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9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0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1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2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3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4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5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16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17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8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19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20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21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22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72" r:id="rId9"/>
    <p:sldId id="264" r:id="rId10"/>
    <p:sldId id="273" r:id="rId11"/>
    <p:sldId id="291" r:id="rId12"/>
    <p:sldId id="292" r:id="rId13"/>
    <p:sldId id="293" r:id="rId14"/>
    <p:sldId id="265" r:id="rId15"/>
    <p:sldId id="294" r:id="rId16"/>
    <p:sldId id="274" r:id="rId17"/>
    <p:sldId id="275" r:id="rId18"/>
    <p:sldId id="276" r:id="rId19"/>
    <p:sldId id="266" r:id="rId20"/>
    <p:sldId id="277" r:id="rId21"/>
    <p:sldId id="278" r:id="rId22"/>
    <p:sldId id="283" r:id="rId23"/>
    <p:sldId id="284" r:id="rId24"/>
    <p:sldId id="267" r:id="rId25"/>
    <p:sldId id="296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EFE7"/>
    <a:srgbClr val="F3F3F3"/>
    <a:srgbClr val="F7FCFE"/>
    <a:srgbClr val="FFFFFC"/>
    <a:srgbClr val="FFFFFF"/>
    <a:srgbClr val="E6E6E6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18" autoAdjust="0"/>
  </p:normalViewPr>
  <p:slideViewPr>
    <p:cSldViewPr snapToGrid="0" showGuides="1">
      <p:cViewPr varScale="1">
        <p:scale>
          <a:sx n="72" d="100"/>
          <a:sy n="72" d="100"/>
        </p:scale>
        <p:origin x="660" y="84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2019/10/1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elements of the template are made using a slide master. If you need to modify it, click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Master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Modify;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696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081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6483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6626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2787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523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6368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6372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592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254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1882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1242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6122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1720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8680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elements of the template are made using a slide master. If you need to modify it, click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Master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Modify;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6278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/>
            <a:fld id="{9A0DB2DC-4C9A-4742-B13C-FB6460FD3503}" type="slidenum">
              <a:rPr lang="zh-CN" altLang="en-US" sz="18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25</a:t>
            </a:fld>
            <a:endParaRPr lang="zh-CN" altLang="en-US" sz="18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320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628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422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734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157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89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741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FF25FE5-66FF-4CC9-A884-9B1B6E8BD7A2}"/>
              </a:ext>
            </a:extLst>
          </p:cNvPr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146CC091-6DB6-4CFD-8C8C-0E228613CF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3CBC80B2-24E7-42AA-8C0C-E124BCC91A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>
              <a:off x="1" y="2772498"/>
              <a:ext cx="4980255" cy="3310801"/>
            </a:xfrm>
            <a:custGeom>
              <a:avLst/>
              <a:gdLst>
                <a:gd name="connsiteX0" fmla="*/ 4650055 w 4980255"/>
                <a:gd name="connsiteY0" fmla="*/ 0 h 3310801"/>
                <a:gd name="connsiteX1" fmla="*/ 4980255 w 4980255"/>
                <a:gd name="connsiteY1" fmla="*/ 0 h 3310801"/>
                <a:gd name="connsiteX2" fmla="*/ 4980255 w 4980255"/>
                <a:gd name="connsiteY2" fmla="*/ 3310801 h 3310801"/>
                <a:gd name="connsiteX3" fmla="*/ 0 w 4980255"/>
                <a:gd name="connsiteY3" fmla="*/ 3310801 h 3310801"/>
                <a:gd name="connsiteX4" fmla="*/ 0 w 4980255"/>
                <a:gd name="connsiteY4" fmla="*/ 2650402 h 3310801"/>
                <a:gd name="connsiteX5" fmla="*/ 2592655 w 4980255"/>
                <a:gd name="connsiteY5" fmla="*/ 2650402 h 3310801"/>
                <a:gd name="connsiteX6" fmla="*/ 2592655 w 4980255"/>
                <a:gd name="connsiteY6" fmla="*/ 2129702 h 3310801"/>
                <a:gd name="connsiteX7" fmla="*/ 3461678 w 4980255"/>
                <a:gd name="connsiteY7" fmla="*/ 2129702 h 3310801"/>
                <a:gd name="connsiteX8" fmla="*/ 3461678 w 4980255"/>
                <a:gd name="connsiteY8" fmla="*/ 1469303 h 3310801"/>
                <a:gd name="connsiteX9" fmla="*/ 4650055 w 4980255"/>
                <a:gd name="connsiteY9" fmla="*/ 1469303 h 331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80255" h="3310801">
                  <a:moveTo>
                    <a:pt x="4650055" y="0"/>
                  </a:moveTo>
                  <a:lnTo>
                    <a:pt x="4980255" y="0"/>
                  </a:lnTo>
                  <a:lnTo>
                    <a:pt x="4980255" y="3310801"/>
                  </a:lnTo>
                  <a:lnTo>
                    <a:pt x="0" y="3310801"/>
                  </a:lnTo>
                  <a:lnTo>
                    <a:pt x="0" y="2650402"/>
                  </a:lnTo>
                  <a:lnTo>
                    <a:pt x="2592655" y="2650402"/>
                  </a:lnTo>
                  <a:lnTo>
                    <a:pt x="2592655" y="2129702"/>
                  </a:lnTo>
                  <a:lnTo>
                    <a:pt x="3461678" y="2129702"/>
                  </a:lnTo>
                  <a:lnTo>
                    <a:pt x="3461678" y="1469303"/>
                  </a:lnTo>
                  <a:lnTo>
                    <a:pt x="4650055" y="1469303"/>
                  </a:lnTo>
                  <a:close/>
                </a:path>
              </a:pathLst>
            </a:cu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5BFB4FDB-7350-4526-B690-0F4777A987C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1746" y="3039198"/>
              <a:ext cx="4980255" cy="33108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093037-B1B1-43F0-8EAE-DCE949316D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320E3664-5CC3-4B67-96ED-902D6F6228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2730500"/>
            <a:ext cx="4947911" cy="328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759933D-E218-4200-A19F-754F6EEA2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31D49CE-652D-435C-8BBE-2684247FF5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0438" y="977900"/>
            <a:ext cx="7641562" cy="5079999"/>
          </a:xfrm>
          <a:custGeom>
            <a:avLst/>
            <a:gdLst>
              <a:gd name="connsiteX0" fmla="*/ 4650055 w 4980255"/>
              <a:gd name="connsiteY0" fmla="*/ 0 h 3310801"/>
              <a:gd name="connsiteX1" fmla="*/ 4980255 w 4980255"/>
              <a:gd name="connsiteY1" fmla="*/ 0 h 3310801"/>
              <a:gd name="connsiteX2" fmla="*/ 4980255 w 4980255"/>
              <a:gd name="connsiteY2" fmla="*/ 3310801 h 3310801"/>
              <a:gd name="connsiteX3" fmla="*/ 0 w 4980255"/>
              <a:gd name="connsiteY3" fmla="*/ 3310801 h 3310801"/>
              <a:gd name="connsiteX4" fmla="*/ 0 w 4980255"/>
              <a:gd name="connsiteY4" fmla="*/ 2650402 h 3310801"/>
              <a:gd name="connsiteX5" fmla="*/ 2592655 w 4980255"/>
              <a:gd name="connsiteY5" fmla="*/ 2650402 h 3310801"/>
              <a:gd name="connsiteX6" fmla="*/ 2592655 w 4980255"/>
              <a:gd name="connsiteY6" fmla="*/ 2129702 h 3310801"/>
              <a:gd name="connsiteX7" fmla="*/ 3461678 w 4980255"/>
              <a:gd name="connsiteY7" fmla="*/ 2129702 h 3310801"/>
              <a:gd name="connsiteX8" fmla="*/ 3461678 w 4980255"/>
              <a:gd name="connsiteY8" fmla="*/ 1469303 h 3310801"/>
              <a:gd name="connsiteX9" fmla="*/ 4650055 w 4980255"/>
              <a:gd name="connsiteY9" fmla="*/ 1469303 h 331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980255" h="3310801">
                <a:moveTo>
                  <a:pt x="4650055" y="0"/>
                </a:moveTo>
                <a:lnTo>
                  <a:pt x="4980255" y="0"/>
                </a:lnTo>
                <a:lnTo>
                  <a:pt x="4980255" y="3310801"/>
                </a:lnTo>
                <a:lnTo>
                  <a:pt x="0" y="3310801"/>
                </a:lnTo>
                <a:lnTo>
                  <a:pt x="0" y="2650402"/>
                </a:lnTo>
                <a:lnTo>
                  <a:pt x="2592655" y="2650402"/>
                </a:lnTo>
                <a:lnTo>
                  <a:pt x="2592655" y="2129702"/>
                </a:lnTo>
                <a:lnTo>
                  <a:pt x="3461678" y="2129702"/>
                </a:lnTo>
                <a:lnTo>
                  <a:pt x="3461678" y="1469303"/>
                </a:lnTo>
                <a:lnTo>
                  <a:pt x="4650055" y="1469303"/>
                </a:lnTo>
                <a:close/>
              </a:path>
            </a:pathLst>
          </a:cu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AEBFAC1-60DF-4588-8F39-E0467A1958F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0" y="626198"/>
            <a:ext cx="4980255" cy="3310801"/>
          </a:xfrm>
          <a:custGeom>
            <a:avLst/>
            <a:gdLst>
              <a:gd name="connsiteX0" fmla="*/ 4650055 w 4980255"/>
              <a:gd name="connsiteY0" fmla="*/ 0 h 3310801"/>
              <a:gd name="connsiteX1" fmla="*/ 4980255 w 4980255"/>
              <a:gd name="connsiteY1" fmla="*/ 0 h 3310801"/>
              <a:gd name="connsiteX2" fmla="*/ 4980255 w 4980255"/>
              <a:gd name="connsiteY2" fmla="*/ 3310801 h 3310801"/>
              <a:gd name="connsiteX3" fmla="*/ 0 w 4980255"/>
              <a:gd name="connsiteY3" fmla="*/ 3310801 h 3310801"/>
              <a:gd name="connsiteX4" fmla="*/ 0 w 4980255"/>
              <a:gd name="connsiteY4" fmla="*/ 2650402 h 3310801"/>
              <a:gd name="connsiteX5" fmla="*/ 2592655 w 4980255"/>
              <a:gd name="connsiteY5" fmla="*/ 2650402 h 3310801"/>
              <a:gd name="connsiteX6" fmla="*/ 2592655 w 4980255"/>
              <a:gd name="connsiteY6" fmla="*/ 2129702 h 3310801"/>
              <a:gd name="connsiteX7" fmla="*/ 3461678 w 4980255"/>
              <a:gd name="connsiteY7" fmla="*/ 2129702 h 3310801"/>
              <a:gd name="connsiteX8" fmla="*/ 3461678 w 4980255"/>
              <a:gd name="connsiteY8" fmla="*/ 1469303 h 3310801"/>
              <a:gd name="connsiteX9" fmla="*/ 4650055 w 4980255"/>
              <a:gd name="connsiteY9" fmla="*/ 1469303 h 331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980255" h="3310801">
                <a:moveTo>
                  <a:pt x="4650055" y="0"/>
                </a:moveTo>
                <a:lnTo>
                  <a:pt x="4980255" y="0"/>
                </a:lnTo>
                <a:lnTo>
                  <a:pt x="4980255" y="3310801"/>
                </a:lnTo>
                <a:lnTo>
                  <a:pt x="0" y="3310801"/>
                </a:lnTo>
                <a:lnTo>
                  <a:pt x="0" y="2650402"/>
                </a:lnTo>
                <a:lnTo>
                  <a:pt x="2592655" y="2650402"/>
                </a:lnTo>
                <a:lnTo>
                  <a:pt x="2592655" y="2129702"/>
                </a:lnTo>
                <a:lnTo>
                  <a:pt x="3461678" y="2129702"/>
                </a:lnTo>
                <a:lnTo>
                  <a:pt x="3461678" y="1469303"/>
                </a:lnTo>
                <a:lnTo>
                  <a:pt x="4650055" y="14693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>
            <a:extLst>
              <a:ext uri="{FF2B5EF4-FFF2-40B4-BE49-F238E27FC236}">
                <a16:creationId xmlns:a16="http://schemas.microsoft.com/office/drawing/2014/main" id="{F6C9A5C3-D593-4771-9AFE-1712AE6FAE0E}"/>
              </a:ext>
            </a:extLst>
          </p:cNvPr>
          <p:cNvSpPr txBox="1"/>
          <p:nvPr userDrawn="1"/>
        </p:nvSpPr>
        <p:spPr>
          <a:xfrm>
            <a:off x="3980076" y="133482"/>
            <a:ext cx="399450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汉仪南宫体简" panose="02010609000101010101" pitchFamily="49" charset="-122"/>
                <a:ea typeface="汉仪南宫体简" panose="02010609000101010101" pitchFamily="49" charset="-122"/>
              </a:rPr>
              <a:t>请输入您的标题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A26C712-3726-4EA0-9D7E-C89DDA005795}"/>
              </a:ext>
            </a:extLst>
          </p:cNvPr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66E1E096-6783-4696-8710-CAEBE6B79D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98C7DE3C-BCF0-47DD-BB47-217D477C85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>
              <a:off x="1" y="2772498"/>
              <a:ext cx="4980255" cy="3310801"/>
            </a:xfrm>
            <a:custGeom>
              <a:avLst/>
              <a:gdLst>
                <a:gd name="connsiteX0" fmla="*/ 4650055 w 4980255"/>
                <a:gd name="connsiteY0" fmla="*/ 0 h 3310801"/>
                <a:gd name="connsiteX1" fmla="*/ 4980255 w 4980255"/>
                <a:gd name="connsiteY1" fmla="*/ 0 h 3310801"/>
                <a:gd name="connsiteX2" fmla="*/ 4980255 w 4980255"/>
                <a:gd name="connsiteY2" fmla="*/ 3310801 h 3310801"/>
                <a:gd name="connsiteX3" fmla="*/ 0 w 4980255"/>
                <a:gd name="connsiteY3" fmla="*/ 3310801 h 3310801"/>
                <a:gd name="connsiteX4" fmla="*/ 0 w 4980255"/>
                <a:gd name="connsiteY4" fmla="*/ 2650402 h 3310801"/>
                <a:gd name="connsiteX5" fmla="*/ 2592655 w 4980255"/>
                <a:gd name="connsiteY5" fmla="*/ 2650402 h 3310801"/>
                <a:gd name="connsiteX6" fmla="*/ 2592655 w 4980255"/>
                <a:gd name="connsiteY6" fmla="*/ 2129702 h 3310801"/>
                <a:gd name="connsiteX7" fmla="*/ 3461678 w 4980255"/>
                <a:gd name="connsiteY7" fmla="*/ 2129702 h 3310801"/>
                <a:gd name="connsiteX8" fmla="*/ 3461678 w 4980255"/>
                <a:gd name="connsiteY8" fmla="*/ 1469303 h 3310801"/>
                <a:gd name="connsiteX9" fmla="*/ 4650055 w 4980255"/>
                <a:gd name="connsiteY9" fmla="*/ 1469303 h 331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80255" h="3310801">
                  <a:moveTo>
                    <a:pt x="4650055" y="0"/>
                  </a:moveTo>
                  <a:lnTo>
                    <a:pt x="4980255" y="0"/>
                  </a:lnTo>
                  <a:lnTo>
                    <a:pt x="4980255" y="3310801"/>
                  </a:lnTo>
                  <a:lnTo>
                    <a:pt x="0" y="3310801"/>
                  </a:lnTo>
                  <a:lnTo>
                    <a:pt x="0" y="2650402"/>
                  </a:lnTo>
                  <a:lnTo>
                    <a:pt x="2592655" y="2650402"/>
                  </a:lnTo>
                  <a:lnTo>
                    <a:pt x="2592655" y="2129702"/>
                  </a:lnTo>
                  <a:lnTo>
                    <a:pt x="3461678" y="2129702"/>
                  </a:lnTo>
                  <a:lnTo>
                    <a:pt x="3461678" y="1469303"/>
                  </a:lnTo>
                  <a:lnTo>
                    <a:pt x="4650055" y="1469303"/>
                  </a:lnTo>
                  <a:close/>
                </a:path>
              </a:pathLst>
            </a:cu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512E3250-9954-483D-A9F2-E89576F58B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1746" y="3039198"/>
              <a:ext cx="4980255" cy="3310801"/>
            </a:xfrm>
            <a:prstGeom prst="rect">
              <a:avLst/>
            </a:prstGeom>
          </p:spPr>
        </p:pic>
      </p:grp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D441A255-681F-4913-8CC2-90262A95536E}"/>
              </a:ext>
            </a:extLst>
          </p:cNvPr>
          <p:cNvSpPr/>
          <p:nvPr userDrawn="1"/>
        </p:nvSpPr>
        <p:spPr>
          <a:xfrm>
            <a:off x="355600" y="182195"/>
            <a:ext cx="11480800" cy="649360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>
            <a:extLst>
              <a:ext uri="{FF2B5EF4-FFF2-40B4-BE49-F238E27FC236}">
                <a16:creationId xmlns:a16="http://schemas.microsoft.com/office/drawing/2014/main" id="{8E5C7233-C779-47C8-9062-D28CE038E5F7}"/>
              </a:ext>
            </a:extLst>
          </p:cNvPr>
          <p:cNvSpPr txBox="1"/>
          <p:nvPr userDrawn="1"/>
        </p:nvSpPr>
        <p:spPr>
          <a:xfrm>
            <a:off x="3980076" y="133482"/>
            <a:ext cx="399450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汉仪南宫体简" panose="02010609000101010101" pitchFamily="49" charset="-122"/>
                <a:ea typeface="汉仪南宫体简" panose="02010609000101010101" pitchFamily="49" charset="-122"/>
              </a:rPr>
              <a:t>请输入您的标题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E6FCB408-A87F-4F83-A61B-D27B5A979491}"/>
              </a:ext>
            </a:extLst>
          </p:cNvPr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A92B1158-F93F-4920-8425-8002811163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E18AF59B-459E-4377-8B3B-8F933BC83B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>
              <a:off x="1" y="2772498"/>
              <a:ext cx="4980255" cy="3310801"/>
            </a:xfrm>
            <a:custGeom>
              <a:avLst/>
              <a:gdLst>
                <a:gd name="connsiteX0" fmla="*/ 4650055 w 4980255"/>
                <a:gd name="connsiteY0" fmla="*/ 0 h 3310801"/>
                <a:gd name="connsiteX1" fmla="*/ 4980255 w 4980255"/>
                <a:gd name="connsiteY1" fmla="*/ 0 h 3310801"/>
                <a:gd name="connsiteX2" fmla="*/ 4980255 w 4980255"/>
                <a:gd name="connsiteY2" fmla="*/ 3310801 h 3310801"/>
                <a:gd name="connsiteX3" fmla="*/ 0 w 4980255"/>
                <a:gd name="connsiteY3" fmla="*/ 3310801 h 3310801"/>
                <a:gd name="connsiteX4" fmla="*/ 0 w 4980255"/>
                <a:gd name="connsiteY4" fmla="*/ 2650402 h 3310801"/>
                <a:gd name="connsiteX5" fmla="*/ 2592655 w 4980255"/>
                <a:gd name="connsiteY5" fmla="*/ 2650402 h 3310801"/>
                <a:gd name="connsiteX6" fmla="*/ 2592655 w 4980255"/>
                <a:gd name="connsiteY6" fmla="*/ 2129702 h 3310801"/>
                <a:gd name="connsiteX7" fmla="*/ 3461678 w 4980255"/>
                <a:gd name="connsiteY7" fmla="*/ 2129702 h 3310801"/>
                <a:gd name="connsiteX8" fmla="*/ 3461678 w 4980255"/>
                <a:gd name="connsiteY8" fmla="*/ 1469303 h 3310801"/>
                <a:gd name="connsiteX9" fmla="*/ 4650055 w 4980255"/>
                <a:gd name="connsiteY9" fmla="*/ 1469303 h 331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80255" h="3310801">
                  <a:moveTo>
                    <a:pt x="4650055" y="0"/>
                  </a:moveTo>
                  <a:lnTo>
                    <a:pt x="4980255" y="0"/>
                  </a:lnTo>
                  <a:lnTo>
                    <a:pt x="4980255" y="3310801"/>
                  </a:lnTo>
                  <a:lnTo>
                    <a:pt x="0" y="3310801"/>
                  </a:lnTo>
                  <a:lnTo>
                    <a:pt x="0" y="2650402"/>
                  </a:lnTo>
                  <a:lnTo>
                    <a:pt x="2592655" y="2650402"/>
                  </a:lnTo>
                  <a:lnTo>
                    <a:pt x="2592655" y="2129702"/>
                  </a:lnTo>
                  <a:lnTo>
                    <a:pt x="3461678" y="2129702"/>
                  </a:lnTo>
                  <a:lnTo>
                    <a:pt x="3461678" y="1469303"/>
                  </a:lnTo>
                  <a:lnTo>
                    <a:pt x="4650055" y="1469303"/>
                  </a:lnTo>
                  <a:close/>
                </a:path>
              </a:pathLst>
            </a:cu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C1D30A5C-64D4-42DD-981B-F0A1A7497C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1746" y="3039198"/>
              <a:ext cx="4980255" cy="3310801"/>
            </a:xfrm>
            <a:prstGeom prst="rect">
              <a:avLst/>
            </a:prstGeom>
          </p:spPr>
        </p:pic>
      </p:grp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7F3FC8C6-A161-47EE-B6FB-A72BCEBE4B53}"/>
              </a:ext>
            </a:extLst>
          </p:cNvPr>
          <p:cNvSpPr/>
          <p:nvPr userDrawn="1"/>
        </p:nvSpPr>
        <p:spPr>
          <a:xfrm>
            <a:off x="355600" y="182195"/>
            <a:ext cx="11480800" cy="649360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>
            <a:extLst>
              <a:ext uri="{FF2B5EF4-FFF2-40B4-BE49-F238E27FC236}">
                <a16:creationId xmlns:a16="http://schemas.microsoft.com/office/drawing/2014/main" id="{1DF0F24B-63EC-4393-936F-154CD30B7C61}"/>
              </a:ext>
            </a:extLst>
          </p:cNvPr>
          <p:cNvSpPr txBox="1"/>
          <p:nvPr userDrawn="1"/>
        </p:nvSpPr>
        <p:spPr>
          <a:xfrm>
            <a:off x="3980076" y="133482"/>
            <a:ext cx="399450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汉仪南宫体简" panose="02010609000101010101" pitchFamily="49" charset="-122"/>
                <a:ea typeface="汉仪南宫体简" panose="02010609000101010101" pitchFamily="49" charset="-122"/>
              </a:rPr>
              <a:t>请输入您的标题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DE0E4C30-DB51-4F0C-BAD5-113F0F9D9533}"/>
              </a:ext>
            </a:extLst>
          </p:cNvPr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0664ED56-6FB5-4A18-AC66-28F38A578D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A25342B6-9614-4F0F-9F4C-B10F7B8841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>
              <a:off x="1" y="2772498"/>
              <a:ext cx="4980255" cy="3310801"/>
            </a:xfrm>
            <a:custGeom>
              <a:avLst/>
              <a:gdLst>
                <a:gd name="connsiteX0" fmla="*/ 4650055 w 4980255"/>
                <a:gd name="connsiteY0" fmla="*/ 0 h 3310801"/>
                <a:gd name="connsiteX1" fmla="*/ 4980255 w 4980255"/>
                <a:gd name="connsiteY1" fmla="*/ 0 h 3310801"/>
                <a:gd name="connsiteX2" fmla="*/ 4980255 w 4980255"/>
                <a:gd name="connsiteY2" fmla="*/ 3310801 h 3310801"/>
                <a:gd name="connsiteX3" fmla="*/ 0 w 4980255"/>
                <a:gd name="connsiteY3" fmla="*/ 3310801 h 3310801"/>
                <a:gd name="connsiteX4" fmla="*/ 0 w 4980255"/>
                <a:gd name="connsiteY4" fmla="*/ 2650402 h 3310801"/>
                <a:gd name="connsiteX5" fmla="*/ 2592655 w 4980255"/>
                <a:gd name="connsiteY5" fmla="*/ 2650402 h 3310801"/>
                <a:gd name="connsiteX6" fmla="*/ 2592655 w 4980255"/>
                <a:gd name="connsiteY6" fmla="*/ 2129702 h 3310801"/>
                <a:gd name="connsiteX7" fmla="*/ 3461678 w 4980255"/>
                <a:gd name="connsiteY7" fmla="*/ 2129702 h 3310801"/>
                <a:gd name="connsiteX8" fmla="*/ 3461678 w 4980255"/>
                <a:gd name="connsiteY8" fmla="*/ 1469303 h 3310801"/>
                <a:gd name="connsiteX9" fmla="*/ 4650055 w 4980255"/>
                <a:gd name="connsiteY9" fmla="*/ 1469303 h 331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80255" h="3310801">
                  <a:moveTo>
                    <a:pt x="4650055" y="0"/>
                  </a:moveTo>
                  <a:lnTo>
                    <a:pt x="4980255" y="0"/>
                  </a:lnTo>
                  <a:lnTo>
                    <a:pt x="4980255" y="3310801"/>
                  </a:lnTo>
                  <a:lnTo>
                    <a:pt x="0" y="3310801"/>
                  </a:lnTo>
                  <a:lnTo>
                    <a:pt x="0" y="2650402"/>
                  </a:lnTo>
                  <a:lnTo>
                    <a:pt x="2592655" y="2650402"/>
                  </a:lnTo>
                  <a:lnTo>
                    <a:pt x="2592655" y="2129702"/>
                  </a:lnTo>
                  <a:lnTo>
                    <a:pt x="3461678" y="2129702"/>
                  </a:lnTo>
                  <a:lnTo>
                    <a:pt x="3461678" y="1469303"/>
                  </a:lnTo>
                  <a:lnTo>
                    <a:pt x="4650055" y="1469303"/>
                  </a:lnTo>
                  <a:close/>
                </a:path>
              </a:pathLst>
            </a:cu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937CED37-9DE3-4B6C-8A1C-4BB4D5C9F0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1746" y="3039198"/>
              <a:ext cx="4980255" cy="3310801"/>
            </a:xfrm>
            <a:prstGeom prst="rect">
              <a:avLst/>
            </a:prstGeom>
          </p:spPr>
        </p:pic>
      </p:grp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952F052E-3E0B-4A3B-B9B8-E0DE4AF38E04}"/>
              </a:ext>
            </a:extLst>
          </p:cNvPr>
          <p:cNvSpPr/>
          <p:nvPr userDrawn="1"/>
        </p:nvSpPr>
        <p:spPr>
          <a:xfrm>
            <a:off x="355600" y="182195"/>
            <a:ext cx="11480800" cy="649360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>
            <a:extLst>
              <a:ext uri="{FF2B5EF4-FFF2-40B4-BE49-F238E27FC236}">
                <a16:creationId xmlns:a16="http://schemas.microsoft.com/office/drawing/2014/main" id="{BD502878-72B1-485C-BC4B-EBAA4ED14569}"/>
              </a:ext>
            </a:extLst>
          </p:cNvPr>
          <p:cNvSpPr txBox="1"/>
          <p:nvPr userDrawn="1"/>
        </p:nvSpPr>
        <p:spPr>
          <a:xfrm>
            <a:off x="3980076" y="133482"/>
            <a:ext cx="399450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/>
                </a:solidFill>
                <a:latin typeface="汉仪南宫体简" panose="02010609000101010101" pitchFamily="49" charset="-122"/>
                <a:ea typeface="汉仪南宫体简" panose="02010609000101010101" pitchFamily="49" charset="-122"/>
              </a:rPr>
              <a:t>请输入您的标题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DC8F9254-C923-4449-99F1-F8DCD68F4348}"/>
              </a:ext>
            </a:extLst>
          </p:cNvPr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ED9FD69D-4DB5-4E30-9D63-A9ADDEB8AEC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3C43F577-BF54-4942-A1AA-FF3FA23492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>
              <a:off x="1" y="2772498"/>
              <a:ext cx="4980255" cy="3310801"/>
            </a:xfrm>
            <a:custGeom>
              <a:avLst/>
              <a:gdLst>
                <a:gd name="connsiteX0" fmla="*/ 4650055 w 4980255"/>
                <a:gd name="connsiteY0" fmla="*/ 0 h 3310801"/>
                <a:gd name="connsiteX1" fmla="*/ 4980255 w 4980255"/>
                <a:gd name="connsiteY1" fmla="*/ 0 h 3310801"/>
                <a:gd name="connsiteX2" fmla="*/ 4980255 w 4980255"/>
                <a:gd name="connsiteY2" fmla="*/ 3310801 h 3310801"/>
                <a:gd name="connsiteX3" fmla="*/ 0 w 4980255"/>
                <a:gd name="connsiteY3" fmla="*/ 3310801 h 3310801"/>
                <a:gd name="connsiteX4" fmla="*/ 0 w 4980255"/>
                <a:gd name="connsiteY4" fmla="*/ 2650402 h 3310801"/>
                <a:gd name="connsiteX5" fmla="*/ 2592655 w 4980255"/>
                <a:gd name="connsiteY5" fmla="*/ 2650402 h 3310801"/>
                <a:gd name="connsiteX6" fmla="*/ 2592655 w 4980255"/>
                <a:gd name="connsiteY6" fmla="*/ 2129702 h 3310801"/>
                <a:gd name="connsiteX7" fmla="*/ 3461678 w 4980255"/>
                <a:gd name="connsiteY7" fmla="*/ 2129702 h 3310801"/>
                <a:gd name="connsiteX8" fmla="*/ 3461678 w 4980255"/>
                <a:gd name="connsiteY8" fmla="*/ 1469303 h 3310801"/>
                <a:gd name="connsiteX9" fmla="*/ 4650055 w 4980255"/>
                <a:gd name="connsiteY9" fmla="*/ 1469303 h 331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80255" h="3310801">
                  <a:moveTo>
                    <a:pt x="4650055" y="0"/>
                  </a:moveTo>
                  <a:lnTo>
                    <a:pt x="4980255" y="0"/>
                  </a:lnTo>
                  <a:lnTo>
                    <a:pt x="4980255" y="3310801"/>
                  </a:lnTo>
                  <a:lnTo>
                    <a:pt x="0" y="3310801"/>
                  </a:lnTo>
                  <a:lnTo>
                    <a:pt x="0" y="2650402"/>
                  </a:lnTo>
                  <a:lnTo>
                    <a:pt x="2592655" y="2650402"/>
                  </a:lnTo>
                  <a:lnTo>
                    <a:pt x="2592655" y="2129702"/>
                  </a:lnTo>
                  <a:lnTo>
                    <a:pt x="3461678" y="2129702"/>
                  </a:lnTo>
                  <a:lnTo>
                    <a:pt x="3461678" y="1469303"/>
                  </a:lnTo>
                  <a:lnTo>
                    <a:pt x="4650055" y="1469303"/>
                  </a:lnTo>
                  <a:close/>
                </a:path>
              </a:pathLst>
            </a:cu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E938B230-2B62-41C5-A125-65E33F070B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1746" y="3039198"/>
              <a:ext cx="4980255" cy="3310801"/>
            </a:xfrm>
            <a:prstGeom prst="rect">
              <a:avLst/>
            </a:prstGeom>
          </p:spPr>
        </p:pic>
      </p:grp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B3EBB924-218D-474D-AF31-D39D170E8624}"/>
              </a:ext>
            </a:extLst>
          </p:cNvPr>
          <p:cNvSpPr/>
          <p:nvPr userDrawn="1"/>
        </p:nvSpPr>
        <p:spPr>
          <a:xfrm>
            <a:off x="355600" y="182195"/>
            <a:ext cx="11480800" cy="649360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54B2572-0182-49ED-9B25-F98943E624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466407FA-102B-4B5A-A1AB-29DFCE797F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2730500"/>
            <a:ext cx="4947911" cy="328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  <p:sldLayoutId id="2147483678" r:id="rId8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4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48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59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3" Type="http://schemas.openxmlformats.org/officeDocument/2006/relationships/tags" Target="../tags/tag65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9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7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8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3" Type="http://schemas.openxmlformats.org/officeDocument/2006/relationships/tags" Target="../tags/tag86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8.xml"/><Relationship Id="rId4" Type="http://schemas.openxmlformats.org/officeDocument/2006/relationships/tags" Target="../tags/tag9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notesSlide" Target="../notesSlides/notesSlide22.xml"/><Relationship Id="rId5" Type="http://schemas.openxmlformats.org/officeDocument/2006/relationships/tags" Target="../tags/tag103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02.xml"/><Relationship Id="rId9" Type="http://schemas.openxmlformats.org/officeDocument/2006/relationships/tags" Target="../tags/tag10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pt7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0633EF3-2574-4F69-A524-8748AAA8B1AD}"/>
              </a:ext>
            </a:extLst>
          </p:cNvPr>
          <p:cNvSpPr/>
          <p:nvPr/>
        </p:nvSpPr>
        <p:spPr>
          <a:xfrm>
            <a:off x="1424540" y="3467100"/>
            <a:ext cx="67646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</a:rPr>
              <a:t>OF THIS SCHEME, WE THANK YOU FOR YOUR READING, THE PROPOSAL IS IN WE UNDERSTAND YOUR COMPANY FOR THE REQUIREMENTS , AND PROPOSAL INFORMATION, THIS PAPERS THE SPECIFIC REQUIR</a:t>
            </a:r>
          </a:p>
        </p:txBody>
      </p:sp>
      <p:sp>
        <p:nvSpPr>
          <p:cNvPr id="5" name="文本框 28">
            <a:extLst>
              <a:ext uri="{FF2B5EF4-FFF2-40B4-BE49-F238E27FC236}">
                <a16:creationId xmlns:a16="http://schemas.microsoft.com/office/drawing/2014/main" id="{38EA5270-5F95-4316-8A9B-249D19508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018" y="2145613"/>
            <a:ext cx="8136834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600" b="1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Business Plan</a:t>
            </a:r>
            <a:endParaRPr lang="zh-CN" altLang="en-US" sz="5600" b="1" spc="3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zh-CN" altLang="en-US" sz="5600" b="1" spc="3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9">
            <a:extLst>
              <a:ext uri="{FF2B5EF4-FFF2-40B4-BE49-F238E27FC236}">
                <a16:creationId xmlns:a16="http://schemas.microsoft.com/office/drawing/2014/main" id="{190F0507-4D7E-4E05-BFD2-BF7B7AC3D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783" y="3042455"/>
            <a:ext cx="62804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Adobe Garamond Pro" panose="02020502060506020403" pitchFamily="18" charset="0"/>
                <a:ea typeface="华文中宋" panose="02010600040101010101" pitchFamily="2" charset="-122"/>
              </a:rPr>
              <a:t>BUSINESS PRACTICAL REPORT TEMPLATE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Adobe Garamond Pro" panose="02020502060506020403" pitchFamily="18" charset="0"/>
              <a:ea typeface="华文中宋" panose="02010600040101010101" pitchFamily="2" charset="-122"/>
            </a:endParaRPr>
          </a:p>
        </p:txBody>
      </p:sp>
      <p:pic>
        <p:nvPicPr>
          <p:cNvPr id="9" name="「完美世界」主题曲 好听哭的古风曲 无归-">
            <a:hlinkClick r:id="" action="ppaction://media"/>
            <a:extLst>
              <a:ext uri="{FF2B5EF4-FFF2-40B4-BE49-F238E27FC236}">
                <a16:creationId xmlns:a16="http://schemas.microsoft.com/office/drawing/2014/main" id="{5E7D2393-35F5-4EEB-B523-E3A13146C7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78675" y="-10763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9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千图PPT彼岸天：ID 8661124库_组合 40">
            <a:extLst>
              <a:ext uri="{FF2B5EF4-FFF2-40B4-BE49-F238E27FC236}">
                <a16:creationId xmlns:a16="http://schemas.microsoft.com/office/drawing/2014/main" id="{92484DF1-13BC-457D-B666-7A050A11F57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026027" y="1714924"/>
            <a:ext cx="2232465" cy="5143076"/>
            <a:chOff x="5026027" y="1714924"/>
            <a:chExt cx="2232465" cy="5143076"/>
          </a:xfrm>
        </p:grpSpPr>
        <p:sp>
          <p:nvSpPr>
            <p:cNvPr id="4" name="Freeform: Shape 30">
              <a:extLst>
                <a:ext uri="{FF2B5EF4-FFF2-40B4-BE49-F238E27FC236}">
                  <a16:creationId xmlns:a16="http://schemas.microsoft.com/office/drawing/2014/main" id="{218D5DBF-AF35-42DA-AF32-45220F5D58FD}"/>
                </a:ext>
              </a:extLst>
            </p:cNvPr>
            <p:cNvSpPr/>
            <p:nvPr/>
          </p:nvSpPr>
          <p:spPr>
            <a:xfrm flipV="1">
              <a:off x="6142261" y="5327381"/>
              <a:ext cx="580262" cy="1179946"/>
            </a:xfrm>
            <a:custGeom>
              <a:avLst/>
              <a:gdLst>
                <a:gd name="connsiteX0" fmla="*/ 0 w 1175635"/>
                <a:gd name="connsiteY0" fmla="*/ 2390624 h 2390624"/>
                <a:gd name="connsiteX1" fmla="*/ 614088 w 1175635"/>
                <a:gd name="connsiteY1" fmla="*/ 2390624 h 2390624"/>
                <a:gd name="connsiteX2" fmla="*/ 614089 w 1175635"/>
                <a:gd name="connsiteY2" fmla="*/ 2390624 h 2390624"/>
                <a:gd name="connsiteX3" fmla="*/ 1175635 w 1175635"/>
                <a:gd name="connsiteY3" fmla="*/ 2390624 h 2390624"/>
                <a:gd name="connsiteX4" fmla="*/ 299355 w 1175635"/>
                <a:gd name="connsiteY4" fmla="*/ 608732 h 2390624"/>
                <a:gd name="connsiteX5" fmla="*/ 299356 w 1175635"/>
                <a:gd name="connsiteY5" fmla="*/ 608732 h 2390624"/>
                <a:gd name="connsiteX6" fmla="*/ 0 w 1175635"/>
                <a:gd name="connsiteY6" fmla="*/ 0 h 239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5635" h="2390624">
                  <a:moveTo>
                    <a:pt x="0" y="2390624"/>
                  </a:moveTo>
                  <a:lnTo>
                    <a:pt x="614088" y="2390624"/>
                  </a:lnTo>
                  <a:lnTo>
                    <a:pt x="614089" y="2390624"/>
                  </a:lnTo>
                  <a:lnTo>
                    <a:pt x="1175635" y="2390624"/>
                  </a:lnTo>
                  <a:lnTo>
                    <a:pt x="299355" y="608732"/>
                  </a:lnTo>
                  <a:lnTo>
                    <a:pt x="299356" y="6087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28">
              <a:extLst>
                <a:ext uri="{FF2B5EF4-FFF2-40B4-BE49-F238E27FC236}">
                  <a16:creationId xmlns:a16="http://schemas.microsoft.com/office/drawing/2014/main" id="{D4482FFB-2F2F-4BB9-86E0-F7EAD3AF9B73}"/>
                </a:ext>
              </a:extLst>
            </p:cNvPr>
            <p:cNvSpPr/>
            <p:nvPr/>
          </p:nvSpPr>
          <p:spPr>
            <a:xfrm flipV="1">
              <a:off x="6290014" y="5327381"/>
              <a:ext cx="968478" cy="879493"/>
            </a:xfrm>
            <a:custGeom>
              <a:avLst/>
              <a:gdLst>
                <a:gd name="connsiteX0" fmla="*/ 314733 w 1962178"/>
                <a:gd name="connsiteY0" fmla="*/ 1781893 h 1781893"/>
                <a:gd name="connsiteX1" fmla="*/ 1962178 w 1962178"/>
                <a:gd name="connsiteY1" fmla="*/ 1781893 h 1781893"/>
                <a:gd name="connsiteX2" fmla="*/ 300420 w 1962178"/>
                <a:gd name="connsiteY2" fmla="*/ 0 h 1781893"/>
                <a:gd name="connsiteX3" fmla="*/ 0 w 1962178"/>
                <a:gd name="connsiteY3" fmla="*/ 0 h 1781893"/>
                <a:gd name="connsiteX4" fmla="*/ 876280 w 1962178"/>
                <a:gd name="connsiteY4" fmla="*/ 1781892 h 1781893"/>
                <a:gd name="connsiteX5" fmla="*/ 314733 w 1962178"/>
                <a:gd name="connsiteY5" fmla="*/ 1781892 h 1781893"/>
                <a:gd name="connsiteX6" fmla="*/ 314733 w 1962178"/>
                <a:gd name="connsiteY6" fmla="*/ 1781893 h 1781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2178" h="1781893">
                  <a:moveTo>
                    <a:pt x="314733" y="1781893"/>
                  </a:moveTo>
                  <a:lnTo>
                    <a:pt x="1962178" y="1781893"/>
                  </a:lnTo>
                  <a:lnTo>
                    <a:pt x="300420" y="0"/>
                  </a:lnTo>
                  <a:lnTo>
                    <a:pt x="0" y="0"/>
                  </a:lnTo>
                  <a:lnTo>
                    <a:pt x="876280" y="1781892"/>
                  </a:lnTo>
                  <a:lnTo>
                    <a:pt x="314733" y="1781892"/>
                  </a:lnTo>
                  <a:lnTo>
                    <a:pt x="314733" y="1781893"/>
                  </a:ln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ight Triangle 2">
              <a:extLst>
                <a:ext uri="{FF2B5EF4-FFF2-40B4-BE49-F238E27FC236}">
                  <a16:creationId xmlns:a16="http://schemas.microsoft.com/office/drawing/2014/main" id="{15391E9B-39A0-4BF0-9941-898BE46E5C2F}"/>
                </a:ext>
              </a:extLst>
            </p:cNvPr>
            <p:cNvSpPr/>
            <p:nvPr/>
          </p:nvSpPr>
          <p:spPr>
            <a:xfrm flipH="1" flipV="1">
              <a:off x="5561999" y="5327381"/>
              <a:ext cx="580262" cy="1179946"/>
            </a:xfrm>
            <a:prstGeom prst="rtTriangl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19A48CDA-5C57-4DC4-B37F-ADE5A24A70C6}"/>
                </a:ext>
              </a:extLst>
            </p:cNvPr>
            <p:cNvGrpSpPr/>
            <p:nvPr/>
          </p:nvGrpSpPr>
          <p:grpSpPr>
            <a:xfrm>
              <a:off x="5846365" y="6206875"/>
              <a:ext cx="591791" cy="651125"/>
              <a:chOff x="5808641" y="6109992"/>
              <a:chExt cx="681865" cy="1029363"/>
            </a:xfrm>
          </p:grpSpPr>
          <p:sp>
            <p:nvSpPr>
              <p:cNvPr id="34" name="Rectangle 7">
                <a:extLst>
                  <a:ext uri="{FF2B5EF4-FFF2-40B4-BE49-F238E27FC236}">
                    <a16:creationId xmlns:a16="http://schemas.microsoft.com/office/drawing/2014/main" id="{39F4CBEA-0FEC-4229-9794-306BE0469D42}"/>
                  </a:ext>
                </a:extLst>
              </p:cNvPr>
              <p:cNvSpPr/>
              <p:nvPr/>
            </p:nvSpPr>
            <p:spPr>
              <a:xfrm>
                <a:off x="6149576" y="6109993"/>
                <a:ext cx="170466" cy="102935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Rectangle 8">
                <a:extLst>
                  <a:ext uri="{FF2B5EF4-FFF2-40B4-BE49-F238E27FC236}">
                    <a16:creationId xmlns:a16="http://schemas.microsoft.com/office/drawing/2014/main" id="{05F99F18-DC2D-4E47-8A2A-61D7D7EE1E68}"/>
                  </a:ext>
                </a:extLst>
              </p:cNvPr>
              <p:cNvSpPr/>
              <p:nvPr/>
            </p:nvSpPr>
            <p:spPr>
              <a:xfrm>
                <a:off x="5979108" y="6109996"/>
                <a:ext cx="170466" cy="102935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11">
                <a:extLst>
                  <a:ext uri="{FF2B5EF4-FFF2-40B4-BE49-F238E27FC236}">
                    <a16:creationId xmlns:a16="http://schemas.microsoft.com/office/drawing/2014/main" id="{14FDF845-0F77-4976-8828-0EAF5AF4996A}"/>
                  </a:ext>
                </a:extLst>
              </p:cNvPr>
              <p:cNvSpPr/>
              <p:nvPr/>
            </p:nvSpPr>
            <p:spPr>
              <a:xfrm>
                <a:off x="6320040" y="6109995"/>
                <a:ext cx="170466" cy="102935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12">
                <a:extLst>
                  <a:ext uri="{FF2B5EF4-FFF2-40B4-BE49-F238E27FC236}">
                    <a16:creationId xmlns:a16="http://schemas.microsoft.com/office/drawing/2014/main" id="{CBE6B7C9-9A9C-4A3B-9D03-174FE2FE459E}"/>
                  </a:ext>
                </a:extLst>
              </p:cNvPr>
              <p:cNvSpPr/>
              <p:nvPr/>
            </p:nvSpPr>
            <p:spPr>
              <a:xfrm>
                <a:off x="5808641" y="6109992"/>
                <a:ext cx="170466" cy="1029359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Freeform: Shape 31">
              <a:extLst>
                <a:ext uri="{FF2B5EF4-FFF2-40B4-BE49-F238E27FC236}">
                  <a16:creationId xmlns:a16="http://schemas.microsoft.com/office/drawing/2014/main" id="{C67D8BBC-E94E-4276-AFE9-079534F707C0}"/>
                </a:ext>
              </a:extLst>
            </p:cNvPr>
            <p:cNvSpPr/>
            <p:nvPr/>
          </p:nvSpPr>
          <p:spPr>
            <a:xfrm flipH="1" flipV="1">
              <a:off x="5026914" y="5327381"/>
              <a:ext cx="968478" cy="879493"/>
            </a:xfrm>
            <a:custGeom>
              <a:avLst/>
              <a:gdLst>
                <a:gd name="connsiteX0" fmla="*/ 314733 w 1962178"/>
                <a:gd name="connsiteY0" fmla="*/ 1781893 h 1781893"/>
                <a:gd name="connsiteX1" fmla="*/ 1962178 w 1962178"/>
                <a:gd name="connsiteY1" fmla="*/ 1781893 h 1781893"/>
                <a:gd name="connsiteX2" fmla="*/ 300420 w 1962178"/>
                <a:gd name="connsiteY2" fmla="*/ 0 h 1781893"/>
                <a:gd name="connsiteX3" fmla="*/ 0 w 1962178"/>
                <a:gd name="connsiteY3" fmla="*/ 0 h 1781893"/>
                <a:gd name="connsiteX4" fmla="*/ 876280 w 1962178"/>
                <a:gd name="connsiteY4" fmla="*/ 1781892 h 1781893"/>
                <a:gd name="connsiteX5" fmla="*/ 314733 w 1962178"/>
                <a:gd name="connsiteY5" fmla="*/ 1781892 h 1781893"/>
                <a:gd name="connsiteX6" fmla="*/ 314733 w 1962178"/>
                <a:gd name="connsiteY6" fmla="*/ 1781893 h 1781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2178" h="1781893">
                  <a:moveTo>
                    <a:pt x="314733" y="1781893"/>
                  </a:moveTo>
                  <a:lnTo>
                    <a:pt x="1962178" y="1781893"/>
                  </a:lnTo>
                  <a:lnTo>
                    <a:pt x="300420" y="0"/>
                  </a:lnTo>
                  <a:lnTo>
                    <a:pt x="0" y="0"/>
                  </a:lnTo>
                  <a:lnTo>
                    <a:pt x="876280" y="1781892"/>
                  </a:lnTo>
                  <a:lnTo>
                    <a:pt x="314733" y="1781892"/>
                  </a:lnTo>
                  <a:lnTo>
                    <a:pt x="314733" y="1781893"/>
                  </a:ln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: Top Corners Rounded 33">
              <a:extLst>
                <a:ext uri="{FF2B5EF4-FFF2-40B4-BE49-F238E27FC236}">
                  <a16:creationId xmlns:a16="http://schemas.microsoft.com/office/drawing/2014/main" id="{4B697958-CD52-4753-AEC0-433BA3D55F6D}"/>
                </a:ext>
              </a:extLst>
            </p:cNvPr>
            <p:cNvSpPr/>
            <p:nvPr/>
          </p:nvSpPr>
          <p:spPr>
            <a:xfrm>
              <a:off x="6722522" y="4183815"/>
              <a:ext cx="535969" cy="11435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: Top Corners Rounded 34">
              <a:extLst>
                <a:ext uri="{FF2B5EF4-FFF2-40B4-BE49-F238E27FC236}">
                  <a16:creationId xmlns:a16="http://schemas.microsoft.com/office/drawing/2014/main" id="{2495FF0C-62A2-4DB0-AC79-9EE9BD88EE3F}"/>
                </a:ext>
              </a:extLst>
            </p:cNvPr>
            <p:cNvSpPr/>
            <p:nvPr/>
          </p:nvSpPr>
          <p:spPr>
            <a:xfrm>
              <a:off x="6141376" y="2516592"/>
              <a:ext cx="581145" cy="28107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Rectangle: Top Corners Rounded 35">
              <a:extLst>
                <a:ext uri="{FF2B5EF4-FFF2-40B4-BE49-F238E27FC236}">
                  <a16:creationId xmlns:a16="http://schemas.microsoft.com/office/drawing/2014/main" id="{72CA9E8C-D959-4875-9F55-B12F8A08BFDD}"/>
                </a:ext>
              </a:extLst>
            </p:cNvPr>
            <p:cNvSpPr/>
            <p:nvPr/>
          </p:nvSpPr>
          <p:spPr>
            <a:xfrm>
              <a:off x="5561998" y="3367685"/>
              <a:ext cx="581145" cy="19596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Rectangle: Top Corners Rounded 36">
              <a:extLst>
                <a:ext uri="{FF2B5EF4-FFF2-40B4-BE49-F238E27FC236}">
                  <a16:creationId xmlns:a16="http://schemas.microsoft.com/office/drawing/2014/main" id="{D95DEF74-687E-4CDB-B02A-86837363C97F}"/>
                </a:ext>
              </a:extLst>
            </p:cNvPr>
            <p:cNvSpPr/>
            <p:nvPr/>
          </p:nvSpPr>
          <p:spPr>
            <a:xfrm>
              <a:off x="5026027" y="1714924"/>
              <a:ext cx="535969" cy="36124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0" name="千图PPT彼岸天：ID 8661124库_组合 39">
            <a:extLst>
              <a:ext uri="{FF2B5EF4-FFF2-40B4-BE49-F238E27FC236}">
                <a16:creationId xmlns:a16="http://schemas.microsoft.com/office/drawing/2014/main" id="{F73361A8-74FB-4D54-B9FF-2DA1CD5C9A3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026027" y="1706662"/>
            <a:ext cx="5576904" cy="898867"/>
            <a:chOff x="5026027" y="1706662"/>
            <a:chExt cx="5576904" cy="898867"/>
          </a:xfrm>
        </p:grpSpPr>
        <p:sp>
          <p:nvSpPr>
            <p:cNvPr id="14" name="Rectangle: Rounded Corners 37">
              <a:extLst>
                <a:ext uri="{FF2B5EF4-FFF2-40B4-BE49-F238E27FC236}">
                  <a16:creationId xmlns:a16="http://schemas.microsoft.com/office/drawing/2014/main" id="{A71642A1-0DE3-418A-B4A6-46EDCC27960C}"/>
                </a:ext>
              </a:extLst>
            </p:cNvPr>
            <p:cNvSpPr/>
            <p:nvPr/>
          </p:nvSpPr>
          <p:spPr>
            <a:xfrm rot="5400000">
              <a:off x="7357337" y="-624648"/>
              <a:ext cx="403347" cy="50659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Oval 42">
              <a:extLst>
                <a:ext uri="{FF2B5EF4-FFF2-40B4-BE49-F238E27FC236}">
                  <a16:creationId xmlns:a16="http://schemas.microsoft.com/office/drawing/2014/main" id="{31F46CCD-CCA9-4C66-B7CE-B645DABE610C}"/>
                </a:ext>
              </a:extLst>
            </p:cNvPr>
            <p:cNvSpPr/>
            <p:nvPr/>
          </p:nvSpPr>
          <p:spPr>
            <a:xfrm>
              <a:off x="5103880" y="1798440"/>
              <a:ext cx="225142" cy="225142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TextBox 27">
              <a:extLst>
                <a:ext uri="{FF2B5EF4-FFF2-40B4-BE49-F238E27FC236}">
                  <a16:creationId xmlns:a16="http://schemas.microsoft.com/office/drawing/2014/main" id="{8F91AA4A-EFEC-4EE9-8A64-8207F4223DEA}"/>
                </a:ext>
              </a:extLst>
            </p:cNvPr>
            <p:cNvSpPr txBox="1"/>
            <p:nvPr/>
          </p:nvSpPr>
          <p:spPr>
            <a:xfrm>
              <a:off x="7161642" y="2093853"/>
              <a:ext cx="2780343" cy="51167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Please replace the text content copy your content to this</a:t>
              </a:r>
              <a:br>
                <a:rPr lang="zh-CN" altLang="en-US" sz="1000" dirty="0"/>
              </a:br>
              <a:r>
                <a:rPr lang="zh-CN" altLang="en-US" sz="1000" dirty="0"/>
                <a:t>Please replace the text content copy your content to this</a:t>
              </a:r>
            </a:p>
          </p:txBody>
        </p:sp>
        <p:sp>
          <p:nvSpPr>
            <p:cNvPr id="27" name="Rectangle 29">
              <a:extLst>
                <a:ext uri="{FF2B5EF4-FFF2-40B4-BE49-F238E27FC236}">
                  <a16:creationId xmlns:a16="http://schemas.microsoft.com/office/drawing/2014/main" id="{084D6C52-3BFC-41F2-A5FF-C69D6B2CAC4F}"/>
                </a:ext>
              </a:extLst>
            </p:cNvPr>
            <p:cNvSpPr/>
            <p:nvPr/>
          </p:nvSpPr>
          <p:spPr>
            <a:xfrm>
              <a:off x="7852415" y="1829631"/>
              <a:ext cx="2089570" cy="21369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30" name="Freeform: Shape 46">
              <a:extLst>
                <a:ext uri="{FF2B5EF4-FFF2-40B4-BE49-F238E27FC236}">
                  <a16:creationId xmlns:a16="http://schemas.microsoft.com/office/drawing/2014/main" id="{8E24348B-B15F-4186-9D56-861E8CE3169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257935" y="1736019"/>
              <a:ext cx="344996" cy="344633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F1B1F215-1A7C-4760-A6FD-20E2F5EBA03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561996" y="3359417"/>
            <a:ext cx="5040935" cy="916881"/>
            <a:chOff x="5561996" y="3359417"/>
            <a:chExt cx="5040935" cy="916881"/>
          </a:xfrm>
        </p:grpSpPr>
        <p:sp>
          <p:nvSpPr>
            <p:cNvPr id="17" name="Rectangle: Rounded Corners 40">
              <a:extLst>
                <a:ext uri="{FF2B5EF4-FFF2-40B4-BE49-F238E27FC236}">
                  <a16:creationId xmlns:a16="http://schemas.microsoft.com/office/drawing/2014/main" id="{66FA5A5B-E8E0-44DA-A20E-01BE6770F50D}"/>
                </a:ext>
              </a:extLst>
            </p:cNvPr>
            <p:cNvSpPr/>
            <p:nvPr/>
          </p:nvSpPr>
          <p:spPr>
            <a:xfrm rot="5400000">
              <a:off x="7633742" y="1287671"/>
              <a:ext cx="437347" cy="4580839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44">
              <a:extLst>
                <a:ext uri="{FF2B5EF4-FFF2-40B4-BE49-F238E27FC236}">
                  <a16:creationId xmlns:a16="http://schemas.microsoft.com/office/drawing/2014/main" id="{23619704-C2F2-4862-94A8-BC65679D5214}"/>
                </a:ext>
              </a:extLst>
            </p:cNvPr>
            <p:cNvSpPr/>
            <p:nvPr/>
          </p:nvSpPr>
          <p:spPr>
            <a:xfrm>
              <a:off x="5678350" y="3469013"/>
              <a:ext cx="225142" cy="225142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TextBox 25">
              <a:extLst>
                <a:ext uri="{FF2B5EF4-FFF2-40B4-BE49-F238E27FC236}">
                  <a16:creationId xmlns:a16="http://schemas.microsoft.com/office/drawing/2014/main" id="{EA2274A7-CB45-4805-A62B-5B7399F6DDAF}"/>
                </a:ext>
              </a:extLst>
            </p:cNvPr>
            <p:cNvSpPr txBox="1"/>
            <p:nvPr/>
          </p:nvSpPr>
          <p:spPr>
            <a:xfrm>
              <a:off x="7155029" y="3764622"/>
              <a:ext cx="2786956" cy="51167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Please replace the text content copy your content to this</a:t>
              </a:r>
              <a:br>
                <a:rPr lang="zh-CN" altLang="en-US" sz="1000" dirty="0"/>
              </a:br>
              <a:r>
                <a:rPr lang="zh-CN" altLang="en-US" sz="1000" dirty="0"/>
                <a:t>Please replace the text content copy your content to this</a:t>
              </a:r>
            </a:p>
          </p:txBody>
        </p:sp>
        <p:sp>
          <p:nvSpPr>
            <p:cNvPr id="25" name="Rectangle 26">
              <a:extLst>
                <a:ext uri="{FF2B5EF4-FFF2-40B4-BE49-F238E27FC236}">
                  <a16:creationId xmlns:a16="http://schemas.microsoft.com/office/drawing/2014/main" id="{BC6F35AB-CC6E-4FFD-82C8-7ACB09A67135}"/>
                </a:ext>
              </a:extLst>
            </p:cNvPr>
            <p:cNvSpPr/>
            <p:nvPr/>
          </p:nvSpPr>
          <p:spPr>
            <a:xfrm>
              <a:off x="7852415" y="3485139"/>
              <a:ext cx="2089570" cy="21369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31" name="Freeform: Shape 47">
              <a:extLst>
                <a:ext uri="{FF2B5EF4-FFF2-40B4-BE49-F238E27FC236}">
                  <a16:creationId xmlns:a16="http://schemas.microsoft.com/office/drawing/2014/main" id="{AEF748FB-76EB-4DF9-AF65-5C869489C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9187" y="3421515"/>
              <a:ext cx="343744" cy="343107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9" name="千图PPT彼岸天：ID 8661124库_组合 38">
            <a:extLst>
              <a:ext uri="{FF2B5EF4-FFF2-40B4-BE49-F238E27FC236}">
                <a16:creationId xmlns:a16="http://schemas.microsoft.com/office/drawing/2014/main" id="{5E5E1778-7710-4A11-A5A8-D9B8964D270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585483" y="2508324"/>
            <a:ext cx="5137038" cy="928682"/>
            <a:chOff x="1585483" y="2508324"/>
            <a:chExt cx="5137038" cy="928682"/>
          </a:xfrm>
        </p:grpSpPr>
        <p:sp>
          <p:nvSpPr>
            <p:cNvPr id="16" name="Rectangle: Rounded Corners 39">
              <a:extLst>
                <a:ext uri="{FF2B5EF4-FFF2-40B4-BE49-F238E27FC236}">
                  <a16:creationId xmlns:a16="http://schemas.microsoft.com/office/drawing/2014/main" id="{F713E1EF-D25B-464B-A594-DB00F2591889}"/>
                </a:ext>
              </a:extLst>
            </p:cNvPr>
            <p:cNvSpPr/>
            <p:nvPr/>
          </p:nvSpPr>
          <p:spPr>
            <a:xfrm rot="5400000">
              <a:off x="4166934" y="390085"/>
              <a:ext cx="437347" cy="467382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Oval 43">
              <a:extLst>
                <a:ext uri="{FF2B5EF4-FFF2-40B4-BE49-F238E27FC236}">
                  <a16:creationId xmlns:a16="http://schemas.microsoft.com/office/drawing/2014/main" id="{FF9DCBB1-3063-4560-A4D8-46E2EE683526}"/>
                </a:ext>
              </a:extLst>
            </p:cNvPr>
            <p:cNvSpPr/>
            <p:nvPr/>
          </p:nvSpPr>
          <p:spPr>
            <a:xfrm>
              <a:off x="6384808" y="2610933"/>
              <a:ext cx="225142" cy="225142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TextBox 32">
              <a:extLst>
                <a:ext uri="{FF2B5EF4-FFF2-40B4-BE49-F238E27FC236}">
                  <a16:creationId xmlns:a16="http://schemas.microsoft.com/office/drawing/2014/main" id="{BF1A333A-2540-4073-A41F-31F7B7BEF1B6}"/>
                </a:ext>
              </a:extLst>
            </p:cNvPr>
            <p:cNvSpPr txBox="1"/>
            <p:nvPr/>
          </p:nvSpPr>
          <p:spPr>
            <a:xfrm>
              <a:off x="2243981" y="2925330"/>
              <a:ext cx="2782044" cy="51167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Please replace the text content copy your content to this</a:t>
              </a:r>
              <a:br>
                <a:rPr lang="zh-CN" altLang="en-US" sz="1000" dirty="0"/>
              </a:br>
              <a:r>
                <a:rPr lang="zh-CN" altLang="en-US" sz="1000" dirty="0"/>
                <a:t>Please replace the text content copy your content to this</a:t>
              </a:r>
            </a:p>
          </p:txBody>
        </p:sp>
        <p:sp>
          <p:nvSpPr>
            <p:cNvPr id="29" name="Rectangle 41">
              <a:extLst>
                <a:ext uri="{FF2B5EF4-FFF2-40B4-BE49-F238E27FC236}">
                  <a16:creationId xmlns:a16="http://schemas.microsoft.com/office/drawing/2014/main" id="{9F28555D-C7ED-4F16-BA16-FF9172F01828}"/>
                </a:ext>
              </a:extLst>
            </p:cNvPr>
            <p:cNvSpPr/>
            <p:nvPr/>
          </p:nvSpPr>
          <p:spPr>
            <a:xfrm>
              <a:off x="2243981" y="2661490"/>
              <a:ext cx="2132716" cy="21369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32" name="Freeform: Shape 48">
              <a:extLst>
                <a:ext uri="{FF2B5EF4-FFF2-40B4-BE49-F238E27FC236}">
                  <a16:creationId xmlns:a16="http://schemas.microsoft.com/office/drawing/2014/main" id="{169DD3EE-6E67-4973-8A11-3513ADF50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483" y="2605528"/>
              <a:ext cx="347042" cy="285239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21AB968F-923F-4B2A-9561-7BF8114BA72A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594652" y="4163925"/>
            <a:ext cx="5663838" cy="908979"/>
            <a:chOff x="1594652" y="4163925"/>
            <a:chExt cx="5663838" cy="908979"/>
          </a:xfrm>
        </p:grpSpPr>
        <p:sp>
          <p:nvSpPr>
            <p:cNvPr id="15" name="Rectangle: Rounded Corners 38">
              <a:extLst>
                <a:ext uri="{FF2B5EF4-FFF2-40B4-BE49-F238E27FC236}">
                  <a16:creationId xmlns:a16="http://schemas.microsoft.com/office/drawing/2014/main" id="{E3993A8C-6166-4431-886F-7FDE9E9172D8}"/>
                </a:ext>
              </a:extLst>
            </p:cNvPr>
            <p:cNvSpPr/>
            <p:nvPr/>
          </p:nvSpPr>
          <p:spPr>
            <a:xfrm rot="5400000">
              <a:off x="4451917" y="1772325"/>
              <a:ext cx="403347" cy="520979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Oval 45">
              <a:extLst>
                <a:ext uri="{FF2B5EF4-FFF2-40B4-BE49-F238E27FC236}">
                  <a16:creationId xmlns:a16="http://schemas.microsoft.com/office/drawing/2014/main" id="{B6BE3BC6-6DE6-455C-92F2-A7BD147B4674}"/>
                </a:ext>
              </a:extLst>
            </p:cNvPr>
            <p:cNvSpPr/>
            <p:nvPr/>
          </p:nvSpPr>
          <p:spPr>
            <a:xfrm>
              <a:off x="6936500" y="4261036"/>
              <a:ext cx="225142" cy="225142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DD02A547-CCC7-46EA-99E5-639C9AA4CB9E}"/>
                </a:ext>
              </a:extLst>
            </p:cNvPr>
            <p:cNvSpPr txBox="1"/>
            <p:nvPr/>
          </p:nvSpPr>
          <p:spPr>
            <a:xfrm>
              <a:off x="2243981" y="4561228"/>
              <a:ext cx="2724092" cy="51167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Please replace the text content copy your content to this</a:t>
              </a:r>
              <a:br>
                <a:rPr lang="zh-CN" altLang="en-US" sz="1000" dirty="0"/>
              </a:br>
              <a:r>
                <a:rPr lang="zh-CN" altLang="en-US" sz="1000" dirty="0"/>
                <a:t>Please replace the text content copy your content to this</a:t>
              </a: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9DCDD3E9-393A-4DF1-BCF0-A42D8E840A80}"/>
                </a:ext>
              </a:extLst>
            </p:cNvPr>
            <p:cNvSpPr/>
            <p:nvPr/>
          </p:nvSpPr>
          <p:spPr>
            <a:xfrm>
              <a:off x="2243981" y="4297387"/>
              <a:ext cx="2132716" cy="21369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33" name="Freeform: Shape 49">
              <a:extLst>
                <a:ext uri="{FF2B5EF4-FFF2-40B4-BE49-F238E27FC236}">
                  <a16:creationId xmlns:a16="http://schemas.microsoft.com/office/drawing/2014/main" id="{1F28E6B1-4526-4537-917F-661A85F49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652" y="4163925"/>
              <a:ext cx="369983" cy="356527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8192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2">
            <a:extLst>
              <a:ext uri="{FF2B5EF4-FFF2-40B4-BE49-F238E27FC236}">
                <a16:creationId xmlns:a16="http://schemas.microsoft.com/office/drawing/2014/main" id="{7CEAEE7B-D93C-47CC-9A04-99AF5B28DDE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80" y="1781914"/>
            <a:ext cx="12191521" cy="3885666"/>
            <a:chOff x="359" y="1659836"/>
            <a:chExt cx="9143641" cy="2914250"/>
          </a:xfrm>
        </p:grpSpPr>
        <p:sp>
          <p:nvSpPr>
            <p:cNvPr id="21" name="Freeform: Shape 33">
              <a:extLst>
                <a:ext uri="{FF2B5EF4-FFF2-40B4-BE49-F238E27FC236}">
                  <a16:creationId xmlns:a16="http://schemas.microsoft.com/office/drawing/2014/main" id="{963D303E-048F-4BD3-992D-2806A4821630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649774" y="3497190"/>
              <a:ext cx="2155364" cy="1076895"/>
            </a:xfrm>
            <a:custGeom>
              <a:avLst/>
              <a:gdLst>
                <a:gd name="T0" fmla="*/ 2734 w 2734"/>
                <a:gd name="T1" fmla="*/ 1366 h 1366"/>
                <a:gd name="T2" fmla="*/ 2726 w 2734"/>
                <a:gd name="T3" fmla="*/ 1226 h 1366"/>
                <a:gd name="T4" fmla="*/ 2706 w 2734"/>
                <a:gd name="T5" fmla="*/ 1091 h 1366"/>
                <a:gd name="T6" fmla="*/ 2672 w 2734"/>
                <a:gd name="T7" fmla="*/ 959 h 1366"/>
                <a:gd name="T8" fmla="*/ 2626 w 2734"/>
                <a:gd name="T9" fmla="*/ 835 h 1366"/>
                <a:gd name="T10" fmla="*/ 2568 w 2734"/>
                <a:gd name="T11" fmla="*/ 715 h 1366"/>
                <a:gd name="T12" fmla="*/ 2501 w 2734"/>
                <a:gd name="T13" fmla="*/ 601 h 1366"/>
                <a:gd name="T14" fmla="*/ 2423 w 2734"/>
                <a:gd name="T15" fmla="*/ 497 h 1366"/>
                <a:gd name="T16" fmla="*/ 2335 w 2734"/>
                <a:gd name="T17" fmla="*/ 400 h 1366"/>
                <a:gd name="T18" fmla="*/ 2237 w 2734"/>
                <a:gd name="T19" fmla="*/ 312 h 1366"/>
                <a:gd name="T20" fmla="*/ 2131 w 2734"/>
                <a:gd name="T21" fmla="*/ 232 h 1366"/>
                <a:gd name="T22" fmla="*/ 2019 w 2734"/>
                <a:gd name="T23" fmla="*/ 164 h 1366"/>
                <a:gd name="T24" fmla="*/ 1899 w 2734"/>
                <a:gd name="T25" fmla="*/ 106 h 1366"/>
                <a:gd name="T26" fmla="*/ 1774 w 2734"/>
                <a:gd name="T27" fmla="*/ 60 h 1366"/>
                <a:gd name="T28" fmla="*/ 1642 w 2734"/>
                <a:gd name="T29" fmla="*/ 26 h 1366"/>
                <a:gd name="T30" fmla="*/ 1508 w 2734"/>
                <a:gd name="T31" fmla="*/ 6 h 1366"/>
                <a:gd name="T32" fmla="*/ 1368 w 2734"/>
                <a:gd name="T33" fmla="*/ 0 h 1366"/>
                <a:gd name="T34" fmla="*/ 1296 w 2734"/>
                <a:gd name="T35" fmla="*/ 0 h 1366"/>
                <a:gd name="T36" fmla="*/ 1159 w 2734"/>
                <a:gd name="T37" fmla="*/ 14 h 1366"/>
                <a:gd name="T38" fmla="*/ 1025 w 2734"/>
                <a:gd name="T39" fmla="*/ 42 h 1366"/>
                <a:gd name="T40" fmla="*/ 897 w 2734"/>
                <a:gd name="T41" fmla="*/ 82 h 1366"/>
                <a:gd name="T42" fmla="*/ 775 w 2734"/>
                <a:gd name="T43" fmla="*/ 134 h 1366"/>
                <a:gd name="T44" fmla="*/ 659 w 2734"/>
                <a:gd name="T45" fmla="*/ 198 h 1366"/>
                <a:gd name="T46" fmla="*/ 550 w 2734"/>
                <a:gd name="T47" fmla="*/ 272 h 1366"/>
                <a:gd name="T48" fmla="*/ 448 w 2734"/>
                <a:gd name="T49" fmla="*/ 354 h 1366"/>
                <a:gd name="T50" fmla="*/ 356 w 2734"/>
                <a:gd name="T51" fmla="*/ 447 h 1366"/>
                <a:gd name="T52" fmla="*/ 272 w 2734"/>
                <a:gd name="T53" fmla="*/ 547 h 1366"/>
                <a:gd name="T54" fmla="*/ 198 w 2734"/>
                <a:gd name="T55" fmla="*/ 657 h 1366"/>
                <a:gd name="T56" fmla="*/ 136 w 2734"/>
                <a:gd name="T57" fmla="*/ 773 h 1366"/>
                <a:gd name="T58" fmla="*/ 84 w 2734"/>
                <a:gd name="T59" fmla="*/ 897 h 1366"/>
                <a:gd name="T60" fmla="*/ 44 w 2734"/>
                <a:gd name="T61" fmla="*/ 1025 h 1366"/>
                <a:gd name="T62" fmla="*/ 16 w 2734"/>
                <a:gd name="T63" fmla="*/ 1159 h 1366"/>
                <a:gd name="T64" fmla="*/ 2 w 2734"/>
                <a:gd name="T65" fmla="*/ 129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4" h="1366">
                  <a:moveTo>
                    <a:pt x="2734" y="1366"/>
                  </a:moveTo>
                  <a:lnTo>
                    <a:pt x="2734" y="1366"/>
                  </a:lnTo>
                  <a:lnTo>
                    <a:pt x="2732" y="1296"/>
                  </a:lnTo>
                  <a:lnTo>
                    <a:pt x="2726" y="1226"/>
                  </a:lnTo>
                  <a:lnTo>
                    <a:pt x="2718" y="1159"/>
                  </a:lnTo>
                  <a:lnTo>
                    <a:pt x="2706" y="1091"/>
                  </a:lnTo>
                  <a:lnTo>
                    <a:pt x="2690" y="1025"/>
                  </a:lnTo>
                  <a:lnTo>
                    <a:pt x="2672" y="959"/>
                  </a:lnTo>
                  <a:lnTo>
                    <a:pt x="2650" y="897"/>
                  </a:lnTo>
                  <a:lnTo>
                    <a:pt x="2626" y="835"/>
                  </a:lnTo>
                  <a:lnTo>
                    <a:pt x="2600" y="773"/>
                  </a:lnTo>
                  <a:lnTo>
                    <a:pt x="2568" y="715"/>
                  </a:lnTo>
                  <a:lnTo>
                    <a:pt x="2536" y="657"/>
                  </a:lnTo>
                  <a:lnTo>
                    <a:pt x="2501" y="601"/>
                  </a:lnTo>
                  <a:lnTo>
                    <a:pt x="2463" y="547"/>
                  </a:lnTo>
                  <a:lnTo>
                    <a:pt x="2423" y="497"/>
                  </a:lnTo>
                  <a:lnTo>
                    <a:pt x="2379" y="447"/>
                  </a:lnTo>
                  <a:lnTo>
                    <a:pt x="2335" y="400"/>
                  </a:lnTo>
                  <a:lnTo>
                    <a:pt x="2287" y="354"/>
                  </a:lnTo>
                  <a:lnTo>
                    <a:pt x="2237" y="312"/>
                  </a:lnTo>
                  <a:lnTo>
                    <a:pt x="2185" y="272"/>
                  </a:lnTo>
                  <a:lnTo>
                    <a:pt x="2131" y="232"/>
                  </a:lnTo>
                  <a:lnTo>
                    <a:pt x="2075" y="198"/>
                  </a:lnTo>
                  <a:lnTo>
                    <a:pt x="2019" y="164"/>
                  </a:lnTo>
                  <a:lnTo>
                    <a:pt x="1959" y="134"/>
                  </a:lnTo>
                  <a:lnTo>
                    <a:pt x="1899" y="106"/>
                  </a:lnTo>
                  <a:lnTo>
                    <a:pt x="1838" y="82"/>
                  </a:lnTo>
                  <a:lnTo>
                    <a:pt x="1774" y="60"/>
                  </a:lnTo>
                  <a:lnTo>
                    <a:pt x="1710" y="42"/>
                  </a:lnTo>
                  <a:lnTo>
                    <a:pt x="1642" y="26"/>
                  </a:lnTo>
                  <a:lnTo>
                    <a:pt x="1576" y="14"/>
                  </a:lnTo>
                  <a:lnTo>
                    <a:pt x="1508" y="6"/>
                  </a:lnTo>
                  <a:lnTo>
                    <a:pt x="1438" y="0"/>
                  </a:lnTo>
                  <a:lnTo>
                    <a:pt x="1368" y="0"/>
                  </a:lnTo>
                  <a:lnTo>
                    <a:pt x="1368" y="0"/>
                  </a:lnTo>
                  <a:lnTo>
                    <a:pt x="1296" y="0"/>
                  </a:lnTo>
                  <a:lnTo>
                    <a:pt x="1228" y="6"/>
                  </a:lnTo>
                  <a:lnTo>
                    <a:pt x="1159" y="14"/>
                  </a:lnTo>
                  <a:lnTo>
                    <a:pt x="1093" y="26"/>
                  </a:lnTo>
                  <a:lnTo>
                    <a:pt x="1025" y="42"/>
                  </a:lnTo>
                  <a:lnTo>
                    <a:pt x="961" y="60"/>
                  </a:lnTo>
                  <a:lnTo>
                    <a:pt x="897" y="82"/>
                  </a:lnTo>
                  <a:lnTo>
                    <a:pt x="835" y="106"/>
                  </a:lnTo>
                  <a:lnTo>
                    <a:pt x="775" y="134"/>
                  </a:lnTo>
                  <a:lnTo>
                    <a:pt x="715" y="164"/>
                  </a:lnTo>
                  <a:lnTo>
                    <a:pt x="659" y="198"/>
                  </a:lnTo>
                  <a:lnTo>
                    <a:pt x="603" y="232"/>
                  </a:lnTo>
                  <a:lnTo>
                    <a:pt x="550" y="272"/>
                  </a:lnTo>
                  <a:lnTo>
                    <a:pt x="498" y="312"/>
                  </a:lnTo>
                  <a:lnTo>
                    <a:pt x="448" y="354"/>
                  </a:lnTo>
                  <a:lnTo>
                    <a:pt x="402" y="400"/>
                  </a:lnTo>
                  <a:lnTo>
                    <a:pt x="356" y="447"/>
                  </a:lnTo>
                  <a:lnTo>
                    <a:pt x="312" y="497"/>
                  </a:lnTo>
                  <a:lnTo>
                    <a:pt x="272" y="547"/>
                  </a:lnTo>
                  <a:lnTo>
                    <a:pt x="234" y="601"/>
                  </a:lnTo>
                  <a:lnTo>
                    <a:pt x="198" y="657"/>
                  </a:lnTo>
                  <a:lnTo>
                    <a:pt x="166" y="715"/>
                  </a:lnTo>
                  <a:lnTo>
                    <a:pt x="136" y="773"/>
                  </a:lnTo>
                  <a:lnTo>
                    <a:pt x="108" y="835"/>
                  </a:lnTo>
                  <a:lnTo>
                    <a:pt x="84" y="897"/>
                  </a:lnTo>
                  <a:lnTo>
                    <a:pt x="62" y="959"/>
                  </a:lnTo>
                  <a:lnTo>
                    <a:pt x="44" y="1025"/>
                  </a:lnTo>
                  <a:lnTo>
                    <a:pt x="28" y="1091"/>
                  </a:lnTo>
                  <a:lnTo>
                    <a:pt x="16" y="1159"/>
                  </a:lnTo>
                  <a:lnTo>
                    <a:pt x="8" y="1226"/>
                  </a:lnTo>
                  <a:lnTo>
                    <a:pt x="2" y="1296"/>
                  </a:lnTo>
                  <a:lnTo>
                    <a:pt x="0" y="1366"/>
                  </a:ln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Straight Connector 34">
              <a:extLst>
                <a:ext uri="{FF2B5EF4-FFF2-40B4-BE49-F238E27FC236}">
                  <a16:creationId xmlns:a16="http://schemas.microsoft.com/office/drawing/2014/main" id="{189ADFBE-BB30-4732-8CFF-841724881A52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649774" y="2736730"/>
              <a:ext cx="0" cy="784815"/>
            </a:xfrm>
            <a:prstGeom prst="line">
              <a:avLst/>
            </a:pr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Straight Connector 35">
              <a:extLst>
                <a:ext uri="{FF2B5EF4-FFF2-40B4-BE49-F238E27FC236}">
                  <a16:creationId xmlns:a16="http://schemas.microsoft.com/office/drawing/2014/main" id="{92C8EC00-FD80-474B-BED7-93973956F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138" y="2716769"/>
              <a:ext cx="0" cy="791062"/>
            </a:xfrm>
            <a:prstGeom prst="line">
              <a:avLst/>
            </a:pr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36">
              <a:extLst>
                <a:ext uri="{FF2B5EF4-FFF2-40B4-BE49-F238E27FC236}">
                  <a16:creationId xmlns:a16="http://schemas.microsoft.com/office/drawing/2014/main" id="{704A8E62-407E-4543-A219-2956D6D5A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410" y="1659836"/>
              <a:ext cx="2155364" cy="1076895"/>
            </a:xfrm>
            <a:custGeom>
              <a:avLst/>
              <a:gdLst>
                <a:gd name="T0" fmla="*/ 2734 w 2734"/>
                <a:gd name="T1" fmla="*/ 1366 h 1366"/>
                <a:gd name="T2" fmla="*/ 2726 w 2734"/>
                <a:gd name="T3" fmla="*/ 1226 h 1366"/>
                <a:gd name="T4" fmla="*/ 2706 w 2734"/>
                <a:gd name="T5" fmla="*/ 1091 h 1366"/>
                <a:gd name="T6" fmla="*/ 2672 w 2734"/>
                <a:gd name="T7" fmla="*/ 959 h 1366"/>
                <a:gd name="T8" fmla="*/ 2626 w 2734"/>
                <a:gd name="T9" fmla="*/ 835 h 1366"/>
                <a:gd name="T10" fmla="*/ 2568 w 2734"/>
                <a:gd name="T11" fmla="*/ 715 h 1366"/>
                <a:gd name="T12" fmla="*/ 2501 w 2734"/>
                <a:gd name="T13" fmla="*/ 601 h 1366"/>
                <a:gd name="T14" fmla="*/ 2423 w 2734"/>
                <a:gd name="T15" fmla="*/ 497 h 1366"/>
                <a:gd name="T16" fmla="*/ 2335 w 2734"/>
                <a:gd name="T17" fmla="*/ 400 h 1366"/>
                <a:gd name="T18" fmla="*/ 2237 w 2734"/>
                <a:gd name="T19" fmla="*/ 312 h 1366"/>
                <a:gd name="T20" fmla="*/ 2131 w 2734"/>
                <a:gd name="T21" fmla="*/ 232 h 1366"/>
                <a:gd name="T22" fmla="*/ 2019 w 2734"/>
                <a:gd name="T23" fmla="*/ 164 h 1366"/>
                <a:gd name="T24" fmla="*/ 1899 w 2734"/>
                <a:gd name="T25" fmla="*/ 106 h 1366"/>
                <a:gd name="T26" fmla="*/ 1774 w 2734"/>
                <a:gd name="T27" fmla="*/ 60 h 1366"/>
                <a:gd name="T28" fmla="*/ 1642 w 2734"/>
                <a:gd name="T29" fmla="*/ 26 h 1366"/>
                <a:gd name="T30" fmla="*/ 1508 w 2734"/>
                <a:gd name="T31" fmla="*/ 6 h 1366"/>
                <a:gd name="T32" fmla="*/ 1368 w 2734"/>
                <a:gd name="T33" fmla="*/ 0 h 1366"/>
                <a:gd name="T34" fmla="*/ 1296 w 2734"/>
                <a:gd name="T35" fmla="*/ 0 h 1366"/>
                <a:gd name="T36" fmla="*/ 1159 w 2734"/>
                <a:gd name="T37" fmla="*/ 14 h 1366"/>
                <a:gd name="T38" fmla="*/ 1025 w 2734"/>
                <a:gd name="T39" fmla="*/ 42 h 1366"/>
                <a:gd name="T40" fmla="*/ 897 w 2734"/>
                <a:gd name="T41" fmla="*/ 82 h 1366"/>
                <a:gd name="T42" fmla="*/ 775 w 2734"/>
                <a:gd name="T43" fmla="*/ 134 h 1366"/>
                <a:gd name="T44" fmla="*/ 659 w 2734"/>
                <a:gd name="T45" fmla="*/ 198 h 1366"/>
                <a:gd name="T46" fmla="*/ 550 w 2734"/>
                <a:gd name="T47" fmla="*/ 272 h 1366"/>
                <a:gd name="T48" fmla="*/ 448 w 2734"/>
                <a:gd name="T49" fmla="*/ 354 h 1366"/>
                <a:gd name="T50" fmla="*/ 356 w 2734"/>
                <a:gd name="T51" fmla="*/ 447 h 1366"/>
                <a:gd name="T52" fmla="*/ 272 w 2734"/>
                <a:gd name="T53" fmla="*/ 547 h 1366"/>
                <a:gd name="T54" fmla="*/ 198 w 2734"/>
                <a:gd name="T55" fmla="*/ 657 h 1366"/>
                <a:gd name="T56" fmla="*/ 136 w 2734"/>
                <a:gd name="T57" fmla="*/ 773 h 1366"/>
                <a:gd name="T58" fmla="*/ 84 w 2734"/>
                <a:gd name="T59" fmla="*/ 897 h 1366"/>
                <a:gd name="T60" fmla="*/ 44 w 2734"/>
                <a:gd name="T61" fmla="*/ 1025 h 1366"/>
                <a:gd name="T62" fmla="*/ 16 w 2734"/>
                <a:gd name="T63" fmla="*/ 1159 h 1366"/>
                <a:gd name="T64" fmla="*/ 2 w 2734"/>
                <a:gd name="T65" fmla="*/ 129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4" h="1366">
                  <a:moveTo>
                    <a:pt x="2734" y="1366"/>
                  </a:moveTo>
                  <a:lnTo>
                    <a:pt x="2734" y="1366"/>
                  </a:lnTo>
                  <a:lnTo>
                    <a:pt x="2732" y="1296"/>
                  </a:lnTo>
                  <a:lnTo>
                    <a:pt x="2726" y="1226"/>
                  </a:lnTo>
                  <a:lnTo>
                    <a:pt x="2718" y="1159"/>
                  </a:lnTo>
                  <a:lnTo>
                    <a:pt x="2706" y="1091"/>
                  </a:lnTo>
                  <a:lnTo>
                    <a:pt x="2690" y="1025"/>
                  </a:lnTo>
                  <a:lnTo>
                    <a:pt x="2672" y="959"/>
                  </a:lnTo>
                  <a:lnTo>
                    <a:pt x="2650" y="897"/>
                  </a:lnTo>
                  <a:lnTo>
                    <a:pt x="2626" y="835"/>
                  </a:lnTo>
                  <a:lnTo>
                    <a:pt x="2600" y="773"/>
                  </a:lnTo>
                  <a:lnTo>
                    <a:pt x="2568" y="715"/>
                  </a:lnTo>
                  <a:lnTo>
                    <a:pt x="2536" y="657"/>
                  </a:lnTo>
                  <a:lnTo>
                    <a:pt x="2501" y="601"/>
                  </a:lnTo>
                  <a:lnTo>
                    <a:pt x="2463" y="547"/>
                  </a:lnTo>
                  <a:lnTo>
                    <a:pt x="2423" y="497"/>
                  </a:lnTo>
                  <a:lnTo>
                    <a:pt x="2379" y="447"/>
                  </a:lnTo>
                  <a:lnTo>
                    <a:pt x="2335" y="400"/>
                  </a:lnTo>
                  <a:lnTo>
                    <a:pt x="2287" y="354"/>
                  </a:lnTo>
                  <a:lnTo>
                    <a:pt x="2237" y="312"/>
                  </a:lnTo>
                  <a:lnTo>
                    <a:pt x="2185" y="272"/>
                  </a:lnTo>
                  <a:lnTo>
                    <a:pt x="2131" y="232"/>
                  </a:lnTo>
                  <a:lnTo>
                    <a:pt x="2075" y="198"/>
                  </a:lnTo>
                  <a:lnTo>
                    <a:pt x="2019" y="164"/>
                  </a:lnTo>
                  <a:lnTo>
                    <a:pt x="1959" y="134"/>
                  </a:lnTo>
                  <a:lnTo>
                    <a:pt x="1899" y="106"/>
                  </a:lnTo>
                  <a:lnTo>
                    <a:pt x="1838" y="82"/>
                  </a:lnTo>
                  <a:lnTo>
                    <a:pt x="1774" y="60"/>
                  </a:lnTo>
                  <a:lnTo>
                    <a:pt x="1710" y="42"/>
                  </a:lnTo>
                  <a:lnTo>
                    <a:pt x="1642" y="26"/>
                  </a:lnTo>
                  <a:lnTo>
                    <a:pt x="1576" y="14"/>
                  </a:lnTo>
                  <a:lnTo>
                    <a:pt x="1508" y="6"/>
                  </a:lnTo>
                  <a:lnTo>
                    <a:pt x="1438" y="0"/>
                  </a:lnTo>
                  <a:lnTo>
                    <a:pt x="1368" y="0"/>
                  </a:lnTo>
                  <a:lnTo>
                    <a:pt x="1368" y="0"/>
                  </a:lnTo>
                  <a:lnTo>
                    <a:pt x="1296" y="0"/>
                  </a:lnTo>
                  <a:lnTo>
                    <a:pt x="1228" y="6"/>
                  </a:lnTo>
                  <a:lnTo>
                    <a:pt x="1159" y="14"/>
                  </a:lnTo>
                  <a:lnTo>
                    <a:pt x="1093" y="26"/>
                  </a:lnTo>
                  <a:lnTo>
                    <a:pt x="1025" y="42"/>
                  </a:lnTo>
                  <a:lnTo>
                    <a:pt x="961" y="60"/>
                  </a:lnTo>
                  <a:lnTo>
                    <a:pt x="897" y="82"/>
                  </a:lnTo>
                  <a:lnTo>
                    <a:pt x="835" y="106"/>
                  </a:lnTo>
                  <a:lnTo>
                    <a:pt x="775" y="134"/>
                  </a:lnTo>
                  <a:lnTo>
                    <a:pt x="715" y="164"/>
                  </a:lnTo>
                  <a:lnTo>
                    <a:pt x="659" y="198"/>
                  </a:lnTo>
                  <a:lnTo>
                    <a:pt x="603" y="232"/>
                  </a:lnTo>
                  <a:lnTo>
                    <a:pt x="550" y="272"/>
                  </a:lnTo>
                  <a:lnTo>
                    <a:pt x="498" y="312"/>
                  </a:lnTo>
                  <a:lnTo>
                    <a:pt x="448" y="354"/>
                  </a:lnTo>
                  <a:lnTo>
                    <a:pt x="402" y="400"/>
                  </a:lnTo>
                  <a:lnTo>
                    <a:pt x="356" y="447"/>
                  </a:lnTo>
                  <a:lnTo>
                    <a:pt x="312" y="497"/>
                  </a:lnTo>
                  <a:lnTo>
                    <a:pt x="272" y="547"/>
                  </a:lnTo>
                  <a:lnTo>
                    <a:pt x="234" y="601"/>
                  </a:lnTo>
                  <a:lnTo>
                    <a:pt x="198" y="657"/>
                  </a:lnTo>
                  <a:lnTo>
                    <a:pt x="166" y="715"/>
                  </a:lnTo>
                  <a:lnTo>
                    <a:pt x="136" y="773"/>
                  </a:lnTo>
                  <a:lnTo>
                    <a:pt x="108" y="835"/>
                  </a:lnTo>
                  <a:lnTo>
                    <a:pt x="84" y="897"/>
                  </a:lnTo>
                  <a:lnTo>
                    <a:pt x="62" y="959"/>
                  </a:lnTo>
                  <a:lnTo>
                    <a:pt x="44" y="1025"/>
                  </a:lnTo>
                  <a:lnTo>
                    <a:pt x="28" y="1091"/>
                  </a:lnTo>
                  <a:lnTo>
                    <a:pt x="16" y="1159"/>
                  </a:lnTo>
                  <a:lnTo>
                    <a:pt x="8" y="1226"/>
                  </a:lnTo>
                  <a:lnTo>
                    <a:pt x="2" y="1296"/>
                  </a:lnTo>
                  <a:lnTo>
                    <a:pt x="0" y="1366"/>
                  </a:ln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37">
              <a:extLst>
                <a:ext uri="{FF2B5EF4-FFF2-40B4-BE49-F238E27FC236}">
                  <a16:creationId xmlns:a16="http://schemas.microsoft.com/office/drawing/2014/main" id="{A65C14E4-A72B-4B24-B589-2007B4B129C5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339046" y="3497191"/>
              <a:ext cx="2155364" cy="1076895"/>
            </a:xfrm>
            <a:custGeom>
              <a:avLst/>
              <a:gdLst>
                <a:gd name="T0" fmla="*/ 2734 w 2734"/>
                <a:gd name="T1" fmla="*/ 1366 h 1366"/>
                <a:gd name="T2" fmla="*/ 2726 w 2734"/>
                <a:gd name="T3" fmla="*/ 1226 h 1366"/>
                <a:gd name="T4" fmla="*/ 2706 w 2734"/>
                <a:gd name="T5" fmla="*/ 1091 h 1366"/>
                <a:gd name="T6" fmla="*/ 2672 w 2734"/>
                <a:gd name="T7" fmla="*/ 959 h 1366"/>
                <a:gd name="T8" fmla="*/ 2626 w 2734"/>
                <a:gd name="T9" fmla="*/ 835 h 1366"/>
                <a:gd name="T10" fmla="*/ 2568 w 2734"/>
                <a:gd name="T11" fmla="*/ 715 h 1366"/>
                <a:gd name="T12" fmla="*/ 2501 w 2734"/>
                <a:gd name="T13" fmla="*/ 601 h 1366"/>
                <a:gd name="T14" fmla="*/ 2423 w 2734"/>
                <a:gd name="T15" fmla="*/ 497 h 1366"/>
                <a:gd name="T16" fmla="*/ 2335 w 2734"/>
                <a:gd name="T17" fmla="*/ 400 h 1366"/>
                <a:gd name="T18" fmla="*/ 2237 w 2734"/>
                <a:gd name="T19" fmla="*/ 312 h 1366"/>
                <a:gd name="T20" fmla="*/ 2131 w 2734"/>
                <a:gd name="T21" fmla="*/ 232 h 1366"/>
                <a:gd name="T22" fmla="*/ 2019 w 2734"/>
                <a:gd name="T23" fmla="*/ 164 h 1366"/>
                <a:gd name="T24" fmla="*/ 1899 w 2734"/>
                <a:gd name="T25" fmla="*/ 106 h 1366"/>
                <a:gd name="T26" fmla="*/ 1774 w 2734"/>
                <a:gd name="T27" fmla="*/ 60 h 1366"/>
                <a:gd name="T28" fmla="*/ 1642 w 2734"/>
                <a:gd name="T29" fmla="*/ 26 h 1366"/>
                <a:gd name="T30" fmla="*/ 1508 w 2734"/>
                <a:gd name="T31" fmla="*/ 6 h 1366"/>
                <a:gd name="T32" fmla="*/ 1368 w 2734"/>
                <a:gd name="T33" fmla="*/ 0 h 1366"/>
                <a:gd name="T34" fmla="*/ 1296 w 2734"/>
                <a:gd name="T35" fmla="*/ 0 h 1366"/>
                <a:gd name="T36" fmla="*/ 1159 w 2734"/>
                <a:gd name="T37" fmla="*/ 14 h 1366"/>
                <a:gd name="T38" fmla="*/ 1025 w 2734"/>
                <a:gd name="T39" fmla="*/ 42 h 1366"/>
                <a:gd name="T40" fmla="*/ 897 w 2734"/>
                <a:gd name="T41" fmla="*/ 82 h 1366"/>
                <a:gd name="T42" fmla="*/ 775 w 2734"/>
                <a:gd name="T43" fmla="*/ 134 h 1366"/>
                <a:gd name="T44" fmla="*/ 659 w 2734"/>
                <a:gd name="T45" fmla="*/ 198 h 1366"/>
                <a:gd name="T46" fmla="*/ 550 w 2734"/>
                <a:gd name="T47" fmla="*/ 272 h 1366"/>
                <a:gd name="T48" fmla="*/ 448 w 2734"/>
                <a:gd name="T49" fmla="*/ 354 h 1366"/>
                <a:gd name="T50" fmla="*/ 356 w 2734"/>
                <a:gd name="T51" fmla="*/ 447 h 1366"/>
                <a:gd name="T52" fmla="*/ 272 w 2734"/>
                <a:gd name="T53" fmla="*/ 547 h 1366"/>
                <a:gd name="T54" fmla="*/ 198 w 2734"/>
                <a:gd name="T55" fmla="*/ 657 h 1366"/>
                <a:gd name="T56" fmla="*/ 136 w 2734"/>
                <a:gd name="T57" fmla="*/ 773 h 1366"/>
                <a:gd name="T58" fmla="*/ 84 w 2734"/>
                <a:gd name="T59" fmla="*/ 897 h 1366"/>
                <a:gd name="T60" fmla="*/ 44 w 2734"/>
                <a:gd name="T61" fmla="*/ 1025 h 1366"/>
                <a:gd name="T62" fmla="*/ 16 w 2734"/>
                <a:gd name="T63" fmla="*/ 1159 h 1366"/>
                <a:gd name="T64" fmla="*/ 2 w 2734"/>
                <a:gd name="T65" fmla="*/ 129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4" h="1366">
                  <a:moveTo>
                    <a:pt x="2734" y="1366"/>
                  </a:moveTo>
                  <a:lnTo>
                    <a:pt x="2734" y="1366"/>
                  </a:lnTo>
                  <a:lnTo>
                    <a:pt x="2732" y="1296"/>
                  </a:lnTo>
                  <a:lnTo>
                    <a:pt x="2726" y="1226"/>
                  </a:lnTo>
                  <a:lnTo>
                    <a:pt x="2718" y="1159"/>
                  </a:lnTo>
                  <a:lnTo>
                    <a:pt x="2706" y="1091"/>
                  </a:lnTo>
                  <a:lnTo>
                    <a:pt x="2690" y="1025"/>
                  </a:lnTo>
                  <a:lnTo>
                    <a:pt x="2672" y="959"/>
                  </a:lnTo>
                  <a:lnTo>
                    <a:pt x="2650" y="897"/>
                  </a:lnTo>
                  <a:lnTo>
                    <a:pt x="2626" y="835"/>
                  </a:lnTo>
                  <a:lnTo>
                    <a:pt x="2600" y="773"/>
                  </a:lnTo>
                  <a:lnTo>
                    <a:pt x="2568" y="715"/>
                  </a:lnTo>
                  <a:lnTo>
                    <a:pt x="2536" y="657"/>
                  </a:lnTo>
                  <a:lnTo>
                    <a:pt x="2501" y="601"/>
                  </a:lnTo>
                  <a:lnTo>
                    <a:pt x="2463" y="547"/>
                  </a:lnTo>
                  <a:lnTo>
                    <a:pt x="2423" y="497"/>
                  </a:lnTo>
                  <a:lnTo>
                    <a:pt x="2379" y="447"/>
                  </a:lnTo>
                  <a:lnTo>
                    <a:pt x="2335" y="400"/>
                  </a:lnTo>
                  <a:lnTo>
                    <a:pt x="2287" y="354"/>
                  </a:lnTo>
                  <a:lnTo>
                    <a:pt x="2237" y="312"/>
                  </a:lnTo>
                  <a:lnTo>
                    <a:pt x="2185" y="272"/>
                  </a:lnTo>
                  <a:lnTo>
                    <a:pt x="2131" y="232"/>
                  </a:lnTo>
                  <a:lnTo>
                    <a:pt x="2075" y="198"/>
                  </a:lnTo>
                  <a:lnTo>
                    <a:pt x="2019" y="164"/>
                  </a:lnTo>
                  <a:lnTo>
                    <a:pt x="1959" y="134"/>
                  </a:lnTo>
                  <a:lnTo>
                    <a:pt x="1899" y="106"/>
                  </a:lnTo>
                  <a:lnTo>
                    <a:pt x="1838" y="82"/>
                  </a:lnTo>
                  <a:lnTo>
                    <a:pt x="1774" y="60"/>
                  </a:lnTo>
                  <a:lnTo>
                    <a:pt x="1710" y="42"/>
                  </a:lnTo>
                  <a:lnTo>
                    <a:pt x="1642" y="26"/>
                  </a:lnTo>
                  <a:lnTo>
                    <a:pt x="1576" y="14"/>
                  </a:lnTo>
                  <a:lnTo>
                    <a:pt x="1508" y="6"/>
                  </a:lnTo>
                  <a:lnTo>
                    <a:pt x="1438" y="0"/>
                  </a:lnTo>
                  <a:lnTo>
                    <a:pt x="1368" y="0"/>
                  </a:lnTo>
                  <a:lnTo>
                    <a:pt x="1368" y="0"/>
                  </a:lnTo>
                  <a:lnTo>
                    <a:pt x="1296" y="0"/>
                  </a:lnTo>
                  <a:lnTo>
                    <a:pt x="1228" y="6"/>
                  </a:lnTo>
                  <a:lnTo>
                    <a:pt x="1159" y="14"/>
                  </a:lnTo>
                  <a:lnTo>
                    <a:pt x="1093" y="26"/>
                  </a:lnTo>
                  <a:lnTo>
                    <a:pt x="1025" y="42"/>
                  </a:lnTo>
                  <a:lnTo>
                    <a:pt x="961" y="60"/>
                  </a:lnTo>
                  <a:lnTo>
                    <a:pt x="897" y="82"/>
                  </a:lnTo>
                  <a:lnTo>
                    <a:pt x="835" y="106"/>
                  </a:lnTo>
                  <a:lnTo>
                    <a:pt x="775" y="134"/>
                  </a:lnTo>
                  <a:lnTo>
                    <a:pt x="715" y="164"/>
                  </a:lnTo>
                  <a:lnTo>
                    <a:pt x="659" y="198"/>
                  </a:lnTo>
                  <a:lnTo>
                    <a:pt x="603" y="232"/>
                  </a:lnTo>
                  <a:lnTo>
                    <a:pt x="550" y="272"/>
                  </a:lnTo>
                  <a:lnTo>
                    <a:pt x="498" y="312"/>
                  </a:lnTo>
                  <a:lnTo>
                    <a:pt x="448" y="354"/>
                  </a:lnTo>
                  <a:lnTo>
                    <a:pt x="402" y="400"/>
                  </a:lnTo>
                  <a:lnTo>
                    <a:pt x="356" y="447"/>
                  </a:lnTo>
                  <a:lnTo>
                    <a:pt x="312" y="497"/>
                  </a:lnTo>
                  <a:lnTo>
                    <a:pt x="272" y="547"/>
                  </a:lnTo>
                  <a:lnTo>
                    <a:pt x="234" y="601"/>
                  </a:lnTo>
                  <a:lnTo>
                    <a:pt x="198" y="657"/>
                  </a:lnTo>
                  <a:lnTo>
                    <a:pt x="166" y="715"/>
                  </a:lnTo>
                  <a:lnTo>
                    <a:pt x="136" y="773"/>
                  </a:lnTo>
                  <a:lnTo>
                    <a:pt x="108" y="835"/>
                  </a:lnTo>
                  <a:lnTo>
                    <a:pt x="84" y="897"/>
                  </a:lnTo>
                  <a:lnTo>
                    <a:pt x="62" y="959"/>
                  </a:lnTo>
                  <a:lnTo>
                    <a:pt x="44" y="1025"/>
                  </a:lnTo>
                  <a:lnTo>
                    <a:pt x="28" y="1091"/>
                  </a:lnTo>
                  <a:lnTo>
                    <a:pt x="16" y="1159"/>
                  </a:lnTo>
                  <a:lnTo>
                    <a:pt x="8" y="1226"/>
                  </a:lnTo>
                  <a:lnTo>
                    <a:pt x="2" y="1296"/>
                  </a:lnTo>
                  <a:lnTo>
                    <a:pt x="0" y="1366"/>
                  </a:ln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Straight Connector 38">
              <a:extLst>
                <a:ext uri="{FF2B5EF4-FFF2-40B4-BE49-F238E27FC236}">
                  <a16:creationId xmlns:a16="http://schemas.microsoft.com/office/drawing/2014/main" id="{A04AEDFB-E765-4A30-BC5E-D5A22F712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410" y="2716772"/>
              <a:ext cx="0" cy="791062"/>
            </a:xfrm>
            <a:prstGeom prst="line">
              <a:avLst/>
            </a:pr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39">
              <a:extLst>
                <a:ext uri="{FF2B5EF4-FFF2-40B4-BE49-F238E27FC236}">
                  <a16:creationId xmlns:a16="http://schemas.microsoft.com/office/drawing/2014/main" id="{4250E902-C152-4DF7-9B72-A838C0B50002}"/>
                </a:ext>
              </a:extLst>
            </p:cNvPr>
            <p:cNvSpPr/>
            <p:nvPr/>
          </p:nvSpPr>
          <p:spPr>
            <a:xfrm>
              <a:off x="7805313" y="1661133"/>
              <a:ext cx="1338687" cy="1074214"/>
            </a:xfrm>
            <a:custGeom>
              <a:avLst/>
              <a:gdLst>
                <a:gd name="connsiteX0" fmla="*/ 0 w 1338687"/>
                <a:gd name="connsiteY0" fmla="*/ 1074214 h 1165654"/>
                <a:gd name="connsiteX1" fmla="*/ 1077507 w 1338687"/>
                <a:gd name="connsiteY1" fmla="*/ 0 h 1165654"/>
                <a:gd name="connsiteX2" fmla="*/ 1338687 w 1338687"/>
                <a:gd name="connsiteY2" fmla="*/ 33206 h 1165654"/>
                <a:gd name="connsiteX3" fmla="*/ 1338687 w 1338687"/>
                <a:gd name="connsiteY3" fmla="*/ 1074214 h 1165654"/>
                <a:gd name="connsiteX4" fmla="*/ 91440 w 1338687"/>
                <a:gd name="connsiteY4" fmla="*/ 1165654 h 1165654"/>
                <a:gd name="connsiteX0" fmla="*/ 0 w 1338687"/>
                <a:gd name="connsiteY0" fmla="*/ 1074214 h 1074214"/>
                <a:gd name="connsiteX1" fmla="*/ 1077507 w 1338687"/>
                <a:gd name="connsiteY1" fmla="*/ 0 h 1074214"/>
                <a:gd name="connsiteX2" fmla="*/ 1338687 w 1338687"/>
                <a:gd name="connsiteY2" fmla="*/ 33206 h 1074214"/>
                <a:gd name="connsiteX3" fmla="*/ 1338687 w 1338687"/>
                <a:gd name="connsiteY3" fmla="*/ 1074214 h 1074214"/>
                <a:gd name="connsiteX0" fmla="*/ 0 w 1338687"/>
                <a:gd name="connsiteY0" fmla="*/ 1074214 h 1074214"/>
                <a:gd name="connsiteX1" fmla="*/ 1077507 w 1338687"/>
                <a:gd name="connsiteY1" fmla="*/ 0 h 1074214"/>
                <a:gd name="connsiteX2" fmla="*/ 1338687 w 1338687"/>
                <a:gd name="connsiteY2" fmla="*/ 33206 h 1074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687" h="1074214">
                  <a:moveTo>
                    <a:pt x="0" y="1074214"/>
                  </a:moveTo>
                  <a:cubicBezTo>
                    <a:pt x="1701" y="480622"/>
                    <a:pt x="483477" y="0"/>
                    <a:pt x="1077507" y="0"/>
                  </a:cubicBezTo>
                  <a:cubicBezTo>
                    <a:pt x="1167688" y="0"/>
                    <a:pt x="1255281" y="11077"/>
                    <a:pt x="1338687" y="33206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40">
              <a:extLst>
                <a:ext uri="{FF2B5EF4-FFF2-40B4-BE49-F238E27FC236}">
                  <a16:creationId xmlns:a16="http://schemas.microsoft.com/office/drawing/2014/main" id="{1A694148-F9E4-4332-A622-3274A5E78A20}"/>
                </a:ext>
              </a:extLst>
            </p:cNvPr>
            <p:cNvSpPr/>
            <p:nvPr/>
          </p:nvSpPr>
          <p:spPr>
            <a:xfrm flipH="1">
              <a:off x="359" y="1661133"/>
              <a:ext cx="1338687" cy="1074214"/>
            </a:xfrm>
            <a:custGeom>
              <a:avLst/>
              <a:gdLst>
                <a:gd name="connsiteX0" fmla="*/ 0 w 1338687"/>
                <a:gd name="connsiteY0" fmla="*/ 1074214 h 1165654"/>
                <a:gd name="connsiteX1" fmla="*/ 1077507 w 1338687"/>
                <a:gd name="connsiteY1" fmla="*/ 0 h 1165654"/>
                <a:gd name="connsiteX2" fmla="*/ 1338687 w 1338687"/>
                <a:gd name="connsiteY2" fmla="*/ 33206 h 1165654"/>
                <a:gd name="connsiteX3" fmla="*/ 1338687 w 1338687"/>
                <a:gd name="connsiteY3" fmla="*/ 1074214 h 1165654"/>
                <a:gd name="connsiteX4" fmla="*/ 91440 w 1338687"/>
                <a:gd name="connsiteY4" fmla="*/ 1165654 h 1165654"/>
                <a:gd name="connsiteX0" fmla="*/ 0 w 1338687"/>
                <a:gd name="connsiteY0" fmla="*/ 1074214 h 1074214"/>
                <a:gd name="connsiteX1" fmla="*/ 1077507 w 1338687"/>
                <a:gd name="connsiteY1" fmla="*/ 0 h 1074214"/>
                <a:gd name="connsiteX2" fmla="*/ 1338687 w 1338687"/>
                <a:gd name="connsiteY2" fmla="*/ 33206 h 1074214"/>
                <a:gd name="connsiteX3" fmla="*/ 1338687 w 1338687"/>
                <a:gd name="connsiteY3" fmla="*/ 1074214 h 1074214"/>
                <a:gd name="connsiteX0" fmla="*/ 0 w 1338687"/>
                <a:gd name="connsiteY0" fmla="*/ 1074214 h 1074214"/>
                <a:gd name="connsiteX1" fmla="*/ 1077507 w 1338687"/>
                <a:gd name="connsiteY1" fmla="*/ 0 h 1074214"/>
                <a:gd name="connsiteX2" fmla="*/ 1338687 w 1338687"/>
                <a:gd name="connsiteY2" fmla="*/ 33206 h 1074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687" h="1074214">
                  <a:moveTo>
                    <a:pt x="0" y="1074214"/>
                  </a:moveTo>
                  <a:cubicBezTo>
                    <a:pt x="1701" y="480622"/>
                    <a:pt x="483477" y="0"/>
                    <a:pt x="1077507" y="0"/>
                  </a:cubicBezTo>
                  <a:cubicBezTo>
                    <a:pt x="1167688" y="0"/>
                    <a:pt x="1255281" y="11077"/>
                    <a:pt x="1338687" y="33206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id="{3B8A5E69-BBBE-4137-9F60-8D094C364A1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794393" y="2080333"/>
            <a:ext cx="2603460" cy="3276363"/>
            <a:chOff x="4794393" y="2080333"/>
            <a:chExt cx="2603460" cy="3276363"/>
          </a:xfrm>
        </p:grpSpPr>
        <p:sp>
          <p:nvSpPr>
            <p:cNvPr id="8" name="Oval 61">
              <a:extLst>
                <a:ext uri="{FF2B5EF4-FFF2-40B4-BE49-F238E27FC236}">
                  <a16:creationId xmlns:a16="http://schemas.microsoft.com/office/drawing/2014/main" id="{1AFAD280-9FE7-4427-86AE-28E281AD32D5}"/>
                </a:ext>
              </a:extLst>
            </p:cNvPr>
            <p:cNvSpPr/>
            <p:nvPr/>
          </p:nvSpPr>
          <p:spPr>
            <a:xfrm>
              <a:off x="5049912" y="2080333"/>
              <a:ext cx="2160240" cy="21602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66">
              <a:extLst>
                <a:ext uri="{FF2B5EF4-FFF2-40B4-BE49-F238E27FC236}">
                  <a16:creationId xmlns:a16="http://schemas.microsoft.com/office/drawing/2014/main" id="{62D92196-6BDA-4575-9316-68F7BF209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935" y="2769249"/>
              <a:ext cx="782408" cy="782408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26">
              <a:extLst>
                <a:ext uri="{FF2B5EF4-FFF2-40B4-BE49-F238E27FC236}">
                  <a16:creationId xmlns:a16="http://schemas.microsoft.com/office/drawing/2014/main" id="{E302E2A0-FBD2-405E-8560-9F2C5A248DC4}"/>
                </a:ext>
              </a:extLst>
            </p:cNvPr>
            <p:cNvGrpSpPr/>
            <p:nvPr/>
          </p:nvGrpSpPr>
          <p:grpSpPr>
            <a:xfrm>
              <a:off x="4794393" y="4240572"/>
              <a:ext cx="2603460" cy="1116124"/>
              <a:chOff x="8323877" y="1592801"/>
              <a:chExt cx="2911889" cy="1116124"/>
            </a:xfrm>
          </p:grpSpPr>
          <p:sp>
            <p:nvSpPr>
              <p:cNvPr id="19" name="TextBox 27">
                <a:extLst>
                  <a:ext uri="{FF2B5EF4-FFF2-40B4-BE49-F238E27FC236}">
                    <a16:creationId xmlns:a16="http://schemas.microsoft.com/office/drawing/2014/main" id="{E552342E-1FD9-4D76-943F-B77FC29F64E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2067967"/>
                <a:ext cx="2911889" cy="640958"/>
              </a:xfrm>
              <a:prstGeom prst="rect">
                <a:avLst/>
              </a:prstGeom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marL="0" indent="0"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the text content copy your content to this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the text content copy your content to this</a:t>
                </a:r>
              </a:p>
            </p:txBody>
          </p:sp>
          <p:sp>
            <p:nvSpPr>
              <p:cNvPr id="20" name="TextBox 28">
                <a:extLst>
                  <a:ext uri="{FF2B5EF4-FFF2-40B4-BE49-F238E27FC236}">
                    <a16:creationId xmlns:a16="http://schemas.microsoft.com/office/drawing/2014/main" id="{42CE3660-941B-4F7B-A840-55BBDA8E1B1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1592801"/>
                <a:ext cx="2911889" cy="462246"/>
              </a:xfrm>
              <a:prstGeom prst="rect">
                <a:avLst/>
              </a:prstGeom>
            </p:spPr>
            <p:txBody>
              <a:bodyPr wrap="none" lIns="0" tIns="0" rIns="0" bIns="0" anchor="b" anchorCtr="1">
                <a:normAutofit/>
              </a:bodyPr>
              <a:lstStyle/>
              <a:p>
                <a:pPr marL="0" indent="0" algn="ctr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</a:rPr>
                  <a:t>Enter the title text</a:t>
                </a:r>
              </a:p>
            </p:txBody>
          </p:sp>
        </p:grp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id="{935682AC-6388-4BC4-9419-738B310C10C9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674572" y="1916833"/>
            <a:ext cx="2603460" cy="3420379"/>
            <a:chOff x="7674572" y="1916833"/>
            <a:chExt cx="2603460" cy="3420379"/>
          </a:xfrm>
        </p:grpSpPr>
        <p:sp>
          <p:nvSpPr>
            <p:cNvPr id="7" name="Oval 60">
              <a:extLst>
                <a:ext uri="{FF2B5EF4-FFF2-40B4-BE49-F238E27FC236}">
                  <a16:creationId xmlns:a16="http://schemas.microsoft.com/office/drawing/2014/main" id="{A89480A6-075C-44BA-BD31-A2433C8DC2CF}"/>
                </a:ext>
              </a:extLst>
            </p:cNvPr>
            <p:cNvSpPr/>
            <p:nvPr/>
          </p:nvSpPr>
          <p:spPr>
            <a:xfrm>
              <a:off x="7896182" y="3176973"/>
              <a:ext cx="2160240" cy="216023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64">
              <a:extLst>
                <a:ext uri="{FF2B5EF4-FFF2-40B4-BE49-F238E27FC236}">
                  <a16:creationId xmlns:a16="http://schemas.microsoft.com/office/drawing/2014/main" id="{C1F1C098-1F38-4894-9B5F-2C04CD070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8737" y="3865888"/>
              <a:ext cx="782408" cy="782408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29">
              <a:extLst>
                <a:ext uri="{FF2B5EF4-FFF2-40B4-BE49-F238E27FC236}">
                  <a16:creationId xmlns:a16="http://schemas.microsoft.com/office/drawing/2014/main" id="{3B7B4183-E4EE-4471-979A-A9325283BAAE}"/>
                </a:ext>
              </a:extLst>
            </p:cNvPr>
            <p:cNvGrpSpPr/>
            <p:nvPr/>
          </p:nvGrpSpPr>
          <p:grpSpPr>
            <a:xfrm>
              <a:off x="7674572" y="1916833"/>
              <a:ext cx="2603460" cy="1260140"/>
              <a:chOff x="8323877" y="1592801"/>
              <a:chExt cx="2911889" cy="1260140"/>
            </a:xfrm>
          </p:grpSpPr>
          <p:sp>
            <p:nvSpPr>
              <p:cNvPr id="17" name="TextBox 30">
                <a:extLst>
                  <a:ext uri="{FF2B5EF4-FFF2-40B4-BE49-F238E27FC236}">
                    <a16:creationId xmlns:a16="http://schemas.microsoft.com/office/drawing/2014/main" id="{E49B6BE5-423C-4BFE-A360-9B2ECC773C0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2067967"/>
                <a:ext cx="2911889" cy="784974"/>
              </a:xfrm>
              <a:prstGeom prst="rect">
                <a:avLst/>
              </a:prstGeom>
            </p:spPr>
            <p:txBody>
              <a:bodyPr wrap="square" lIns="0" tIns="72000" rIns="0" bIns="0" anchor="t" anchorCtr="1">
                <a:normAutofit lnSpcReduction="10000"/>
              </a:bodyPr>
              <a:lstStyle/>
              <a:p>
                <a:pPr marL="0" indent="0"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the text content copy your content to this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the text content copy your content to this</a:t>
                </a:r>
              </a:p>
            </p:txBody>
          </p:sp>
          <p:sp>
            <p:nvSpPr>
              <p:cNvPr id="18" name="TextBox 31">
                <a:extLst>
                  <a:ext uri="{FF2B5EF4-FFF2-40B4-BE49-F238E27FC236}">
                    <a16:creationId xmlns:a16="http://schemas.microsoft.com/office/drawing/2014/main" id="{34ED21AA-4BA4-4303-B4F9-BA31C04E254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1592801"/>
                <a:ext cx="2911889" cy="462246"/>
              </a:xfrm>
              <a:prstGeom prst="rect">
                <a:avLst/>
              </a:prstGeom>
            </p:spPr>
            <p:txBody>
              <a:bodyPr wrap="none" lIns="0" tIns="0" rIns="0" bIns="0" anchor="b" anchorCtr="1">
                <a:normAutofit/>
              </a:bodyPr>
              <a:lstStyle/>
              <a:p>
                <a:pPr marL="0" indent="0" algn="ctr">
                  <a:defRPr/>
                </a:pPr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Enter the title text</a:t>
                </a: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AAF5E301-1BC2-42B4-8CCB-EB0EFAB8E0C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785395" y="1916833"/>
            <a:ext cx="2738525" cy="3420379"/>
            <a:chOff x="1785395" y="1916833"/>
            <a:chExt cx="2738525" cy="3420379"/>
          </a:xfrm>
        </p:grpSpPr>
        <p:sp>
          <p:nvSpPr>
            <p:cNvPr id="5" name="Straight Connector 41">
              <a:extLst>
                <a:ext uri="{FF2B5EF4-FFF2-40B4-BE49-F238E27FC236}">
                  <a16:creationId xmlns:a16="http://schemas.microsoft.com/office/drawing/2014/main" id="{56D0006E-B438-46D0-BF4F-B50F4B5CEE32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785395" y="3217776"/>
              <a:ext cx="0" cy="1046420"/>
            </a:xfrm>
            <a:prstGeom prst="line">
              <a:avLst/>
            </a:pr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Oval 59">
              <a:extLst>
                <a:ext uri="{FF2B5EF4-FFF2-40B4-BE49-F238E27FC236}">
                  <a16:creationId xmlns:a16="http://schemas.microsoft.com/office/drawing/2014/main" id="{7307CEAA-3F7A-45B7-A755-484DFFC958C2}"/>
                </a:ext>
              </a:extLst>
            </p:cNvPr>
            <p:cNvSpPr/>
            <p:nvPr/>
          </p:nvSpPr>
          <p:spPr>
            <a:xfrm>
              <a:off x="2142185" y="3176973"/>
              <a:ext cx="2160240" cy="21602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65">
              <a:extLst>
                <a:ext uri="{FF2B5EF4-FFF2-40B4-BE49-F238E27FC236}">
                  <a16:creationId xmlns:a16="http://schemas.microsoft.com/office/drawing/2014/main" id="{1962FCB4-8068-43FB-AC9A-21C9BAA56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6331" y="3811112"/>
              <a:ext cx="782408" cy="782408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42">
              <a:extLst>
                <a:ext uri="{FF2B5EF4-FFF2-40B4-BE49-F238E27FC236}">
                  <a16:creationId xmlns:a16="http://schemas.microsoft.com/office/drawing/2014/main" id="{19072DE7-9F57-474F-A47A-50910A737958}"/>
                </a:ext>
              </a:extLst>
            </p:cNvPr>
            <p:cNvGrpSpPr/>
            <p:nvPr/>
          </p:nvGrpSpPr>
          <p:grpSpPr>
            <a:xfrm>
              <a:off x="1920460" y="1916833"/>
              <a:ext cx="2603460" cy="1260140"/>
              <a:chOff x="8323877" y="1592801"/>
              <a:chExt cx="2911889" cy="1260140"/>
            </a:xfrm>
          </p:grpSpPr>
          <p:sp>
            <p:nvSpPr>
              <p:cNvPr id="15" name="TextBox 43">
                <a:extLst>
                  <a:ext uri="{FF2B5EF4-FFF2-40B4-BE49-F238E27FC236}">
                    <a16:creationId xmlns:a16="http://schemas.microsoft.com/office/drawing/2014/main" id="{FE993711-8D60-4E80-A2A5-A2E29E70BC4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2067967"/>
                <a:ext cx="2911889" cy="784974"/>
              </a:xfrm>
              <a:prstGeom prst="rect">
                <a:avLst/>
              </a:prstGeom>
            </p:spPr>
            <p:txBody>
              <a:bodyPr wrap="square" lIns="0" tIns="72000" rIns="0" bIns="0" anchor="t" anchorCtr="1">
                <a:normAutofit lnSpcReduction="10000"/>
              </a:bodyPr>
              <a:lstStyle/>
              <a:p>
                <a:pPr marL="0" indent="0"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the text content copy your content to this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the text content copy your content to this</a:t>
                </a:r>
              </a:p>
            </p:txBody>
          </p:sp>
          <p:sp>
            <p:nvSpPr>
              <p:cNvPr id="16" name="TextBox 44">
                <a:extLst>
                  <a:ext uri="{FF2B5EF4-FFF2-40B4-BE49-F238E27FC236}">
                    <a16:creationId xmlns:a16="http://schemas.microsoft.com/office/drawing/2014/main" id="{3D13E2DC-E882-4661-A4C7-A07D582C16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1592801"/>
                <a:ext cx="2911889" cy="462246"/>
              </a:xfrm>
              <a:prstGeom prst="rect">
                <a:avLst/>
              </a:prstGeom>
            </p:spPr>
            <p:txBody>
              <a:bodyPr wrap="none" lIns="0" tIns="0" rIns="0" bIns="0" anchor="b" anchorCtr="1">
                <a:normAutofit/>
              </a:bodyPr>
              <a:lstStyle/>
              <a:p>
                <a:pPr marL="0" indent="0" algn="ctr">
                  <a:defRPr/>
                </a:pPr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Enter the 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418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>
            <a:extLst>
              <a:ext uri="{FF2B5EF4-FFF2-40B4-BE49-F238E27FC236}">
                <a16:creationId xmlns:a16="http://schemas.microsoft.com/office/drawing/2014/main" id="{66C08493-46DB-4EAD-A4AC-5F3DBBC7647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 rot="18632430">
            <a:off x="3130094" y="960380"/>
            <a:ext cx="876494" cy="4825647"/>
            <a:chOff x="5050655" y="2708894"/>
            <a:chExt cx="2068551" cy="11388682"/>
          </a:xfrm>
        </p:grpSpPr>
        <p:sp>
          <p:nvSpPr>
            <p:cNvPr id="137" name="Freeform: Shape 5">
              <a:extLst>
                <a:ext uri="{FF2B5EF4-FFF2-40B4-BE49-F238E27FC236}">
                  <a16:creationId xmlns:a16="http://schemas.microsoft.com/office/drawing/2014/main" id="{DC411A4C-D7F7-4456-B67A-D2397483D18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555053" y="4437613"/>
              <a:ext cx="1136177" cy="5337111"/>
            </a:xfrm>
            <a:custGeom>
              <a:avLst/>
              <a:gdLst>
                <a:gd name="T0" fmla="*/ 60 w 93"/>
                <a:gd name="T1" fmla="*/ 14 h 462"/>
                <a:gd name="T2" fmla="*/ 60 w 93"/>
                <a:gd name="T3" fmla="*/ 0 h 462"/>
                <a:gd name="T4" fmla="*/ 50 w 93"/>
                <a:gd name="T5" fmla="*/ 0 h 462"/>
                <a:gd name="T6" fmla="*/ 43 w 93"/>
                <a:gd name="T7" fmla="*/ 0 h 462"/>
                <a:gd name="T8" fmla="*/ 33 w 93"/>
                <a:gd name="T9" fmla="*/ 0 h 462"/>
                <a:gd name="T10" fmla="*/ 33 w 93"/>
                <a:gd name="T11" fmla="*/ 14 h 462"/>
                <a:gd name="T12" fmla="*/ 0 w 93"/>
                <a:gd name="T13" fmla="*/ 31 h 462"/>
                <a:gd name="T14" fmla="*/ 0 w 93"/>
                <a:gd name="T15" fmla="*/ 462 h 462"/>
                <a:gd name="T16" fmla="*/ 43 w 93"/>
                <a:gd name="T17" fmla="*/ 462 h 462"/>
                <a:gd name="T18" fmla="*/ 50 w 93"/>
                <a:gd name="T19" fmla="*/ 462 h 462"/>
                <a:gd name="T20" fmla="*/ 93 w 93"/>
                <a:gd name="T21" fmla="*/ 462 h 462"/>
                <a:gd name="T22" fmla="*/ 93 w 93"/>
                <a:gd name="T23" fmla="*/ 31 h 462"/>
                <a:gd name="T24" fmla="*/ 60 w 93"/>
                <a:gd name="T25" fmla="*/ 1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462">
                  <a:moveTo>
                    <a:pt x="60" y="14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5" y="22"/>
                    <a:pt x="0" y="31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43" y="462"/>
                    <a:pt x="43" y="462"/>
                    <a:pt x="43" y="462"/>
                  </a:cubicBezTo>
                  <a:cubicBezTo>
                    <a:pt x="50" y="462"/>
                    <a:pt x="50" y="462"/>
                    <a:pt x="50" y="462"/>
                  </a:cubicBezTo>
                  <a:cubicBezTo>
                    <a:pt x="93" y="462"/>
                    <a:pt x="93" y="462"/>
                    <a:pt x="93" y="462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88" y="22"/>
                    <a:pt x="60" y="14"/>
                    <a:pt x="60" y="14"/>
                  </a:cubicBezTo>
                  <a:close/>
                </a:path>
              </a:pathLst>
            </a:custGeom>
            <a:solidFill>
              <a:srgbClr val="EB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Rectangle 6">
              <a:extLst>
                <a:ext uri="{FF2B5EF4-FFF2-40B4-BE49-F238E27FC236}">
                  <a16:creationId xmlns:a16="http://schemas.microsoft.com/office/drawing/2014/main" id="{018ED832-18F8-4DB9-8ECD-98E140E1B82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636571" y="2811160"/>
              <a:ext cx="968041" cy="3267521"/>
            </a:xfrm>
            <a:prstGeom prst="rect">
              <a:avLst/>
            </a:prstGeom>
            <a:solidFill>
              <a:srgbClr val="D5D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Rectangle 7">
              <a:extLst>
                <a:ext uri="{FF2B5EF4-FFF2-40B4-BE49-F238E27FC236}">
                  <a16:creationId xmlns:a16="http://schemas.microsoft.com/office/drawing/2014/main" id="{482D6841-C5EE-44C1-848D-181DD044F08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375338" y="2811159"/>
              <a:ext cx="229274" cy="6569128"/>
            </a:xfrm>
            <a:prstGeom prst="rect">
              <a:avLst/>
            </a:prstGeom>
            <a:solidFill>
              <a:srgbClr val="BFC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Freeform: Shape 8">
              <a:extLst>
                <a:ext uri="{FF2B5EF4-FFF2-40B4-BE49-F238E27FC236}">
                  <a16:creationId xmlns:a16="http://schemas.microsoft.com/office/drawing/2014/main" id="{2105572D-8765-46D4-BE66-955D338FE63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079831" y="10860653"/>
              <a:ext cx="86615" cy="1236886"/>
            </a:xfrm>
            <a:custGeom>
              <a:avLst/>
              <a:gdLst>
                <a:gd name="T0" fmla="*/ 17 w 17"/>
                <a:gd name="T1" fmla="*/ 19 h 254"/>
                <a:gd name="T2" fmla="*/ 0 w 17"/>
                <a:gd name="T3" fmla="*/ 0 h 254"/>
                <a:gd name="T4" fmla="*/ 0 w 17"/>
                <a:gd name="T5" fmla="*/ 254 h 254"/>
                <a:gd name="T6" fmla="*/ 17 w 17"/>
                <a:gd name="T7" fmla="*/ 254 h 254"/>
                <a:gd name="T8" fmla="*/ 17 w 17"/>
                <a:gd name="T9" fmla="*/ 1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54">
                  <a:moveTo>
                    <a:pt x="17" y="19"/>
                  </a:moveTo>
                  <a:lnTo>
                    <a:pt x="0" y="0"/>
                  </a:lnTo>
                  <a:lnTo>
                    <a:pt x="0" y="254"/>
                  </a:lnTo>
                  <a:lnTo>
                    <a:pt x="17" y="254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C5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Freeform: Shape 9">
              <a:extLst>
                <a:ext uri="{FF2B5EF4-FFF2-40B4-BE49-F238E27FC236}">
                  <a16:creationId xmlns:a16="http://schemas.microsoft.com/office/drawing/2014/main" id="{49B68DB6-D324-4356-B4DB-BCD05372BB2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050655" y="4325611"/>
              <a:ext cx="2068551" cy="112002"/>
            </a:xfrm>
            <a:custGeom>
              <a:avLst/>
              <a:gdLst>
                <a:gd name="T0" fmla="*/ 169 w 169"/>
                <a:gd name="T1" fmla="*/ 5 h 10"/>
                <a:gd name="T2" fmla="*/ 164 w 169"/>
                <a:gd name="T3" fmla="*/ 10 h 10"/>
                <a:gd name="T4" fmla="*/ 5 w 169"/>
                <a:gd name="T5" fmla="*/ 10 h 10"/>
                <a:gd name="T6" fmla="*/ 0 w 169"/>
                <a:gd name="T7" fmla="*/ 5 h 10"/>
                <a:gd name="T8" fmla="*/ 5 w 169"/>
                <a:gd name="T9" fmla="*/ 0 h 10"/>
                <a:gd name="T10" fmla="*/ 164 w 169"/>
                <a:gd name="T11" fmla="*/ 0 h 10"/>
                <a:gd name="T12" fmla="*/ 169 w 169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0">
                  <a:moveTo>
                    <a:pt x="169" y="5"/>
                  </a:moveTo>
                  <a:cubicBezTo>
                    <a:pt x="169" y="8"/>
                    <a:pt x="167" y="10"/>
                    <a:pt x="16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69" y="2"/>
                    <a:pt x="169" y="5"/>
                  </a:cubicBezTo>
                  <a:close/>
                </a:path>
              </a:pathLst>
            </a:custGeom>
            <a:solidFill>
              <a:srgbClr val="97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Freeform: Shape 10">
              <a:extLst>
                <a:ext uri="{FF2B5EF4-FFF2-40B4-BE49-F238E27FC236}">
                  <a16:creationId xmlns:a16="http://schemas.microsoft.com/office/drawing/2014/main" id="{5680E869-D036-466D-A73C-69831FF4814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906601" y="9774724"/>
              <a:ext cx="433072" cy="1305060"/>
            </a:xfrm>
            <a:custGeom>
              <a:avLst/>
              <a:gdLst>
                <a:gd name="T0" fmla="*/ 35 w 35"/>
                <a:gd name="T1" fmla="*/ 12 h 113"/>
                <a:gd name="T2" fmla="*/ 17 w 35"/>
                <a:gd name="T3" fmla="*/ 0 h 113"/>
                <a:gd name="T4" fmla="*/ 0 w 35"/>
                <a:gd name="T5" fmla="*/ 12 h 113"/>
                <a:gd name="T6" fmla="*/ 0 w 35"/>
                <a:gd name="T7" fmla="*/ 113 h 113"/>
                <a:gd name="T8" fmla="*/ 35 w 35"/>
                <a:gd name="T9" fmla="*/ 113 h 113"/>
                <a:gd name="T10" fmla="*/ 35 w 35"/>
                <a:gd name="T1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3">
                  <a:moveTo>
                    <a:pt x="35" y="12"/>
                  </a:moveTo>
                  <a:cubicBezTo>
                    <a:pt x="35" y="12"/>
                    <a:pt x="29" y="0"/>
                    <a:pt x="17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35" y="113"/>
                    <a:pt x="35" y="113"/>
                    <a:pt x="35" y="113"/>
                  </a:cubicBezTo>
                  <a:lnTo>
                    <a:pt x="35" y="12"/>
                  </a:lnTo>
                  <a:close/>
                </a:path>
              </a:pathLst>
            </a:custGeom>
            <a:solidFill>
              <a:srgbClr val="C5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Rectangle 11">
              <a:extLst>
                <a:ext uri="{FF2B5EF4-FFF2-40B4-BE49-F238E27FC236}">
                  <a16:creationId xmlns:a16="http://schemas.microsoft.com/office/drawing/2014/main" id="{85304E47-485C-40E7-96DD-37BABDC1204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860750" y="9774725"/>
              <a:ext cx="524783" cy="5843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Freeform: Shape 12">
              <a:extLst>
                <a:ext uri="{FF2B5EF4-FFF2-40B4-BE49-F238E27FC236}">
                  <a16:creationId xmlns:a16="http://schemas.microsoft.com/office/drawing/2014/main" id="{2C96BE21-70CC-4258-8708-6490F91E1E6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407300" y="2708894"/>
              <a:ext cx="1370544" cy="112002"/>
            </a:xfrm>
            <a:custGeom>
              <a:avLst/>
              <a:gdLst>
                <a:gd name="T0" fmla="*/ 112 w 112"/>
                <a:gd name="T1" fmla="*/ 5 h 10"/>
                <a:gd name="T2" fmla="*/ 109 w 112"/>
                <a:gd name="T3" fmla="*/ 10 h 10"/>
                <a:gd name="T4" fmla="*/ 3 w 112"/>
                <a:gd name="T5" fmla="*/ 10 h 10"/>
                <a:gd name="T6" fmla="*/ 0 w 112"/>
                <a:gd name="T7" fmla="*/ 5 h 10"/>
                <a:gd name="T8" fmla="*/ 3 w 112"/>
                <a:gd name="T9" fmla="*/ 0 h 10"/>
                <a:gd name="T10" fmla="*/ 109 w 112"/>
                <a:gd name="T11" fmla="*/ 0 h 10"/>
                <a:gd name="T12" fmla="*/ 112 w 1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0">
                  <a:moveTo>
                    <a:pt x="112" y="5"/>
                  </a:moveTo>
                  <a:cubicBezTo>
                    <a:pt x="112" y="8"/>
                    <a:pt x="111" y="10"/>
                    <a:pt x="109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1" y="0"/>
                    <a:pt x="112" y="2"/>
                    <a:pt x="112" y="5"/>
                  </a:cubicBezTo>
                  <a:close/>
                </a:path>
              </a:pathLst>
            </a:custGeom>
            <a:solidFill>
              <a:srgbClr val="97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Rectangle 13">
              <a:extLst>
                <a:ext uri="{FF2B5EF4-FFF2-40B4-BE49-F238E27FC236}">
                  <a16:creationId xmlns:a16="http://schemas.microsoft.com/office/drawing/2014/main" id="{281AB7CC-07BC-4E08-B2E6-5982AC88E41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590717" y="4992753"/>
              <a:ext cx="1054657" cy="438753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6" name="Group 14">
              <a:extLst>
                <a:ext uri="{FF2B5EF4-FFF2-40B4-BE49-F238E27FC236}">
                  <a16:creationId xmlns:a16="http://schemas.microsoft.com/office/drawing/2014/main" id="{37C9C2F9-C6DF-49D1-8A54-4A30CC68EA67}"/>
                </a:ext>
              </a:extLst>
            </p:cNvPr>
            <p:cNvGrpSpPr/>
            <p:nvPr/>
          </p:nvGrpSpPr>
          <p:grpSpPr>
            <a:xfrm rot="10800000">
              <a:off x="6263254" y="12798999"/>
              <a:ext cx="427977" cy="1298577"/>
              <a:chOff x="739775" y="2392363"/>
              <a:chExt cx="133350" cy="1298575"/>
            </a:xfrm>
          </p:grpSpPr>
          <p:sp>
            <p:nvSpPr>
              <p:cNvPr id="148" name="Straight Connector 16">
                <a:extLst>
                  <a:ext uri="{FF2B5EF4-FFF2-40B4-BE49-F238E27FC236}">
                    <a16:creationId xmlns:a16="http://schemas.microsoft.com/office/drawing/2014/main" id="{B5EC0CCD-8B59-4AD6-844F-2CDDC4FED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39236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Straight Connector 17">
                <a:extLst>
                  <a:ext uri="{FF2B5EF4-FFF2-40B4-BE49-F238E27FC236}">
                    <a16:creationId xmlns:a16="http://schemas.microsoft.com/office/drawing/2014/main" id="{EFB32660-7B13-498E-957E-6C7557AF0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193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Straight Connector 18">
                <a:extLst>
                  <a:ext uri="{FF2B5EF4-FFF2-40B4-BE49-F238E27FC236}">
                    <a16:creationId xmlns:a16="http://schemas.microsoft.com/office/drawing/2014/main" id="{9BCC366B-9D19-4B3C-9100-B5E660A38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447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Straight Connector 19">
                <a:extLst>
                  <a:ext uri="{FF2B5EF4-FFF2-40B4-BE49-F238E27FC236}">
                    <a16:creationId xmlns:a16="http://schemas.microsoft.com/office/drawing/2014/main" id="{C7D6AAE1-99BD-4136-AD4F-519002875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669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Straight Connector 20">
                <a:extLst>
                  <a:ext uri="{FF2B5EF4-FFF2-40B4-BE49-F238E27FC236}">
                    <a16:creationId xmlns:a16="http://schemas.microsoft.com/office/drawing/2014/main" id="{B34649BC-6CEF-47CA-84D7-83992A89C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939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Straight Connector 21">
                <a:extLst>
                  <a:ext uri="{FF2B5EF4-FFF2-40B4-BE49-F238E27FC236}">
                    <a16:creationId xmlns:a16="http://schemas.microsoft.com/office/drawing/2014/main" id="{54D44B89-E768-43A3-930C-B2801A8358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20950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Straight Connector 22">
                <a:extLst>
                  <a:ext uri="{FF2B5EF4-FFF2-40B4-BE49-F238E27FC236}">
                    <a16:creationId xmlns:a16="http://schemas.microsoft.com/office/drawing/2014/main" id="{22AC1B3D-B23E-4059-AFC6-F32B29805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463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Straight Connector 23">
                <a:extLst>
                  <a:ext uri="{FF2B5EF4-FFF2-40B4-BE49-F238E27FC236}">
                    <a16:creationId xmlns:a16="http://schemas.microsoft.com/office/drawing/2014/main" id="{F63B28DA-523A-463A-8768-E95966A09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733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Straight Connector 24">
                <a:extLst>
                  <a:ext uri="{FF2B5EF4-FFF2-40B4-BE49-F238E27FC236}">
                    <a16:creationId xmlns:a16="http://schemas.microsoft.com/office/drawing/2014/main" id="{76934C3B-7699-4271-8460-0E582521E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987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Straight Connector 25">
                <a:extLst>
                  <a:ext uri="{FF2B5EF4-FFF2-40B4-BE49-F238E27FC236}">
                    <a16:creationId xmlns:a16="http://schemas.microsoft.com/office/drawing/2014/main" id="{909D9ECB-821F-45D5-8612-715DFD759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62572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Straight Connector 26">
                <a:extLst>
                  <a:ext uri="{FF2B5EF4-FFF2-40B4-BE49-F238E27FC236}">
                    <a16:creationId xmlns:a16="http://schemas.microsoft.com/office/drawing/2014/main" id="{4BA7F6D2-BFBC-47C1-B60A-4A90304A4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65271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Straight Connector 27">
                <a:extLst>
                  <a:ext uri="{FF2B5EF4-FFF2-40B4-BE49-F238E27FC236}">
                    <a16:creationId xmlns:a16="http://schemas.microsoft.com/office/drawing/2014/main" id="{C168D868-457A-4FA2-8A59-4EEA2689C3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6781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Straight Connector 28">
                <a:extLst>
                  <a:ext uri="{FF2B5EF4-FFF2-40B4-BE49-F238E27FC236}">
                    <a16:creationId xmlns:a16="http://schemas.microsoft.com/office/drawing/2014/main" id="{66C7E81C-C0B9-4704-85D5-462C046E5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051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Straight Connector 29">
                <a:extLst>
                  <a:ext uri="{FF2B5EF4-FFF2-40B4-BE49-F238E27FC236}">
                    <a16:creationId xmlns:a16="http://schemas.microsoft.com/office/drawing/2014/main" id="{96D180FE-5C8E-4CAC-AA05-C0118B3D0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2732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Straight Connector 30">
                <a:extLst>
                  <a:ext uri="{FF2B5EF4-FFF2-40B4-BE49-F238E27FC236}">
                    <a16:creationId xmlns:a16="http://schemas.microsoft.com/office/drawing/2014/main" id="{F6C2BFE5-AD7F-46C5-A9C9-EA6E965D0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543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Straight Connector 31">
                <a:extLst>
                  <a:ext uri="{FF2B5EF4-FFF2-40B4-BE49-F238E27FC236}">
                    <a16:creationId xmlns:a16="http://schemas.microsoft.com/office/drawing/2014/main" id="{EF5BC03A-94DF-4C35-8472-45C25831B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7971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Straight Connector 32">
                <a:extLst>
                  <a:ext uri="{FF2B5EF4-FFF2-40B4-BE49-F238E27FC236}">
                    <a16:creationId xmlns:a16="http://schemas.microsoft.com/office/drawing/2014/main" id="{B85E914D-FDE5-4002-96D0-0986900D1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067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Straight Connector 33">
                <a:extLst>
                  <a:ext uri="{FF2B5EF4-FFF2-40B4-BE49-F238E27FC236}">
                    <a16:creationId xmlns:a16="http://schemas.microsoft.com/office/drawing/2014/main" id="{FBA2BA74-99EB-4655-9018-C7C6A84F7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3368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Straight Connector 34">
                <a:extLst>
                  <a:ext uri="{FF2B5EF4-FFF2-40B4-BE49-F238E27FC236}">
                    <a16:creationId xmlns:a16="http://schemas.microsoft.com/office/drawing/2014/main" id="{61673C4B-5EA4-4C6E-ACB6-6204E84EA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5908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Straight Connector 35">
                <a:extLst>
                  <a:ext uri="{FF2B5EF4-FFF2-40B4-BE49-F238E27FC236}">
                    <a16:creationId xmlns:a16="http://schemas.microsoft.com/office/drawing/2014/main" id="{5938101E-DC83-4686-9136-899B45617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860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Straight Connector 36">
                <a:extLst>
                  <a:ext uri="{FF2B5EF4-FFF2-40B4-BE49-F238E27FC236}">
                    <a16:creationId xmlns:a16="http://schemas.microsoft.com/office/drawing/2014/main" id="{6A005974-BA4E-48C7-8DA3-8B5D64E41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1147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Straight Connector 37">
                <a:extLst>
                  <a:ext uri="{FF2B5EF4-FFF2-40B4-BE49-F238E27FC236}">
                    <a16:creationId xmlns:a16="http://schemas.microsoft.com/office/drawing/2014/main" id="{299D1E01-CDAB-42C5-9EA2-F5FA49E0B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384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Straight Connector 38">
                <a:extLst>
                  <a:ext uri="{FF2B5EF4-FFF2-40B4-BE49-F238E27FC236}">
                    <a16:creationId xmlns:a16="http://schemas.microsoft.com/office/drawing/2014/main" id="{A6FD5787-D881-432E-9CBF-24A81181B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654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Straight Connector 39">
                <a:extLst>
                  <a:ext uri="{FF2B5EF4-FFF2-40B4-BE49-F238E27FC236}">
                    <a16:creationId xmlns:a16="http://schemas.microsoft.com/office/drawing/2014/main" id="{645A4225-B058-4A4B-B67A-575EF850C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908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Straight Connector 40">
                <a:extLst>
                  <a:ext uri="{FF2B5EF4-FFF2-40B4-BE49-F238E27FC236}">
                    <a16:creationId xmlns:a16="http://schemas.microsoft.com/office/drawing/2014/main" id="{9AC123C5-D800-41E4-9E47-BE74DFB55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178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Straight Connector 41">
                <a:extLst>
                  <a:ext uri="{FF2B5EF4-FFF2-40B4-BE49-F238E27FC236}">
                    <a16:creationId xmlns:a16="http://schemas.microsoft.com/office/drawing/2014/main" id="{CF99155E-0038-410C-83AB-F8F1D0417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4006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Straight Connector 42">
                <a:extLst>
                  <a:ext uri="{FF2B5EF4-FFF2-40B4-BE49-F238E27FC236}">
                    <a16:creationId xmlns:a16="http://schemas.microsoft.com/office/drawing/2014/main" id="{DF4471E6-B5EE-4E7D-95EA-F8BAA3E20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670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Straight Connector 43">
                <a:extLst>
                  <a:ext uri="{FF2B5EF4-FFF2-40B4-BE49-F238E27FC236}">
                    <a16:creationId xmlns:a16="http://schemas.microsoft.com/office/drawing/2014/main" id="{E3A67741-87B6-46FC-8BD1-77333BED0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924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Straight Connector 44">
                <a:extLst>
                  <a:ext uri="{FF2B5EF4-FFF2-40B4-BE49-F238E27FC236}">
                    <a16:creationId xmlns:a16="http://schemas.microsoft.com/office/drawing/2014/main" id="{A317D792-4CDD-4021-B874-57C118635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194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Straight Connector 45">
                <a:extLst>
                  <a:ext uri="{FF2B5EF4-FFF2-40B4-BE49-F238E27FC236}">
                    <a16:creationId xmlns:a16="http://schemas.microsoft.com/office/drawing/2014/main" id="{49A7C060-3284-41B5-8ABF-E7EEC7735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448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Straight Connector 46">
                <a:extLst>
                  <a:ext uri="{FF2B5EF4-FFF2-40B4-BE49-F238E27FC236}">
                    <a16:creationId xmlns:a16="http://schemas.microsoft.com/office/drawing/2014/main" id="{6E951AFD-0570-4809-BE2B-26C5921D3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7182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Straight Connector 47">
                <a:extLst>
                  <a:ext uri="{FF2B5EF4-FFF2-40B4-BE49-F238E27FC236}">
                    <a16:creationId xmlns:a16="http://schemas.microsoft.com/office/drawing/2014/main" id="{4823AFC3-9A83-48D7-A6EA-FC9881122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988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Straight Connector 48">
                <a:extLst>
                  <a:ext uri="{FF2B5EF4-FFF2-40B4-BE49-F238E27FC236}">
                    <a16:creationId xmlns:a16="http://schemas.microsoft.com/office/drawing/2014/main" id="{F26F2FBE-7556-44B1-957B-0AD335A1C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2242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Straight Connector 49">
                <a:extLst>
                  <a:ext uri="{FF2B5EF4-FFF2-40B4-BE49-F238E27FC236}">
                    <a16:creationId xmlns:a16="http://schemas.microsoft.com/office/drawing/2014/main" id="{803B896B-5F3F-4093-A4F6-145D00DAA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2512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Straight Connector 50">
                <a:extLst>
                  <a:ext uri="{FF2B5EF4-FFF2-40B4-BE49-F238E27FC236}">
                    <a16:creationId xmlns:a16="http://schemas.microsoft.com/office/drawing/2014/main" id="{0DBAD027-F5ED-4603-8D00-21A205E1A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2766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Straight Connector 51">
                <a:extLst>
                  <a:ext uri="{FF2B5EF4-FFF2-40B4-BE49-F238E27FC236}">
                    <a16:creationId xmlns:a16="http://schemas.microsoft.com/office/drawing/2014/main" id="{524BF1CE-8B82-4C3D-B60E-A58C4380F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0041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Straight Connector 52">
                <a:extLst>
                  <a:ext uri="{FF2B5EF4-FFF2-40B4-BE49-F238E27FC236}">
                    <a16:creationId xmlns:a16="http://schemas.microsoft.com/office/drawing/2014/main" id="{906D63B4-EC82-4380-B388-22BAFC58F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258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Straight Connector 53">
                <a:extLst>
                  <a:ext uri="{FF2B5EF4-FFF2-40B4-BE49-F238E27FC236}">
                    <a16:creationId xmlns:a16="http://schemas.microsoft.com/office/drawing/2014/main" id="{CB0EE3FC-53E5-4924-B56E-4B4C4269B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528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Straight Connector 54">
                <a:extLst>
                  <a:ext uri="{FF2B5EF4-FFF2-40B4-BE49-F238E27FC236}">
                    <a16:creationId xmlns:a16="http://schemas.microsoft.com/office/drawing/2014/main" id="{9A897D3E-DDC2-44FB-AD54-7CE338F74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782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Straight Connector 55">
                <a:extLst>
                  <a:ext uri="{FF2B5EF4-FFF2-40B4-BE49-F238E27FC236}">
                    <a16:creationId xmlns:a16="http://schemas.microsoft.com/office/drawing/2014/main" id="{765693B7-A86E-4773-9638-4B387E578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0518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Straight Connector 56">
                <a:extLst>
                  <a:ext uri="{FF2B5EF4-FFF2-40B4-BE49-F238E27FC236}">
                    <a16:creationId xmlns:a16="http://schemas.microsoft.com/office/drawing/2014/main" id="{3F1FBBF5-69A0-4237-93E3-F5D2B6DB9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3217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Straight Connector 57">
                <a:extLst>
                  <a:ext uri="{FF2B5EF4-FFF2-40B4-BE49-F238E27FC236}">
                    <a16:creationId xmlns:a16="http://schemas.microsoft.com/office/drawing/2014/main" id="{D6DE1A27-ABFF-4837-AB51-870E725BE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575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Straight Connector 58">
                <a:extLst>
                  <a:ext uri="{FF2B5EF4-FFF2-40B4-BE49-F238E27FC236}">
                    <a16:creationId xmlns:a16="http://schemas.microsoft.com/office/drawing/2014/main" id="{201A60A0-3D43-4929-8377-8E2D83F9D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845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Straight Connector 59">
                <a:extLst>
                  <a:ext uri="{FF2B5EF4-FFF2-40B4-BE49-F238E27FC236}">
                    <a16:creationId xmlns:a16="http://schemas.microsoft.com/office/drawing/2014/main" id="{78F1DE13-3BE8-47A1-914C-FCEB440B8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099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Straight Connector 60">
                <a:extLst>
                  <a:ext uri="{FF2B5EF4-FFF2-40B4-BE49-F238E27FC236}">
                    <a16:creationId xmlns:a16="http://schemas.microsoft.com/office/drawing/2014/main" id="{A82CB050-0453-4339-B612-6EA4D20E6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337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Straight Connector 61">
                <a:extLst>
                  <a:ext uri="{FF2B5EF4-FFF2-40B4-BE49-F238E27FC236}">
                    <a16:creationId xmlns:a16="http://schemas.microsoft.com/office/drawing/2014/main" id="{AE600E83-7273-4CEA-A07D-970BDCE39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5917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Straight Connector 62">
                <a:extLst>
                  <a:ext uri="{FF2B5EF4-FFF2-40B4-BE49-F238E27FC236}">
                    <a16:creationId xmlns:a16="http://schemas.microsoft.com/office/drawing/2014/main" id="{6EF0C982-001A-4089-8D64-E313576CF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861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Straight Connector 63">
                <a:extLst>
                  <a:ext uri="{FF2B5EF4-FFF2-40B4-BE49-F238E27FC236}">
                    <a16:creationId xmlns:a16="http://schemas.microsoft.com/office/drawing/2014/main" id="{7B3E43A2-EC29-4886-9252-4C0EC6588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115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Straight Connector 64">
                <a:extLst>
                  <a:ext uri="{FF2B5EF4-FFF2-40B4-BE49-F238E27FC236}">
                    <a16:creationId xmlns:a16="http://schemas.microsoft.com/office/drawing/2014/main" id="{C45DA570-85B6-4FC7-9226-1EE99D94B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385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Straight Connector 65">
                <a:extLst>
                  <a:ext uri="{FF2B5EF4-FFF2-40B4-BE49-F238E27FC236}">
                    <a16:creationId xmlns:a16="http://schemas.microsoft.com/office/drawing/2014/main" id="{9ABA1FD9-ED65-4B66-B32C-21BCDD208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655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Straight Connector 66">
                <a:extLst>
                  <a:ext uri="{FF2B5EF4-FFF2-40B4-BE49-F238E27FC236}">
                    <a16:creationId xmlns:a16="http://schemas.microsoft.com/office/drawing/2014/main" id="{BB8AB6FF-630E-4B5B-A298-3D83169FB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90938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7" name="Rectangle 15">
              <a:extLst>
                <a:ext uri="{FF2B5EF4-FFF2-40B4-BE49-F238E27FC236}">
                  <a16:creationId xmlns:a16="http://schemas.microsoft.com/office/drawing/2014/main" id="{6F3FAF4C-F97D-4D56-B472-EB85B55942F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555054" y="4914831"/>
              <a:ext cx="1136177" cy="126611"/>
            </a:xfrm>
            <a:prstGeom prst="rect">
              <a:avLst/>
            </a:prstGeom>
            <a:solidFill>
              <a:srgbClr val="3D3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67">
            <a:extLst>
              <a:ext uri="{FF2B5EF4-FFF2-40B4-BE49-F238E27FC236}">
                <a16:creationId xmlns:a16="http://schemas.microsoft.com/office/drawing/2014/main" id="{20F2E5BC-CD05-4B22-A68C-64BE73CDD89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 rot="18632430">
            <a:off x="5657755" y="946642"/>
            <a:ext cx="876494" cy="4825647"/>
            <a:chOff x="5050653" y="2708895"/>
            <a:chExt cx="2068549" cy="11388681"/>
          </a:xfrm>
        </p:grpSpPr>
        <p:sp>
          <p:nvSpPr>
            <p:cNvPr id="75" name="Freeform: Shape 68">
              <a:extLst>
                <a:ext uri="{FF2B5EF4-FFF2-40B4-BE49-F238E27FC236}">
                  <a16:creationId xmlns:a16="http://schemas.microsoft.com/office/drawing/2014/main" id="{16E66257-6E56-4F9B-A7BF-BBB88FEDA1B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555049" y="4437612"/>
              <a:ext cx="1136176" cy="5337111"/>
            </a:xfrm>
            <a:custGeom>
              <a:avLst/>
              <a:gdLst>
                <a:gd name="T0" fmla="*/ 60 w 93"/>
                <a:gd name="T1" fmla="*/ 14 h 462"/>
                <a:gd name="T2" fmla="*/ 60 w 93"/>
                <a:gd name="T3" fmla="*/ 0 h 462"/>
                <a:gd name="T4" fmla="*/ 50 w 93"/>
                <a:gd name="T5" fmla="*/ 0 h 462"/>
                <a:gd name="T6" fmla="*/ 43 w 93"/>
                <a:gd name="T7" fmla="*/ 0 h 462"/>
                <a:gd name="T8" fmla="*/ 33 w 93"/>
                <a:gd name="T9" fmla="*/ 0 h 462"/>
                <a:gd name="T10" fmla="*/ 33 w 93"/>
                <a:gd name="T11" fmla="*/ 14 h 462"/>
                <a:gd name="T12" fmla="*/ 0 w 93"/>
                <a:gd name="T13" fmla="*/ 31 h 462"/>
                <a:gd name="T14" fmla="*/ 0 w 93"/>
                <a:gd name="T15" fmla="*/ 462 h 462"/>
                <a:gd name="T16" fmla="*/ 43 w 93"/>
                <a:gd name="T17" fmla="*/ 462 h 462"/>
                <a:gd name="T18" fmla="*/ 50 w 93"/>
                <a:gd name="T19" fmla="*/ 462 h 462"/>
                <a:gd name="T20" fmla="*/ 93 w 93"/>
                <a:gd name="T21" fmla="*/ 462 h 462"/>
                <a:gd name="T22" fmla="*/ 93 w 93"/>
                <a:gd name="T23" fmla="*/ 31 h 462"/>
                <a:gd name="T24" fmla="*/ 60 w 93"/>
                <a:gd name="T25" fmla="*/ 1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462">
                  <a:moveTo>
                    <a:pt x="60" y="14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5" y="22"/>
                    <a:pt x="0" y="31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43" y="462"/>
                    <a:pt x="43" y="462"/>
                    <a:pt x="43" y="462"/>
                  </a:cubicBezTo>
                  <a:cubicBezTo>
                    <a:pt x="50" y="462"/>
                    <a:pt x="50" y="462"/>
                    <a:pt x="50" y="462"/>
                  </a:cubicBezTo>
                  <a:cubicBezTo>
                    <a:pt x="93" y="462"/>
                    <a:pt x="93" y="462"/>
                    <a:pt x="93" y="462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88" y="22"/>
                    <a:pt x="60" y="14"/>
                    <a:pt x="60" y="14"/>
                  </a:cubicBezTo>
                  <a:close/>
                </a:path>
              </a:pathLst>
            </a:custGeom>
            <a:solidFill>
              <a:srgbClr val="EB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Rectangle 69">
              <a:extLst>
                <a:ext uri="{FF2B5EF4-FFF2-40B4-BE49-F238E27FC236}">
                  <a16:creationId xmlns:a16="http://schemas.microsoft.com/office/drawing/2014/main" id="{2D97CF03-E84B-4DC4-8187-BBCE0AD1810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636567" y="2811159"/>
              <a:ext cx="968040" cy="3267521"/>
            </a:xfrm>
            <a:prstGeom prst="rect">
              <a:avLst/>
            </a:prstGeom>
            <a:solidFill>
              <a:srgbClr val="D5D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Rectangle 70">
              <a:extLst>
                <a:ext uri="{FF2B5EF4-FFF2-40B4-BE49-F238E27FC236}">
                  <a16:creationId xmlns:a16="http://schemas.microsoft.com/office/drawing/2014/main" id="{0656AA6E-E31A-4069-9949-4B23D23C45C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375334" y="2811159"/>
              <a:ext cx="229274" cy="6569128"/>
            </a:xfrm>
            <a:prstGeom prst="rect">
              <a:avLst/>
            </a:prstGeom>
            <a:solidFill>
              <a:srgbClr val="BFC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71">
              <a:extLst>
                <a:ext uri="{FF2B5EF4-FFF2-40B4-BE49-F238E27FC236}">
                  <a16:creationId xmlns:a16="http://schemas.microsoft.com/office/drawing/2014/main" id="{43162B61-1B42-4D2D-BA25-F126BB4D1B0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079827" y="10860651"/>
              <a:ext cx="86615" cy="1236886"/>
            </a:xfrm>
            <a:custGeom>
              <a:avLst/>
              <a:gdLst>
                <a:gd name="T0" fmla="*/ 17 w 17"/>
                <a:gd name="T1" fmla="*/ 19 h 254"/>
                <a:gd name="T2" fmla="*/ 0 w 17"/>
                <a:gd name="T3" fmla="*/ 0 h 254"/>
                <a:gd name="T4" fmla="*/ 0 w 17"/>
                <a:gd name="T5" fmla="*/ 254 h 254"/>
                <a:gd name="T6" fmla="*/ 17 w 17"/>
                <a:gd name="T7" fmla="*/ 254 h 254"/>
                <a:gd name="T8" fmla="*/ 17 w 17"/>
                <a:gd name="T9" fmla="*/ 1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54">
                  <a:moveTo>
                    <a:pt x="17" y="19"/>
                  </a:moveTo>
                  <a:lnTo>
                    <a:pt x="0" y="0"/>
                  </a:lnTo>
                  <a:lnTo>
                    <a:pt x="0" y="254"/>
                  </a:lnTo>
                  <a:lnTo>
                    <a:pt x="17" y="254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C5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72">
              <a:extLst>
                <a:ext uri="{FF2B5EF4-FFF2-40B4-BE49-F238E27FC236}">
                  <a16:creationId xmlns:a16="http://schemas.microsoft.com/office/drawing/2014/main" id="{D624FCC6-3A78-4F13-B364-6BF2E9AD12B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050653" y="4325611"/>
              <a:ext cx="2068549" cy="112002"/>
            </a:xfrm>
            <a:custGeom>
              <a:avLst/>
              <a:gdLst>
                <a:gd name="T0" fmla="*/ 169 w 169"/>
                <a:gd name="T1" fmla="*/ 5 h 10"/>
                <a:gd name="T2" fmla="*/ 164 w 169"/>
                <a:gd name="T3" fmla="*/ 10 h 10"/>
                <a:gd name="T4" fmla="*/ 5 w 169"/>
                <a:gd name="T5" fmla="*/ 10 h 10"/>
                <a:gd name="T6" fmla="*/ 0 w 169"/>
                <a:gd name="T7" fmla="*/ 5 h 10"/>
                <a:gd name="T8" fmla="*/ 5 w 169"/>
                <a:gd name="T9" fmla="*/ 0 h 10"/>
                <a:gd name="T10" fmla="*/ 164 w 169"/>
                <a:gd name="T11" fmla="*/ 0 h 10"/>
                <a:gd name="T12" fmla="*/ 169 w 169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0">
                  <a:moveTo>
                    <a:pt x="169" y="5"/>
                  </a:moveTo>
                  <a:cubicBezTo>
                    <a:pt x="169" y="8"/>
                    <a:pt x="167" y="10"/>
                    <a:pt x="16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69" y="2"/>
                    <a:pt x="169" y="5"/>
                  </a:cubicBezTo>
                  <a:close/>
                </a:path>
              </a:pathLst>
            </a:custGeom>
            <a:solidFill>
              <a:srgbClr val="97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Freeform: Shape 73">
              <a:extLst>
                <a:ext uri="{FF2B5EF4-FFF2-40B4-BE49-F238E27FC236}">
                  <a16:creationId xmlns:a16="http://schemas.microsoft.com/office/drawing/2014/main" id="{BB126F8B-CA1C-4016-9E3C-E918645CC61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906599" y="9774723"/>
              <a:ext cx="433072" cy="1305060"/>
            </a:xfrm>
            <a:custGeom>
              <a:avLst/>
              <a:gdLst>
                <a:gd name="T0" fmla="*/ 35 w 35"/>
                <a:gd name="T1" fmla="*/ 12 h 113"/>
                <a:gd name="T2" fmla="*/ 17 w 35"/>
                <a:gd name="T3" fmla="*/ 0 h 113"/>
                <a:gd name="T4" fmla="*/ 0 w 35"/>
                <a:gd name="T5" fmla="*/ 12 h 113"/>
                <a:gd name="T6" fmla="*/ 0 w 35"/>
                <a:gd name="T7" fmla="*/ 113 h 113"/>
                <a:gd name="T8" fmla="*/ 35 w 35"/>
                <a:gd name="T9" fmla="*/ 113 h 113"/>
                <a:gd name="T10" fmla="*/ 35 w 35"/>
                <a:gd name="T1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3">
                  <a:moveTo>
                    <a:pt x="35" y="12"/>
                  </a:moveTo>
                  <a:cubicBezTo>
                    <a:pt x="35" y="12"/>
                    <a:pt x="29" y="0"/>
                    <a:pt x="17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35" y="113"/>
                    <a:pt x="35" y="113"/>
                    <a:pt x="35" y="113"/>
                  </a:cubicBezTo>
                  <a:lnTo>
                    <a:pt x="35" y="12"/>
                  </a:lnTo>
                  <a:close/>
                </a:path>
              </a:pathLst>
            </a:custGeom>
            <a:solidFill>
              <a:srgbClr val="C5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Rectangle 74">
              <a:extLst>
                <a:ext uri="{FF2B5EF4-FFF2-40B4-BE49-F238E27FC236}">
                  <a16:creationId xmlns:a16="http://schemas.microsoft.com/office/drawing/2014/main" id="{C0A12C08-2E66-4714-A41D-6B9E110DB9E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860747" y="9774724"/>
              <a:ext cx="524783" cy="5843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Freeform: Shape 75">
              <a:extLst>
                <a:ext uri="{FF2B5EF4-FFF2-40B4-BE49-F238E27FC236}">
                  <a16:creationId xmlns:a16="http://schemas.microsoft.com/office/drawing/2014/main" id="{B05A054F-30D9-4ABD-8E57-A014518BF85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407296" y="2708895"/>
              <a:ext cx="1370543" cy="112002"/>
            </a:xfrm>
            <a:custGeom>
              <a:avLst/>
              <a:gdLst>
                <a:gd name="T0" fmla="*/ 112 w 112"/>
                <a:gd name="T1" fmla="*/ 5 h 10"/>
                <a:gd name="T2" fmla="*/ 109 w 112"/>
                <a:gd name="T3" fmla="*/ 10 h 10"/>
                <a:gd name="T4" fmla="*/ 3 w 112"/>
                <a:gd name="T5" fmla="*/ 10 h 10"/>
                <a:gd name="T6" fmla="*/ 0 w 112"/>
                <a:gd name="T7" fmla="*/ 5 h 10"/>
                <a:gd name="T8" fmla="*/ 3 w 112"/>
                <a:gd name="T9" fmla="*/ 0 h 10"/>
                <a:gd name="T10" fmla="*/ 109 w 112"/>
                <a:gd name="T11" fmla="*/ 0 h 10"/>
                <a:gd name="T12" fmla="*/ 112 w 1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0">
                  <a:moveTo>
                    <a:pt x="112" y="5"/>
                  </a:moveTo>
                  <a:cubicBezTo>
                    <a:pt x="112" y="8"/>
                    <a:pt x="111" y="10"/>
                    <a:pt x="109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1" y="0"/>
                    <a:pt x="112" y="2"/>
                    <a:pt x="112" y="5"/>
                  </a:cubicBezTo>
                  <a:close/>
                </a:path>
              </a:pathLst>
            </a:custGeom>
            <a:solidFill>
              <a:srgbClr val="97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Rectangle 76">
              <a:extLst>
                <a:ext uri="{FF2B5EF4-FFF2-40B4-BE49-F238E27FC236}">
                  <a16:creationId xmlns:a16="http://schemas.microsoft.com/office/drawing/2014/main" id="{D5AF4D89-1C6D-432C-9047-6054490AA8B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590713" y="6078961"/>
              <a:ext cx="1054656" cy="3301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4" name="Group 77">
              <a:extLst>
                <a:ext uri="{FF2B5EF4-FFF2-40B4-BE49-F238E27FC236}">
                  <a16:creationId xmlns:a16="http://schemas.microsoft.com/office/drawing/2014/main" id="{456BD986-67FE-4E34-AE35-CE09D892746E}"/>
                </a:ext>
              </a:extLst>
            </p:cNvPr>
            <p:cNvGrpSpPr/>
            <p:nvPr/>
          </p:nvGrpSpPr>
          <p:grpSpPr>
            <a:xfrm rot="10800000">
              <a:off x="6263255" y="12798999"/>
              <a:ext cx="427977" cy="1298577"/>
              <a:chOff x="739775" y="2392363"/>
              <a:chExt cx="133350" cy="1298575"/>
            </a:xfrm>
          </p:grpSpPr>
          <p:sp>
            <p:nvSpPr>
              <p:cNvPr id="86" name="Straight Connector 79">
                <a:extLst>
                  <a:ext uri="{FF2B5EF4-FFF2-40B4-BE49-F238E27FC236}">
                    <a16:creationId xmlns:a16="http://schemas.microsoft.com/office/drawing/2014/main" id="{40B7E0F3-3EC8-4895-A03F-984D6A4B3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39236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Straight Connector 80">
                <a:extLst>
                  <a:ext uri="{FF2B5EF4-FFF2-40B4-BE49-F238E27FC236}">
                    <a16:creationId xmlns:a16="http://schemas.microsoft.com/office/drawing/2014/main" id="{B2712806-33B3-456C-999F-DEA65EB9B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193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Straight Connector 81">
                <a:extLst>
                  <a:ext uri="{FF2B5EF4-FFF2-40B4-BE49-F238E27FC236}">
                    <a16:creationId xmlns:a16="http://schemas.microsoft.com/office/drawing/2014/main" id="{45EC25A5-56A4-404D-9A67-2E5914170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447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Straight Connector 82">
                <a:extLst>
                  <a:ext uri="{FF2B5EF4-FFF2-40B4-BE49-F238E27FC236}">
                    <a16:creationId xmlns:a16="http://schemas.microsoft.com/office/drawing/2014/main" id="{BA0A0911-C4B0-4D0B-B4E1-1B2F02ED2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669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Straight Connector 83">
                <a:extLst>
                  <a:ext uri="{FF2B5EF4-FFF2-40B4-BE49-F238E27FC236}">
                    <a16:creationId xmlns:a16="http://schemas.microsoft.com/office/drawing/2014/main" id="{C65F3073-2C4A-4556-B865-AC42BBC5F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939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Straight Connector 84">
                <a:extLst>
                  <a:ext uri="{FF2B5EF4-FFF2-40B4-BE49-F238E27FC236}">
                    <a16:creationId xmlns:a16="http://schemas.microsoft.com/office/drawing/2014/main" id="{8654FB72-85AD-4B1C-8409-02F4CE30A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20950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Straight Connector 85">
                <a:extLst>
                  <a:ext uri="{FF2B5EF4-FFF2-40B4-BE49-F238E27FC236}">
                    <a16:creationId xmlns:a16="http://schemas.microsoft.com/office/drawing/2014/main" id="{BAAA84E9-6947-4A9C-AD3C-CF2982F79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463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Straight Connector 86">
                <a:extLst>
                  <a:ext uri="{FF2B5EF4-FFF2-40B4-BE49-F238E27FC236}">
                    <a16:creationId xmlns:a16="http://schemas.microsoft.com/office/drawing/2014/main" id="{98FEC19E-02AE-4D77-BA14-0FB37A8BF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733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Straight Connector 87">
                <a:extLst>
                  <a:ext uri="{FF2B5EF4-FFF2-40B4-BE49-F238E27FC236}">
                    <a16:creationId xmlns:a16="http://schemas.microsoft.com/office/drawing/2014/main" id="{516647A5-32CE-4750-BD2C-190D0D1A5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987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Straight Connector 88">
                <a:extLst>
                  <a:ext uri="{FF2B5EF4-FFF2-40B4-BE49-F238E27FC236}">
                    <a16:creationId xmlns:a16="http://schemas.microsoft.com/office/drawing/2014/main" id="{C2C2B208-82CB-48F1-AD40-DCFDD4A7C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62572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Straight Connector 89">
                <a:extLst>
                  <a:ext uri="{FF2B5EF4-FFF2-40B4-BE49-F238E27FC236}">
                    <a16:creationId xmlns:a16="http://schemas.microsoft.com/office/drawing/2014/main" id="{F44D3EC9-4D22-47B6-8E25-F3E27DF37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65271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Straight Connector 90">
                <a:extLst>
                  <a:ext uri="{FF2B5EF4-FFF2-40B4-BE49-F238E27FC236}">
                    <a16:creationId xmlns:a16="http://schemas.microsoft.com/office/drawing/2014/main" id="{7829ECEC-7CD9-42E4-BD18-9A438E5C6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6781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Straight Connector 91">
                <a:extLst>
                  <a:ext uri="{FF2B5EF4-FFF2-40B4-BE49-F238E27FC236}">
                    <a16:creationId xmlns:a16="http://schemas.microsoft.com/office/drawing/2014/main" id="{48F7BEB8-9C75-4251-A00D-4C045AE0C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051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Straight Connector 92">
                <a:extLst>
                  <a:ext uri="{FF2B5EF4-FFF2-40B4-BE49-F238E27FC236}">
                    <a16:creationId xmlns:a16="http://schemas.microsoft.com/office/drawing/2014/main" id="{A61F5C90-80A6-4B1E-96D4-F9B6BF025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2732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Straight Connector 93">
                <a:extLst>
                  <a:ext uri="{FF2B5EF4-FFF2-40B4-BE49-F238E27FC236}">
                    <a16:creationId xmlns:a16="http://schemas.microsoft.com/office/drawing/2014/main" id="{162A5168-30A1-487D-9BB3-BC26DA7B7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543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Straight Connector 94">
                <a:extLst>
                  <a:ext uri="{FF2B5EF4-FFF2-40B4-BE49-F238E27FC236}">
                    <a16:creationId xmlns:a16="http://schemas.microsoft.com/office/drawing/2014/main" id="{75D6B37A-2D44-4BE5-AA8C-CE3241C33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7971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Straight Connector 95">
                <a:extLst>
                  <a:ext uri="{FF2B5EF4-FFF2-40B4-BE49-F238E27FC236}">
                    <a16:creationId xmlns:a16="http://schemas.microsoft.com/office/drawing/2014/main" id="{01B3AD26-4B9C-4BE7-9CC5-5A9AEE611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067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Straight Connector 96">
                <a:extLst>
                  <a:ext uri="{FF2B5EF4-FFF2-40B4-BE49-F238E27FC236}">
                    <a16:creationId xmlns:a16="http://schemas.microsoft.com/office/drawing/2014/main" id="{0042B9C7-A3DA-4C86-9F6E-3217D4E4A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3368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Straight Connector 97">
                <a:extLst>
                  <a:ext uri="{FF2B5EF4-FFF2-40B4-BE49-F238E27FC236}">
                    <a16:creationId xmlns:a16="http://schemas.microsoft.com/office/drawing/2014/main" id="{BD5FA24D-3CBC-4EFA-A040-62B82911E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5908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Straight Connector 98">
                <a:extLst>
                  <a:ext uri="{FF2B5EF4-FFF2-40B4-BE49-F238E27FC236}">
                    <a16:creationId xmlns:a16="http://schemas.microsoft.com/office/drawing/2014/main" id="{91236C3E-A92D-4D6B-825C-2B14E18C2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860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Straight Connector 99">
                <a:extLst>
                  <a:ext uri="{FF2B5EF4-FFF2-40B4-BE49-F238E27FC236}">
                    <a16:creationId xmlns:a16="http://schemas.microsoft.com/office/drawing/2014/main" id="{9AA975B5-F09A-44A7-A659-43AE2FC7F9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1147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Straight Connector 100">
                <a:extLst>
                  <a:ext uri="{FF2B5EF4-FFF2-40B4-BE49-F238E27FC236}">
                    <a16:creationId xmlns:a16="http://schemas.microsoft.com/office/drawing/2014/main" id="{F0505453-C87A-42FD-84F9-099FAEF96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384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Straight Connector 101">
                <a:extLst>
                  <a:ext uri="{FF2B5EF4-FFF2-40B4-BE49-F238E27FC236}">
                    <a16:creationId xmlns:a16="http://schemas.microsoft.com/office/drawing/2014/main" id="{27476172-EB88-492F-8275-5472BDB3B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654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Straight Connector 102">
                <a:extLst>
                  <a:ext uri="{FF2B5EF4-FFF2-40B4-BE49-F238E27FC236}">
                    <a16:creationId xmlns:a16="http://schemas.microsoft.com/office/drawing/2014/main" id="{B567B7C6-7E1D-4C61-AC70-CF25F2CA3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908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Straight Connector 103">
                <a:extLst>
                  <a:ext uri="{FF2B5EF4-FFF2-40B4-BE49-F238E27FC236}">
                    <a16:creationId xmlns:a16="http://schemas.microsoft.com/office/drawing/2014/main" id="{6FE409ED-30BF-4E46-B788-A23F27F0C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178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Straight Connector 104">
                <a:extLst>
                  <a:ext uri="{FF2B5EF4-FFF2-40B4-BE49-F238E27FC236}">
                    <a16:creationId xmlns:a16="http://schemas.microsoft.com/office/drawing/2014/main" id="{5A18DC61-8B82-4D44-BA39-666E556F0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4006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Straight Connector 105">
                <a:extLst>
                  <a:ext uri="{FF2B5EF4-FFF2-40B4-BE49-F238E27FC236}">
                    <a16:creationId xmlns:a16="http://schemas.microsoft.com/office/drawing/2014/main" id="{AB0592E8-0D92-471F-8887-1A7301A38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670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Straight Connector 106">
                <a:extLst>
                  <a:ext uri="{FF2B5EF4-FFF2-40B4-BE49-F238E27FC236}">
                    <a16:creationId xmlns:a16="http://schemas.microsoft.com/office/drawing/2014/main" id="{F04756E8-9C02-4947-A7A5-0B149CB78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924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Straight Connector 107">
                <a:extLst>
                  <a:ext uri="{FF2B5EF4-FFF2-40B4-BE49-F238E27FC236}">
                    <a16:creationId xmlns:a16="http://schemas.microsoft.com/office/drawing/2014/main" id="{A1CE2C71-A716-4BDB-B7C5-0BAAB307C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194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Straight Connector 108">
                <a:extLst>
                  <a:ext uri="{FF2B5EF4-FFF2-40B4-BE49-F238E27FC236}">
                    <a16:creationId xmlns:a16="http://schemas.microsoft.com/office/drawing/2014/main" id="{AF0DEB65-EE1A-471E-9F61-81775E34C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448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Straight Connector 109">
                <a:extLst>
                  <a:ext uri="{FF2B5EF4-FFF2-40B4-BE49-F238E27FC236}">
                    <a16:creationId xmlns:a16="http://schemas.microsoft.com/office/drawing/2014/main" id="{15C2A87A-FB09-4655-8667-5640F705E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7182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Straight Connector 110">
                <a:extLst>
                  <a:ext uri="{FF2B5EF4-FFF2-40B4-BE49-F238E27FC236}">
                    <a16:creationId xmlns:a16="http://schemas.microsoft.com/office/drawing/2014/main" id="{DCF489A2-E7DC-4A8B-9BE2-E6B74AA92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988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Straight Connector 111">
                <a:extLst>
                  <a:ext uri="{FF2B5EF4-FFF2-40B4-BE49-F238E27FC236}">
                    <a16:creationId xmlns:a16="http://schemas.microsoft.com/office/drawing/2014/main" id="{C6BB2E77-0098-4DB4-A247-EBA4DA8719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2242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Straight Connector 112">
                <a:extLst>
                  <a:ext uri="{FF2B5EF4-FFF2-40B4-BE49-F238E27FC236}">
                    <a16:creationId xmlns:a16="http://schemas.microsoft.com/office/drawing/2014/main" id="{9C1100C5-659F-43E4-BD89-3262F4814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2512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Straight Connector 113">
                <a:extLst>
                  <a:ext uri="{FF2B5EF4-FFF2-40B4-BE49-F238E27FC236}">
                    <a16:creationId xmlns:a16="http://schemas.microsoft.com/office/drawing/2014/main" id="{A33A396F-3C75-4BD5-87E5-98726FA65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2766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Straight Connector 114">
                <a:extLst>
                  <a:ext uri="{FF2B5EF4-FFF2-40B4-BE49-F238E27FC236}">
                    <a16:creationId xmlns:a16="http://schemas.microsoft.com/office/drawing/2014/main" id="{EBAD6BA7-B264-4FEF-ADD2-8AFDE9ADE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0041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Straight Connector 115">
                <a:extLst>
                  <a:ext uri="{FF2B5EF4-FFF2-40B4-BE49-F238E27FC236}">
                    <a16:creationId xmlns:a16="http://schemas.microsoft.com/office/drawing/2014/main" id="{AF7EAD96-7341-49B7-AF2A-68AE53797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258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Straight Connector 116">
                <a:extLst>
                  <a:ext uri="{FF2B5EF4-FFF2-40B4-BE49-F238E27FC236}">
                    <a16:creationId xmlns:a16="http://schemas.microsoft.com/office/drawing/2014/main" id="{301C6DCA-D63B-4443-88AC-3AF5763CC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528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Straight Connector 117">
                <a:extLst>
                  <a:ext uri="{FF2B5EF4-FFF2-40B4-BE49-F238E27FC236}">
                    <a16:creationId xmlns:a16="http://schemas.microsoft.com/office/drawing/2014/main" id="{0B65F400-8369-4EB9-AFED-D936D3476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782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Straight Connector 118">
                <a:extLst>
                  <a:ext uri="{FF2B5EF4-FFF2-40B4-BE49-F238E27FC236}">
                    <a16:creationId xmlns:a16="http://schemas.microsoft.com/office/drawing/2014/main" id="{09568359-D183-4F2A-8B8F-65DB37D55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0518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Straight Connector 119">
                <a:extLst>
                  <a:ext uri="{FF2B5EF4-FFF2-40B4-BE49-F238E27FC236}">
                    <a16:creationId xmlns:a16="http://schemas.microsoft.com/office/drawing/2014/main" id="{873BF76B-37CE-4806-895A-E81A4C825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3217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Straight Connector 120">
                <a:extLst>
                  <a:ext uri="{FF2B5EF4-FFF2-40B4-BE49-F238E27FC236}">
                    <a16:creationId xmlns:a16="http://schemas.microsoft.com/office/drawing/2014/main" id="{069D7390-A269-4BF7-B8C0-8259DBF14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575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Straight Connector 121">
                <a:extLst>
                  <a:ext uri="{FF2B5EF4-FFF2-40B4-BE49-F238E27FC236}">
                    <a16:creationId xmlns:a16="http://schemas.microsoft.com/office/drawing/2014/main" id="{878446D6-A9B4-47EC-945E-A0482A8D6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845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Straight Connector 122">
                <a:extLst>
                  <a:ext uri="{FF2B5EF4-FFF2-40B4-BE49-F238E27FC236}">
                    <a16:creationId xmlns:a16="http://schemas.microsoft.com/office/drawing/2014/main" id="{54845AFD-09AC-4DB3-A445-7C1A6FADC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099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Straight Connector 123">
                <a:extLst>
                  <a:ext uri="{FF2B5EF4-FFF2-40B4-BE49-F238E27FC236}">
                    <a16:creationId xmlns:a16="http://schemas.microsoft.com/office/drawing/2014/main" id="{F4EC60F6-248F-4715-BC2A-C9BA884B4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337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Straight Connector 124">
                <a:extLst>
                  <a:ext uri="{FF2B5EF4-FFF2-40B4-BE49-F238E27FC236}">
                    <a16:creationId xmlns:a16="http://schemas.microsoft.com/office/drawing/2014/main" id="{4EE6A296-9212-4253-809E-19FB16ABC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5917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Straight Connector 125">
                <a:extLst>
                  <a:ext uri="{FF2B5EF4-FFF2-40B4-BE49-F238E27FC236}">
                    <a16:creationId xmlns:a16="http://schemas.microsoft.com/office/drawing/2014/main" id="{B32D920E-C66D-4677-BE9D-0DE3CFA6D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861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Straight Connector 126">
                <a:extLst>
                  <a:ext uri="{FF2B5EF4-FFF2-40B4-BE49-F238E27FC236}">
                    <a16:creationId xmlns:a16="http://schemas.microsoft.com/office/drawing/2014/main" id="{0FC60834-7403-498E-8317-F1D7A81E1B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115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Straight Connector 127">
                <a:extLst>
                  <a:ext uri="{FF2B5EF4-FFF2-40B4-BE49-F238E27FC236}">
                    <a16:creationId xmlns:a16="http://schemas.microsoft.com/office/drawing/2014/main" id="{207008BC-53BB-4D96-ADA7-5182F27DA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385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Straight Connector 128">
                <a:extLst>
                  <a:ext uri="{FF2B5EF4-FFF2-40B4-BE49-F238E27FC236}">
                    <a16:creationId xmlns:a16="http://schemas.microsoft.com/office/drawing/2014/main" id="{BC287EFD-DA28-4CE3-8138-051E9F11C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655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Straight Connector 129">
                <a:extLst>
                  <a:ext uri="{FF2B5EF4-FFF2-40B4-BE49-F238E27FC236}">
                    <a16:creationId xmlns:a16="http://schemas.microsoft.com/office/drawing/2014/main" id="{3FAAFFD3-0842-4D39-924C-6CC0E5A61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90938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5" name="Rectangle 78">
              <a:extLst>
                <a:ext uri="{FF2B5EF4-FFF2-40B4-BE49-F238E27FC236}">
                  <a16:creationId xmlns:a16="http://schemas.microsoft.com/office/drawing/2014/main" id="{10B004B5-4C7C-46F3-9129-CAED58A7D50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545630" y="5980152"/>
              <a:ext cx="1136177" cy="126611"/>
            </a:xfrm>
            <a:prstGeom prst="rect">
              <a:avLst/>
            </a:prstGeom>
            <a:solidFill>
              <a:srgbClr val="3D3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千图PPT彼岸天：ID 8661124库_组合 130">
            <a:extLst>
              <a:ext uri="{FF2B5EF4-FFF2-40B4-BE49-F238E27FC236}">
                <a16:creationId xmlns:a16="http://schemas.microsoft.com/office/drawing/2014/main" id="{36E82230-D9ED-4FFE-98B0-16B99510B6B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 rot="18632430">
            <a:off x="8185413" y="931071"/>
            <a:ext cx="876494" cy="4825647"/>
            <a:chOff x="5050650" y="2708878"/>
            <a:chExt cx="2068549" cy="11388610"/>
          </a:xfrm>
        </p:grpSpPr>
        <p:sp>
          <p:nvSpPr>
            <p:cNvPr id="13" name="Freeform: Shape 131">
              <a:extLst>
                <a:ext uri="{FF2B5EF4-FFF2-40B4-BE49-F238E27FC236}">
                  <a16:creationId xmlns:a16="http://schemas.microsoft.com/office/drawing/2014/main" id="{68D981E1-2A4A-40AB-B5E1-22884544567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555047" y="4437586"/>
              <a:ext cx="1136176" cy="5337077"/>
            </a:xfrm>
            <a:custGeom>
              <a:avLst/>
              <a:gdLst>
                <a:gd name="T0" fmla="*/ 60 w 93"/>
                <a:gd name="T1" fmla="*/ 14 h 462"/>
                <a:gd name="T2" fmla="*/ 60 w 93"/>
                <a:gd name="T3" fmla="*/ 0 h 462"/>
                <a:gd name="T4" fmla="*/ 50 w 93"/>
                <a:gd name="T5" fmla="*/ 0 h 462"/>
                <a:gd name="T6" fmla="*/ 43 w 93"/>
                <a:gd name="T7" fmla="*/ 0 h 462"/>
                <a:gd name="T8" fmla="*/ 33 w 93"/>
                <a:gd name="T9" fmla="*/ 0 h 462"/>
                <a:gd name="T10" fmla="*/ 33 w 93"/>
                <a:gd name="T11" fmla="*/ 14 h 462"/>
                <a:gd name="T12" fmla="*/ 0 w 93"/>
                <a:gd name="T13" fmla="*/ 31 h 462"/>
                <a:gd name="T14" fmla="*/ 0 w 93"/>
                <a:gd name="T15" fmla="*/ 462 h 462"/>
                <a:gd name="T16" fmla="*/ 43 w 93"/>
                <a:gd name="T17" fmla="*/ 462 h 462"/>
                <a:gd name="T18" fmla="*/ 50 w 93"/>
                <a:gd name="T19" fmla="*/ 462 h 462"/>
                <a:gd name="T20" fmla="*/ 93 w 93"/>
                <a:gd name="T21" fmla="*/ 462 h 462"/>
                <a:gd name="T22" fmla="*/ 93 w 93"/>
                <a:gd name="T23" fmla="*/ 31 h 462"/>
                <a:gd name="T24" fmla="*/ 60 w 93"/>
                <a:gd name="T25" fmla="*/ 1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462">
                  <a:moveTo>
                    <a:pt x="60" y="14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5" y="22"/>
                    <a:pt x="0" y="31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43" y="462"/>
                    <a:pt x="43" y="462"/>
                    <a:pt x="43" y="462"/>
                  </a:cubicBezTo>
                  <a:cubicBezTo>
                    <a:pt x="50" y="462"/>
                    <a:pt x="50" y="462"/>
                    <a:pt x="50" y="462"/>
                  </a:cubicBezTo>
                  <a:cubicBezTo>
                    <a:pt x="93" y="462"/>
                    <a:pt x="93" y="462"/>
                    <a:pt x="93" y="462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88" y="22"/>
                    <a:pt x="60" y="14"/>
                    <a:pt x="60" y="14"/>
                  </a:cubicBezTo>
                  <a:close/>
                </a:path>
              </a:pathLst>
            </a:custGeom>
            <a:solidFill>
              <a:srgbClr val="EB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Rectangle 132">
              <a:extLst>
                <a:ext uri="{FF2B5EF4-FFF2-40B4-BE49-F238E27FC236}">
                  <a16:creationId xmlns:a16="http://schemas.microsoft.com/office/drawing/2014/main" id="{F6F08EB0-0D98-45CB-9BA6-DB8A3E82A0D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636567" y="2811141"/>
              <a:ext cx="968038" cy="3852089"/>
            </a:xfrm>
            <a:prstGeom prst="rect">
              <a:avLst/>
            </a:prstGeom>
            <a:solidFill>
              <a:srgbClr val="D5D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Rectangle 133">
              <a:extLst>
                <a:ext uri="{FF2B5EF4-FFF2-40B4-BE49-F238E27FC236}">
                  <a16:creationId xmlns:a16="http://schemas.microsoft.com/office/drawing/2014/main" id="{26298585-EEE8-423A-830F-C6DAAB7DD60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375332" y="2811143"/>
              <a:ext cx="229274" cy="6569087"/>
            </a:xfrm>
            <a:prstGeom prst="rect">
              <a:avLst/>
            </a:prstGeom>
            <a:solidFill>
              <a:srgbClr val="BFC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134">
              <a:extLst>
                <a:ext uri="{FF2B5EF4-FFF2-40B4-BE49-F238E27FC236}">
                  <a16:creationId xmlns:a16="http://schemas.microsoft.com/office/drawing/2014/main" id="{E5E67255-DA47-4219-9FE5-BF8452B5803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079825" y="10860585"/>
              <a:ext cx="86615" cy="1236878"/>
            </a:xfrm>
            <a:custGeom>
              <a:avLst/>
              <a:gdLst>
                <a:gd name="T0" fmla="*/ 17 w 17"/>
                <a:gd name="T1" fmla="*/ 19 h 254"/>
                <a:gd name="T2" fmla="*/ 0 w 17"/>
                <a:gd name="T3" fmla="*/ 0 h 254"/>
                <a:gd name="T4" fmla="*/ 0 w 17"/>
                <a:gd name="T5" fmla="*/ 254 h 254"/>
                <a:gd name="T6" fmla="*/ 17 w 17"/>
                <a:gd name="T7" fmla="*/ 254 h 254"/>
                <a:gd name="T8" fmla="*/ 17 w 17"/>
                <a:gd name="T9" fmla="*/ 1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54">
                  <a:moveTo>
                    <a:pt x="17" y="19"/>
                  </a:moveTo>
                  <a:lnTo>
                    <a:pt x="0" y="0"/>
                  </a:lnTo>
                  <a:lnTo>
                    <a:pt x="0" y="254"/>
                  </a:lnTo>
                  <a:lnTo>
                    <a:pt x="17" y="254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C5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135">
              <a:extLst>
                <a:ext uri="{FF2B5EF4-FFF2-40B4-BE49-F238E27FC236}">
                  <a16:creationId xmlns:a16="http://schemas.microsoft.com/office/drawing/2014/main" id="{C88F7F06-FF67-4173-986B-29C3B85CA35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050650" y="4325585"/>
              <a:ext cx="2068549" cy="112002"/>
            </a:xfrm>
            <a:custGeom>
              <a:avLst/>
              <a:gdLst>
                <a:gd name="T0" fmla="*/ 169 w 169"/>
                <a:gd name="T1" fmla="*/ 5 h 10"/>
                <a:gd name="T2" fmla="*/ 164 w 169"/>
                <a:gd name="T3" fmla="*/ 10 h 10"/>
                <a:gd name="T4" fmla="*/ 5 w 169"/>
                <a:gd name="T5" fmla="*/ 10 h 10"/>
                <a:gd name="T6" fmla="*/ 0 w 169"/>
                <a:gd name="T7" fmla="*/ 5 h 10"/>
                <a:gd name="T8" fmla="*/ 5 w 169"/>
                <a:gd name="T9" fmla="*/ 0 h 10"/>
                <a:gd name="T10" fmla="*/ 164 w 169"/>
                <a:gd name="T11" fmla="*/ 0 h 10"/>
                <a:gd name="T12" fmla="*/ 169 w 169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0">
                  <a:moveTo>
                    <a:pt x="169" y="5"/>
                  </a:moveTo>
                  <a:cubicBezTo>
                    <a:pt x="169" y="8"/>
                    <a:pt x="167" y="10"/>
                    <a:pt x="16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69" y="2"/>
                    <a:pt x="169" y="5"/>
                  </a:cubicBezTo>
                  <a:close/>
                </a:path>
              </a:pathLst>
            </a:custGeom>
            <a:solidFill>
              <a:srgbClr val="97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136">
              <a:extLst>
                <a:ext uri="{FF2B5EF4-FFF2-40B4-BE49-F238E27FC236}">
                  <a16:creationId xmlns:a16="http://schemas.microsoft.com/office/drawing/2014/main" id="{D76702D0-D65F-45BD-BE32-B18946C82CD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906596" y="9774664"/>
              <a:ext cx="433072" cy="1305052"/>
            </a:xfrm>
            <a:custGeom>
              <a:avLst/>
              <a:gdLst>
                <a:gd name="T0" fmla="*/ 35 w 35"/>
                <a:gd name="T1" fmla="*/ 12 h 113"/>
                <a:gd name="T2" fmla="*/ 17 w 35"/>
                <a:gd name="T3" fmla="*/ 0 h 113"/>
                <a:gd name="T4" fmla="*/ 0 w 35"/>
                <a:gd name="T5" fmla="*/ 12 h 113"/>
                <a:gd name="T6" fmla="*/ 0 w 35"/>
                <a:gd name="T7" fmla="*/ 113 h 113"/>
                <a:gd name="T8" fmla="*/ 35 w 35"/>
                <a:gd name="T9" fmla="*/ 113 h 113"/>
                <a:gd name="T10" fmla="*/ 35 w 35"/>
                <a:gd name="T1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3">
                  <a:moveTo>
                    <a:pt x="35" y="12"/>
                  </a:moveTo>
                  <a:cubicBezTo>
                    <a:pt x="35" y="12"/>
                    <a:pt x="29" y="0"/>
                    <a:pt x="17" y="0"/>
                  </a:cubicBezTo>
                  <a:cubicBezTo>
                    <a:pt x="6" y="0"/>
                    <a:pt x="0" y="12"/>
                    <a:pt x="0" y="1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35" y="113"/>
                    <a:pt x="35" y="113"/>
                    <a:pt x="35" y="113"/>
                  </a:cubicBezTo>
                  <a:lnTo>
                    <a:pt x="35" y="12"/>
                  </a:lnTo>
                  <a:close/>
                </a:path>
              </a:pathLst>
            </a:custGeom>
            <a:solidFill>
              <a:srgbClr val="C5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Rectangle 137">
              <a:extLst>
                <a:ext uri="{FF2B5EF4-FFF2-40B4-BE49-F238E27FC236}">
                  <a16:creationId xmlns:a16="http://schemas.microsoft.com/office/drawing/2014/main" id="{A4F85CAD-51D0-4DC4-98D3-8887B2E0F94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860744" y="9774664"/>
              <a:ext cx="524783" cy="5843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138">
              <a:extLst>
                <a:ext uri="{FF2B5EF4-FFF2-40B4-BE49-F238E27FC236}">
                  <a16:creationId xmlns:a16="http://schemas.microsoft.com/office/drawing/2014/main" id="{A78CEF7B-9999-4DC6-8C99-DAB48EF4143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407295" y="2708878"/>
              <a:ext cx="1370543" cy="112002"/>
            </a:xfrm>
            <a:custGeom>
              <a:avLst/>
              <a:gdLst>
                <a:gd name="T0" fmla="*/ 112 w 112"/>
                <a:gd name="T1" fmla="*/ 5 h 10"/>
                <a:gd name="T2" fmla="*/ 109 w 112"/>
                <a:gd name="T3" fmla="*/ 10 h 10"/>
                <a:gd name="T4" fmla="*/ 3 w 112"/>
                <a:gd name="T5" fmla="*/ 10 h 10"/>
                <a:gd name="T6" fmla="*/ 0 w 112"/>
                <a:gd name="T7" fmla="*/ 5 h 10"/>
                <a:gd name="T8" fmla="*/ 3 w 112"/>
                <a:gd name="T9" fmla="*/ 0 h 10"/>
                <a:gd name="T10" fmla="*/ 109 w 112"/>
                <a:gd name="T11" fmla="*/ 0 h 10"/>
                <a:gd name="T12" fmla="*/ 112 w 1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0">
                  <a:moveTo>
                    <a:pt x="112" y="5"/>
                  </a:moveTo>
                  <a:cubicBezTo>
                    <a:pt x="112" y="8"/>
                    <a:pt x="111" y="10"/>
                    <a:pt x="109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1" y="0"/>
                    <a:pt x="112" y="2"/>
                    <a:pt x="112" y="5"/>
                  </a:cubicBezTo>
                  <a:close/>
                </a:path>
              </a:pathLst>
            </a:custGeom>
            <a:solidFill>
              <a:srgbClr val="97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Rectangle 139">
              <a:extLst>
                <a:ext uri="{FF2B5EF4-FFF2-40B4-BE49-F238E27FC236}">
                  <a16:creationId xmlns:a16="http://schemas.microsoft.com/office/drawing/2014/main" id="{808CE722-E88D-46D0-A2E9-FBBC3D5F002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590712" y="6750552"/>
              <a:ext cx="1054656" cy="26296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140">
              <a:extLst>
                <a:ext uri="{FF2B5EF4-FFF2-40B4-BE49-F238E27FC236}">
                  <a16:creationId xmlns:a16="http://schemas.microsoft.com/office/drawing/2014/main" id="{2B12C62F-B490-4F8F-B9D9-32D9B0599C9F}"/>
                </a:ext>
              </a:extLst>
            </p:cNvPr>
            <p:cNvGrpSpPr/>
            <p:nvPr/>
          </p:nvGrpSpPr>
          <p:grpSpPr>
            <a:xfrm rot="10800000">
              <a:off x="6263255" y="12798919"/>
              <a:ext cx="427977" cy="1298569"/>
              <a:chOff x="739775" y="2392363"/>
              <a:chExt cx="133350" cy="1298575"/>
            </a:xfrm>
          </p:grpSpPr>
          <p:sp>
            <p:nvSpPr>
              <p:cNvPr id="24" name="Straight Connector 142">
                <a:extLst>
                  <a:ext uri="{FF2B5EF4-FFF2-40B4-BE49-F238E27FC236}">
                    <a16:creationId xmlns:a16="http://schemas.microsoft.com/office/drawing/2014/main" id="{E7D0C696-894F-4C58-B4C2-C00C27367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39236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Straight Connector 143">
                <a:extLst>
                  <a:ext uri="{FF2B5EF4-FFF2-40B4-BE49-F238E27FC236}">
                    <a16:creationId xmlns:a16="http://schemas.microsoft.com/office/drawing/2014/main" id="{164B5D41-9D98-4819-B74B-608553C9E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193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Straight Connector 144">
                <a:extLst>
                  <a:ext uri="{FF2B5EF4-FFF2-40B4-BE49-F238E27FC236}">
                    <a16:creationId xmlns:a16="http://schemas.microsoft.com/office/drawing/2014/main" id="{41CE87F7-2004-4799-91DD-D6A56AB389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447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Straight Connector 145">
                <a:extLst>
                  <a:ext uri="{FF2B5EF4-FFF2-40B4-BE49-F238E27FC236}">
                    <a16:creationId xmlns:a16="http://schemas.microsoft.com/office/drawing/2014/main" id="{F0ADF8B2-F144-4E21-BA89-37D0823E4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669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Straight Connector 146">
                <a:extLst>
                  <a:ext uri="{FF2B5EF4-FFF2-40B4-BE49-F238E27FC236}">
                    <a16:creationId xmlns:a16="http://schemas.microsoft.com/office/drawing/2014/main" id="{8B0DD3AE-507E-4F9F-84B6-7507EE18F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4939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Straight Connector 147">
                <a:extLst>
                  <a:ext uri="{FF2B5EF4-FFF2-40B4-BE49-F238E27FC236}">
                    <a16:creationId xmlns:a16="http://schemas.microsoft.com/office/drawing/2014/main" id="{90D2756A-BA24-40CA-B935-8E69734A1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20950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Straight Connector 148">
                <a:extLst>
                  <a:ext uri="{FF2B5EF4-FFF2-40B4-BE49-F238E27FC236}">
                    <a16:creationId xmlns:a16="http://schemas.microsoft.com/office/drawing/2014/main" id="{E63DEC7B-8C25-4125-96B0-767DE6B68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463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Straight Connector 149">
                <a:extLst>
                  <a:ext uri="{FF2B5EF4-FFF2-40B4-BE49-F238E27FC236}">
                    <a16:creationId xmlns:a16="http://schemas.microsoft.com/office/drawing/2014/main" id="{C957EF75-7353-4CA0-9144-6D518488C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733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Straight Connector 150">
                <a:extLst>
                  <a:ext uri="{FF2B5EF4-FFF2-40B4-BE49-F238E27FC236}">
                    <a16:creationId xmlns:a16="http://schemas.microsoft.com/office/drawing/2014/main" id="{23EDE4FF-403A-4DDF-AED0-9232F209E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5987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Straight Connector 151">
                <a:extLst>
                  <a:ext uri="{FF2B5EF4-FFF2-40B4-BE49-F238E27FC236}">
                    <a16:creationId xmlns:a16="http://schemas.microsoft.com/office/drawing/2014/main" id="{25C2E836-529F-4DE9-9428-00CE4F2FF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62572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Straight Connector 152">
                <a:extLst>
                  <a:ext uri="{FF2B5EF4-FFF2-40B4-BE49-F238E27FC236}">
                    <a16:creationId xmlns:a16="http://schemas.microsoft.com/office/drawing/2014/main" id="{3D2D2DD9-84B8-4F24-9132-1D5A041E4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65271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Straight Connector 153">
                <a:extLst>
                  <a:ext uri="{FF2B5EF4-FFF2-40B4-BE49-F238E27FC236}">
                    <a16:creationId xmlns:a16="http://schemas.microsoft.com/office/drawing/2014/main" id="{DC09CF0C-6EA7-48C8-BB0B-70B5C048A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6781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Straight Connector 154">
                <a:extLst>
                  <a:ext uri="{FF2B5EF4-FFF2-40B4-BE49-F238E27FC236}">
                    <a16:creationId xmlns:a16="http://schemas.microsoft.com/office/drawing/2014/main" id="{8B073DAB-D47E-4839-848E-9B6F897B3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051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Straight Connector 155">
                <a:extLst>
                  <a:ext uri="{FF2B5EF4-FFF2-40B4-BE49-F238E27FC236}">
                    <a16:creationId xmlns:a16="http://schemas.microsoft.com/office/drawing/2014/main" id="{79035E79-2ED8-4C49-AEB5-559BB542C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2732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Straight Connector 156">
                <a:extLst>
                  <a:ext uri="{FF2B5EF4-FFF2-40B4-BE49-F238E27FC236}">
                    <a16:creationId xmlns:a16="http://schemas.microsoft.com/office/drawing/2014/main" id="{78ADB85B-8C31-457F-8ADC-A985E04D5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543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Straight Connector 157">
                <a:extLst>
                  <a:ext uri="{FF2B5EF4-FFF2-40B4-BE49-F238E27FC236}">
                    <a16:creationId xmlns:a16="http://schemas.microsoft.com/office/drawing/2014/main" id="{D1CE9D1D-D513-4A92-BFD1-8F6342BBF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77971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Straight Connector 158">
                <a:extLst>
                  <a:ext uri="{FF2B5EF4-FFF2-40B4-BE49-F238E27FC236}">
                    <a16:creationId xmlns:a16="http://schemas.microsoft.com/office/drawing/2014/main" id="{E60A13F7-3EC8-4930-A0B4-9F6276E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067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Straight Connector 159">
                <a:extLst>
                  <a:ext uri="{FF2B5EF4-FFF2-40B4-BE49-F238E27FC236}">
                    <a16:creationId xmlns:a16="http://schemas.microsoft.com/office/drawing/2014/main" id="{6870487E-8765-4CCE-B7C6-DDF3D2230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3368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Straight Connector 160">
                <a:extLst>
                  <a:ext uri="{FF2B5EF4-FFF2-40B4-BE49-F238E27FC236}">
                    <a16:creationId xmlns:a16="http://schemas.microsoft.com/office/drawing/2014/main" id="{3A2A7324-C3FD-4F5D-AC58-EBAD8DD0B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5908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Straight Connector 161">
                <a:extLst>
                  <a:ext uri="{FF2B5EF4-FFF2-40B4-BE49-F238E27FC236}">
                    <a16:creationId xmlns:a16="http://schemas.microsoft.com/office/drawing/2014/main" id="{2B7C1B33-0385-4C2B-B110-6266269F2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8860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Straight Connector 162">
                <a:extLst>
                  <a:ext uri="{FF2B5EF4-FFF2-40B4-BE49-F238E27FC236}">
                    <a16:creationId xmlns:a16="http://schemas.microsoft.com/office/drawing/2014/main" id="{1995B030-C94F-49A1-90C4-751317E7F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1147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Straight Connector 163">
                <a:extLst>
                  <a:ext uri="{FF2B5EF4-FFF2-40B4-BE49-F238E27FC236}">
                    <a16:creationId xmlns:a16="http://schemas.microsoft.com/office/drawing/2014/main" id="{8BCF8B9E-77E0-469A-86B4-2B15C7E56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384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Straight Connector 164">
                <a:extLst>
                  <a:ext uri="{FF2B5EF4-FFF2-40B4-BE49-F238E27FC236}">
                    <a16:creationId xmlns:a16="http://schemas.microsoft.com/office/drawing/2014/main" id="{DF72E6D9-1027-4A36-ACA9-BC0667650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654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Straight Connector 165">
                <a:extLst>
                  <a:ext uri="{FF2B5EF4-FFF2-40B4-BE49-F238E27FC236}">
                    <a16:creationId xmlns:a16="http://schemas.microsoft.com/office/drawing/2014/main" id="{C43001F6-4A65-43D9-8342-D2D7459CF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29908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Straight Connector 166">
                <a:extLst>
                  <a:ext uri="{FF2B5EF4-FFF2-40B4-BE49-F238E27FC236}">
                    <a16:creationId xmlns:a16="http://schemas.microsoft.com/office/drawing/2014/main" id="{409B50C0-5E4A-4F12-B1A7-C7AEFEE74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178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Straight Connector 167">
                <a:extLst>
                  <a:ext uri="{FF2B5EF4-FFF2-40B4-BE49-F238E27FC236}">
                    <a16:creationId xmlns:a16="http://schemas.microsoft.com/office/drawing/2014/main" id="{B136EEFC-C1F9-402C-B578-397D6AD74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4006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Straight Connector 168">
                <a:extLst>
                  <a:ext uri="{FF2B5EF4-FFF2-40B4-BE49-F238E27FC236}">
                    <a16:creationId xmlns:a16="http://schemas.microsoft.com/office/drawing/2014/main" id="{537EAA83-911B-45EB-9C75-42D8C7D3E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670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Straight Connector 169">
                <a:extLst>
                  <a:ext uri="{FF2B5EF4-FFF2-40B4-BE49-F238E27FC236}">
                    <a16:creationId xmlns:a16="http://schemas.microsoft.com/office/drawing/2014/main" id="{C5A072B0-2312-4D0D-99C0-51ACD7A9C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0924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Straight Connector 170">
                <a:extLst>
                  <a:ext uri="{FF2B5EF4-FFF2-40B4-BE49-F238E27FC236}">
                    <a16:creationId xmlns:a16="http://schemas.microsoft.com/office/drawing/2014/main" id="{130A91DE-432B-43A1-9F4D-5672FF561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194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Straight Connector 171">
                <a:extLst>
                  <a:ext uri="{FF2B5EF4-FFF2-40B4-BE49-F238E27FC236}">
                    <a16:creationId xmlns:a16="http://schemas.microsoft.com/office/drawing/2014/main" id="{694AF5C1-4792-458A-BB62-2EEDEE23A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448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Straight Connector 172">
                <a:extLst>
                  <a:ext uri="{FF2B5EF4-FFF2-40B4-BE49-F238E27FC236}">
                    <a16:creationId xmlns:a16="http://schemas.microsoft.com/office/drawing/2014/main" id="{53ED531D-37F7-4FC4-B911-4832E025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7182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Straight Connector 173">
                <a:extLst>
                  <a:ext uri="{FF2B5EF4-FFF2-40B4-BE49-F238E27FC236}">
                    <a16:creationId xmlns:a16="http://schemas.microsoft.com/office/drawing/2014/main" id="{7323847C-A6DB-4C3C-8B91-35823CD98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1988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Straight Connector 174">
                <a:extLst>
                  <a:ext uri="{FF2B5EF4-FFF2-40B4-BE49-F238E27FC236}">
                    <a16:creationId xmlns:a16="http://schemas.microsoft.com/office/drawing/2014/main" id="{0615A163-9528-49BF-BD55-08559243B2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2242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Straight Connector 175">
                <a:extLst>
                  <a:ext uri="{FF2B5EF4-FFF2-40B4-BE49-F238E27FC236}">
                    <a16:creationId xmlns:a16="http://schemas.microsoft.com/office/drawing/2014/main" id="{C40656BD-140A-4DFC-8D85-831497B8A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2512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Straight Connector 176">
                <a:extLst>
                  <a:ext uri="{FF2B5EF4-FFF2-40B4-BE49-F238E27FC236}">
                    <a16:creationId xmlns:a16="http://schemas.microsoft.com/office/drawing/2014/main" id="{C7F82055-C6A7-463C-9469-9B692B3BF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2766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Straight Connector 177">
                <a:extLst>
                  <a:ext uri="{FF2B5EF4-FFF2-40B4-BE49-F238E27FC236}">
                    <a16:creationId xmlns:a16="http://schemas.microsoft.com/office/drawing/2014/main" id="{A479451E-13BA-4DC2-8424-9127FACDC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00413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Straight Connector 178">
                <a:extLst>
                  <a:ext uri="{FF2B5EF4-FFF2-40B4-BE49-F238E27FC236}">
                    <a16:creationId xmlns:a16="http://schemas.microsoft.com/office/drawing/2014/main" id="{148210AA-49E5-4BC7-B451-EFA1ACED5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2581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Straight Connector 179">
                <a:extLst>
                  <a:ext uri="{FF2B5EF4-FFF2-40B4-BE49-F238E27FC236}">
                    <a16:creationId xmlns:a16="http://schemas.microsoft.com/office/drawing/2014/main" id="{8E3129A6-74A6-4B00-85DD-9FAE9C04C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528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Straight Connector 180">
                <a:extLst>
                  <a:ext uri="{FF2B5EF4-FFF2-40B4-BE49-F238E27FC236}">
                    <a16:creationId xmlns:a16="http://schemas.microsoft.com/office/drawing/2014/main" id="{BB8AB814-1523-4F66-B420-0590B370C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37820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Straight Connector 181">
                <a:extLst>
                  <a:ext uri="{FF2B5EF4-FFF2-40B4-BE49-F238E27FC236}">
                    <a16:creationId xmlns:a16="http://schemas.microsoft.com/office/drawing/2014/main" id="{D0C10DCA-80FF-4BC0-B637-A700030D9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0518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Straight Connector 182">
                <a:extLst>
                  <a:ext uri="{FF2B5EF4-FFF2-40B4-BE49-F238E27FC236}">
                    <a16:creationId xmlns:a16="http://schemas.microsoft.com/office/drawing/2014/main" id="{19EC5AC7-DC5C-4D19-8722-CE729AC63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3217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Straight Connector 183">
                <a:extLst>
                  <a:ext uri="{FF2B5EF4-FFF2-40B4-BE49-F238E27FC236}">
                    <a16:creationId xmlns:a16="http://schemas.microsoft.com/office/drawing/2014/main" id="{F955EFAD-4A52-4AE8-89CD-D69B5CCB7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575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Straight Connector 184">
                <a:extLst>
                  <a:ext uri="{FF2B5EF4-FFF2-40B4-BE49-F238E27FC236}">
                    <a16:creationId xmlns:a16="http://schemas.microsoft.com/office/drawing/2014/main" id="{CB9C2022-875F-4CDA-941D-80400F05B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4845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Straight Connector 185">
                <a:extLst>
                  <a:ext uri="{FF2B5EF4-FFF2-40B4-BE49-F238E27FC236}">
                    <a16:creationId xmlns:a16="http://schemas.microsoft.com/office/drawing/2014/main" id="{3C4C3E8C-89EB-48CA-A44B-A2EE2831D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099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Straight Connector 186">
                <a:extLst>
                  <a:ext uri="{FF2B5EF4-FFF2-40B4-BE49-F238E27FC236}">
                    <a16:creationId xmlns:a16="http://schemas.microsoft.com/office/drawing/2014/main" id="{16D09ED5-D854-45E9-A539-3216512CC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33775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Straight Connector 187">
                <a:extLst>
                  <a:ext uri="{FF2B5EF4-FFF2-40B4-BE49-F238E27FC236}">
                    <a16:creationId xmlns:a16="http://schemas.microsoft.com/office/drawing/2014/main" id="{393798D8-F43E-45A1-AF03-DF34C9AA2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59175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Straight Connector 188">
                <a:extLst>
                  <a:ext uri="{FF2B5EF4-FFF2-40B4-BE49-F238E27FC236}">
                    <a16:creationId xmlns:a16="http://schemas.microsoft.com/office/drawing/2014/main" id="{7D454A87-ABA5-4773-B7D2-6E253AD1F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5861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Straight Connector 189">
                <a:extLst>
                  <a:ext uri="{FF2B5EF4-FFF2-40B4-BE49-F238E27FC236}">
                    <a16:creationId xmlns:a16="http://schemas.microsoft.com/office/drawing/2014/main" id="{0F14376D-FA3D-4DC0-ACEE-4951A1AAF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11563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Straight Connector 190">
                <a:extLst>
                  <a:ext uri="{FF2B5EF4-FFF2-40B4-BE49-F238E27FC236}">
                    <a16:creationId xmlns:a16="http://schemas.microsoft.com/office/drawing/2014/main" id="{AD1AD7F0-8F19-44D0-9DA9-2676BB8CE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38550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Straight Connector 191">
                <a:extLst>
                  <a:ext uri="{FF2B5EF4-FFF2-40B4-BE49-F238E27FC236}">
                    <a16:creationId xmlns:a16="http://schemas.microsoft.com/office/drawing/2014/main" id="{DE1C68B3-3A1C-4679-9C72-9DB077BEE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65538"/>
                <a:ext cx="7620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Straight Connector 192">
                <a:extLst>
                  <a:ext uri="{FF2B5EF4-FFF2-40B4-BE49-F238E27FC236}">
                    <a16:creationId xmlns:a16="http://schemas.microsoft.com/office/drawing/2014/main" id="{066A5C89-AC8A-4C0D-84D8-E9B163B7D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5" y="3690938"/>
                <a:ext cx="133350" cy="0"/>
              </a:xfrm>
              <a:prstGeom prst="line">
                <a:avLst/>
              </a:prstGeom>
              <a:noFill/>
              <a:ln w="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Rectangle 141">
              <a:extLst>
                <a:ext uri="{FF2B5EF4-FFF2-40B4-BE49-F238E27FC236}">
                  <a16:creationId xmlns:a16="http://schemas.microsoft.com/office/drawing/2014/main" id="{5CC7F566-4E4A-4A42-B6A4-BCD12DC90AE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523573" y="6676277"/>
              <a:ext cx="1136177" cy="98644"/>
            </a:xfrm>
            <a:prstGeom prst="rect">
              <a:avLst/>
            </a:prstGeom>
            <a:solidFill>
              <a:srgbClr val="3D3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F9CC556E-9BC6-40C1-8510-73A013EB692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447379" y="4502710"/>
            <a:ext cx="2350106" cy="1102494"/>
            <a:chOff x="1447379" y="4502710"/>
            <a:chExt cx="2350106" cy="1102494"/>
          </a:xfrm>
        </p:grpSpPr>
        <p:sp>
          <p:nvSpPr>
            <p:cNvPr id="7" name="Freeform: Shape 193">
              <a:extLst>
                <a:ext uri="{FF2B5EF4-FFF2-40B4-BE49-F238E27FC236}">
                  <a16:creationId xmlns:a16="http://schemas.microsoft.com/office/drawing/2014/main" id="{703BC22E-7659-4598-BC49-370B75446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480" y="4502710"/>
              <a:ext cx="394588" cy="477785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TextBox 196">
              <a:extLst>
                <a:ext uri="{FF2B5EF4-FFF2-40B4-BE49-F238E27FC236}">
                  <a16:creationId xmlns:a16="http://schemas.microsoft.com/office/drawing/2014/main" id="{2FF129D6-DA62-4F7D-909A-CC7043A3DDB6}"/>
                </a:ext>
              </a:extLst>
            </p:cNvPr>
            <p:cNvSpPr txBox="1"/>
            <p:nvPr/>
          </p:nvSpPr>
          <p:spPr>
            <a:xfrm>
              <a:off x="1447379" y="5098721"/>
              <a:ext cx="2350106" cy="506483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</a:rPr>
                <a:t>Please replace text content copy your content to this Please replace text content copy your content to this</a:t>
              </a:r>
            </a:p>
          </p:txBody>
        </p:sp>
      </p:grpSp>
      <p:grpSp>
        <p:nvGrpSpPr>
          <p:cNvPr id="199" name="千图PPT彼岸天：ID 8661124库_组合 198">
            <a:extLst>
              <a:ext uri="{FF2B5EF4-FFF2-40B4-BE49-F238E27FC236}">
                <a16:creationId xmlns:a16="http://schemas.microsoft.com/office/drawing/2014/main" id="{A4CD2431-217B-43DA-B1A0-FEDD5F58263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336901" y="4502710"/>
            <a:ext cx="2350106" cy="1102494"/>
            <a:chOff x="4336901" y="4502710"/>
            <a:chExt cx="2350106" cy="1102494"/>
          </a:xfrm>
        </p:grpSpPr>
        <p:sp>
          <p:nvSpPr>
            <p:cNvPr id="8" name="Freeform: Shape 194">
              <a:extLst>
                <a:ext uri="{FF2B5EF4-FFF2-40B4-BE49-F238E27FC236}">
                  <a16:creationId xmlns:a16="http://schemas.microsoft.com/office/drawing/2014/main" id="{D6F504F8-B2C4-4318-9051-97AF0DCA7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0961" y="4502710"/>
              <a:ext cx="344669" cy="544341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TextBox 197">
              <a:extLst>
                <a:ext uri="{FF2B5EF4-FFF2-40B4-BE49-F238E27FC236}">
                  <a16:creationId xmlns:a16="http://schemas.microsoft.com/office/drawing/2014/main" id="{F211ECE4-3041-4DC8-BCE2-A7DB2381CE0F}"/>
                </a:ext>
              </a:extLst>
            </p:cNvPr>
            <p:cNvSpPr txBox="1"/>
            <p:nvPr/>
          </p:nvSpPr>
          <p:spPr>
            <a:xfrm>
              <a:off x="4336901" y="5098721"/>
              <a:ext cx="2350106" cy="506483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</a:rPr>
                <a:t>Please replace text content copy your content to this Please replace text content copy your content to this</a:t>
              </a:r>
            </a:p>
          </p:txBody>
        </p:sp>
      </p:grpSp>
      <p:grpSp>
        <p:nvGrpSpPr>
          <p:cNvPr id="200" name="千图PPT彼岸天：ID 8661124库_组合 199">
            <a:extLst>
              <a:ext uri="{FF2B5EF4-FFF2-40B4-BE49-F238E27FC236}">
                <a16:creationId xmlns:a16="http://schemas.microsoft.com/office/drawing/2014/main" id="{96D85B64-9E5D-4C3E-95E1-192A63D40B11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7226423" y="4581153"/>
            <a:ext cx="2350106" cy="1024051"/>
            <a:chOff x="7226423" y="4581153"/>
            <a:chExt cx="2350106" cy="1024051"/>
          </a:xfrm>
        </p:grpSpPr>
        <p:sp>
          <p:nvSpPr>
            <p:cNvPr id="9" name="Freeform: Shape 195">
              <a:extLst>
                <a:ext uri="{FF2B5EF4-FFF2-40B4-BE49-F238E27FC236}">
                  <a16:creationId xmlns:a16="http://schemas.microsoft.com/office/drawing/2014/main" id="{DC848926-2539-4D99-9F8E-0DDB1222F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6267" y="4581153"/>
              <a:ext cx="434997" cy="399341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TextBox 198">
              <a:extLst>
                <a:ext uri="{FF2B5EF4-FFF2-40B4-BE49-F238E27FC236}">
                  <a16:creationId xmlns:a16="http://schemas.microsoft.com/office/drawing/2014/main" id="{64FC9557-2D4A-4DDE-892B-0F4BAE8C7413}"/>
                </a:ext>
              </a:extLst>
            </p:cNvPr>
            <p:cNvSpPr txBox="1"/>
            <p:nvPr/>
          </p:nvSpPr>
          <p:spPr>
            <a:xfrm>
              <a:off x="7226423" y="5098721"/>
              <a:ext cx="2350106" cy="506483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</a:rPr>
                <a:t>Please replace text content copy your content to this Please replace text content copy your content to this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133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8">
            <a:extLst>
              <a:ext uri="{FF2B5EF4-FFF2-40B4-BE49-F238E27FC236}">
                <a16:creationId xmlns:a16="http://schemas.microsoft.com/office/drawing/2014/main" id="{64D0562C-9505-4251-A775-D5C528997D1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195629" y="1857044"/>
            <a:ext cx="3162197" cy="819559"/>
            <a:chOff x="8310665" y="1725200"/>
            <a:chExt cx="2606276" cy="819559"/>
          </a:xfrm>
        </p:grpSpPr>
        <p:sp>
          <p:nvSpPr>
            <p:cNvPr id="48" name="TextBox 5">
              <a:extLst>
                <a:ext uri="{FF2B5EF4-FFF2-40B4-BE49-F238E27FC236}">
                  <a16:creationId xmlns:a16="http://schemas.microsoft.com/office/drawing/2014/main" id="{2E52F21A-25B2-4B3C-AB68-54F169CC832E}"/>
                </a:ext>
              </a:extLst>
            </p:cNvPr>
            <p:cNvSpPr txBox="1"/>
            <p:nvPr/>
          </p:nvSpPr>
          <p:spPr>
            <a:xfrm>
              <a:off x="8310665" y="1980309"/>
              <a:ext cx="2606276" cy="56445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Please replace the text content copy your content to this</a:t>
              </a:r>
              <a:br>
                <a:rPr lang="zh-CN" altLang="en-US" sz="1100" dirty="0"/>
              </a:br>
              <a:r>
                <a:rPr lang="zh-CN" altLang="en-US" sz="1100" dirty="0"/>
                <a:t>Please replace the text content copy your content to this</a:t>
              </a:r>
            </a:p>
          </p:txBody>
        </p:sp>
        <p:sp>
          <p:nvSpPr>
            <p:cNvPr id="49" name="TextBox 6">
              <a:extLst>
                <a:ext uri="{FF2B5EF4-FFF2-40B4-BE49-F238E27FC236}">
                  <a16:creationId xmlns:a16="http://schemas.microsoft.com/office/drawing/2014/main" id="{6DACA3FD-AE7F-4B6C-896A-A31458FEEB42}"/>
                </a:ext>
              </a:extLst>
            </p:cNvPr>
            <p:cNvSpPr txBox="1"/>
            <p:nvPr/>
          </p:nvSpPr>
          <p:spPr>
            <a:xfrm>
              <a:off x="8310665" y="1725200"/>
              <a:ext cx="1014675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lvl="0"/>
              <a:r>
                <a:rPr lang="zh-CN" altLang="en-US" sz="1600" b="1" dirty="0"/>
                <a:t>Enter the title text</a:t>
              </a:r>
            </a:p>
          </p:txBody>
        </p:sp>
      </p:grpSp>
      <p:grpSp>
        <p:nvGrpSpPr>
          <p:cNvPr id="5" name="千图PPT彼岸天：ID 8661124库_组合 17">
            <a:extLst>
              <a:ext uri="{FF2B5EF4-FFF2-40B4-BE49-F238E27FC236}">
                <a16:creationId xmlns:a16="http://schemas.microsoft.com/office/drawing/2014/main" id="{67F88591-EA92-4BD6-8EC0-46AFC2882D9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226166" y="1400604"/>
            <a:ext cx="3602499" cy="4680520"/>
            <a:chOff x="5341201" y="1268760"/>
            <a:chExt cx="3602499" cy="4680520"/>
          </a:xfrm>
        </p:grpSpPr>
        <p:grpSp>
          <p:nvGrpSpPr>
            <p:cNvPr id="21" name="Group 14">
              <a:extLst>
                <a:ext uri="{FF2B5EF4-FFF2-40B4-BE49-F238E27FC236}">
                  <a16:creationId xmlns:a16="http://schemas.microsoft.com/office/drawing/2014/main" id="{B1C4EFF6-5037-448D-8E15-4253F907947E}"/>
                </a:ext>
              </a:extLst>
            </p:cNvPr>
            <p:cNvGrpSpPr/>
            <p:nvPr/>
          </p:nvGrpSpPr>
          <p:grpSpPr>
            <a:xfrm>
              <a:off x="5508552" y="2410351"/>
              <a:ext cx="954785" cy="675874"/>
              <a:chOff x="4808538" y="2005013"/>
              <a:chExt cx="1168400" cy="827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6" name="Freeform: Shape 47">
                <a:extLst>
                  <a:ext uri="{FF2B5EF4-FFF2-40B4-BE49-F238E27FC236}">
                    <a16:creationId xmlns:a16="http://schemas.microsoft.com/office/drawing/2014/main" id="{90245190-F248-4BCE-ABCA-40F8076AA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538" y="2005013"/>
                <a:ext cx="1168400" cy="827088"/>
              </a:xfrm>
              <a:custGeom>
                <a:avLst/>
                <a:gdLst>
                  <a:gd name="T0" fmla="*/ 0 w 736"/>
                  <a:gd name="T1" fmla="*/ 435 h 521"/>
                  <a:gd name="T2" fmla="*/ 144 w 736"/>
                  <a:gd name="T3" fmla="*/ 521 h 521"/>
                  <a:gd name="T4" fmla="*/ 736 w 736"/>
                  <a:gd name="T5" fmla="*/ 168 h 521"/>
                  <a:gd name="T6" fmla="*/ 736 w 736"/>
                  <a:gd name="T7" fmla="*/ 0 h 521"/>
                  <a:gd name="T8" fmla="*/ 0 w 736"/>
                  <a:gd name="T9" fmla="*/ 435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6" h="521">
                    <a:moveTo>
                      <a:pt x="0" y="435"/>
                    </a:moveTo>
                    <a:lnTo>
                      <a:pt x="144" y="521"/>
                    </a:lnTo>
                    <a:lnTo>
                      <a:pt x="736" y="168"/>
                    </a:lnTo>
                    <a:lnTo>
                      <a:pt x="736" y="0"/>
                    </a:lnTo>
                    <a:lnTo>
                      <a:pt x="0" y="43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Oval 48">
                <a:extLst>
                  <a:ext uri="{FF2B5EF4-FFF2-40B4-BE49-F238E27FC236}">
                    <a16:creationId xmlns:a16="http://schemas.microsoft.com/office/drawing/2014/main" id="{F4173E33-5FA1-4757-897E-F54A93053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2238" y="2170113"/>
                <a:ext cx="546100" cy="544513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Group 15">
              <a:extLst>
                <a:ext uri="{FF2B5EF4-FFF2-40B4-BE49-F238E27FC236}">
                  <a16:creationId xmlns:a16="http://schemas.microsoft.com/office/drawing/2014/main" id="{45739AA2-B439-4033-A423-BEEB141D2888}"/>
                </a:ext>
              </a:extLst>
            </p:cNvPr>
            <p:cNvGrpSpPr/>
            <p:nvPr/>
          </p:nvGrpSpPr>
          <p:grpSpPr>
            <a:xfrm>
              <a:off x="5516338" y="4131818"/>
              <a:ext cx="947002" cy="652523"/>
              <a:chOff x="4818063" y="4111625"/>
              <a:chExt cx="1158875" cy="79851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4" name="Freeform: Shape 45">
                <a:extLst>
                  <a:ext uri="{FF2B5EF4-FFF2-40B4-BE49-F238E27FC236}">
                    <a16:creationId xmlns:a16="http://schemas.microsoft.com/office/drawing/2014/main" id="{38932244-E8BC-482E-9C44-95BB01888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063" y="4111625"/>
                <a:ext cx="1158875" cy="798513"/>
              </a:xfrm>
              <a:custGeom>
                <a:avLst/>
                <a:gdLst>
                  <a:gd name="T0" fmla="*/ 0 w 730"/>
                  <a:gd name="T1" fmla="*/ 83 h 503"/>
                  <a:gd name="T2" fmla="*/ 138 w 730"/>
                  <a:gd name="T3" fmla="*/ 0 h 503"/>
                  <a:gd name="T4" fmla="*/ 730 w 730"/>
                  <a:gd name="T5" fmla="*/ 349 h 503"/>
                  <a:gd name="T6" fmla="*/ 730 w 730"/>
                  <a:gd name="T7" fmla="*/ 503 h 503"/>
                  <a:gd name="T8" fmla="*/ 0 w 730"/>
                  <a:gd name="T9" fmla="*/ 8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0" h="503">
                    <a:moveTo>
                      <a:pt x="0" y="83"/>
                    </a:moveTo>
                    <a:lnTo>
                      <a:pt x="138" y="0"/>
                    </a:lnTo>
                    <a:lnTo>
                      <a:pt x="730" y="349"/>
                    </a:lnTo>
                    <a:lnTo>
                      <a:pt x="730" y="50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Oval 46">
                <a:extLst>
                  <a:ext uri="{FF2B5EF4-FFF2-40B4-BE49-F238E27FC236}">
                    <a16:creationId xmlns:a16="http://schemas.microsoft.com/office/drawing/2014/main" id="{F3C1AA23-0C8F-489A-80A9-5F62F412C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2238" y="4208463"/>
                <a:ext cx="546100" cy="5461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Freeform: Shape 42">
              <a:extLst>
                <a:ext uri="{FF2B5EF4-FFF2-40B4-BE49-F238E27FC236}">
                  <a16:creationId xmlns:a16="http://schemas.microsoft.com/office/drawing/2014/main" id="{F1C5C909-E93B-48DB-A91E-9B4E83F8C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495" y="1268760"/>
              <a:ext cx="1539850" cy="1817464"/>
            </a:xfrm>
            <a:custGeom>
              <a:avLst/>
              <a:gdLst>
                <a:gd name="T0" fmla="*/ 0 w 1187"/>
                <a:gd name="T1" fmla="*/ 349 h 1401"/>
                <a:gd name="T2" fmla="*/ 595 w 1187"/>
                <a:gd name="T3" fmla="*/ 0 h 1401"/>
                <a:gd name="T4" fmla="*/ 1187 w 1187"/>
                <a:gd name="T5" fmla="*/ 349 h 1401"/>
                <a:gd name="T6" fmla="*/ 1187 w 1187"/>
                <a:gd name="T7" fmla="*/ 1048 h 1401"/>
                <a:gd name="T8" fmla="*/ 595 w 1187"/>
                <a:gd name="T9" fmla="*/ 1401 h 1401"/>
                <a:gd name="T10" fmla="*/ 0 w 1187"/>
                <a:gd name="T11" fmla="*/ 1048 h 1401"/>
                <a:gd name="T12" fmla="*/ 0 w 1187"/>
                <a:gd name="T13" fmla="*/ 349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7" h="1401">
                  <a:moveTo>
                    <a:pt x="0" y="349"/>
                  </a:moveTo>
                  <a:lnTo>
                    <a:pt x="595" y="0"/>
                  </a:lnTo>
                  <a:lnTo>
                    <a:pt x="1187" y="349"/>
                  </a:lnTo>
                  <a:lnTo>
                    <a:pt x="1187" y="1048"/>
                  </a:lnTo>
                  <a:lnTo>
                    <a:pt x="595" y="1401"/>
                  </a:lnTo>
                  <a:lnTo>
                    <a:pt x="0" y="1048"/>
                  </a:lnTo>
                  <a:lnTo>
                    <a:pt x="0" y="3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43">
              <a:extLst>
                <a:ext uri="{FF2B5EF4-FFF2-40B4-BE49-F238E27FC236}">
                  <a16:creationId xmlns:a16="http://schemas.microsoft.com/office/drawing/2014/main" id="{AF8985CF-53E5-4CD6-96FE-4B2BEE07E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495" y="2393486"/>
              <a:ext cx="958677" cy="692738"/>
            </a:xfrm>
            <a:custGeom>
              <a:avLst/>
              <a:gdLst>
                <a:gd name="T0" fmla="*/ 0 w 739"/>
                <a:gd name="T1" fmla="*/ 0 h 534"/>
                <a:gd name="T2" fmla="*/ 0 w 739"/>
                <a:gd name="T3" fmla="*/ 181 h 534"/>
                <a:gd name="T4" fmla="*/ 595 w 739"/>
                <a:gd name="T5" fmla="*/ 534 h 534"/>
                <a:gd name="T6" fmla="*/ 739 w 739"/>
                <a:gd name="T7" fmla="*/ 448 h 534"/>
                <a:gd name="T8" fmla="*/ 0 w 739"/>
                <a:gd name="T9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34">
                  <a:moveTo>
                    <a:pt x="0" y="0"/>
                  </a:moveTo>
                  <a:lnTo>
                    <a:pt x="0" y="181"/>
                  </a:lnTo>
                  <a:lnTo>
                    <a:pt x="595" y="534"/>
                  </a:lnTo>
                  <a:lnTo>
                    <a:pt x="739" y="4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Oval 44">
              <a:extLst>
                <a:ext uri="{FF2B5EF4-FFF2-40B4-BE49-F238E27FC236}">
                  <a16:creationId xmlns:a16="http://schemas.microsoft.com/office/drawing/2014/main" id="{417299FB-A0BC-4DB0-9BAD-BB0F81CD2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1165" y="2545266"/>
              <a:ext cx="444961" cy="444961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39">
              <a:extLst>
                <a:ext uri="{FF2B5EF4-FFF2-40B4-BE49-F238E27FC236}">
                  <a16:creationId xmlns:a16="http://schemas.microsoft.com/office/drawing/2014/main" id="{B36C30BE-A105-46A2-B1B1-F92006267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5147" y="2668505"/>
              <a:ext cx="1538553" cy="1817464"/>
            </a:xfrm>
            <a:custGeom>
              <a:avLst/>
              <a:gdLst>
                <a:gd name="T0" fmla="*/ 0 w 1186"/>
                <a:gd name="T1" fmla="*/ 349 h 1401"/>
                <a:gd name="T2" fmla="*/ 595 w 1186"/>
                <a:gd name="T3" fmla="*/ 0 h 1401"/>
                <a:gd name="T4" fmla="*/ 1186 w 1186"/>
                <a:gd name="T5" fmla="*/ 349 h 1401"/>
                <a:gd name="T6" fmla="*/ 1186 w 1186"/>
                <a:gd name="T7" fmla="*/ 1051 h 1401"/>
                <a:gd name="T8" fmla="*/ 595 w 1186"/>
                <a:gd name="T9" fmla="*/ 1401 h 1401"/>
                <a:gd name="T10" fmla="*/ 0 w 1186"/>
                <a:gd name="T11" fmla="*/ 1051 h 1401"/>
                <a:gd name="T12" fmla="*/ 0 w 1186"/>
                <a:gd name="T13" fmla="*/ 349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6" h="1401">
                  <a:moveTo>
                    <a:pt x="0" y="349"/>
                  </a:moveTo>
                  <a:lnTo>
                    <a:pt x="595" y="0"/>
                  </a:lnTo>
                  <a:lnTo>
                    <a:pt x="1186" y="349"/>
                  </a:lnTo>
                  <a:lnTo>
                    <a:pt x="1186" y="1051"/>
                  </a:lnTo>
                  <a:lnTo>
                    <a:pt x="595" y="1401"/>
                  </a:lnTo>
                  <a:lnTo>
                    <a:pt x="0" y="1051"/>
                  </a:lnTo>
                  <a:lnTo>
                    <a:pt x="0" y="34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40">
              <a:extLst>
                <a:ext uri="{FF2B5EF4-FFF2-40B4-BE49-F238E27FC236}">
                  <a16:creationId xmlns:a16="http://schemas.microsoft.com/office/drawing/2014/main" id="{9C1B20EB-1CF1-41A9-A652-FDE45C0B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5147" y="3018766"/>
              <a:ext cx="186806" cy="1120834"/>
            </a:xfrm>
            <a:custGeom>
              <a:avLst/>
              <a:gdLst>
                <a:gd name="T0" fmla="*/ 0 w 144"/>
                <a:gd name="T1" fmla="*/ 79 h 864"/>
                <a:gd name="T2" fmla="*/ 0 w 144"/>
                <a:gd name="T3" fmla="*/ 781 h 864"/>
                <a:gd name="T4" fmla="*/ 144 w 144"/>
                <a:gd name="T5" fmla="*/ 864 h 864"/>
                <a:gd name="T6" fmla="*/ 138 w 144"/>
                <a:gd name="T7" fmla="*/ 0 h 864"/>
                <a:gd name="T8" fmla="*/ 0 w 144"/>
                <a:gd name="T9" fmla="*/ 79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864">
                  <a:moveTo>
                    <a:pt x="0" y="79"/>
                  </a:moveTo>
                  <a:lnTo>
                    <a:pt x="0" y="781"/>
                  </a:lnTo>
                  <a:lnTo>
                    <a:pt x="144" y="864"/>
                  </a:lnTo>
                  <a:lnTo>
                    <a:pt x="138" y="0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41">
              <a:extLst>
                <a:ext uri="{FF2B5EF4-FFF2-40B4-BE49-F238E27FC236}">
                  <a16:creationId xmlns:a16="http://schemas.microsoft.com/office/drawing/2014/main" id="{3B60F303-7FF2-4BD6-BDDE-73EECC941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6340" y="3367729"/>
              <a:ext cx="444961" cy="44625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36">
              <a:extLst>
                <a:ext uri="{FF2B5EF4-FFF2-40B4-BE49-F238E27FC236}">
                  <a16:creationId xmlns:a16="http://schemas.microsoft.com/office/drawing/2014/main" id="{5E45176F-61F3-4059-987A-6D6D5B12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495" y="4131816"/>
              <a:ext cx="1539850" cy="1817464"/>
            </a:xfrm>
            <a:custGeom>
              <a:avLst/>
              <a:gdLst>
                <a:gd name="T0" fmla="*/ 0 w 1187"/>
                <a:gd name="T1" fmla="*/ 349 h 1401"/>
                <a:gd name="T2" fmla="*/ 595 w 1187"/>
                <a:gd name="T3" fmla="*/ 0 h 1401"/>
                <a:gd name="T4" fmla="*/ 1187 w 1187"/>
                <a:gd name="T5" fmla="*/ 349 h 1401"/>
                <a:gd name="T6" fmla="*/ 1187 w 1187"/>
                <a:gd name="T7" fmla="*/ 1048 h 1401"/>
                <a:gd name="T8" fmla="*/ 595 w 1187"/>
                <a:gd name="T9" fmla="*/ 1401 h 1401"/>
                <a:gd name="T10" fmla="*/ 0 w 1187"/>
                <a:gd name="T11" fmla="*/ 1048 h 1401"/>
                <a:gd name="T12" fmla="*/ 0 w 1187"/>
                <a:gd name="T13" fmla="*/ 349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7" h="1401">
                  <a:moveTo>
                    <a:pt x="0" y="349"/>
                  </a:moveTo>
                  <a:lnTo>
                    <a:pt x="595" y="0"/>
                  </a:lnTo>
                  <a:lnTo>
                    <a:pt x="1187" y="349"/>
                  </a:lnTo>
                  <a:lnTo>
                    <a:pt x="1187" y="1048"/>
                  </a:lnTo>
                  <a:lnTo>
                    <a:pt x="595" y="1401"/>
                  </a:lnTo>
                  <a:lnTo>
                    <a:pt x="0" y="1048"/>
                  </a:lnTo>
                  <a:lnTo>
                    <a:pt x="0" y="3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37">
              <a:extLst>
                <a:ext uri="{FF2B5EF4-FFF2-40B4-BE49-F238E27FC236}">
                  <a16:creationId xmlns:a16="http://schemas.microsoft.com/office/drawing/2014/main" id="{F3C784A8-DC7F-4DA4-BB12-0DEDD24A5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495" y="4131816"/>
              <a:ext cx="931434" cy="656414"/>
            </a:xfrm>
            <a:custGeom>
              <a:avLst/>
              <a:gdLst>
                <a:gd name="T0" fmla="*/ 0 w 718"/>
                <a:gd name="T1" fmla="*/ 349 h 506"/>
                <a:gd name="T2" fmla="*/ 0 w 718"/>
                <a:gd name="T3" fmla="*/ 506 h 506"/>
                <a:gd name="T4" fmla="*/ 718 w 718"/>
                <a:gd name="T5" fmla="*/ 71 h 506"/>
                <a:gd name="T6" fmla="*/ 595 w 718"/>
                <a:gd name="T7" fmla="*/ 0 h 506"/>
                <a:gd name="T8" fmla="*/ 0 w 718"/>
                <a:gd name="T9" fmla="*/ 349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8" h="506">
                  <a:moveTo>
                    <a:pt x="0" y="349"/>
                  </a:moveTo>
                  <a:lnTo>
                    <a:pt x="0" y="506"/>
                  </a:lnTo>
                  <a:lnTo>
                    <a:pt x="718" y="71"/>
                  </a:lnTo>
                  <a:lnTo>
                    <a:pt x="595" y="0"/>
                  </a:lnTo>
                  <a:lnTo>
                    <a:pt x="0" y="3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38">
              <a:extLst>
                <a:ext uri="{FF2B5EF4-FFF2-40B4-BE49-F238E27FC236}">
                  <a16:creationId xmlns:a16="http://schemas.microsoft.com/office/drawing/2014/main" id="{A139E8FA-DB93-41A7-B643-29DF4713F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1165" y="4210949"/>
              <a:ext cx="444961" cy="44625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2" name="Group 19">
              <a:extLst>
                <a:ext uri="{FF2B5EF4-FFF2-40B4-BE49-F238E27FC236}">
                  <a16:creationId xmlns:a16="http://schemas.microsoft.com/office/drawing/2014/main" id="{6DD41CE9-F0AC-4344-B422-BE98B7E47F03}"/>
                </a:ext>
              </a:extLst>
            </p:cNvPr>
            <p:cNvGrpSpPr/>
            <p:nvPr/>
          </p:nvGrpSpPr>
          <p:grpSpPr>
            <a:xfrm>
              <a:off x="5341201" y="3030442"/>
              <a:ext cx="446258" cy="1101376"/>
              <a:chOff x="4603750" y="2763838"/>
              <a:chExt cx="546100" cy="1347788"/>
            </a:xfrm>
          </p:grpSpPr>
          <p:sp>
            <p:nvSpPr>
              <p:cNvPr id="42" name="Freeform: Shape 34">
                <a:extLst>
                  <a:ext uri="{FF2B5EF4-FFF2-40B4-BE49-F238E27FC236}">
                    <a16:creationId xmlns:a16="http://schemas.microsoft.com/office/drawing/2014/main" id="{8850D3B8-93A2-4239-A947-2430222AF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9325" y="2763838"/>
                <a:ext cx="204788" cy="1347788"/>
              </a:xfrm>
              <a:custGeom>
                <a:avLst/>
                <a:gdLst>
                  <a:gd name="T0" fmla="*/ 0 w 129"/>
                  <a:gd name="T1" fmla="*/ 849 h 849"/>
                  <a:gd name="T2" fmla="*/ 129 w 129"/>
                  <a:gd name="T3" fmla="*/ 772 h 849"/>
                  <a:gd name="T4" fmla="*/ 129 w 129"/>
                  <a:gd name="T5" fmla="*/ 70 h 849"/>
                  <a:gd name="T6" fmla="*/ 0 w 129"/>
                  <a:gd name="T7" fmla="*/ 0 h 849"/>
                  <a:gd name="T8" fmla="*/ 0 w 129"/>
                  <a:gd name="T9" fmla="*/ 849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849">
                    <a:moveTo>
                      <a:pt x="0" y="849"/>
                    </a:moveTo>
                    <a:lnTo>
                      <a:pt x="129" y="772"/>
                    </a:lnTo>
                    <a:lnTo>
                      <a:pt x="129" y="70"/>
                    </a:lnTo>
                    <a:lnTo>
                      <a:pt x="0" y="0"/>
                    </a:lnTo>
                    <a:lnTo>
                      <a:pt x="0" y="84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Oval 35">
                <a:extLst>
                  <a:ext uri="{FF2B5EF4-FFF2-40B4-BE49-F238E27FC236}">
                    <a16:creationId xmlns:a16="http://schemas.microsoft.com/office/drawing/2014/main" id="{AC5F799E-2033-47F3-A65F-CA3C3422F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3750" y="3201988"/>
                <a:ext cx="546100" cy="544513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3" name="Freeform: Shape 20">
              <a:extLst>
                <a:ext uri="{FF2B5EF4-FFF2-40B4-BE49-F238E27FC236}">
                  <a16:creationId xmlns:a16="http://schemas.microsoft.com/office/drawing/2014/main" id="{65F64FFE-AD1B-4056-BE63-00B33D47E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0433" y="4848626"/>
              <a:ext cx="390556" cy="351500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4" name="Group 21">
              <a:extLst>
                <a:ext uri="{FF2B5EF4-FFF2-40B4-BE49-F238E27FC236}">
                  <a16:creationId xmlns:a16="http://schemas.microsoft.com/office/drawing/2014/main" id="{2D3E9B1B-5D5A-4D67-AE4A-2E398AEE8FD0}"/>
                </a:ext>
              </a:extLst>
            </p:cNvPr>
            <p:cNvGrpSpPr/>
            <p:nvPr/>
          </p:nvGrpSpPr>
          <p:grpSpPr>
            <a:xfrm>
              <a:off x="7040371" y="4894200"/>
              <a:ext cx="604574" cy="394475"/>
              <a:chOff x="4357688" y="4635500"/>
              <a:chExt cx="447675" cy="292101"/>
            </a:xfrm>
            <a:solidFill>
              <a:schemeClr val="bg1"/>
            </a:solidFill>
            <a:effectLst/>
          </p:grpSpPr>
          <p:sp>
            <p:nvSpPr>
              <p:cNvPr id="37" name="Freeform: Shape 29">
                <a:extLst>
                  <a:ext uri="{FF2B5EF4-FFF2-40B4-BE49-F238E27FC236}">
                    <a16:creationId xmlns:a16="http://schemas.microsoft.com/office/drawing/2014/main" id="{9DB87024-D1C9-47DE-B9D1-8AE9538FC4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688" y="4764088"/>
                <a:ext cx="112713" cy="152400"/>
              </a:xfrm>
              <a:custGeom>
                <a:avLst/>
                <a:gdLst>
                  <a:gd name="T0" fmla="*/ 24 w 29"/>
                  <a:gd name="T1" fmla="*/ 0 h 39"/>
                  <a:gd name="T2" fmla="*/ 5 w 29"/>
                  <a:gd name="T3" fmla="*/ 0 h 39"/>
                  <a:gd name="T4" fmla="*/ 0 w 29"/>
                  <a:gd name="T5" fmla="*/ 5 h 39"/>
                  <a:gd name="T6" fmla="*/ 0 w 29"/>
                  <a:gd name="T7" fmla="*/ 34 h 39"/>
                  <a:gd name="T8" fmla="*/ 5 w 29"/>
                  <a:gd name="T9" fmla="*/ 39 h 39"/>
                  <a:gd name="T10" fmla="*/ 24 w 29"/>
                  <a:gd name="T11" fmla="*/ 39 h 39"/>
                  <a:gd name="T12" fmla="*/ 29 w 29"/>
                  <a:gd name="T13" fmla="*/ 34 h 39"/>
                  <a:gd name="T14" fmla="*/ 29 w 29"/>
                  <a:gd name="T15" fmla="*/ 5 h 39"/>
                  <a:gd name="T16" fmla="*/ 24 w 29"/>
                  <a:gd name="T17" fmla="*/ 0 h 39"/>
                  <a:gd name="T18" fmla="*/ 19 w 29"/>
                  <a:gd name="T19" fmla="*/ 34 h 39"/>
                  <a:gd name="T20" fmla="*/ 15 w 29"/>
                  <a:gd name="T21" fmla="*/ 30 h 39"/>
                  <a:gd name="T22" fmla="*/ 19 w 29"/>
                  <a:gd name="T23" fmla="*/ 27 h 39"/>
                  <a:gd name="T24" fmla="*/ 23 w 29"/>
                  <a:gd name="T25" fmla="*/ 30 h 39"/>
                  <a:gd name="T26" fmla="*/ 19 w 29"/>
                  <a:gd name="T27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39">
                    <a:moveTo>
                      <a:pt x="2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7"/>
                      <a:pt x="2" y="39"/>
                      <a:pt x="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7" y="39"/>
                      <a:pt x="29" y="37"/>
                      <a:pt x="29" y="34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3"/>
                      <a:pt x="27" y="0"/>
                      <a:pt x="24" y="0"/>
                    </a:cubicBezTo>
                    <a:close/>
                    <a:moveTo>
                      <a:pt x="19" y="34"/>
                    </a:moveTo>
                    <a:cubicBezTo>
                      <a:pt x="17" y="34"/>
                      <a:pt x="15" y="33"/>
                      <a:pt x="15" y="30"/>
                    </a:cubicBezTo>
                    <a:cubicBezTo>
                      <a:pt x="15" y="28"/>
                      <a:pt x="17" y="27"/>
                      <a:pt x="19" y="27"/>
                    </a:cubicBezTo>
                    <a:cubicBezTo>
                      <a:pt x="21" y="27"/>
                      <a:pt x="23" y="28"/>
                      <a:pt x="23" y="30"/>
                    </a:cubicBezTo>
                    <a:cubicBezTo>
                      <a:pt x="23" y="33"/>
                      <a:pt x="21" y="34"/>
                      <a:pt x="19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30">
                <a:extLst>
                  <a:ext uri="{FF2B5EF4-FFF2-40B4-BE49-F238E27FC236}">
                    <a16:creationId xmlns:a16="http://schemas.microsoft.com/office/drawing/2014/main" id="{0C0616D3-CA25-4DE5-AF90-B8CD1ACFB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1513" y="4767263"/>
                <a:ext cx="323850" cy="160338"/>
              </a:xfrm>
              <a:custGeom>
                <a:avLst/>
                <a:gdLst>
                  <a:gd name="T0" fmla="*/ 0 w 84"/>
                  <a:gd name="T1" fmla="*/ 31 h 41"/>
                  <a:gd name="T2" fmla="*/ 0 w 84"/>
                  <a:gd name="T3" fmla="*/ 7 h 41"/>
                  <a:gd name="T4" fmla="*/ 19 w 84"/>
                  <a:gd name="T5" fmla="*/ 2 h 41"/>
                  <a:gd name="T6" fmla="*/ 39 w 84"/>
                  <a:gd name="T7" fmla="*/ 14 h 41"/>
                  <a:gd name="T8" fmla="*/ 41 w 84"/>
                  <a:gd name="T9" fmla="*/ 29 h 41"/>
                  <a:gd name="T10" fmla="*/ 26 w 84"/>
                  <a:gd name="T11" fmla="*/ 24 h 41"/>
                  <a:gd name="T12" fmla="*/ 40 w 84"/>
                  <a:gd name="T13" fmla="*/ 30 h 41"/>
                  <a:gd name="T14" fmla="*/ 52 w 84"/>
                  <a:gd name="T15" fmla="*/ 18 h 41"/>
                  <a:gd name="T16" fmla="*/ 68 w 84"/>
                  <a:gd name="T17" fmla="*/ 10 h 41"/>
                  <a:gd name="T18" fmla="*/ 78 w 84"/>
                  <a:gd name="T19" fmla="*/ 20 h 41"/>
                  <a:gd name="T20" fmla="*/ 54 w 84"/>
                  <a:gd name="T21" fmla="*/ 36 h 41"/>
                  <a:gd name="T22" fmla="*/ 30 w 84"/>
                  <a:gd name="T23" fmla="*/ 37 h 41"/>
                  <a:gd name="T24" fmla="*/ 0 w 84"/>
                  <a:gd name="T25" fmla="*/ 3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41">
                    <a:moveTo>
                      <a:pt x="0" y="31"/>
                    </a:moveTo>
                    <a:cubicBezTo>
                      <a:pt x="0" y="23"/>
                      <a:pt x="0" y="15"/>
                      <a:pt x="0" y="7"/>
                    </a:cubicBezTo>
                    <a:cubicBezTo>
                      <a:pt x="7" y="1"/>
                      <a:pt x="12" y="0"/>
                      <a:pt x="19" y="2"/>
                    </a:cubicBezTo>
                    <a:cubicBezTo>
                      <a:pt x="27" y="5"/>
                      <a:pt x="26" y="10"/>
                      <a:pt x="39" y="14"/>
                    </a:cubicBezTo>
                    <a:cubicBezTo>
                      <a:pt x="55" y="18"/>
                      <a:pt x="51" y="29"/>
                      <a:pt x="41" y="29"/>
                    </a:cubicBezTo>
                    <a:cubicBezTo>
                      <a:pt x="35" y="28"/>
                      <a:pt x="32" y="28"/>
                      <a:pt x="26" y="24"/>
                    </a:cubicBezTo>
                    <a:cubicBezTo>
                      <a:pt x="29" y="27"/>
                      <a:pt x="34" y="30"/>
                      <a:pt x="40" y="30"/>
                    </a:cubicBezTo>
                    <a:cubicBezTo>
                      <a:pt x="50" y="31"/>
                      <a:pt x="54" y="26"/>
                      <a:pt x="52" y="18"/>
                    </a:cubicBezTo>
                    <a:cubicBezTo>
                      <a:pt x="59" y="15"/>
                      <a:pt x="62" y="13"/>
                      <a:pt x="68" y="10"/>
                    </a:cubicBezTo>
                    <a:cubicBezTo>
                      <a:pt x="76" y="6"/>
                      <a:pt x="84" y="13"/>
                      <a:pt x="78" y="20"/>
                    </a:cubicBezTo>
                    <a:cubicBezTo>
                      <a:pt x="75" y="22"/>
                      <a:pt x="59" y="33"/>
                      <a:pt x="54" y="36"/>
                    </a:cubicBezTo>
                    <a:cubicBezTo>
                      <a:pt x="46" y="41"/>
                      <a:pt x="37" y="41"/>
                      <a:pt x="30" y="37"/>
                    </a:cubicBezTo>
                    <a:cubicBezTo>
                      <a:pt x="22" y="33"/>
                      <a:pt x="13" y="31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31">
                <a:extLst>
                  <a:ext uri="{FF2B5EF4-FFF2-40B4-BE49-F238E27FC236}">
                    <a16:creationId xmlns:a16="http://schemas.microsoft.com/office/drawing/2014/main" id="{06E134D1-C213-4635-BD1C-2F5DE1ED0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3601" y="4732338"/>
                <a:ext cx="12700" cy="19050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5 h 5"/>
                  <a:gd name="T4" fmla="*/ 2 w 3"/>
                  <a:gd name="T5" fmla="*/ 4 h 5"/>
                  <a:gd name="T6" fmla="*/ 3 w 3"/>
                  <a:gd name="T7" fmla="*/ 3 h 5"/>
                  <a:gd name="T8" fmla="*/ 2 w 3"/>
                  <a:gd name="T9" fmla="*/ 1 h 5"/>
                  <a:gd name="T10" fmla="*/ 0 w 3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2" y="5"/>
                      <a:pt x="2" y="4"/>
                    </a:cubicBezTo>
                    <a:cubicBezTo>
                      <a:pt x="3" y="4"/>
                      <a:pt x="3" y="3"/>
                      <a:pt x="3" y="3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32">
                <a:extLst>
                  <a:ext uri="{FF2B5EF4-FFF2-40B4-BE49-F238E27FC236}">
                    <a16:creationId xmlns:a16="http://schemas.microsoft.com/office/drawing/2014/main" id="{03B0DB13-8EBC-4D4B-870E-B603B50E4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1526" y="4635500"/>
                <a:ext cx="177800" cy="17938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30 w 46"/>
                  <a:gd name="T11" fmla="*/ 33 h 46"/>
                  <a:gd name="T12" fmla="*/ 24 w 46"/>
                  <a:gd name="T13" fmla="*/ 35 h 46"/>
                  <a:gd name="T14" fmla="*/ 24 w 46"/>
                  <a:gd name="T15" fmla="*/ 38 h 46"/>
                  <a:gd name="T16" fmla="*/ 22 w 46"/>
                  <a:gd name="T17" fmla="*/ 38 h 46"/>
                  <a:gd name="T18" fmla="*/ 22 w 46"/>
                  <a:gd name="T19" fmla="*/ 35 h 46"/>
                  <a:gd name="T20" fmla="*/ 12 w 46"/>
                  <a:gd name="T21" fmla="*/ 27 h 46"/>
                  <a:gd name="T22" fmla="*/ 19 w 46"/>
                  <a:gd name="T23" fmla="*/ 26 h 46"/>
                  <a:gd name="T24" fmla="*/ 22 w 46"/>
                  <a:gd name="T25" fmla="*/ 30 h 46"/>
                  <a:gd name="T26" fmla="*/ 22 w 46"/>
                  <a:gd name="T27" fmla="*/ 24 h 46"/>
                  <a:gd name="T28" fmla="*/ 17 w 46"/>
                  <a:gd name="T29" fmla="*/ 22 h 46"/>
                  <a:gd name="T30" fmla="*/ 15 w 46"/>
                  <a:gd name="T31" fmla="*/ 11 h 46"/>
                  <a:gd name="T32" fmla="*/ 22 w 46"/>
                  <a:gd name="T33" fmla="*/ 9 h 46"/>
                  <a:gd name="T34" fmla="*/ 22 w 46"/>
                  <a:gd name="T35" fmla="*/ 7 h 46"/>
                  <a:gd name="T36" fmla="*/ 24 w 46"/>
                  <a:gd name="T37" fmla="*/ 7 h 46"/>
                  <a:gd name="T38" fmla="*/ 24 w 46"/>
                  <a:gd name="T39" fmla="*/ 9 h 46"/>
                  <a:gd name="T40" fmla="*/ 33 w 46"/>
                  <a:gd name="T41" fmla="*/ 15 h 46"/>
                  <a:gd name="T42" fmla="*/ 26 w 46"/>
                  <a:gd name="T43" fmla="*/ 16 h 46"/>
                  <a:gd name="T44" fmla="*/ 24 w 46"/>
                  <a:gd name="T45" fmla="*/ 14 h 46"/>
                  <a:gd name="T46" fmla="*/ 24 w 46"/>
                  <a:gd name="T47" fmla="*/ 18 h 46"/>
                  <a:gd name="T48" fmla="*/ 31 w 46"/>
                  <a:gd name="T49" fmla="*/ 21 h 46"/>
                  <a:gd name="T50" fmla="*/ 30 w 46"/>
                  <a:gd name="T51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5"/>
                      <a:pt x="10" y="46"/>
                      <a:pt x="23" y="46"/>
                    </a:cubicBezTo>
                    <a:cubicBezTo>
                      <a:pt x="35" y="46"/>
                      <a:pt x="46" y="35"/>
                      <a:pt x="46" y="23"/>
                    </a:cubicBezTo>
                    <a:cubicBezTo>
                      <a:pt x="46" y="10"/>
                      <a:pt x="35" y="0"/>
                      <a:pt x="23" y="0"/>
                    </a:cubicBezTo>
                    <a:close/>
                    <a:moveTo>
                      <a:pt x="30" y="33"/>
                    </a:moveTo>
                    <a:cubicBezTo>
                      <a:pt x="28" y="34"/>
                      <a:pt x="26" y="35"/>
                      <a:pt x="24" y="35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17" y="34"/>
                      <a:pt x="13" y="32"/>
                      <a:pt x="12" y="2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8"/>
                      <a:pt x="20" y="29"/>
                      <a:pt x="22" y="30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19" y="23"/>
                      <a:pt x="18" y="23"/>
                      <a:pt x="17" y="22"/>
                    </a:cubicBezTo>
                    <a:cubicBezTo>
                      <a:pt x="13" y="20"/>
                      <a:pt x="12" y="14"/>
                      <a:pt x="15" y="11"/>
                    </a:cubicBezTo>
                    <a:cubicBezTo>
                      <a:pt x="17" y="10"/>
                      <a:pt x="19" y="9"/>
                      <a:pt x="22" y="9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8" y="9"/>
                      <a:pt x="32" y="11"/>
                      <a:pt x="33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5"/>
                      <a:pt x="25" y="14"/>
                      <a:pt x="24" y="14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8" y="19"/>
                      <a:pt x="30" y="20"/>
                      <a:pt x="31" y="21"/>
                    </a:cubicBezTo>
                    <a:cubicBezTo>
                      <a:pt x="35" y="25"/>
                      <a:pt x="34" y="31"/>
                      <a:pt x="3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33">
                <a:extLst>
                  <a:ext uri="{FF2B5EF4-FFF2-40B4-BE49-F238E27FC236}">
                    <a16:creationId xmlns:a16="http://schemas.microsoft.com/office/drawing/2014/main" id="{8BDDA7FB-E623-47CD-94FB-DF9A8C562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4551" y="4686300"/>
                <a:ext cx="12700" cy="19050"/>
              </a:xfrm>
              <a:custGeom>
                <a:avLst/>
                <a:gdLst>
                  <a:gd name="T0" fmla="*/ 1 w 3"/>
                  <a:gd name="T1" fmla="*/ 4 h 5"/>
                  <a:gd name="T2" fmla="*/ 3 w 3"/>
                  <a:gd name="T3" fmla="*/ 5 h 5"/>
                  <a:gd name="T4" fmla="*/ 3 w 3"/>
                  <a:gd name="T5" fmla="*/ 0 h 5"/>
                  <a:gd name="T6" fmla="*/ 1 w 3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1" y="4"/>
                    </a:moveTo>
                    <a:cubicBezTo>
                      <a:pt x="1" y="4"/>
                      <a:pt x="2" y="5"/>
                      <a:pt x="3" y="5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0" y="2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5" name="Freeform: Shape 22">
              <a:extLst>
                <a:ext uri="{FF2B5EF4-FFF2-40B4-BE49-F238E27FC236}">
                  <a16:creationId xmlns:a16="http://schemas.microsoft.com/office/drawing/2014/main" id="{BAE609C1-057E-4934-BDA5-DA9BCD8AD109}"/>
                </a:ext>
              </a:extLst>
            </p:cNvPr>
            <p:cNvSpPr/>
            <p:nvPr/>
          </p:nvSpPr>
          <p:spPr>
            <a:xfrm>
              <a:off x="7094873" y="1853692"/>
              <a:ext cx="511628" cy="545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23">
              <a:extLst>
                <a:ext uri="{FF2B5EF4-FFF2-40B4-BE49-F238E27FC236}">
                  <a16:creationId xmlns:a16="http://schemas.microsoft.com/office/drawing/2014/main" id="{278B84F3-2167-4EF6-9BD7-292E184931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823091" y="3393019"/>
              <a:ext cx="680410" cy="379594"/>
            </a:xfrm>
            <a:custGeom>
              <a:avLst/>
              <a:gdLst>
                <a:gd name="T0" fmla="*/ 585 w 1564"/>
                <a:gd name="T1" fmla="*/ 610 h 871"/>
                <a:gd name="T2" fmla="*/ 451 w 1564"/>
                <a:gd name="T3" fmla="*/ 744 h 871"/>
                <a:gd name="T4" fmla="*/ 585 w 1564"/>
                <a:gd name="T5" fmla="*/ 870 h 871"/>
                <a:gd name="T6" fmla="*/ 710 w 1564"/>
                <a:gd name="T7" fmla="*/ 744 h 871"/>
                <a:gd name="T8" fmla="*/ 585 w 1564"/>
                <a:gd name="T9" fmla="*/ 610 h 871"/>
                <a:gd name="T10" fmla="*/ 585 w 1564"/>
                <a:gd name="T11" fmla="*/ 811 h 871"/>
                <a:gd name="T12" fmla="*/ 518 w 1564"/>
                <a:gd name="T13" fmla="*/ 744 h 871"/>
                <a:gd name="T14" fmla="*/ 585 w 1564"/>
                <a:gd name="T15" fmla="*/ 677 h 871"/>
                <a:gd name="T16" fmla="*/ 643 w 1564"/>
                <a:gd name="T17" fmla="*/ 744 h 871"/>
                <a:gd name="T18" fmla="*/ 585 w 1564"/>
                <a:gd name="T19" fmla="*/ 811 h 871"/>
                <a:gd name="T20" fmla="*/ 1563 w 1564"/>
                <a:gd name="T21" fmla="*/ 519 h 871"/>
                <a:gd name="T22" fmla="*/ 1563 w 1564"/>
                <a:gd name="T23" fmla="*/ 652 h 871"/>
                <a:gd name="T24" fmla="*/ 1505 w 1564"/>
                <a:gd name="T25" fmla="*/ 719 h 871"/>
                <a:gd name="T26" fmla="*/ 1429 w 1564"/>
                <a:gd name="T27" fmla="*/ 719 h 871"/>
                <a:gd name="T28" fmla="*/ 1262 w 1564"/>
                <a:gd name="T29" fmla="*/ 569 h 871"/>
                <a:gd name="T30" fmla="*/ 1095 w 1564"/>
                <a:gd name="T31" fmla="*/ 719 h 871"/>
                <a:gd name="T32" fmla="*/ 752 w 1564"/>
                <a:gd name="T33" fmla="*/ 719 h 871"/>
                <a:gd name="T34" fmla="*/ 585 w 1564"/>
                <a:gd name="T35" fmla="*/ 569 h 871"/>
                <a:gd name="T36" fmla="*/ 409 w 1564"/>
                <a:gd name="T37" fmla="*/ 719 h 871"/>
                <a:gd name="T38" fmla="*/ 326 w 1564"/>
                <a:gd name="T39" fmla="*/ 719 h 871"/>
                <a:gd name="T40" fmla="*/ 267 w 1564"/>
                <a:gd name="T41" fmla="*/ 652 h 871"/>
                <a:gd name="T42" fmla="*/ 267 w 1564"/>
                <a:gd name="T43" fmla="*/ 519 h 871"/>
                <a:gd name="T44" fmla="*/ 1563 w 1564"/>
                <a:gd name="T45" fmla="*/ 519 h 871"/>
                <a:gd name="T46" fmla="*/ 1262 w 1564"/>
                <a:gd name="T47" fmla="*/ 610 h 871"/>
                <a:gd name="T48" fmla="*/ 1128 w 1564"/>
                <a:gd name="T49" fmla="*/ 744 h 871"/>
                <a:gd name="T50" fmla="*/ 1262 w 1564"/>
                <a:gd name="T51" fmla="*/ 870 h 871"/>
                <a:gd name="T52" fmla="*/ 1396 w 1564"/>
                <a:gd name="T53" fmla="*/ 744 h 871"/>
                <a:gd name="T54" fmla="*/ 1262 w 1564"/>
                <a:gd name="T55" fmla="*/ 610 h 871"/>
                <a:gd name="T56" fmla="*/ 1262 w 1564"/>
                <a:gd name="T57" fmla="*/ 811 h 871"/>
                <a:gd name="T58" fmla="*/ 1195 w 1564"/>
                <a:gd name="T59" fmla="*/ 744 h 871"/>
                <a:gd name="T60" fmla="*/ 1262 w 1564"/>
                <a:gd name="T61" fmla="*/ 677 h 871"/>
                <a:gd name="T62" fmla="*/ 1329 w 1564"/>
                <a:gd name="T63" fmla="*/ 744 h 871"/>
                <a:gd name="T64" fmla="*/ 1262 w 1564"/>
                <a:gd name="T65" fmla="*/ 811 h 871"/>
                <a:gd name="T66" fmla="*/ 1538 w 1564"/>
                <a:gd name="T67" fmla="*/ 376 h 871"/>
                <a:gd name="T68" fmla="*/ 1295 w 1564"/>
                <a:gd name="T69" fmla="*/ 134 h 871"/>
                <a:gd name="T70" fmla="*/ 1229 w 1564"/>
                <a:gd name="T71" fmla="*/ 109 h 871"/>
                <a:gd name="T72" fmla="*/ 1112 w 1564"/>
                <a:gd name="T73" fmla="*/ 109 h 871"/>
                <a:gd name="T74" fmla="*/ 1112 w 1564"/>
                <a:gd name="T75" fmla="*/ 59 h 871"/>
                <a:gd name="T76" fmla="*/ 1045 w 1564"/>
                <a:gd name="T77" fmla="*/ 0 h 871"/>
                <a:gd name="T78" fmla="*/ 326 w 1564"/>
                <a:gd name="T79" fmla="*/ 0 h 871"/>
                <a:gd name="T80" fmla="*/ 267 w 1564"/>
                <a:gd name="T81" fmla="*/ 59 h 871"/>
                <a:gd name="T82" fmla="*/ 267 w 1564"/>
                <a:gd name="T83" fmla="*/ 75 h 871"/>
                <a:gd name="T84" fmla="*/ 8 w 1564"/>
                <a:gd name="T85" fmla="*/ 101 h 871"/>
                <a:gd name="T86" fmla="*/ 459 w 1564"/>
                <a:gd name="T87" fmla="*/ 159 h 871"/>
                <a:gd name="T88" fmla="*/ 0 w 1564"/>
                <a:gd name="T89" fmla="*/ 209 h 871"/>
                <a:gd name="T90" fmla="*/ 459 w 1564"/>
                <a:gd name="T91" fmla="*/ 268 h 871"/>
                <a:gd name="T92" fmla="*/ 0 w 1564"/>
                <a:gd name="T93" fmla="*/ 309 h 871"/>
                <a:gd name="T94" fmla="*/ 267 w 1564"/>
                <a:gd name="T95" fmla="*/ 360 h 871"/>
                <a:gd name="T96" fmla="*/ 267 w 1564"/>
                <a:gd name="T97" fmla="*/ 485 h 871"/>
                <a:gd name="T98" fmla="*/ 1563 w 1564"/>
                <a:gd name="T99" fmla="*/ 485 h 871"/>
                <a:gd name="T100" fmla="*/ 1563 w 1564"/>
                <a:gd name="T101" fmla="*/ 435 h 871"/>
                <a:gd name="T102" fmla="*/ 1538 w 1564"/>
                <a:gd name="T103" fmla="*/ 376 h 871"/>
                <a:gd name="T104" fmla="*/ 1429 w 1564"/>
                <a:gd name="T105" fmla="*/ 385 h 871"/>
                <a:gd name="T106" fmla="*/ 1195 w 1564"/>
                <a:gd name="T107" fmla="*/ 385 h 871"/>
                <a:gd name="T108" fmla="*/ 1178 w 1564"/>
                <a:gd name="T109" fmla="*/ 376 h 871"/>
                <a:gd name="T110" fmla="*/ 1178 w 1564"/>
                <a:gd name="T111" fmla="*/ 193 h 871"/>
                <a:gd name="T112" fmla="*/ 1195 w 1564"/>
                <a:gd name="T113" fmla="*/ 184 h 871"/>
                <a:gd name="T114" fmla="*/ 1237 w 1564"/>
                <a:gd name="T115" fmla="*/ 184 h 871"/>
                <a:gd name="T116" fmla="*/ 1245 w 1564"/>
                <a:gd name="T117" fmla="*/ 184 h 871"/>
                <a:gd name="T118" fmla="*/ 1438 w 1564"/>
                <a:gd name="T119" fmla="*/ 368 h 871"/>
                <a:gd name="T120" fmla="*/ 1429 w 1564"/>
                <a:gd name="T121" fmla="*/ 385 h 871"/>
                <a:gd name="T122" fmla="*/ 1429 w 1564"/>
                <a:gd name="T123" fmla="*/ 385 h 871"/>
                <a:gd name="T124" fmla="*/ 1429 w 1564"/>
                <a:gd name="T125" fmla="*/ 385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4" h="871">
                  <a:moveTo>
                    <a:pt x="585" y="610"/>
                  </a:moveTo>
                  <a:cubicBezTo>
                    <a:pt x="510" y="610"/>
                    <a:pt x="451" y="669"/>
                    <a:pt x="451" y="744"/>
                  </a:cubicBezTo>
                  <a:cubicBezTo>
                    <a:pt x="451" y="820"/>
                    <a:pt x="510" y="870"/>
                    <a:pt x="585" y="870"/>
                  </a:cubicBezTo>
                  <a:cubicBezTo>
                    <a:pt x="652" y="870"/>
                    <a:pt x="710" y="820"/>
                    <a:pt x="710" y="744"/>
                  </a:cubicBezTo>
                  <a:cubicBezTo>
                    <a:pt x="710" y="669"/>
                    <a:pt x="652" y="610"/>
                    <a:pt x="585" y="610"/>
                  </a:cubicBezTo>
                  <a:close/>
                  <a:moveTo>
                    <a:pt x="585" y="811"/>
                  </a:moveTo>
                  <a:cubicBezTo>
                    <a:pt x="543" y="811"/>
                    <a:pt x="518" y="778"/>
                    <a:pt x="518" y="744"/>
                  </a:cubicBezTo>
                  <a:cubicBezTo>
                    <a:pt x="518" y="711"/>
                    <a:pt x="543" y="677"/>
                    <a:pt x="585" y="677"/>
                  </a:cubicBezTo>
                  <a:cubicBezTo>
                    <a:pt x="618" y="677"/>
                    <a:pt x="643" y="711"/>
                    <a:pt x="643" y="744"/>
                  </a:cubicBezTo>
                  <a:cubicBezTo>
                    <a:pt x="643" y="778"/>
                    <a:pt x="618" y="811"/>
                    <a:pt x="585" y="811"/>
                  </a:cubicBezTo>
                  <a:close/>
                  <a:moveTo>
                    <a:pt x="1563" y="519"/>
                  </a:moveTo>
                  <a:cubicBezTo>
                    <a:pt x="1563" y="652"/>
                    <a:pt x="1563" y="652"/>
                    <a:pt x="1563" y="652"/>
                  </a:cubicBezTo>
                  <a:cubicBezTo>
                    <a:pt x="1563" y="694"/>
                    <a:pt x="1538" y="719"/>
                    <a:pt x="1505" y="719"/>
                  </a:cubicBezTo>
                  <a:cubicBezTo>
                    <a:pt x="1429" y="719"/>
                    <a:pt x="1429" y="719"/>
                    <a:pt x="1429" y="719"/>
                  </a:cubicBezTo>
                  <a:cubicBezTo>
                    <a:pt x="1421" y="636"/>
                    <a:pt x="1346" y="569"/>
                    <a:pt x="1262" y="569"/>
                  </a:cubicBezTo>
                  <a:cubicBezTo>
                    <a:pt x="1178" y="569"/>
                    <a:pt x="1103" y="636"/>
                    <a:pt x="1095" y="719"/>
                  </a:cubicBezTo>
                  <a:cubicBezTo>
                    <a:pt x="752" y="719"/>
                    <a:pt x="752" y="719"/>
                    <a:pt x="752" y="719"/>
                  </a:cubicBezTo>
                  <a:cubicBezTo>
                    <a:pt x="735" y="636"/>
                    <a:pt x="669" y="569"/>
                    <a:pt x="585" y="569"/>
                  </a:cubicBezTo>
                  <a:cubicBezTo>
                    <a:pt x="493" y="569"/>
                    <a:pt x="426" y="636"/>
                    <a:pt x="409" y="719"/>
                  </a:cubicBezTo>
                  <a:cubicBezTo>
                    <a:pt x="326" y="719"/>
                    <a:pt x="326" y="719"/>
                    <a:pt x="326" y="719"/>
                  </a:cubicBezTo>
                  <a:cubicBezTo>
                    <a:pt x="292" y="719"/>
                    <a:pt x="267" y="694"/>
                    <a:pt x="267" y="652"/>
                  </a:cubicBezTo>
                  <a:cubicBezTo>
                    <a:pt x="267" y="519"/>
                    <a:pt x="267" y="519"/>
                    <a:pt x="267" y="519"/>
                  </a:cubicBezTo>
                  <a:lnTo>
                    <a:pt x="1563" y="519"/>
                  </a:lnTo>
                  <a:close/>
                  <a:moveTo>
                    <a:pt x="1262" y="610"/>
                  </a:moveTo>
                  <a:cubicBezTo>
                    <a:pt x="1187" y="610"/>
                    <a:pt x="1128" y="669"/>
                    <a:pt x="1128" y="744"/>
                  </a:cubicBezTo>
                  <a:cubicBezTo>
                    <a:pt x="1128" y="820"/>
                    <a:pt x="1187" y="870"/>
                    <a:pt x="1262" y="870"/>
                  </a:cubicBezTo>
                  <a:cubicBezTo>
                    <a:pt x="1337" y="870"/>
                    <a:pt x="1396" y="820"/>
                    <a:pt x="1396" y="744"/>
                  </a:cubicBezTo>
                  <a:cubicBezTo>
                    <a:pt x="1396" y="669"/>
                    <a:pt x="1337" y="610"/>
                    <a:pt x="1262" y="610"/>
                  </a:cubicBezTo>
                  <a:close/>
                  <a:moveTo>
                    <a:pt x="1262" y="811"/>
                  </a:moveTo>
                  <a:cubicBezTo>
                    <a:pt x="1229" y="811"/>
                    <a:pt x="1195" y="778"/>
                    <a:pt x="1195" y="744"/>
                  </a:cubicBezTo>
                  <a:cubicBezTo>
                    <a:pt x="1195" y="711"/>
                    <a:pt x="1229" y="677"/>
                    <a:pt x="1262" y="677"/>
                  </a:cubicBezTo>
                  <a:cubicBezTo>
                    <a:pt x="1295" y="677"/>
                    <a:pt x="1329" y="711"/>
                    <a:pt x="1329" y="744"/>
                  </a:cubicBezTo>
                  <a:cubicBezTo>
                    <a:pt x="1329" y="778"/>
                    <a:pt x="1295" y="811"/>
                    <a:pt x="1262" y="811"/>
                  </a:cubicBezTo>
                  <a:close/>
                  <a:moveTo>
                    <a:pt x="1538" y="376"/>
                  </a:moveTo>
                  <a:cubicBezTo>
                    <a:pt x="1295" y="134"/>
                    <a:pt x="1295" y="134"/>
                    <a:pt x="1295" y="134"/>
                  </a:cubicBezTo>
                  <a:cubicBezTo>
                    <a:pt x="1279" y="117"/>
                    <a:pt x="1254" y="109"/>
                    <a:pt x="1229" y="109"/>
                  </a:cubicBezTo>
                  <a:cubicBezTo>
                    <a:pt x="1112" y="109"/>
                    <a:pt x="1112" y="109"/>
                    <a:pt x="1112" y="109"/>
                  </a:cubicBezTo>
                  <a:cubicBezTo>
                    <a:pt x="1112" y="59"/>
                    <a:pt x="1112" y="59"/>
                    <a:pt x="1112" y="59"/>
                  </a:cubicBezTo>
                  <a:cubicBezTo>
                    <a:pt x="1112" y="25"/>
                    <a:pt x="1078" y="0"/>
                    <a:pt x="1045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292" y="0"/>
                    <a:pt x="267" y="25"/>
                    <a:pt x="267" y="59"/>
                  </a:cubicBezTo>
                  <a:cubicBezTo>
                    <a:pt x="267" y="75"/>
                    <a:pt x="267" y="75"/>
                    <a:pt x="267" y="75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459" y="159"/>
                    <a:pt x="459" y="159"/>
                    <a:pt x="459" y="15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7" y="485"/>
                    <a:pt x="267" y="485"/>
                    <a:pt x="267" y="485"/>
                  </a:cubicBezTo>
                  <a:cubicBezTo>
                    <a:pt x="1563" y="485"/>
                    <a:pt x="1563" y="485"/>
                    <a:pt x="1563" y="485"/>
                  </a:cubicBezTo>
                  <a:cubicBezTo>
                    <a:pt x="1563" y="435"/>
                    <a:pt x="1563" y="435"/>
                    <a:pt x="1563" y="435"/>
                  </a:cubicBezTo>
                  <a:cubicBezTo>
                    <a:pt x="1563" y="410"/>
                    <a:pt x="1555" y="393"/>
                    <a:pt x="1538" y="376"/>
                  </a:cubicBezTo>
                  <a:close/>
                  <a:moveTo>
                    <a:pt x="1429" y="385"/>
                  </a:moveTo>
                  <a:cubicBezTo>
                    <a:pt x="1195" y="385"/>
                    <a:pt x="1195" y="385"/>
                    <a:pt x="1195" y="385"/>
                  </a:cubicBezTo>
                  <a:cubicBezTo>
                    <a:pt x="1187" y="385"/>
                    <a:pt x="1178" y="376"/>
                    <a:pt x="1178" y="376"/>
                  </a:cubicBezTo>
                  <a:cubicBezTo>
                    <a:pt x="1178" y="193"/>
                    <a:pt x="1178" y="193"/>
                    <a:pt x="1178" y="193"/>
                  </a:cubicBezTo>
                  <a:cubicBezTo>
                    <a:pt x="1178" y="184"/>
                    <a:pt x="1187" y="184"/>
                    <a:pt x="1195" y="184"/>
                  </a:cubicBezTo>
                  <a:cubicBezTo>
                    <a:pt x="1237" y="184"/>
                    <a:pt x="1237" y="184"/>
                    <a:pt x="1237" y="184"/>
                  </a:cubicBezTo>
                  <a:lnTo>
                    <a:pt x="1245" y="184"/>
                  </a:lnTo>
                  <a:cubicBezTo>
                    <a:pt x="1438" y="368"/>
                    <a:pt x="1438" y="368"/>
                    <a:pt x="1438" y="368"/>
                  </a:cubicBezTo>
                  <a:cubicBezTo>
                    <a:pt x="1446" y="376"/>
                    <a:pt x="1438" y="385"/>
                    <a:pt x="1429" y="385"/>
                  </a:cubicBezTo>
                  <a:close/>
                  <a:moveTo>
                    <a:pt x="1429" y="385"/>
                  </a:moveTo>
                  <a:lnTo>
                    <a:pt x="1429" y="3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千图PPT彼岸天：ID 8661124库_组合 16">
            <a:extLst>
              <a:ext uri="{FF2B5EF4-FFF2-40B4-BE49-F238E27FC236}">
                <a16:creationId xmlns:a16="http://schemas.microsoft.com/office/drawing/2014/main" id="{298ADE91-EFC1-4D1C-BA9A-6C7FE334D57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34173" y="2591960"/>
            <a:ext cx="4443545" cy="1585049"/>
            <a:chOff x="726520" y="2460116"/>
            <a:chExt cx="4443545" cy="1585049"/>
          </a:xfrm>
        </p:grpSpPr>
        <p:sp>
          <p:nvSpPr>
            <p:cNvPr id="14" name="TextBox 49">
              <a:extLst>
                <a:ext uri="{FF2B5EF4-FFF2-40B4-BE49-F238E27FC236}">
                  <a16:creationId xmlns:a16="http://schemas.microsoft.com/office/drawing/2014/main" id="{37C0FDB6-CC98-4F39-BCB6-F02B25DD08EB}"/>
                </a:ext>
              </a:extLst>
            </p:cNvPr>
            <p:cNvSpPr txBox="1"/>
            <p:nvPr/>
          </p:nvSpPr>
          <p:spPr>
            <a:xfrm>
              <a:off x="749485" y="2460116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600" b="1" dirty="0"/>
                <a:t>Enter the title text</a:t>
              </a:r>
            </a:p>
          </p:txBody>
        </p:sp>
        <p:sp>
          <p:nvSpPr>
            <p:cNvPr id="15" name="Rectangle 1">
              <a:extLst>
                <a:ext uri="{FF2B5EF4-FFF2-40B4-BE49-F238E27FC236}">
                  <a16:creationId xmlns:a16="http://schemas.microsoft.com/office/drawing/2014/main" id="{7F086E3F-9599-44AC-8020-C1036C691C2E}"/>
                </a:ext>
              </a:extLst>
            </p:cNvPr>
            <p:cNvSpPr/>
            <p:nvPr/>
          </p:nvSpPr>
          <p:spPr>
            <a:xfrm>
              <a:off x="726520" y="3445001"/>
              <a:ext cx="4420580" cy="600164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Please replace text content copy your content to this please replace text content copy your content to this</a:t>
              </a:r>
              <a:br>
                <a:rPr lang="zh-CN" altLang="en-US" sz="1100" dirty="0"/>
              </a:br>
              <a:r>
                <a:rPr lang="zh-CN" altLang="en-US" sz="1100" dirty="0"/>
                <a:t>If you want to change it, adjust under the (Formatting shape) menu (text options)</a:t>
              </a:r>
            </a:p>
          </p:txBody>
        </p:sp>
        <p:sp>
          <p:nvSpPr>
            <p:cNvPr id="16" name="Rectangle 51">
              <a:extLst>
                <a:ext uri="{FF2B5EF4-FFF2-40B4-BE49-F238E27FC236}">
                  <a16:creationId xmlns:a16="http://schemas.microsoft.com/office/drawing/2014/main" id="{8014A82F-0385-4C1B-94D7-098D0CD9E73D}"/>
                </a:ext>
              </a:extLst>
            </p:cNvPr>
            <p:cNvSpPr/>
            <p:nvPr/>
          </p:nvSpPr>
          <p:spPr>
            <a:xfrm>
              <a:off x="749485" y="2798670"/>
              <a:ext cx="4420580" cy="600164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Please replace text content copy your content to this please replace text content copy your content to this</a:t>
              </a:r>
              <a:br>
                <a:rPr lang="zh-CN" altLang="en-US" sz="1100" dirty="0"/>
              </a:br>
              <a:r>
                <a:rPr lang="zh-CN" altLang="en-US" sz="1100" dirty="0"/>
                <a:t>If you want to change it, adjust under the (Formatting shape) menu (text options)</a:t>
              </a:r>
            </a:p>
          </p:txBody>
        </p:sp>
      </p:grpSp>
      <p:grpSp>
        <p:nvGrpSpPr>
          <p:cNvPr id="8" name="千图PPT彼岸天：ID 8661124库_组合 52">
            <a:extLst>
              <a:ext uri="{FF2B5EF4-FFF2-40B4-BE49-F238E27FC236}">
                <a16:creationId xmlns:a16="http://schemas.microsoft.com/office/drawing/2014/main" id="{EBDBA5C5-0694-4617-BDA0-127060D35C2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060262" y="3312922"/>
            <a:ext cx="2297566" cy="1029871"/>
            <a:chOff x="8310665" y="1725200"/>
            <a:chExt cx="2606276" cy="1029871"/>
          </a:xfrm>
        </p:grpSpPr>
        <p:sp>
          <p:nvSpPr>
            <p:cNvPr id="12" name="TextBox 53">
              <a:extLst>
                <a:ext uri="{FF2B5EF4-FFF2-40B4-BE49-F238E27FC236}">
                  <a16:creationId xmlns:a16="http://schemas.microsoft.com/office/drawing/2014/main" id="{C29CE414-C8F4-4B75-AA4B-2B9AB4ADDBA6}"/>
                </a:ext>
              </a:extLst>
            </p:cNvPr>
            <p:cNvSpPr txBox="1"/>
            <p:nvPr/>
          </p:nvSpPr>
          <p:spPr>
            <a:xfrm>
              <a:off x="8310665" y="1980308"/>
              <a:ext cx="2606276" cy="77476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Please replace text content copy your content to this please replace text content copy your content to this</a:t>
              </a:r>
            </a:p>
          </p:txBody>
        </p:sp>
        <p:sp>
          <p:nvSpPr>
            <p:cNvPr id="13" name="TextBox 54">
              <a:extLst>
                <a:ext uri="{FF2B5EF4-FFF2-40B4-BE49-F238E27FC236}">
                  <a16:creationId xmlns:a16="http://schemas.microsoft.com/office/drawing/2014/main" id="{4A02D893-7806-4982-AE8D-CA261091938E}"/>
                </a:ext>
              </a:extLst>
            </p:cNvPr>
            <p:cNvSpPr txBox="1"/>
            <p:nvPr/>
          </p:nvSpPr>
          <p:spPr>
            <a:xfrm>
              <a:off x="8310665" y="1725200"/>
              <a:ext cx="1396522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lvl="0"/>
              <a:r>
                <a:rPr lang="zh-CN" altLang="en-US" sz="1600" b="1" dirty="0"/>
                <a:t>Enter the title text</a:t>
              </a:r>
            </a:p>
          </p:txBody>
        </p:sp>
      </p:grpSp>
      <p:grpSp>
        <p:nvGrpSpPr>
          <p:cNvPr id="9" name="千图PPT彼岸天：ID 8661124库_组合 55">
            <a:extLst>
              <a:ext uri="{FF2B5EF4-FFF2-40B4-BE49-F238E27FC236}">
                <a16:creationId xmlns:a16="http://schemas.microsoft.com/office/drawing/2014/main" id="{581A6011-3734-47D1-87C5-2799038543A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232922" y="4763221"/>
            <a:ext cx="3124905" cy="1029871"/>
            <a:chOff x="8310665" y="1725200"/>
            <a:chExt cx="2606276" cy="1029871"/>
          </a:xfrm>
        </p:grpSpPr>
        <p:sp>
          <p:nvSpPr>
            <p:cNvPr id="10" name="TextBox 56">
              <a:extLst>
                <a:ext uri="{FF2B5EF4-FFF2-40B4-BE49-F238E27FC236}">
                  <a16:creationId xmlns:a16="http://schemas.microsoft.com/office/drawing/2014/main" id="{04D16F17-55AA-4A46-9AC4-9CA59EAB8391}"/>
                </a:ext>
              </a:extLst>
            </p:cNvPr>
            <p:cNvSpPr txBox="1"/>
            <p:nvPr/>
          </p:nvSpPr>
          <p:spPr>
            <a:xfrm>
              <a:off x="8310665" y="1980308"/>
              <a:ext cx="2606276" cy="77476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Please replace the text content copy your content to this</a:t>
              </a:r>
              <a:br>
                <a:rPr lang="zh-CN" altLang="en-US" sz="1100" dirty="0"/>
              </a:br>
              <a:r>
                <a:rPr lang="zh-CN" altLang="en-US" sz="1100" dirty="0"/>
                <a:t>Please replace the text content copy your content to this</a:t>
              </a:r>
            </a:p>
          </p:txBody>
        </p:sp>
        <p:sp>
          <p:nvSpPr>
            <p:cNvPr id="11" name="TextBox 57">
              <a:extLst>
                <a:ext uri="{FF2B5EF4-FFF2-40B4-BE49-F238E27FC236}">
                  <a16:creationId xmlns:a16="http://schemas.microsoft.com/office/drawing/2014/main" id="{A33DB8DD-9C00-4723-8A3F-E2460C77B158}"/>
                </a:ext>
              </a:extLst>
            </p:cNvPr>
            <p:cNvSpPr txBox="1"/>
            <p:nvPr/>
          </p:nvSpPr>
          <p:spPr>
            <a:xfrm>
              <a:off x="8310665" y="1725200"/>
              <a:ext cx="1026784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lvl="0"/>
              <a:r>
                <a:rPr lang="zh-CN" altLang="en-US" sz="1600" b="1" dirty="0"/>
                <a:t>Enter the 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489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lc="http://schemas.openxmlformats.org/drawingml/2006/lockedCanvas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8">
            <a:extLst>
              <a:ext uri="{FF2B5EF4-FFF2-40B4-BE49-F238E27FC236}">
                <a16:creationId xmlns:a16="http://schemas.microsoft.com/office/drawing/2014/main" id="{8F8BAAF7-ACF4-4A93-A2E6-1F5F39EE6F6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419484" y="3187871"/>
            <a:ext cx="65590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3600" dirty="0">
                <a:solidFill>
                  <a:srgbClr val="040404"/>
                </a:solidFill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Successful Project Showcase</a:t>
            </a:r>
          </a:p>
        </p:txBody>
      </p:sp>
      <p:sp>
        <p:nvSpPr>
          <p:cNvPr id="3" name="PA_文本框 11">
            <a:extLst>
              <a:ext uri="{FF2B5EF4-FFF2-40B4-BE49-F238E27FC236}">
                <a16:creationId xmlns:a16="http://schemas.microsoft.com/office/drawing/2014/main" id="{1E876C58-8DC3-429D-82F0-599B63F185E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372935" y="3741869"/>
            <a:ext cx="2618859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PA_文本框 11">
            <a:extLst>
              <a:ext uri="{FF2B5EF4-FFF2-40B4-BE49-F238E27FC236}">
                <a16:creationId xmlns:a16="http://schemas.microsoft.com/office/drawing/2014/main" id="{0B44D666-94B9-46D1-9701-B5B71719F8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326357" y="3741869"/>
            <a:ext cx="2618859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PA_文本框 11">
            <a:extLst>
              <a:ext uri="{FF2B5EF4-FFF2-40B4-BE49-F238E27FC236}">
                <a16:creationId xmlns:a16="http://schemas.microsoft.com/office/drawing/2014/main" id="{A7368264-73F4-498B-9E17-0C6167B95CD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72935" y="4036661"/>
            <a:ext cx="2618859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6" name="PA_文本框 11">
            <a:extLst>
              <a:ext uri="{FF2B5EF4-FFF2-40B4-BE49-F238E27FC236}">
                <a16:creationId xmlns:a16="http://schemas.microsoft.com/office/drawing/2014/main" id="{CC1135D9-B72F-48AB-A6E2-C693E625131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326357" y="4036661"/>
            <a:ext cx="2618859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PA_矩形 259">
            <a:extLst>
              <a:ext uri="{FF2B5EF4-FFF2-40B4-BE49-F238E27FC236}">
                <a16:creationId xmlns:a16="http://schemas.microsoft.com/office/drawing/2014/main" id="{B269EAFE-580A-4141-90F3-DA5D954134DC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31010" y="1359357"/>
            <a:ext cx="3168004" cy="210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3082" b="0" i="0" u="none" strike="noStrike" kern="1200" cap="all" spc="284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kumimoji="0" lang="zh-CN" altLang="en-US" sz="13082" b="0" i="0" u="none" strike="noStrike" kern="1200" cap="all" spc="284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684885EB-019E-48F4-8C43-101D9ED4047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159916" y="1750793"/>
            <a:ext cx="2895349" cy="3016150"/>
            <a:chOff x="1159916" y="1750793"/>
            <a:chExt cx="2895349" cy="3016150"/>
          </a:xfrm>
        </p:grpSpPr>
        <p:sp>
          <p:nvSpPr>
            <p:cNvPr id="5" name="Freeform: Shape 34">
              <a:extLst>
                <a:ext uri="{FF2B5EF4-FFF2-40B4-BE49-F238E27FC236}">
                  <a16:creationId xmlns:a16="http://schemas.microsoft.com/office/drawing/2014/main" id="{404C8BF5-C0D6-4119-9BCC-6F5CD11FE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167" y="1750793"/>
              <a:ext cx="2868098" cy="3016150"/>
            </a:xfrm>
            <a:custGeom>
              <a:avLst/>
              <a:gdLst>
                <a:gd name="T0" fmla="*/ 133 w 351"/>
                <a:gd name="T1" fmla="*/ 163 h 369"/>
                <a:gd name="T2" fmla="*/ 119 w 351"/>
                <a:gd name="T3" fmla="*/ 9 h 369"/>
                <a:gd name="T4" fmla="*/ 234 w 351"/>
                <a:gd name="T5" fmla="*/ 23 h 369"/>
                <a:gd name="T6" fmla="*/ 308 w 351"/>
                <a:gd name="T7" fmla="*/ 252 h 369"/>
                <a:gd name="T8" fmla="*/ 79 w 351"/>
                <a:gd name="T9" fmla="*/ 326 h 369"/>
                <a:gd name="T10" fmla="*/ 0 w 351"/>
                <a:gd name="T11" fmla="*/ 242 h 369"/>
                <a:gd name="T12" fmla="*/ 133 w 351"/>
                <a:gd name="T13" fmla="*/ 16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" h="369">
                  <a:moveTo>
                    <a:pt x="133" y="163"/>
                  </a:moveTo>
                  <a:cubicBezTo>
                    <a:pt x="160" y="112"/>
                    <a:pt x="152" y="52"/>
                    <a:pt x="119" y="9"/>
                  </a:cubicBezTo>
                  <a:cubicBezTo>
                    <a:pt x="157" y="0"/>
                    <a:pt x="197" y="4"/>
                    <a:pt x="234" y="23"/>
                  </a:cubicBezTo>
                  <a:cubicBezTo>
                    <a:pt x="318" y="66"/>
                    <a:pt x="351" y="169"/>
                    <a:pt x="308" y="252"/>
                  </a:cubicBezTo>
                  <a:cubicBezTo>
                    <a:pt x="265" y="336"/>
                    <a:pt x="162" y="369"/>
                    <a:pt x="79" y="326"/>
                  </a:cubicBezTo>
                  <a:cubicBezTo>
                    <a:pt x="42" y="307"/>
                    <a:pt x="15" y="277"/>
                    <a:pt x="0" y="242"/>
                  </a:cubicBezTo>
                  <a:cubicBezTo>
                    <a:pt x="54" y="244"/>
                    <a:pt x="107" y="215"/>
                    <a:pt x="133" y="1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 40">
              <a:extLst>
                <a:ext uri="{FF2B5EF4-FFF2-40B4-BE49-F238E27FC236}">
                  <a16:creationId xmlns:a16="http://schemas.microsoft.com/office/drawing/2014/main" id="{F7CF1316-679C-4C2C-9759-21FF428E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16" y="2281175"/>
              <a:ext cx="657232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0" fontAlgn="base" latinLnBrk="0" hangingPunct="0">
                <a:buClrTx/>
                <a:buSzTx/>
                <a:buFontTx/>
                <a:buNone/>
                <a:tabLst/>
              </a:pPr>
              <a:r>
                <a:rPr kumimoji="0" lang="en-US" altLang="en-US" sz="4800" i="0" u="none" strike="noStrike" cap="none" normalizeH="0" baseline="0">
                  <a:ln>
                    <a:noFill/>
                  </a:ln>
                  <a:solidFill>
                    <a:schemeClr val="accent3"/>
                  </a:solidFill>
                  <a:effectLst/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1" name="Group 44">
              <a:extLst>
                <a:ext uri="{FF2B5EF4-FFF2-40B4-BE49-F238E27FC236}">
                  <a16:creationId xmlns:a16="http://schemas.microsoft.com/office/drawing/2014/main" id="{34AC0A6C-EFF5-4B53-B0E0-9B85C1D3CBC2}"/>
                </a:ext>
              </a:extLst>
            </p:cNvPr>
            <p:cNvGrpSpPr/>
            <p:nvPr/>
          </p:nvGrpSpPr>
          <p:grpSpPr>
            <a:xfrm>
              <a:off x="2445798" y="3132425"/>
              <a:ext cx="735010" cy="702542"/>
              <a:chOff x="7118350" y="6035676"/>
              <a:chExt cx="2587625" cy="2473325"/>
            </a:xfrm>
            <a:solidFill>
              <a:schemeClr val="bg1"/>
            </a:solidFill>
          </p:grpSpPr>
          <p:sp>
            <p:nvSpPr>
              <p:cNvPr id="45" name="Freeform: Shape 57">
                <a:extLst>
                  <a:ext uri="{FF2B5EF4-FFF2-40B4-BE49-F238E27FC236}">
                    <a16:creationId xmlns:a16="http://schemas.microsoft.com/office/drawing/2014/main" id="{8CF01CEA-DB3B-4E1E-95A8-E8EF8E6C4F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7875" y="6035676"/>
                <a:ext cx="2574925" cy="1265238"/>
              </a:xfrm>
              <a:custGeom>
                <a:avLst/>
                <a:gdLst>
                  <a:gd name="T0" fmla="*/ 16 w 724"/>
                  <a:gd name="T1" fmla="*/ 356 h 356"/>
                  <a:gd name="T2" fmla="*/ 21 w 724"/>
                  <a:gd name="T3" fmla="*/ 355 h 356"/>
                  <a:gd name="T4" fmla="*/ 250 w 724"/>
                  <a:gd name="T5" fmla="*/ 259 h 356"/>
                  <a:gd name="T6" fmla="*/ 492 w 724"/>
                  <a:gd name="T7" fmla="*/ 209 h 356"/>
                  <a:gd name="T8" fmla="*/ 659 w 724"/>
                  <a:gd name="T9" fmla="*/ 71 h 356"/>
                  <a:gd name="T10" fmla="*/ 685 w 724"/>
                  <a:gd name="T11" fmla="*/ 103 h 356"/>
                  <a:gd name="T12" fmla="*/ 724 w 724"/>
                  <a:gd name="T13" fmla="*/ 0 h 356"/>
                  <a:gd name="T14" fmla="*/ 615 w 724"/>
                  <a:gd name="T15" fmla="*/ 17 h 356"/>
                  <a:gd name="T16" fmla="*/ 642 w 724"/>
                  <a:gd name="T17" fmla="*/ 50 h 356"/>
                  <a:gd name="T18" fmla="*/ 479 w 724"/>
                  <a:gd name="T19" fmla="*/ 183 h 356"/>
                  <a:gd name="T20" fmla="*/ 243 w 724"/>
                  <a:gd name="T21" fmla="*/ 232 h 356"/>
                  <a:gd name="T22" fmla="*/ 10 w 724"/>
                  <a:gd name="T23" fmla="*/ 329 h 356"/>
                  <a:gd name="T24" fmla="*/ 3 w 724"/>
                  <a:gd name="T25" fmla="*/ 347 h 356"/>
                  <a:gd name="T26" fmla="*/ 16 w 724"/>
                  <a:gd name="T27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4" h="356">
                    <a:moveTo>
                      <a:pt x="16" y="356"/>
                    </a:moveTo>
                    <a:cubicBezTo>
                      <a:pt x="17" y="356"/>
                      <a:pt x="19" y="356"/>
                      <a:pt x="21" y="355"/>
                    </a:cubicBezTo>
                    <a:cubicBezTo>
                      <a:pt x="250" y="259"/>
                      <a:pt x="250" y="259"/>
                      <a:pt x="250" y="259"/>
                    </a:cubicBezTo>
                    <a:cubicBezTo>
                      <a:pt x="492" y="209"/>
                      <a:pt x="492" y="209"/>
                      <a:pt x="492" y="209"/>
                    </a:cubicBezTo>
                    <a:cubicBezTo>
                      <a:pt x="659" y="71"/>
                      <a:pt x="659" y="71"/>
                      <a:pt x="659" y="71"/>
                    </a:cubicBezTo>
                    <a:cubicBezTo>
                      <a:pt x="685" y="103"/>
                      <a:pt x="685" y="103"/>
                      <a:pt x="685" y="103"/>
                    </a:cubicBezTo>
                    <a:cubicBezTo>
                      <a:pt x="724" y="0"/>
                      <a:pt x="724" y="0"/>
                      <a:pt x="724" y="0"/>
                    </a:cubicBezTo>
                    <a:cubicBezTo>
                      <a:pt x="615" y="17"/>
                      <a:pt x="615" y="17"/>
                      <a:pt x="615" y="17"/>
                    </a:cubicBezTo>
                    <a:cubicBezTo>
                      <a:pt x="642" y="50"/>
                      <a:pt x="642" y="50"/>
                      <a:pt x="642" y="50"/>
                    </a:cubicBezTo>
                    <a:cubicBezTo>
                      <a:pt x="479" y="183"/>
                      <a:pt x="479" y="183"/>
                      <a:pt x="479" y="183"/>
                    </a:cubicBezTo>
                    <a:cubicBezTo>
                      <a:pt x="243" y="232"/>
                      <a:pt x="243" y="232"/>
                      <a:pt x="243" y="232"/>
                    </a:cubicBezTo>
                    <a:cubicBezTo>
                      <a:pt x="10" y="329"/>
                      <a:pt x="10" y="329"/>
                      <a:pt x="10" y="329"/>
                    </a:cubicBezTo>
                    <a:cubicBezTo>
                      <a:pt x="3" y="332"/>
                      <a:pt x="0" y="340"/>
                      <a:pt x="3" y="347"/>
                    </a:cubicBezTo>
                    <a:cubicBezTo>
                      <a:pt x="5" y="353"/>
                      <a:pt x="10" y="356"/>
                      <a:pt x="16" y="3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Rectangle 58">
                <a:extLst>
                  <a:ext uri="{FF2B5EF4-FFF2-40B4-BE49-F238E27FC236}">
                    <a16:creationId xmlns:a16="http://schemas.microsoft.com/office/drawing/2014/main" id="{2FD29DEF-1161-4395-9875-EE82FF0D9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8350" y="7696201"/>
                <a:ext cx="493712" cy="812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Rectangle 59">
                <a:extLst>
                  <a:ext uri="{FF2B5EF4-FFF2-40B4-BE49-F238E27FC236}">
                    <a16:creationId xmlns:a16="http://schemas.microsoft.com/office/drawing/2014/main" id="{CF3AB1B9-68C0-48AC-A195-440B12CED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6213" y="7418388"/>
                <a:ext cx="495300" cy="10906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Rectangle 60">
                <a:extLst>
                  <a:ext uri="{FF2B5EF4-FFF2-40B4-BE49-F238E27FC236}">
                    <a16:creationId xmlns:a16="http://schemas.microsoft.com/office/drawing/2014/main" id="{51D1E3F2-30F2-493E-822B-8DCF1E78D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4238" y="7275513"/>
                <a:ext cx="493712" cy="1233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Rectangle 61">
                <a:extLst>
                  <a:ext uri="{FF2B5EF4-FFF2-40B4-BE49-F238E27FC236}">
                    <a16:creationId xmlns:a16="http://schemas.microsoft.com/office/drawing/2014/main" id="{08694382-A79F-47EC-B61F-20502FC14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7500" y="6710363"/>
                <a:ext cx="498475" cy="1798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0" name="千图PPT彼岸天：ID 8661124库_组合 49">
            <a:extLst>
              <a:ext uri="{FF2B5EF4-FFF2-40B4-BE49-F238E27FC236}">
                <a16:creationId xmlns:a16="http://schemas.microsoft.com/office/drawing/2014/main" id="{5BDAB0C3-C950-4C1F-9E92-CD396590627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793590" y="1489118"/>
            <a:ext cx="1993552" cy="2027983"/>
            <a:chOff x="3793590" y="1489118"/>
            <a:chExt cx="1993552" cy="2027983"/>
          </a:xfrm>
        </p:grpSpPr>
        <p:sp>
          <p:nvSpPr>
            <p:cNvPr id="6" name="Freeform: Shape 35">
              <a:extLst>
                <a:ext uri="{FF2B5EF4-FFF2-40B4-BE49-F238E27FC236}">
                  <a16:creationId xmlns:a16="http://schemas.microsoft.com/office/drawing/2014/main" id="{97BBADA1-0CD7-4972-9EB5-BF4930A56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590" y="1489118"/>
              <a:ext cx="1993552" cy="2027983"/>
            </a:xfrm>
            <a:custGeom>
              <a:avLst/>
              <a:gdLst>
                <a:gd name="T0" fmla="*/ 144 w 244"/>
                <a:gd name="T1" fmla="*/ 106 h 248"/>
                <a:gd name="T2" fmla="*/ 133 w 244"/>
                <a:gd name="T3" fmla="*/ 0 h 248"/>
                <a:gd name="T4" fmla="*/ 58 w 244"/>
                <a:gd name="T5" fmla="*/ 26 h 248"/>
                <a:gd name="T6" fmla="*/ 40 w 244"/>
                <a:gd name="T7" fmla="*/ 189 h 248"/>
                <a:gd name="T8" fmla="*/ 203 w 244"/>
                <a:gd name="T9" fmla="*/ 208 h 248"/>
                <a:gd name="T10" fmla="*/ 244 w 244"/>
                <a:gd name="T11" fmla="*/ 141 h 248"/>
                <a:gd name="T12" fmla="*/ 144 w 244"/>
                <a:gd name="T13" fmla="*/ 10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248">
                  <a:moveTo>
                    <a:pt x="144" y="106"/>
                  </a:moveTo>
                  <a:cubicBezTo>
                    <a:pt x="120" y="75"/>
                    <a:pt x="117" y="34"/>
                    <a:pt x="133" y="0"/>
                  </a:cubicBezTo>
                  <a:cubicBezTo>
                    <a:pt x="107" y="0"/>
                    <a:pt x="80" y="8"/>
                    <a:pt x="58" y="26"/>
                  </a:cubicBezTo>
                  <a:cubicBezTo>
                    <a:pt x="8" y="66"/>
                    <a:pt x="0" y="139"/>
                    <a:pt x="40" y="189"/>
                  </a:cubicBezTo>
                  <a:cubicBezTo>
                    <a:pt x="80" y="239"/>
                    <a:pt x="153" y="248"/>
                    <a:pt x="203" y="208"/>
                  </a:cubicBezTo>
                  <a:cubicBezTo>
                    <a:pt x="225" y="190"/>
                    <a:pt x="239" y="166"/>
                    <a:pt x="244" y="141"/>
                  </a:cubicBezTo>
                  <a:cubicBezTo>
                    <a:pt x="208" y="149"/>
                    <a:pt x="169" y="137"/>
                    <a:pt x="144" y="1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ctangle 37">
              <a:extLst>
                <a:ext uri="{FF2B5EF4-FFF2-40B4-BE49-F238E27FC236}">
                  <a16:creationId xmlns:a16="http://schemas.microsoft.com/office/drawing/2014/main" id="{3C5F97F4-3C16-40C0-A2EA-DA987231F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6785" y="1604067"/>
              <a:ext cx="564258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0" fontAlgn="base" latinLnBrk="0" hangingPunct="0">
                <a:buClrTx/>
                <a:buSzTx/>
                <a:buFontTx/>
                <a:buNone/>
                <a:tabLst/>
              </a:pPr>
              <a:r>
                <a:rPr kumimoji="0" lang="en-US" altLang="en-US" sz="4800" i="0" u="none" strike="noStrike" cap="none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12" name="Group 45">
              <a:extLst>
                <a:ext uri="{FF2B5EF4-FFF2-40B4-BE49-F238E27FC236}">
                  <a16:creationId xmlns:a16="http://schemas.microsoft.com/office/drawing/2014/main" id="{1B0B6834-A2CF-4824-9F7A-36038F221942}"/>
                </a:ext>
              </a:extLst>
            </p:cNvPr>
            <p:cNvGrpSpPr/>
            <p:nvPr/>
          </p:nvGrpSpPr>
          <p:grpSpPr>
            <a:xfrm>
              <a:off x="4327195" y="2406244"/>
              <a:ext cx="620323" cy="577609"/>
              <a:chOff x="2787650" y="5918201"/>
              <a:chExt cx="2951162" cy="2747962"/>
            </a:xfrm>
            <a:solidFill>
              <a:schemeClr val="bg1"/>
            </a:solidFill>
          </p:grpSpPr>
          <p:sp>
            <p:nvSpPr>
              <p:cNvPr id="38" name="Freeform: Shape 50">
                <a:extLst>
                  <a:ext uri="{FF2B5EF4-FFF2-40B4-BE49-F238E27FC236}">
                    <a16:creationId xmlns:a16="http://schemas.microsoft.com/office/drawing/2014/main" id="{E30CD9B4-44AC-41BF-93E7-3D00E98AA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3050" y="8434388"/>
                <a:ext cx="2903537" cy="231775"/>
              </a:xfrm>
              <a:custGeom>
                <a:avLst/>
                <a:gdLst>
                  <a:gd name="T0" fmla="*/ 796 w 817"/>
                  <a:gd name="T1" fmla="*/ 0 h 65"/>
                  <a:gd name="T2" fmla="*/ 20 w 817"/>
                  <a:gd name="T3" fmla="*/ 0 h 65"/>
                  <a:gd name="T4" fmla="*/ 0 w 817"/>
                  <a:gd name="T5" fmla="*/ 33 h 65"/>
                  <a:gd name="T6" fmla="*/ 0 w 817"/>
                  <a:gd name="T7" fmla="*/ 65 h 65"/>
                  <a:gd name="T8" fmla="*/ 20 w 817"/>
                  <a:gd name="T9" fmla="*/ 65 h 65"/>
                  <a:gd name="T10" fmla="*/ 796 w 817"/>
                  <a:gd name="T11" fmla="*/ 65 h 65"/>
                  <a:gd name="T12" fmla="*/ 817 w 817"/>
                  <a:gd name="T13" fmla="*/ 65 h 65"/>
                  <a:gd name="T14" fmla="*/ 817 w 817"/>
                  <a:gd name="T15" fmla="*/ 33 h 65"/>
                  <a:gd name="T16" fmla="*/ 796 w 817"/>
                  <a:gd name="T1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65">
                    <a:moveTo>
                      <a:pt x="79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15"/>
                      <a:pt x="0" y="3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796" y="65"/>
                      <a:pt x="796" y="65"/>
                      <a:pt x="796" y="65"/>
                    </a:cubicBezTo>
                    <a:cubicBezTo>
                      <a:pt x="817" y="65"/>
                      <a:pt x="817" y="65"/>
                      <a:pt x="817" y="65"/>
                    </a:cubicBezTo>
                    <a:cubicBezTo>
                      <a:pt x="817" y="33"/>
                      <a:pt x="817" y="33"/>
                      <a:pt x="817" y="33"/>
                    </a:cubicBezTo>
                    <a:cubicBezTo>
                      <a:pt x="817" y="15"/>
                      <a:pt x="808" y="0"/>
                      <a:pt x="7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51">
                <a:extLst>
                  <a:ext uri="{FF2B5EF4-FFF2-40B4-BE49-F238E27FC236}">
                    <a16:creationId xmlns:a16="http://schemas.microsoft.com/office/drawing/2014/main" id="{043A73C2-9A5F-47E3-92A8-B2154CD9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4025" y="6916738"/>
                <a:ext cx="430212" cy="163513"/>
              </a:xfrm>
              <a:custGeom>
                <a:avLst/>
                <a:gdLst>
                  <a:gd name="T0" fmla="*/ 23 w 121"/>
                  <a:gd name="T1" fmla="*/ 46 h 46"/>
                  <a:gd name="T2" fmla="*/ 44 w 121"/>
                  <a:gd name="T3" fmla="*/ 33 h 46"/>
                  <a:gd name="T4" fmla="*/ 77 w 121"/>
                  <a:gd name="T5" fmla="*/ 33 h 46"/>
                  <a:gd name="T6" fmla="*/ 98 w 121"/>
                  <a:gd name="T7" fmla="*/ 46 h 46"/>
                  <a:gd name="T8" fmla="*/ 121 w 121"/>
                  <a:gd name="T9" fmla="*/ 23 h 46"/>
                  <a:gd name="T10" fmla="*/ 98 w 121"/>
                  <a:gd name="T11" fmla="*/ 0 h 46"/>
                  <a:gd name="T12" fmla="*/ 23 w 121"/>
                  <a:gd name="T13" fmla="*/ 0 h 46"/>
                  <a:gd name="T14" fmla="*/ 0 w 121"/>
                  <a:gd name="T15" fmla="*/ 23 h 46"/>
                  <a:gd name="T16" fmla="*/ 23 w 12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46">
                    <a:moveTo>
                      <a:pt x="23" y="46"/>
                    </a:moveTo>
                    <a:cubicBezTo>
                      <a:pt x="32" y="46"/>
                      <a:pt x="40" y="41"/>
                      <a:pt x="44" y="33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81" y="41"/>
                      <a:pt x="89" y="46"/>
                      <a:pt x="98" y="46"/>
                    </a:cubicBezTo>
                    <a:cubicBezTo>
                      <a:pt x="111" y="46"/>
                      <a:pt x="121" y="36"/>
                      <a:pt x="121" y="23"/>
                    </a:cubicBezTo>
                    <a:cubicBezTo>
                      <a:pt x="121" y="10"/>
                      <a:pt x="111" y="0"/>
                      <a:pt x="9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52">
                <a:extLst>
                  <a:ext uri="{FF2B5EF4-FFF2-40B4-BE49-F238E27FC236}">
                    <a16:creationId xmlns:a16="http://schemas.microsoft.com/office/drawing/2014/main" id="{0BFD26CF-58E8-4896-BFFB-B40F1B2AB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763" y="6916738"/>
                <a:ext cx="428625" cy="163513"/>
              </a:xfrm>
              <a:custGeom>
                <a:avLst/>
                <a:gdLst>
                  <a:gd name="T0" fmla="*/ 23 w 121"/>
                  <a:gd name="T1" fmla="*/ 46 h 46"/>
                  <a:gd name="T2" fmla="*/ 44 w 121"/>
                  <a:gd name="T3" fmla="*/ 33 h 46"/>
                  <a:gd name="T4" fmla="*/ 77 w 121"/>
                  <a:gd name="T5" fmla="*/ 33 h 46"/>
                  <a:gd name="T6" fmla="*/ 98 w 121"/>
                  <a:gd name="T7" fmla="*/ 46 h 46"/>
                  <a:gd name="T8" fmla="*/ 121 w 121"/>
                  <a:gd name="T9" fmla="*/ 23 h 46"/>
                  <a:gd name="T10" fmla="*/ 98 w 121"/>
                  <a:gd name="T11" fmla="*/ 0 h 46"/>
                  <a:gd name="T12" fmla="*/ 23 w 121"/>
                  <a:gd name="T13" fmla="*/ 0 h 46"/>
                  <a:gd name="T14" fmla="*/ 0 w 121"/>
                  <a:gd name="T15" fmla="*/ 23 h 46"/>
                  <a:gd name="T16" fmla="*/ 23 w 12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46">
                    <a:moveTo>
                      <a:pt x="23" y="46"/>
                    </a:moveTo>
                    <a:cubicBezTo>
                      <a:pt x="32" y="46"/>
                      <a:pt x="40" y="41"/>
                      <a:pt x="44" y="33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81" y="41"/>
                      <a:pt x="89" y="46"/>
                      <a:pt x="98" y="46"/>
                    </a:cubicBezTo>
                    <a:cubicBezTo>
                      <a:pt x="111" y="46"/>
                      <a:pt x="121" y="36"/>
                      <a:pt x="121" y="23"/>
                    </a:cubicBezTo>
                    <a:cubicBezTo>
                      <a:pt x="121" y="10"/>
                      <a:pt x="111" y="0"/>
                      <a:pt x="9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53">
                <a:extLst>
                  <a:ext uri="{FF2B5EF4-FFF2-40B4-BE49-F238E27FC236}">
                    <a16:creationId xmlns:a16="http://schemas.microsoft.com/office/drawing/2014/main" id="{504858CC-F44B-4722-B761-78D906DC9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6916738"/>
                <a:ext cx="430212" cy="163513"/>
              </a:xfrm>
              <a:custGeom>
                <a:avLst/>
                <a:gdLst>
                  <a:gd name="T0" fmla="*/ 23 w 121"/>
                  <a:gd name="T1" fmla="*/ 46 h 46"/>
                  <a:gd name="T2" fmla="*/ 44 w 121"/>
                  <a:gd name="T3" fmla="*/ 33 h 46"/>
                  <a:gd name="T4" fmla="*/ 77 w 121"/>
                  <a:gd name="T5" fmla="*/ 33 h 46"/>
                  <a:gd name="T6" fmla="*/ 98 w 121"/>
                  <a:gd name="T7" fmla="*/ 46 h 46"/>
                  <a:gd name="T8" fmla="*/ 121 w 121"/>
                  <a:gd name="T9" fmla="*/ 23 h 46"/>
                  <a:gd name="T10" fmla="*/ 98 w 121"/>
                  <a:gd name="T11" fmla="*/ 0 h 46"/>
                  <a:gd name="T12" fmla="*/ 23 w 121"/>
                  <a:gd name="T13" fmla="*/ 0 h 46"/>
                  <a:gd name="T14" fmla="*/ 0 w 121"/>
                  <a:gd name="T15" fmla="*/ 23 h 46"/>
                  <a:gd name="T16" fmla="*/ 23 w 12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46">
                    <a:moveTo>
                      <a:pt x="23" y="46"/>
                    </a:moveTo>
                    <a:cubicBezTo>
                      <a:pt x="32" y="46"/>
                      <a:pt x="40" y="41"/>
                      <a:pt x="44" y="33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81" y="41"/>
                      <a:pt x="89" y="46"/>
                      <a:pt x="98" y="46"/>
                    </a:cubicBezTo>
                    <a:cubicBezTo>
                      <a:pt x="111" y="46"/>
                      <a:pt x="121" y="36"/>
                      <a:pt x="121" y="23"/>
                    </a:cubicBezTo>
                    <a:cubicBezTo>
                      <a:pt x="121" y="10"/>
                      <a:pt x="111" y="0"/>
                      <a:pt x="9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54">
                <a:extLst>
                  <a:ext uri="{FF2B5EF4-FFF2-40B4-BE49-F238E27FC236}">
                    <a16:creationId xmlns:a16="http://schemas.microsoft.com/office/drawing/2014/main" id="{6F562C69-7A92-41BA-B223-388277E1F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650" y="6916738"/>
                <a:ext cx="430212" cy="163513"/>
              </a:xfrm>
              <a:custGeom>
                <a:avLst/>
                <a:gdLst>
                  <a:gd name="T0" fmla="*/ 23 w 121"/>
                  <a:gd name="T1" fmla="*/ 46 h 46"/>
                  <a:gd name="T2" fmla="*/ 44 w 121"/>
                  <a:gd name="T3" fmla="*/ 33 h 46"/>
                  <a:gd name="T4" fmla="*/ 77 w 121"/>
                  <a:gd name="T5" fmla="*/ 33 h 46"/>
                  <a:gd name="T6" fmla="*/ 98 w 121"/>
                  <a:gd name="T7" fmla="*/ 46 h 46"/>
                  <a:gd name="T8" fmla="*/ 121 w 121"/>
                  <a:gd name="T9" fmla="*/ 23 h 46"/>
                  <a:gd name="T10" fmla="*/ 98 w 121"/>
                  <a:gd name="T11" fmla="*/ 0 h 46"/>
                  <a:gd name="T12" fmla="*/ 23 w 121"/>
                  <a:gd name="T13" fmla="*/ 0 h 46"/>
                  <a:gd name="T14" fmla="*/ 0 w 121"/>
                  <a:gd name="T15" fmla="*/ 23 h 46"/>
                  <a:gd name="T16" fmla="*/ 23 w 12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46">
                    <a:moveTo>
                      <a:pt x="23" y="46"/>
                    </a:moveTo>
                    <a:cubicBezTo>
                      <a:pt x="32" y="46"/>
                      <a:pt x="40" y="41"/>
                      <a:pt x="44" y="33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81" y="41"/>
                      <a:pt x="89" y="46"/>
                      <a:pt x="98" y="46"/>
                    </a:cubicBezTo>
                    <a:cubicBezTo>
                      <a:pt x="111" y="46"/>
                      <a:pt x="121" y="36"/>
                      <a:pt x="121" y="23"/>
                    </a:cubicBezTo>
                    <a:cubicBezTo>
                      <a:pt x="121" y="10"/>
                      <a:pt x="111" y="0"/>
                      <a:pt x="9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55">
                <a:extLst>
                  <a:ext uri="{FF2B5EF4-FFF2-40B4-BE49-F238E27FC236}">
                    <a16:creationId xmlns:a16="http://schemas.microsoft.com/office/drawing/2014/main" id="{75300940-7235-4BD0-9049-6F1D3C859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013" y="7119938"/>
                <a:ext cx="2741612" cy="1173163"/>
              </a:xfrm>
              <a:custGeom>
                <a:avLst/>
                <a:gdLst>
                  <a:gd name="T0" fmla="*/ 0 w 771"/>
                  <a:gd name="T1" fmla="*/ 320 h 330"/>
                  <a:gd name="T2" fmla="*/ 0 w 771"/>
                  <a:gd name="T3" fmla="*/ 330 h 330"/>
                  <a:gd name="T4" fmla="*/ 10 w 771"/>
                  <a:gd name="T5" fmla="*/ 330 h 330"/>
                  <a:gd name="T6" fmla="*/ 761 w 771"/>
                  <a:gd name="T7" fmla="*/ 330 h 330"/>
                  <a:gd name="T8" fmla="*/ 771 w 771"/>
                  <a:gd name="T9" fmla="*/ 330 h 330"/>
                  <a:gd name="T10" fmla="*/ 771 w 771"/>
                  <a:gd name="T11" fmla="*/ 320 h 330"/>
                  <a:gd name="T12" fmla="*/ 761 w 771"/>
                  <a:gd name="T13" fmla="*/ 310 h 330"/>
                  <a:gd name="T14" fmla="*/ 732 w 771"/>
                  <a:gd name="T15" fmla="*/ 310 h 330"/>
                  <a:gd name="T16" fmla="*/ 732 w 771"/>
                  <a:gd name="T17" fmla="*/ 300 h 330"/>
                  <a:gd name="T18" fmla="*/ 722 w 771"/>
                  <a:gd name="T19" fmla="*/ 290 h 330"/>
                  <a:gd name="T20" fmla="*/ 711 w 771"/>
                  <a:gd name="T21" fmla="*/ 290 h 330"/>
                  <a:gd name="T22" fmla="*/ 711 w 771"/>
                  <a:gd name="T23" fmla="*/ 13 h 330"/>
                  <a:gd name="T24" fmla="*/ 680 w 771"/>
                  <a:gd name="T25" fmla="*/ 0 h 330"/>
                  <a:gd name="T26" fmla="*/ 667 w 771"/>
                  <a:gd name="T27" fmla="*/ 0 h 330"/>
                  <a:gd name="T28" fmla="*/ 636 w 771"/>
                  <a:gd name="T29" fmla="*/ 13 h 330"/>
                  <a:gd name="T30" fmla="*/ 636 w 771"/>
                  <a:gd name="T31" fmla="*/ 290 h 330"/>
                  <a:gd name="T32" fmla="*/ 625 w 771"/>
                  <a:gd name="T33" fmla="*/ 290 h 330"/>
                  <a:gd name="T34" fmla="*/ 615 w 771"/>
                  <a:gd name="T35" fmla="*/ 300 h 330"/>
                  <a:gd name="T36" fmla="*/ 615 w 771"/>
                  <a:gd name="T37" fmla="*/ 310 h 330"/>
                  <a:gd name="T38" fmla="*/ 537 w 771"/>
                  <a:gd name="T39" fmla="*/ 310 h 330"/>
                  <a:gd name="T40" fmla="*/ 537 w 771"/>
                  <a:gd name="T41" fmla="*/ 300 h 330"/>
                  <a:gd name="T42" fmla="*/ 527 w 771"/>
                  <a:gd name="T43" fmla="*/ 290 h 330"/>
                  <a:gd name="T44" fmla="*/ 516 w 771"/>
                  <a:gd name="T45" fmla="*/ 290 h 330"/>
                  <a:gd name="T46" fmla="*/ 516 w 771"/>
                  <a:gd name="T47" fmla="*/ 13 h 330"/>
                  <a:gd name="T48" fmla="*/ 485 w 771"/>
                  <a:gd name="T49" fmla="*/ 0 h 330"/>
                  <a:gd name="T50" fmla="*/ 472 w 771"/>
                  <a:gd name="T51" fmla="*/ 0 h 330"/>
                  <a:gd name="T52" fmla="*/ 441 w 771"/>
                  <a:gd name="T53" fmla="*/ 13 h 330"/>
                  <a:gd name="T54" fmla="*/ 441 w 771"/>
                  <a:gd name="T55" fmla="*/ 290 h 330"/>
                  <a:gd name="T56" fmla="*/ 430 w 771"/>
                  <a:gd name="T57" fmla="*/ 290 h 330"/>
                  <a:gd name="T58" fmla="*/ 420 w 771"/>
                  <a:gd name="T59" fmla="*/ 300 h 330"/>
                  <a:gd name="T60" fmla="*/ 420 w 771"/>
                  <a:gd name="T61" fmla="*/ 310 h 330"/>
                  <a:gd name="T62" fmla="*/ 342 w 771"/>
                  <a:gd name="T63" fmla="*/ 310 h 330"/>
                  <a:gd name="T64" fmla="*/ 342 w 771"/>
                  <a:gd name="T65" fmla="*/ 300 h 330"/>
                  <a:gd name="T66" fmla="*/ 332 w 771"/>
                  <a:gd name="T67" fmla="*/ 290 h 330"/>
                  <a:gd name="T68" fmla="*/ 321 w 771"/>
                  <a:gd name="T69" fmla="*/ 290 h 330"/>
                  <a:gd name="T70" fmla="*/ 321 w 771"/>
                  <a:gd name="T71" fmla="*/ 13 h 330"/>
                  <a:gd name="T72" fmla="*/ 290 w 771"/>
                  <a:gd name="T73" fmla="*/ 0 h 330"/>
                  <a:gd name="T74" fmla="*/ 277 w 771"/>
                  <a:gd name="T75" fmla="*/ 0 h 330"/>
                  <a:gd name="T76" fmla="*/ 246 w 771"/>
                  <a:gd name="T77" fmla="*/ 13 h 330"/>
                  <a:gd name="T78" fmla="*/ 246 w 771"/>
                  <a:gd name="T79" fmla="*/ 290 h 330"/>
                  <a:gd name="T80" fmla="*/ 235 w 771"/>
                  <a:gd name="T81" fmla="*/ 290 h 330"/>
                  <a:gd name="T82" fmla="*/ 225 w 771"/>
                  <a:gd name="T83" fmla="*/ 300 h 330"/>
                  <a:gd name="T84" fmla="*/ 225 w 771"/>
                  <a:gd name="T85" fmla="*/ 310 h 330"/>
                  <a:gd name="T86" fmla="*/ 147 w 771"/>
                  <a:gd name="T87" fmla="*/ 310 h 330"/>
                  <a:gd name="T88" fmla="*/ 147 w 771"/>
                  <a:gd name="T89" fmla="*/ 300 h 330"/>
                  <a:gd name="T90" fmla="*/ 137 w 771"/>
                  <a:gd name="T91" fmla="*/ 290 h 330"/>
                  <a:gd name="T92" fmla="*/ 126 w 771"/>
                  <a:gd name="T93" fmla="*/ 290 h 330"/>
                  <a:gd name="T94" fmla="*/ 126 w 771"/>
                  <a:gd name="T95" fmla="*/ 13 h 330"/>
                  <a:gd name="T96" fmla="*/ 95 w 771"/>
                  <a:gd name="T97" fmla="*/ 0 h 330"/>
                  <a:gd name="T98" fmla="*/ 82 w 771"/>
                  <a:gd name="T99" fmla="*/ 0 h 330"/>
                  <a:gd name="T100" fmla="*/ 51 w 771"/>
                  <a:gd name="T101" fmla="*/ 13 h 330"/>
                  <a:gd name="T102" fmla="*/ 51 w 771"/>
                  <a:gd name="T103" fmla="*/ 290 h 330"/>
                  <a:gd name="T104" fmla="*/ 40 w 771"/>
                  <a:gd name="T105" fmla="*/ 290 h 330"/>
                  <a:gd name="T106" fmla="*/ 30 w 771"/>
                  <a:gd name="T107" fmla="*/ 300 h 330"/>
                  <a:gd name="T108" fmla="*/ 30 w 771"/>
                  <a:gd name="T109" fmla="*/ 310 h 330"/>
                  <a:gd name="T110" fmla="*/ 10 w 771"/>
                  <a:gd name="T111" fmla="*/ 310 h 330"/>
                  <a:gd name="T112" fmla="*/ 0 w 771"/>
                  <a:gd name="T113" fmla="*/ 32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1" h="330">
                    <a:moveTo>
                      <a:pt x="0" y="320"/>
                    </a:moveTo>
                    <a:cubicBezTo>
                      <a:pt x="0" y="330"/>
                      <a:pt x="0" y="330"/>
                      <a:pt x="0" y="330"/>
                    </a:cubicBezTo>
                    <a:cubicBezTo>
                      <a:pt x="10" y="330"/>
                      <a:pt x="10" y="330"/>
                      <a:pt x="10" y="330"/>
                    </a:cubicBezTo>
                    <a:cubicBezTo>
                      <a:pt x="761" y="330"/>
                      <a:pt x="761" y="330"/>
                      <a:pt x="761" y="330"/>
                    </a:cubicBezTo>
                    <a:cubicBezTo>
                      <a:pt x="771" y="330"/>
                      <a:pt x="771" y="330"/>
                      <a:pt x="771" y="330"/>
                    </a:cubicBezTo>
                    <a:cubicBezTo>
                      <a:pt x="771" y="320"/>
                      <a:pt x="771" y="320"/>
                      <a:pt x="771" y="320"/>
                    </a:cubicBezTo>
                    <a:cubicBezTo>
                      <a:pt x="771" y="315"/>
                      <a:pt x="766" y="310"/>
                      <a:pt x="761" y="310"/>
                    </a:cubicBezTo>
                    <a:cubicBezTo>
                      <a:pt x="732" y="310"/>
                      <a:pt x="732" y="310"/>
                      <a:pt x="732" y="310"/>
                    </a:cubicBezTo>
                    <a:cubicBezTo>
                      <a:pt x="732" y="300"/>
                      <a:pt x="732" y="300"/>
                      <a:pt x="732" y="300"/>
                    </a:cubicBezTo>
                    <a:cubicBezTo>
                      <a:pt x="732" y="295"/>
                      <a:pt x="728" y="290"/>
                      <a:pt x="722" y="290"/>
                    </a:cubicBezTo>
                    <a:cubicBezTo>
                      <a:pt x="711" y="290"/>
                      <a:pt x="711" y="290"/>
                      <a:pt x="711" y="290"/>
                    </a:cubicBezTo>
                    <a:cubicBezTo>
                      <a:pt x="711" y="13"/>
                      <a:pt x="711" y="13"/>
                      <a:pt x="711" y="13"/>
                    </a:cubicBezTo>
                    <a:cubicBezTo>
                      <a:pt x="699" y="13"/>
                      <a:pt x="688" y="8"/>
                      <a:pt x="680" y="0"/>
                    </a:cubicBezTo>
                    <a:cubicBezTo>
                      <a:pt x="667" y="0"/>
                      <a:pt x="667" y="0"/>
                      <a:pt x="667" y="0"/>
                    </a:cubicBezTo>
                    <a:cubicBezTo>
                      <a:pt x="659" y="8"/>
                      <a:pt x="648" y="13"/>
                      <a:pt x="636" y="13"/>
                    </a:cubicBezTo>
                    <a:cubicBezTo>
                      <a:pt x="636" y="290"/>
                      <a:pt x="636" y="290"/>
                      <a:pt x="636" y="290"/>
                    </a:cubicBezTo>
                    <a:cubicBezTo>
                      <a:pt x="625" y="290"/>
                      <a:pt x="625" y="290"/>
                      <a:pt x="625" y="290"/>
                    </a:cubicBezTo>
                    <a:cubicBezTo>
                      <a:pt x="620" y="290"/>
                      <a:pt x="615" y="295"/>
                      <a:pt x="615" y="300"/>
                    </a:cubicBezTo>
                    <a:cubicBezTo>
                      <a:pt x="615" y="310"/>
                      <a:pt x="615" y="310"/>
                      <a:pt x="615" y="310"/>
                    </a:cubicBezTo>
                    <a:cubicBezTo>
                      <a:pt x="537" y="310"/>
                      <a:pt x="537" y="310"/>
                      <a:pt x="537" y="310"/>
                    </a:cubicBezTo>
                    <a:cubicBezTo>
                      <a:pt x="537" y="300"/>
                      <a:pt x="537" y="300"/>
                      <a:pt x="537" y="300"/>
                    </a:cubicBezTo>
                    <a:cubicBezTo>
                      <a:pt x="537" y="295"/>
                      <a:pt x="533" y="290"/>
                      <a:pt x="527" y="290"/>
                    </a:cubicBezTo>
                    <a:cubicBezTo>
                      <a:pt x="516" y="290"/>
                      <a:pt x="516" y="290"/>
                      <a:pt x="516" y="290"/>
                    </a:cubicBezTo>
                    <a:cubicBezTo>
                      <a:pt x="516" y="13"/>
                      <a:pt x="516" y="13"/>
                      <a:pt x="516" y="13"/>
                    </a:cubicBezTo>
                    <a:cubicBezTo>
                      <a:pt x="504" y="13"/>
                      <a:pt x="493" y="8"/>
                      <a:pt x="485" y="0"/>
                    </a:cubicBezTo>
                    <a:cubicBezTo>
                      <a:pt x="472" y="0"/>
                      <a:pt x="472" y="0"/>
                      <a:pt x="472" y="0"/>
                    </a:cubicBezTo>
                    <a:cubicBezTo>
                      <a:pt x="464" y="8"/>
                      <a:pt x="453" y="13"/>
                      <a:pt x="441" y="13"/>
                    </a:cubicBezTo>
                    <a:cubicBezTo>
                      <a:pt x="441" y="290"/>
                      <a:pt x="441" y="290"/>
                      <a:pt x="441" y="290"/>
                    </a:cubicBezTo>
                    <a:cubicBezTo>
                      <a:pt x="430" y="290"/>
                      <a:pt x="430" y="290"/>
                      <a:pt x="430" y="290"/>
                    </a:cubicBezTo>
                    <a:cubicBezTo>
                      <a:pt x="425" y="290"/>
                      <a:pt x="420" y="295"/>
                      <a:pt x="420" y="300"/>
                    </a:cubicBezTo>
                    <a:cubicBezTo>
                      <a:pt x="420" y="310"/>
                      <a:pt x="420" y="310"/>
                      <a:pt x="420" y="310"/>
                    </a:cubicBezTo>
                    <a:cubicBezTo>
                      <a:pt x="342" y="310"/>
                      <a:pt x="342" y="310"/>
                      <a:pt x="342" y="310"/>
                    </a:cubicBezTo>
                    <a:cubicBezTo>
                      <a:pt x="342" y="300"/>
                      <a:pt x="342" y="300"/>
                      <a:pt x="342" y="300"/>
                    </a:cubicBezTo>
                    <a:cubicBezTo>
                      <a:pt x="342" y="295"/>
                      <a:pt x="338" y="290"/>
                      <a:pt x="332" y="290"/>
                    </a:cubicBezTo>
                    <a:cubicBezTo>
                      <a:pt x="321" y="290"/>
                      <a:pt x="321" y="290"/>
                      <a:pt x="321" y="290"/>
                    </a:cubicBezTo>
                    <a:cubicBezTo>
                      <a:pt x="321" y="13"/>
                      <a:pt x="321" y="13"/>
                      <a:pt x="321" y="13"/>
                    </a:cubicBezTo>
                    <a:cubicBezTo>
                      <a:pt x="309" y="13"/>
                      <a:pt x="298" y="8"/>
                      <a:pt x="290" y="0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69" y="8"/>
                      <a:pt x="258" y="13"/>
                      <a:pt x="246" y="13"/>
                    </a:cubicBezTo>
                    <a:cubicBezTo>
                      <a:pt x="246" y="290"/>
                      <a:pt x="246" y="290"/>
                      <a:pt x="246" y="290"/>
                    </a:cubicBezTo>
                    <a:cubicBezTo>
                      <a:pt x="235" y="290"/>
                      <a:pt x="235" y="290"/>
                      <a:pt x="235" y="290"/>
                    </a:cubicBezTo>
                    <a:cubicBezTo>
                      <a:pt x="230" y="290"/>
                      <a:pt x="225" y="295"/>
                      <a:pt x="225" y="300"/>
                    </a:cubicBezTo>
                    <a:cubicBezTo>
                      <a:pt x="225" y="310"/>
                      <a:pt x="225" y="310"/>
                      <a:pt x="225" y="310"/>
                    </a:cubicBezTo>
                    <a:cubicBezTo>
                      <a:pt x="147" y="310"/>
                      <a:pt x="147" y="310"/>
                      <a:pt x="147" y="310"/>
                    </a:cubicBezTo>
                    <a:cubicBezTo>
                      <a:pt x="147" y="300"/>
                      <a:pt x="147" y="300"/>
                      <a:pt x="147" y="300"/>
                    </a:cubicBezTo>
                    <a:cubicBezTo>
                      <a:pt x="147" y="295"/>
                      <a:pt x="143" y="290"/>
                      <a:pt x="137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14" y="13"/>
                      <a:pt x="103" y="8"/>
                      <a:pt x="95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4" y="8"/>
                      <a:pt x="63" y="13"/>
                      <a:pt x="51" y="13"/>
                    </a:cubicBezTo>
                    <a:cubicBezTo>
                      <a:pt x="51" y="290"/>
                      <a:pt x="51" y="290"/>
                      <a:pt x="51" y="290"/>
                    </a:cubicBezTo>
                    <a:cubicBezTo>
                      <a:pt x="40" y="290"/>
                      <a:pt x="40" y="290"/>
                      <a:pt x="40" y="290"/>
                    </a:cubicBezTo>
                    <a:cubicBezTo>
                      <a:pt x="35" y="290"/>
                      <a:pt x="30" y="295"/>
                      <a:pt x="30" y="300"/>
                    </a:cubicBezTo>
                    <a:cubicBezTo>
                      <a:pt x="30" y="310"/>
                      <a:pt x="30" y="310"/>
                      <a:pt x="30" y="310"/>
                    </a:cubicBezTo>
                    <a:cubicBezTo>
                      <a:pt x="10" y="310"/>
                      <a:pt x="10" y="310"/>
                      <a:pt x="10" y="310"/>
                    </a:cubicBezTo>
                    <a:cubicBezTo>
                      <a:pt x="4" y="310"/>
                      <a:pt x="0" y="315"/>
                      <a:pt x="0" y="3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56">
                <a:extLst>
                  <a:ext uri="{FF2B5EF4-FFF2-40B4-BE49-F238E27FC236}">
                    <a16:creationId xmlns:a16="http://schemas.microsoft.com/office/drawing/2014/main" id="{D9C3EEFF-020A-4B53-B13C-545E8A462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7650" y="5918201"/>
                <a:ext cx="2951162" cy="889000"/>
              </a:xfrm>
              <a:custGeom>
                <a:avLst/>
                <a:gdLst>
                  <a:gd name="T0" fmla="*/ 927 w 1859"/>
                  <a:gd name="T1" fmla="*/ 0 h 560"/>
                  <a:gd name="T2" fmla="*/ 0 w 1859"/>
                  <a:gd name="T3" fmla="*/ 560 h 560"/>
                  <a:gd name="T4" fmla="*/ 1859 w 1859"/>
                  <a:gd name="T5" fmla="*/ 560 h 560"/>
                  <a:gd name="T6" fmla="*/ 927 w 1859"/>
                  <a:gd name="T7" fmla="*/ 0 h 560"/>
                  <a:gd name="T8" fmla="*/ 927 w 1859"/>
                  <a:gd name="T9" fmla="*/ 181 h 560"/>
                  <a:gd name="T10" fmla="*/ 1301 w 1859"/>
                  <a:gd name="T11" fmla="*/ 405 h 560"/>
                  <a:gd name="T12" fmla="*/ 558 w 1859"/>
                  <a:gd name="T13" fmla="*/ 405 h 560"/>
                  <a:gd name="T14" fmla="*/ 927 w 1859"/>
                  <a:gd name="T15" fmla="*/ 181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59" h="560">
                    <a:moveTo>
                      <a:pt x="927" y="0"/>
                    </a:moveTo>
                    <a:lnTo>
                      <a:pt x="0" y="560"/>
                    </a:lnTo>
                    <a:lnTo>
                      <a:pt x="1859" y="560"/>
                    </a:lnTo>
                    <a:lnTo>
                      <a:pt x="927" y="0"/>
                    </a:lnTo>
                    <a:close/>
                    <a:moveTo>
                      <a:pt x="927" y="181"/>
                    </a:moveTo>
                    <a:lnTo>
                      <a:pt x="1301" y="405"/>
                    </a:lnTo>
                    <a:lnTo>
                      <a:pt x="558" y="405"/>
                    </a:lnTo>
                    <a:lnTo>
                      <a:pt x="927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1" name="千图PPT彼岸天：ID 8661124库_组合 50">
            <a:extLst>
              <a:ext uri="{FF2B5EF4-FFF2-40B4-BE49-F238E27FC236}">
                <a16:creationId xmlns:a16="http://schemas.microsoft.com/office/drawing/2014/main" id="{9951DFEA-6A6F-4B2A-9999-70C4A85FA39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557746" y="3379377"/>
            <a:ext cx="4391221" cy="2737261"/>
            <a:chOff x="1557746" y="3379377"/>
            <a:chExt cx="4391221" cy="2737261"/>
          </a:xfrm>
        </p:grpSpPr>
        <p:sp>
          <p:nvSpPr>
            <p:cNvPr id="4" name="Rectangle 32">
              <a:extLst>
                <a:ext uri="{FF2B5EF4-FFF2-40B4-BE49-F238E27FC236}">
                  <a16:creationId xmlns:a16="http://schemas.microsoft.com/office/drawing/2014/main" id="{9D9CFF51-2B4D-4B2F-9AA0-C6A1D7336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993" y="4868407"/>
              <a:ext cx="63959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rtl="0" eaLnBrk="0" fontAlgn="base" latinLnBrk="0" hangingPunct="0">
                <a:buClrTx/>
                <a:buSzTx/>
                <a:buFontTx/>
                <a:buNone/>
                <a:tabLst/>
              </a:pPr>
              <a:r>
                <a:rPr kumimoji="0" lang="en-US" altLang="en-US" sz="480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7" name="Freeform: Shape 36">
              <a:extLst>
                <a:ext uri="{FF2B5EF4-FFF2-40B4-BE49-F238E27FC236}">
                  <a16:creationId xmlns:a16="http://schemas.microsoft.com/office/drawing/2014/main" id="{E0DD93AF-FF02-40D1-B930-FC371EA94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5658" y="3379377"/>
              <a:ext cx="2613309" cy="2737261"/>
            </a:xfrm>
            <a:custGeom>
              <a:avLst/>
              <a:gdLst>
                <a:gd name="T0" fmla="*/ 197 w 320"/>
                <a:gd name="T1" fmla="*/ 188 h 335"/>
                <a:gd name="T2" fmla="*/ 320 w 320"/>
                <a:gd name="T3" fmla="*/ 119 h 335"/>
                <a:gd name="T4" fmla="*/ 250 w 320"/>
                <a:gd name="T5" fmla="*/ 40 h 335"/>
                <a:gd name="T6" fmla="*/ 40 w 320"/>
                <a:gd name="T7" fmla="*/ 104 h 335"/>
                <a:gd name="T8" fmla="*/ 104 w 320"/>
                <a:gd name="T9" fmla="*/ 313 h 335"/>
                <a:gd name="T10" fmla="*/ 207 w 320"/>
                <a:gd name="T11" fmla="*/ 329 h 335"/>
                <a:gd name="T12" fmla="*/ 197 w 320"/>
                <a:gd name="T13" fmla="*/ 18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335">
                  <a:moveTo>
                    <a:pt x="197" y="188"/>
                  </a:moveTo>
                  <a:cubicBezTo>
                    <a:pt x="222" y="141"/>
                    <a:pt x="271" y="116"/>
                    <a:pt x="320" y="119"/>
                  </a:cubicBezTo>
                  <a:cubicBezTo>
                    <a:pt x="307" y="86"/>
                    <a:pt x="283" y="58"/>
                    <a:pt x="250" y="40"/>
                  </a:cubicBezTo>
                  <a:cubicBezTo>
                    <a:pt x="174" y="0"/>
                    <a:pt x="80" y="28"/>
                    <a:pt x="40" y="104"/>
                  </a:cubicBezTo>
                  <a:cubicBezTo>
                    <a:pt x="0" y="179"/>
                    <a:pt x="28" y="273"/>
                    <a:pt x="104" y="313"/>
                  </a:cubicBezTo>
                  <a:cubicBezTo>
                    <a:pt x="137" y="331"/>
                    <a:pt x="173" y="335"/>
                    <a:pt x="207" y="329"/>
                  </a:cubicBezTo>
                  <a:cubicBezTo>
                    <a:pt x="178" y="289"/>
                    <a:pt x="172" y="234"/>
                    <a:pt x="197" y="1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 42">
              <a:extLst>
                <a:ext uri="{FF2B5EF4-FFF2-40B4-BE49-F238E27FC236}">
                  <a16:creationId xmlns:a16="http://schemas.microsoft.com/office/drawing/2014/main" id="{96CC8327-07CE-4229-A52A-CC6A790EF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7746" y="4748007"/>
              <a:ext cx="15388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ctr" defTabSz="914400"/>
              <a:r>
                <a:rPr lang="zh-CN" altLang="en-US" sz="2000" b="1" dirty="0">
                  <a:solidFill>
                    <a:schemeClr val="accent3">
                      <a:lumMod val="100000"/>
                    </a:schemeClr>
                  </a:solidFill>
                </a:rPr>
                <a:t>Enter the title text</a:t>
              </a:r>
            </a:p>
          </p:txBody>
        </p:sp>
        <p:grpSp>
          <p:nvGrpSpPr>
            <p:cNvPr id="13" name="Group 46">
              <a:extLst>
                <a:ext uri="{FF2B5EF4-FFF2-40B4-BE49-F238E27FC236}">
                  <a16:creationId xmlns:a16="http://schemas.microsoft.com/office/drawing/2014/main" id="{D977BDD1-9CC0-46ED-ACEF-37E1FED47A9C}"/>
                </a:ext>
              </a:extLst>
            </p:cNvPr>
            <p:cNvGrpSpPr/>
            <p:nvPr/>
          </p:nvGrpSpPr>
          <p:grpSpPr>
            <a:xfrm>
              <a:off x="3928142" y="4159551"/>
              <a:ext cx="892968" cy="792369"/>
              <a:chOff x="2360613" y="1804989"/>
              <a:chExt cx="3452812" cy="3063876"/>
            </a:xfrm>
            <a:solidFill>
              <a:schemeClr val="bg1"/>
            </a:solidFill>
          </p:grpSpPr>
          <p:sp>
            <p:nvSpPr>
              <p:cNvPr id="35" name="Freeform: Shape 47">
                <a:extLst>
                  <a:ext uri="{FF2B5EF4-FFF2-40B4-BE49-F238E27FC236}">
                    <a16:creationId xmlns:a16="http://schemas.microsoft.com/office/drawing/2014/main" id="{3255E93A-08B8-4AE3-A21E-6F72ABF9F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7738" y="2860676"/>
                <a:ext cx="209550" cy="177800"/>
              </a:xfrm>
              <a:custGeom>
                <a:avLst/>
                <a:gdLst>
                  <a:gd name="T0" fmla="*/ 132 w 132"/>
                  <a:gd name="T1" fmla="*/ 38 h 112"/>
                  <a:gd name="T2" fmla="*/ 0 w 132"/>
                  <a:gd name="T3" fmla="*/ 112 h 112"/>
                  <a:gd name="T4" fmla="*/ 0 w 132"/>
                  <a:gd name="T5" fmla="*/ 0 h 112"/>
                  <a:gd name="T6" fmla="*/ 132 w 132"/>
                  <a:gd name="T7" fmla="*/ 0 h 112"/>
                  <a:gd name="T8" fmla="*/ 132 w 132"/>
                  <a:gd name="T9" fmla="*/ 3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112">
                    <a:moveTo>
                      <a:pt x="132" y="38"/>
                    </a:moveTo>
                    <a:lnTo>
                      <a:pt x="0" y="112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13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48">
                <a:extLst>
                  <a:ext uri="{FF2B5EF4-FFF2-40B4-BE49-F238E27FC236}">
                    <a16:creationId xmlns:a16="http://schemas.microsoft.com/office/drawing/2014/main" id="{4B1CCD03-4D9B-4829-BE07-878322747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5638" y="2860676"/>
                <a:ext cx="209550" cy="177800"/>
              </a:xfrm>
              <a:custGeom>
                <a:avLst/>
                <a:gdLst>
                  <a:gd name="T0" fmla="*/ 0 w 132"/>
                  <a:gd name="T1" fmla="*/ 38 h 112"/>
                  <a:gd name="T2" fmla="*/ 132 w 132"/>
                  <a:gd name="T3" fmla="*/ 112 h 112"/>
                  <a:gd name="T4" fmla="*/ 132 w 132"/>
                  <a:gd name="T5" fmla="*/ 0 h 112"/>
                  <a:gd name="T6" fmla="*/ 0 w 132"/>
                  <a:gd name="T7" fmla="*/ 0 h 112"/>
                  <a:gd name="T8" fmla="*/ 0 w 132"/>
                  <a:gd name="T9" fmla="*/ 3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112">
                    <a:moveTo>
                      <a:pt x="0" y="38"/>
                    </a:moveTo>
                    <a:lnTo>
                      <a:pt x="132" y="112"/>
                    </a:lnTo>
                    <a:lnTo>
                      <a:pt x="132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49">
                <a:extLst>
                  <a:ext uri="{FF2B5EF4-FFF2-40B4-BE49-F238E27FC236}">
                    <a16:creationId xmlns:a16="http://schemas.microsoft.com/office/drawing/2014/main" id="{2C0DE1AE-C05D-44DD-B48D-24D54AFFB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0613" y="1804989"/>
                <a:ext cx="3452812" cy="3063876"/>
              </a:xfrm>
              <a:custGeom>
                <a:avLst/>
                <a:gdLst>
                  <a:gd name="T0" fmla="*/ 530 w 971"/>
                  <a:gd name="T1" fmla="*/ 480 h 862"/>
                  <a:gd name="T2" fmla="*/ 595 w 971"/>
                  <a:gd name="T3" fmla="*/ 480 h 862"/>
                  <a:gd name="T4" fmla="*/ 971 w 971"/>
                  <a:gd name="T5" fmla="*/ 596 h 862"/>
                  <a:gd name="T6" fmla="*/ 971 w 971"/>
                  <a:gd name="T7" fmla="*/ 560 h 862"/>
                  <a:gd name="T8" fmla="*/ 530 w 971"/>
                  <a:gd name="T9" fmla="*/ 308 h 862"/>
                  <a:gd name="T10" fmla="*/ 530 w 971"/>
                  <a:gd name="T11" fmla="*/ 103 h 862"/>
                  <a:gd name="T12" fmla="*/ 485 w 971"/>
                  <a:gd name="T13" fmla="*/ 0 h 862"/>
                  <a:gd name="T14" fmla="*/ 440 w 971"/>
                  <a:gd name="T15" fmla="*/ 103 h 862"/>
                  <a:gd name="T16" fmla="*/ 440 w 971"/>
                  <a:gd name="T17" fmla="*/ 309 h 862"/>
                  <a:gd name="T18" fmla="*/ 0 w 971"/>
                  <a:gd name="T19" fmla="*/ 560 h 862"/>
                  <a:gd name="T20" fmla="*/ 0 w 971"/>
                  <a:gd name="T21" fmla="*/ 596 h 862"/>
                  <a:gd name="T22" fmla="*/ 376 w 971"/>
                  <a:gd name="T23" fmla="*/ 480 h 862"/>
                  <a:gd name="T24" fmla="*/ 440 w 971"/>
                  <a:gd name="T25" fmla="*/ 480 h 862"/>
                  <a:gd name="T26" fmla="*/ 440 w 971"/>
                  <a:gd name="T27" fmla="*/ 695 h 862"/>
                  <a:gd name="T28" fmla="*/ 440 w 971"/>
                  <a:gd name="T29" fmla="*/ 700 h 862"/>
                  <a:gd name="T30" fmla="*/ 297 w 971"/>
                  <a:gd name="T31" fmla="*/ 794 h 862"/>
                  <a:gd name="T32" fmla="*/ 297 w 971"/>
                  <a:gd name="T33" fmla="*/ 822 h 862"/>
                  <a:gd name="T34" fmla="*/ 456 w 971"/>
                  <a:gd name="T35" fmla="*/ 794 h 862"/>
                  <a:gd name="T36" fmla="*/ 485 w 971"/>
                  <a:gd name="T37" fmla="*/ 862 h 862"/>
                  <a:gd name="T38" fmla="*/ 514 w 971"/>
                  <a:gd name="T39" fmla="*/ 794 h 862"/>
                  <a:gd name="T40" fmla="*/ 673 w 971"/>
                  <a:gd name="T41" fmla="*/ 822 h 862"/>
                  <a:gd name="T42" fmla="*/ 673 w 971"/>
                  <a:gd name="T43" fmla="*/ 794 h 862"/>
                  <a:gd name="T44" fmla="*/ 530 w 971"/>
                  <a:gd name="T45" fmla="*/ 700 h 862"/>
                  <a:gd name="T46" fmla="*/ 530 w 971"/>
                  <a:gd name="T47" fmla="*/ 695 h 862"/>
                  <a:gd name="T48" fmla="*/ 530 w 971"/>
                  <a:gd name="T49" fmla="*/ 480 h 862"/>
                  <a:gd name="T50" fmla="*/ 451 w 971"/>
                  <a:gd name="T51" fmla="*/ 65 h 862"/>
                  <a:gd name="T52" fmla="*/ 485 w 971"/>
                  <a:gd name="T53" fmla="*/ 35 h 862"/>
                  <a:gd name="T54" fmla="*/ 519 w 971"/>
                  <a:gd name="T55" fmla="*/ 65 h 862"/>
                  <a:gd name="T56" fmla="*/ 485 w 971"/>
                  <a:gd name="T57" fmla="*/ 52 h 862"/>
                  <a:gd name="T58" fmla="*/ 451 w 971"/>
                  <a:gd name="T59" fmla="*/ 65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71" h="862">
                    <a:moveTo>
                      <a:pt x="530" y="480"/>
                    </a:moveTo>
                    <a:cubicBezTo>
                      <a:pt x="595" y="480"/>
                      <a:pt x="595" y="480"/>
                      <a:pt x="595" y="480"/>
                    </a:cubicBezTo>
                    <a:cubicBezTo>
                      <a:pt x="971" y="596"/>
                      <a:pt x="971" y="596"/>
                      <a:pt x="971" y="596"/>
                    </a:cubicBezTo>
                    <a:cubicBezTo>
                      <a:pt x="971" y="560"/>
                      <a:pt x="971" y="560"/>
                      <a:pt x="971" y="560"/>
                    </a:cubicBezTo>
                    <a:cubicBezTo>
                      <a:pt x="530" y="308"/>
                      <a:pt x="530" y="308"/>
                      <a:pt x="530" y="308"/>
                    </a:cubicBezTo>
                    <a:cubicBezTo>
                      <a:pt x="530" y="233"/>
                      <a:pt x="530" y="148"/>
                      <a:pt x="530" y="103"/>
                    </a:cubicBezTo>
                    <a:cubicBezTo>
                      <a:pt x="530" y="11"/>
                      <a:pt x="485" y="0"/>
                      <a:pt x="485" y="0"/>
                    </a:cubicBezTo>
                    <a:cubicBezTo>
                      <a:pt x="485" y="0"/>
                      <a:pt x="440" y="11"/>
                      <a:pt x="440" y="103"/>
                    </a:cubicBezTo>
                    <a:cubicBezTo>
                      <a:pt x="440" y="148"/>
                      <a:pt x="440" y="234"/>
                      <a:pt x="440" y="309"/>
                    </a:cubicBezTo>
                    <a:cubicBezTo>
                      <a:pt x="0" y="560"/>
                      <a:pt x="0" y="560"/>
                      <a:pt x="0" y="560"/>
                    </a:cubicBezTo>
                    <a:cubicBezTo>
                      <a:pt x="0" y="596"/>
                      <a:pt x="0" y="596"/>
                      <a:pt x="0" y="596"/>
                    </a:cubicBezTo>
                    <a:cubicBezTo>
                      <a:pt x="376" y="480"/>
                      <a:pt x="376" y="480"/>
                      <a:pt x="376" y="480"/>
                    </a:cubicBezTo>
                    <a:cubicBezTo>
                      <a:pt x="440" y="480"/>
                      <a:pt x="440" y="480"/>
                      <a:pt x="440" y="480"/>
                    </a:cubicBezTo>
                    <a:cubicBezTo>
                      <a:pt x="440" y="557"/>
                      <a:pt x="440" y="648"/>
                      <a:pt x="440" y="695"/>
                    </a:cubicBezTo>
                    <a:cubicBezTo>
                      <a:pt x="440" y="696"/>
                      <a:pt x="440" y="698"/>
                      <a:pt x="440" y="700"/>
                    </a:cubicBezTo>
                    <a:cubicBezTo>
                      <a:pt x="297" y="794"/>
                      <a:pt x="297" y="794"/>
                      <a:pt x="297" y="794"/>
                    </a:cubicBezTo>
                    <a:cubicBezTo>
                      <a:pt x="297" y="822"/>
                      <a:pt x="297" y="822"/>
                      <a:pt x="297" y="822"/>
                    </a:cubicBezTo>
                    <a:cubicBezTo>
                      <a:pt x="456" y="794"/>
                      <a:pt x="456" y="794"/>
                      <a:pt x="456" y="794"/>
                    </a:cubicBezTo>
                    <a:cubicBezTo>
                      <a:pt x="469" y="835"/>
                      <a:pt x="485" y="862"/>
                      <a:pt x="485" y="862"/>
                    </a:cubicBezTo>
                    <a:cubicBezTo>
                      <a:pt x="485" y="862"/>
                      <a:pt x="501" y="835"/>
                      <a:pt x="514" y="794"/>
                    </a:cubicBezTo>
                    <a:cubicBezTo>
                      <a:pt x="673" y="822"/>
                      <a:pt x="673" y="822"/>
                      <a:pt x="673" y="822"/>
                    </a:cubicBezTo>
                    <a:cubicBezTo>
                      <a:pt x="673" y="794"/>
                      <a:pt x="673" y="794"/>
                      <a:pt x="673" y="794"/>
                    </a:cubicBezTo>
                    <a:cubicBezTo>
                      <a:pt x="530" y="700"/>
                      <a:pt x="530" y="700"/>
                      <a:pt x="530" y="700"/>
                    </a:cubicBezTo>
                    <a:cubicBezTo>
                      <a:pt x="530" y="698"/>
                      <a:pt x="530" y="696"/>
                      <a:pt x="530" y="695"/>
                    </a:cubicBezTo>
                    <a:cubicBezTo>
                      <a:pt x="530" y="648"/>
                      <a:pt x="530" y="557"/>
                      <a:pt x="530" y="480"/>
                    </a:cubicBezTo>
                    <a:close/>
                    <a:moveTo>
                      <a:pt x="451" y="65"/>
                    </a:moveTo>
                    <a:cubicBezTo>
                      <a:pt x="455" y="50"/>
                      <a:pt x="469" y="35"/>
                      <a:pt x="485" y="35"/>
                    </a:cubicBezTo>
                    <a:cubicBezTo>
                      <a:pt x="501" y="35"/>
                      <a:pt x="515" y="50"/>
                      <a:pt x="519" y="65"/>
                    </a:cubicBezTo>
                    <a:cubicBezTo>
                      <a:pt x="512" y="54"/>
                      <a:pt x="499" y="52"/>
                      <a:pt x="485" y="52"/>
                    </a:cubicBezTo>
                    <a:cubicBezTo>
                      <a:pt x="471" y="52"/>
                      <a:pt x="458" y="54"/>
                      <a:pt x="451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4" name="千图PPT彼岸天：ID 8661124库_组合 62">
            <a:extLst>
              <a:ext uri="{FF2B5EF4-FFF2-40B4-BE49-F238E27FC236}">
                <a16:creationId xmlns:a16="http://schemas.microsoft.com/office/drawing/2014/main" id="{B4DC372F-0739-422E-8FAE-4861ADE33FA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781179" y="4304955"/>
            <a:ext cx="4430099" cy="624349"/>
            <a:chOff x="6792409" y="3279102"/>
            <a:chExt cx="4430099" cy="624349"/>
          </a:xfrm>
        </p:grpSpPr>
        <p:grpSp>
          <p:nvGrpSpPr>
            <p:cNvPr id="29" name="Group 75">
              <a:extLst>
                <a:ext uri="{FF2B5EF4-FFF2-40B4-BE49-F238E27FC236}">
                  <a16:creationId xmlns:a16="http://schemas.microsoft.com/office/drawing/2014/main" id="{EFF5543F-EFBB-4F5B-B364-281DAB07D3B3}"/>
                </a:ext>
              </a:extLst>
            </p:cNvPr>
            <p:cNvGrpSpPr/>
            <p:nvPr/>
          </p:nvGrpSpPr>
          <p:grpSpPr>
            <a:xfrm>
              <a:off x="6792409" y="3279102"/>
              <a:ext cx="624349" cy="624349"/>
              <a:chOff x="2876776" y="4765908"/>
              <a:chExt cx="687003" cy="687003"/>
            </a:xfrm>
          </p:grpSpPr>
          <p:sp>
            <p:nvSpPr>
              <p:cNvPr id="33" name="Diamond 79">
                <a:extLst>
                  <a:ext uri="{FF2B5EF4-FFF2-40B4-BE49-F238E27FC236}">
                    <a16:creationId xmlns:a16="http://schemas.microsoft.com/office/drawing/2014/main" id="{F3A212E6-2B4F-4C45-9A59-E9A03156FCEC}"/>
                  </a:ext>
                </a:extLst>
              </p:cNvPr>
              <p:cNvSpPr/>
              <p:nvPr/>
            </p:nvSpPr>
            <p:spPr>
              <a:xfrm>
                <a:off x="2876776" y="4765908"/>
                <a:ext cx="687003" cy="687003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TextBox 80">
                <a:extLst>
                  <a:ext uri="{FF2B5EF4-FFF2-40B4-BE49-F238E27FC236}">
                    <a16:creationId xmlns:a16="http://schemas.microsoft.com/office/drawing/2014/main" id="{7FE96523-4BDA-4D7D-AA08-059032C4B8BB}"/>
                  </a:ext>
                </a:extLst>
              </p:cNvPr>
              <p:cNvSpPr txBox="1"/>
              <p:nvPr/>
            </p:nvSpPr>
            <p:spPr>
              <a:xfrm>
                <a:off x="3013726" y="4878576"/>
                <a:ext cx="413098" cy="338663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1400" b="1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</p:grpSp>
        <p:grpSp>
          <p:nvGrpSpPr>
            <p:cNvPr id="30" name="Group 76">
              <a:extLst>
                <a:ext uri="{FF2B5EF4-FFF2-40B4-BE49-F238E27FC236}">
                  <a16:creationId xmlns:a16="http://schemas.microsoft.com/office/drawing/2014/main" id="{29FB98E3-69A7-4AD2-A9EA-236CD16498B8}"/>
                </a:ext>
              </a:extLst>
            </p:cNvPr>
            <p:cNvGrpSpPr/>
            <p:nvPr/>
          </p:nvGrpSpPr>
          <p:grpSpPr>
            <a:xfrm>
              <a:off x="7259934" y="3309660"/>
              <a:ext cx="3962574" cy="563232"/>
              <a:chOff x="6444107" y="1469392"/>
              <a:chExt cx="4232109" cy="563232"/>
            </a:xfrm>
          </p:grpSpPr>
          <p:sp>
            <p:nvSpPr>
              <p:cNvPr id="31" name="TextBox 77">
                <a:extLst>
                  <a:ext uri="{FF2B5EF4-FFF2-40B4-BE49-F238E27FC236}">
                    <a16:creationId xmlns:a16="http://schemas.microsoft.com/office/drawing/2014/main" id="{18FB43F4-97ED-492F-914F-E213C190CF64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Enter the title text</a:t>
                </a:r>
              </a:p>
            </p:txBody>
          </p:sp>
          <p:sp>
            <p:nvSpPr>
              <p:cNvPr id="32" name="TextBox 78">
                <a:extLst>
                  <a:ext uri="{FF2B5EF4-FFF2-40B4-BE49-F238E27FC236}">
                    <a16:creationId xmlns:a16="http://schemas.microsoft.com/office/drawing/2014/main" id="{E2EA15F4-6EF7-48AC-B68B-249E528FEE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text content copy your content to this Please replace text content copy your content to this</a:t>
                </a:r>
              </a:p>
            </p:txBody>
          </p:sp>
        </p:grpSp>
      </p:grpSp>
      <p:grpSp>
        <p:nvGrpSpPr>
          <p:cNvPr id="15" name="千图PPT彼岸天：ID 8661124库_组合 81">
            <a:extLst>
              <a:ext uri="{FF2B5EF4-FFF2-40B4-BE49-F238E27FC236}">
                <a16:creationId xmlns:a16="http://schemas.microsoft.com/office/drawing/2014/main" id="{C0FD4EB1-0E1E-4F70-A83A-509A91A222E9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781179" y="3426379"/>
            <a:ext cx="4430099" cy="624349"/>
            <a:chOff x="6792409" y="2454279"/>
            <a:chExt cx="4430099" cy="624349"/>
          </a:xfrm>
        </p:grpSpPr>
        <p:grpSp>
          <p:nvGrpSpPr>
            <p:cNvPr id="23" name="Group 82">
              <a:extLst>
                <a:ext uri="{FF2B5EF4-FFF2-40B4-BE49-F238E27FC236}">
                  <a16:creationId xmlns:a16="http://schemas.microsoft.com/office/drawing/2014/main" id="{E5D5F154-6491-42DE-9036-39218FA4E58A}"/>
                </a:ext>
              </a:extLst>
            </p:cNvPr>
            <p:cNvGrpSpPr/>
            <p:nvPr/>
          </p:nvGrpSpPr>
          <p:grpSpPr>
            <a:xfrm>
              <a:off x="6792409" y="2454279"/>
              <a:ext cx="624349" cy="624349"/>
              <a:chOff x="2876776" y="4765908"/>
              <a:chExt cx="687003" cy="687003"/>
            </a:xfrm>
          </p:grpSpPr>
          <p:sp>
            <p:nvSpPr>
              <p:cNvPr id="27" name="Diamond 86">
                <a:extLst>
                  <a:ext uri="{FF2B5EF4-FFF2-40B4-BE49-F238E27FC236}">
                    <a16:creationId xmlns:a16="http://schemas.microsoft.com/office/drawing/2014/main" id="{2D744D50-4E7A-4342-AF0B-84149D01315B}"/>
                  </a:ext>
                </a:extLst>
              </p:cNvPr>
              <p:cNvSpPr/>
              <p:nvPr/>
            </p:nvSpPr>
            <p:spPr>
              <a:xfrm>
                <a:off x="2876776" y="4765908"/>
                <a:ext cx="687003" cy="687003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TextBox 87">
                <a:extLst>
                  <a:ext uri="{FF2B5EF4-FFF2-40B4-BE49-F238E27FC236}">
                    <a16:creationId xmlns:a16="http://schemas.microsoft.com/office/drawing/2014/main" id="{976632AA-BEB7-4747-8A3B-35A0C4790702}"/>
                  </a:ext>
                </a:extLst>
              </p:cNvPr>
              <p:cNvSpPr txBox="1"/>
              <p:nvPr/>
            </p:nvSpPr>
            <p:spPr>
              <a:xfrm>
                <a:off x="3016372" y="4878576"/>
                <a:ext cx="407805" cy="338663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1400" b="1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</p:grpSp>
        <p:grpSp>
          <p:nvGrpSpPr>
            <p:cNvPr id="24" name="Group 83">
              <a:extLst>
                <a:ext uri="{FF2B5EF4-FFF2-40B4-BE49-F238E27FC236}">
                  <a16:creationId xmlns:a16="http://schemas.microsoft.com/office/drawing/2014/main" id="{B7E0D77B-2B73-4731-B829-C37A196CEBD8}"/>
                </a:ext>
              </a:extLst>
            </p:cNvPr>
            <p:cNvGrpSpPr/>
            <p:nvPr/>
          </p:nvGrpSpPr>
          <p:grpSpPr>
            <a:xfrm>
              <a:off x="7259934" y="2484837"/>
              <a:ext cx="3962574" cy="563232"/>
              <a:chOff x="6444107" y="1469392"/>
              <a:chExt cx="4232109" cy="563232"/>
            </a:xfrm>
          </p:grpSpPr>
          <p:sp>
            <p:nvSpPr>
              <p:cNvPr id="25" name="TextBox 84">
                <a:extLst>
                  <a:ext uri="{FF2B5EF4-FFF2-40B4-BE49-F238E27FC236}">
                    <a16:creationId xmlns:a16="http://schemas.microsoft.com/office/drawing/2014/main" id="{9F166BDF-1E94-4095-B802-992B44532971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Enter the title text</a:t>
                </a:r>
              </a:p>
            </p:txBody>
          </p:sp>
          <p:sp>
            <p:nvSpPr>
              <p:cNvPr id="26" name="TextBox 85">
                <a:extLst>
                  <a:ext uri="{FF2B5EF4-FFF2-40B4-BE49-F238E27FC236}">
                    <a16:creationId xmlns:a16="http://schemas.microsoft.com/office/drawing/2014/main" id="{FE385796-81A5-4EED-AE4B-368A10026F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text content copy your content to this Please replace text content copy your content to this</a:t>
                </a:r>
              </a:p>
            </p:txBody>
          </p:sp>
        </p:grpSp>
      </p:grpSp>
      <p:grpSp>
        <p:nvGrpSpPr>
          <p:cNvPr id="16" name="千图PPT彼岸天：ID 8661124库_组合 88">
            <a:extLst>
              <a:ext uri="{FF2B5EF4-FFF2-40B4-BE49-F238E27FC236}">
                <a16:creationId xmlns:a16="http://schemas.microsoft.com/office/drawing/2014/main" id="{6F9497EC-1C96-4276-A0C1-604D0A231A6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781181" y="2547803"/>
            <a:ext cx="4430097" cy="624349"/>
            <a:chOff x="6792411" y="1649954"/>
            <a:chExt cx="4430097" cy="624349"/>
          </a:xfrm>
        </p:grpSpPr>
        <p:grpSp>
          <p:nvGrpSpPr>
            <p:cNvPr id="17" name="Group 89">
              <a:extLst>
                <a:ext uri="{FF2B5EF4-FFF2-40B4-BE49-F238E27FC236}">
                  <a16:creationId xmlns:a16="http://schemas.microsoft.com/office/drawing/2014/main" id="{62FF6F90-87B5-42CE-B3AE-A1D36A76737E}"/>
                </a:ext>
              </a:extLst>
            </p:cNvPr>
            <p:cNvGrpSpPr/>
            <p:nvPr/>
          </p:nvGrpSpPr>
          <p:grpSpPr>
            <a:xfrm>
              <a:off x="6792411" y="1649954"/>
              <a:ext cx="624349" cy="624349"/>
              <a:chOff x="2876776" y="4765908"/>
              <a:chExt cx="687003" cy="687003"/>
            </a:xfrm>
          </p:grpSpPr>
          <p:sp>
            <p:nvSpPr>
              <p:cNvPr id="21" name="Diamond 93">
                <a:extLst>
                  <a:ext uri="{FF2B5EF4-FFF2-40B4-BE49-F238E27FC236}">
                    <a16:creationId xmlns:a16="http://schemas.microsoft.com/office/drawing/2014/main" id="{7338F3E4-0D75-4932-868E-43F78198872D}"/>
                  </a:ext>
                </a:extLst>
              </p:cNvPr>
              <p:cNvSpPr/>
              <p:nvPr/>
            </p:nvSpPr>
            <p:spPr>
              <a:xfrm>
                <a:off x="2876776" y="4765908"/>
                <a:ext cx="687003" cy="687003"/>
              </a:xfrm>
              <a:prstGeom prst="diamond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TextBox 94">
                <a:extLst>
                  <a:ext uri="{FF2B5EF4-FFF2-40B4-BE49-F238E27FC236}">
                    <a16:creationId xmlns:a16="http://schemas.microsoft.com/office/drawing/2014/main" id="{757CC7E7-E73D-43F7-9875-E02DCB309366}"/>
                  </a:ext>
                </a:extLst>
              </p:cNvPr>
              <p:cNvSpPr txBox="1"/>
              <p:nvPr/>
            </p:nvSpPr>
            <p:spPr>
              <a:xfrm>
                <a:off x="3027838" y="4878576"/>
                <a:ext cx="384876" cy="338663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1400" b="1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</p:grpSp>
        <p:grpSp>
          <p:nvGrpSpPr>
            <p:cNvPr id="18" name="Group 90">
              <a:extLst>
                <a:ext uri="{FF2B5EF4-FFF2-40B4-BE49-F238E27FC236}">
                  <a16:creationId xmlns:a16="http://schemas.microsoft.com/office/drawing/2014/main" id="{B803AACC-7DEF-4B1E-B6E3-64DC43B319EF}"/>
                </a:ext>
              </a:extLst>
            </p:cNvPr>
            <p:cNvGrpSpPr/>
            <p:nvPr/>
          </p:nvGrpSpPr>
          <p:grpSpPr>
            <a:xfrm>
              <a:off x="7259934" y="1680512"/>
              <a:ext cx="3962574" cy="563232"/>
              <a:chOff x="6444107" y="1469392"/>
              <a:chExt cx="4232109" cy="563232"/>
            </a:xfrm>
          </p:grpSpPr>
          <p:sp>
            <p:nvSpPr>
              <p:cNvPr id="19" name="TextBox 91">
                <a:extLst>
                  <a:ext uri="{FF2B5EF4-FFF2-40B4-BE49-F238E27FC236}">
                    <a16:creationId xmlns:a16="http://schemas.microsoft.com/office/drawing/2014/main" id="{C1649311-1991-4C33-9739-AE8929A0B248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Enter the title text</a:t>
                </a:r>
              </a:p>
            </p:txBody>
          </p:sp>
          <p:sp>
            <p:nvSpPr>
              <p:cNvPr id="20" name="TextBox 92">
                <a:extLst>
                  <a:ext uri="{FF2B5EF4-FFF2-40B4-BE49-F238E27FC236}">
                    <a16:creationId xmlns:a16="http://schemas.microsoft.com/office/drawing/2014/main" id="{2B85C6F4-D8C0-4392-9C53-DC40294CBF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text content copy your content to this Please replace text content copy your content to this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169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4">
            <a:extLst>
              <a:ext uri="{FF2B5EF4-FFF2-40B4-BE49-F238E27FC236}">
                <a16:creationId xmlns:a16="http://schemas.microsoft.com/office/drawing/2014/main" id="{746548FB-610A-4BD8-97CD-9A99D2E0440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356580" y="2402902"/>
            <a:ext cx="1706039" cy="3480816"/>
            <a:chOff x="5327555" y="2391229"/>
            <a:chExt cx="1752715" cy="3576048"/>
          </a:xfrm>
          <a:solidFill>
            <a:schemeClr val="tx2"/>
          </a:solidFill>
        </p:grpSpPr>
        <p:sp>
          <p:nvSpPr>
            <p:cNvPr id="33" name="Oval 1">
              <a:extLst>
                <a:ext uri="{FF2B5EF4-FFF2-40B4-BE49-F238E27FC236}">
                  <a16:creationId xmlns:a16="http://schemas.microsoft.com/office/drawing/2014/main" id="{05C0D8B4-9420-4BAD-88B5-814278734F84}"/>
                </a:ext>
              </a:extLst>
            </p:cNvPr>
            <p:cNvSpPr/>
            <p:nvPr/>
          </p:nvSpPr>
          <p:spPr>
            <a:xfrm>
              <a:off x="5613852" y="2391229"/>
              <a:ext cx="972458" cy="972458"/>
            </a:xfrm>
            <a:prstGeom prst="ellipse">
              <a:avLst/>
            </a:prstGeom>
            <a:grpFill/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4" name="Group 23">
              <a:extLst>
                <a:ext uri="{FF2B5EF4-FFF2-40B4-BE49-F238E27FC236}">
                  <a16:creationId xmlns:a16="http://schemas.microsoft.com/office/drawing/2014/main" id="{35347FDB-0F89-4D25-9E9B-1160B2834ACE}"/>
                </a:ext>
              </a:extLst>
            </p:cNvPr>
            <p:cNvGrpSpPr/>
            <p:nvPr/>
          </p:nvGrpSpPr>
          <p:grpSpPr>
            <a:xfrm>
              <a:off x="5327555" y="3180303"/>
              <a:ext cx="1752715" cy="2786974"/>
              <a:chOff x="4941496" y="3075325"/>
              <a:chExt cx="2587561" cy="4114461"/>
            </a:xfrm>
            <a:grpFill/>
          </p:grpSpPr>
          <p:sp>
            <p:nvSpPr>
              <p:cNvPr id="35" name="Rectangle 2">
                <a:extLst>
                  <a:ext uri="{FF2B5EF4-FFF2-40B4-BE49-F238E27FC236}">
                    <a16:creationId xmlns:a16="http://schemas.microsoft.com/office/drawing/2014/main" id="{1E5E1E25-6BD4-4DE4-A27A-758EE1399499}"/>
                  </a:ext>
                </a:extLst>
              </p:cNvPr>
              <p:cNvSpPr/>
              <p:nvPr/>
            </p:nvSpPr>
            <p:spPr>
              <a:xfrm rot="1059798">
                <a:off x="5211257" y="3075325"/>
                <a:ext cx="208292" cy="4114461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3">
                <a:extLst>
                  <a:ext uri="{FF2B5EF4-FFF2-40B4-BE49-F238E27FC236}">
                    <a16:creationId xmlns:a16="http://schemas.microsoft.com/office/drawing/2014/main" id="{1F9AF454-E9DB-4BC0-A8D3-2E281546EDB5}"/>
                  </a:ext>
                </a:extLst>
              </p:cNvPr>
              <p:cNvSpPr/>
              <p:nvPr/>
            </p:nvSpPr>
            <p:spPr>
              <a:xfrm rot="20540202" flipV="1">
                <a:off x="6784470" y="3075325"/>
                <a:ext cx="208292" cy="4114461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5">
                <a:extLst>
                  <a:ext uri="{FF2B5EF4-FFF2-40B4-BE49-F238E27FC236}">
                    <a16:creationId xmlns:a16="http://schemas.microsoft.com/office/drawing/2014/main" id="{A18C87C6-A67E-4968-B48E-55E99061967C}"/>
                  </a:ext>
                </a:extLst>
              </p:cNvPr>
              <p:cNvSpPr/>
              <p:nvPr/>
            </p:nvSpPr>
            <p:spPr>
              <a:xfrm rot="2965124" flipV="1">
                <a:off x="5920990" y="3324396"/>
                <a:ext cx="183203" cy="1036296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6">
                <a:extLst>
                  <a:ext uri="{FF2B5EF4-FFF2-40B4-BE49-F238E27FC236}">
                    <a16:creationId xmlns:a16="http://schemas.microsoft.com/office/drawing/2014/main" id="{2EBDE7D2-1245-4680-85A2-181ADAD63F77}"/>
                  </a:ext>
                </a:extLst>
              </p:cNvPr>
              <p:cNvSpPr/>
              <p:nvPr/>
            </p:nvSpPr>
            <p:spPr>
              <a:xfrm rot="17632735" flipV="1">
                <a:off x="6067857" y="3877690"/>
                <a:ext cx="183203" cy="130743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Rectangle 7">
                <a:extLst>
                  <a:ext uri="{FF2B5EF4-FFF2-40B4-BE49-F238E27FC236}">
                    <a16:creationId xmlns:a16="http://schemas.microsoft.com/office/drawing/2014/main" id="{E2DA7BD9-4D05-4817-A5BE-3C0004612F4D}"/>
                  </a:ext>
                </a:extLst>
              </p:cNvPr>
              <p:cNvSpPr/>
              <p:nvPr/>
            </p:nvSpPr>
            <p:spPr>
              <a:xfrm rot="3542085" flipV="1">
                <a:off x="5875544" y="4290062"/>
                <a:ext cx="183203" cy="20513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Rectangle 8">
                <a:extLst>
                  <a:ext uri="{FF2B5EF4-FFF2-40B4-BE49-F238E27FC236}">
                    <a16:creationId xmlns:a16="http://schemas.microsoft.com/office/drawing/2014/main" id="{4DE7F887-CB20-47E6-8038-003D61AF729C}"/>
                  </a:ext>
                </a:extLst>
              </p:cNvPr>
              <p:cNvSpPr/>
              <p:nvPr/>
            </p:nvSpPr>
            <p:spPr>
              <a:xfrm rot="17632735" flipV="1">
                <a:off x="6187063" y="5125446"/>
                <a:ext cx="183203" cy="250078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id="{32554BAA-9911-4FA1-BD79-BAD7CD4EFAC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645442" y="1877318"/>
            <a:ext cx="2895256" cy="1994351"/>
            <a:chOff x="4458310" y="2499242"/>
            <a:chExt cx="3255677" cy="2242621"/>
          </a:xfrm>
        </p:grpSpPr>
        <p:grpSp>
          <p:nvGrpSpPr>
            <p:cNvPr id="23" name="Group 13">
              <a:extLst>
                <a:ext uri="{FF2B5EF4-FFF2-40B4-BE49-F238E27FC236}">
                  <a16:creationId xmlns:a16="http://schemas.microsoft.com/office/drawing/2014/main" id="{7638D5D7-0E8F-4BF7-85CC-B0055E360E69}"/>
                </a:ext>
              </a:extLst>
            </p:cNvPr>
            <p:cNvGrpSpPr/>
            <p:nvPr/>
          </p:nvGrpSpPr>
          <p:grpSpPr>
            <a:xfrm>
              <a:off x="5471366" y="2499242"/>
              <a:ext cx="2242621" cy="2242621"/>
              <a:chOff x="4891834" y="1056196"/>
              <a:chExt cx="3541350" cy="3541350"/>
            </a:xfrm>
          </p:grpSpPr>
          <p:sp>
            <p:nvSpPr>
              <p:cNvPr id="29" name="Arc 9">
                <a:extLst>
                  <a:ext uri="{FF2B5EF4-FFF2-40B4-BE49-F238E27FC236}">
                    <a16:creationId xmlns:a16="http://schemas.microsoft.com/office/drawing/2014/main" id="{A1543F67-FAC4-4652-86F7-785FD37F1B9F}"/>
                  </a:ext>
                </a:extLst>
              </p:cNvPr>
              <p:cNvSpPr/>
              <p:nvPr/>
            </p:nvSpPr>
            <p:spPr>
              <a:xfrm rot="2650796">
                <a:off x="5594296" y="2122411"/>
                <a:ext cx="1408920" cy="140892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Arc 10">
                <a:extLst>
                  <a:ext uri="{FF2B5EF4-FFF2-40B4-BE49-F238E27FC236}">
                    <a16:creationId xmlns:a16="http://schemas.microsoft.com/office/drawing/2014/main" id="{7C89E17F-6350-4B76-8785-B904AFCCB4F3}"/>
                  </a:ext>
                </a:extLst>
              </p:cNvPr>
              <p:cNvSpPr/>
              <p:nvPr/>
            </p:nvSpPr>
            <p:spPr>
              <a:xfrm rot="2650796">
                <a:off x="5523938" y="1858690"/>
                <a:ext cx="1936362" cy="1936362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Arc 11">
                <a:extLst>
                  <a:ext uri="{FF2B5EF4-FFF2-40B4-BE49-F238E27FC236}">
                    <a16:creationId xmlns:a16="http://schemas.microsoft.com/office/drawing/2014/main" id="{CA6FA8C7-CB72-4A55-A46C-C211110AA381}"/>
                  </a:ext>
                </a:extLst>
              </p:cNvPr>
              <p:cNvSpPr/>
              <p:nvPr/>
            </p:nvSpPr>
            <p:spPr>
              <a:xfrm rot="2650796">
                <a:off x="5270901" y="1511463"/>
                <a:ext cx="2630816" cy="2630816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Arc 12">
                <a:extLst>
                  <a:ext uri="{FF2B5EF4-FFF2-40B4-BE49-F238E27FC236}">
                    <a16:creationId xmlns:a16="http://schemas.microsoft.com/office/drawing/2014/main" id="{91BCC819-42BC-4F4D-A17D-23FB5E8C76D8}"/>
                  </a:ext>
                </a:extLst>
              </p:cNvPr>
              <p:cNvSpPr/>
              <p:nvPr/>
            </p:nvSpPr>
            <p:spPr>
              <a:xfrm rot="2650796">
                <a:off x="4891834" y="1056196"/>
                <a:ext cx="3541350" cy="354135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Group 14">
              <a:extLst>
                <a:ext uri="{FF2B5EF4-FFF2-40B4-BE49-F238E27FC236}">
                  <a16:creationId xmlns:a16="http://schemas.microsoft.com/office/drawing/2014/main" id="{EFB64BD8-50BE-41B3-B3FF-CD5615A9C57B}"/>
                </a:ext>
              </a:extLst>
            </p:cNvPr>
            <p:cNvGrpSpPr/>
            <p:nvPr/>
          </p:nvGrpSpPr>
          <p:grpSpPr>
            <a:xfrm flipH="1">
              <a:off x="4458310" y="2499242"/>
              <a:ext cx="2242621" cy="2242621"/>
              <a:chOff x="4891834" y="1056196"/>
              <a:chExt cx="3541350" cy="3541350"/>
            </a:xfrm>
          </p:grpSpPr>
          <p:sp>
            <p:nvSpPr>
              <p:cNvPr id="25" name="Arc 15">
                <a:extLst>
                  <a:ext uri="{FF2B5EF4-FFF2-40B4-BE49-F238E27FC236}">
                    <a16:creationId xmlns:a16="http://schemas.microsoft.com/office/drawing/2014/main" id="{A9433BB6-ACD9-44A1-8220-DE67DD42E7F5}"/>
                  </a:ext>
                </a:extLst>
              </p:cNvPr>
              <p:cNvSpPr/>
              <p:nvPr/>
            </p:nvSpPr>
            <p:spPr>
              <a:xfrm rot="2650796">
                <a:off x="5594296" y="2122411"/>
                <a:ext cx="1408920" cy="140892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Arc 16">
                <a:extLst>
                  <a:ext uri="{FF2B5EF4-FFF2-40B4-BE49-F238E27FC236}">
                    <a16:creationId xmlns:a16="http://schemas.microsoft.com/office/drawing/2014/main" id="{3D6DD0F8-FB9E-49F3-A7F6-7FFCBB9FD8D8}"/>
                  </a:ext>
                </a:extLst>
              </p:cNvPr>
              <p:cNvSpPr/>
              <p:nvPr/>
            </p:nvSpPr>
            <p:spPr>
              <a:xfrm rot="2650796">
                <a:off x="5523938" y="1858690"/>
                <a:ext cx="1936362" cy="1936362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Arc 17">
                <a:extLst>
                  <a:ext uri="{FF2B5EF4-FFF2-40B4-BE49-F238E27FC236}">
                    <a16:creationId xmlns:a16="http://schemas.microsoft.com/office/drawing/2014/main" id="{CAFD945E-AF56-49E3-8942-FF1BE13761A1}"/>
                  </a:ext>
                </a:extLst>
              </p:cNvPr>
              <p:cNvSpPr/>
              <p:nvPr/>
            </p:nvSpPr>
            <p:spPr>
              <a:xfrm rot="2650796">
                <a:off x="5270901" y="1511463"/>
                <a:ext cx="2630816" cy="2630816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Arc 18">
                <a:extLst>
                  <a:ext uri="{FF2B5EF4-FFF2-40B4-BE49-F238E27FC236}">
                    <a16:creationId xmlns:a16="http://schemas.microsoft.com/office/drawing/2014/main" id="{0DBB7917-D7B9-4A2B-A468-553EB30ADCDA}"/>
                  </a:ext>
                </a:extLst>
              </p:cNvPr>
              <p:cNvSpPr/>
              <p:nvPr/>
            </p:nvSpPr>
            <p:spPr>
              <a:xfrm rot="2650796">
                <a:off x="4891834" y="1056196"/>
                <a:ext cx="3541350" cy="3541350"/>
              </a:xfrm>
              <a:prstGeom prst="arc">
                <a:avLst/>
              </a:prstGeom>
              <a:ln w="381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0" name="千图PPT彼岸天：ID 8661124库_Freeform: Shape 34">
            <a:extLst>
              <a:ext uri="{FF2B5EF4-FFF2-40B4-BE49-F238E27FC236}">
                <a16:creationId xmlns:a16="http://schemas.microsoft.com/office/drawing/2014/main" id="{592A21D1-76B6-49DA-8B24-EB7C8CAB095F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853082" y="2615915"/>
            <a:ext cx="510901" cy="472666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6C3AA051-8D48-4126-A4AB-2B3E388E13E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852038" y="1743621"/>
            <a:ext cx="2718427" cy="743252"/>
            <a:chOff x="1852038" y="1743621"/>
            <a:chExt cx="2718427" cy="743252"/>
          </a:xfrm>
        </p:grpSpPr>
        <p:grpSp>
          <p:nvGrpSpPr>
            <p:cNvPr id="6" name="Group 20">
              <a:extLst>
                <a:ext uri="{FF2B5EF4-FFF2-40B4-BE49-F238E27FC236}">
                  <a16:creationId xmlns:a16="http://schemas.microsoft.com/office/drawing/2014/main" id="{36E5EA79-0353-4721-93EB-A22892FF97B9}"/>
                </a:ext>
              </a:extLst>
            </p:cNvPr>
            <p:cNvGrpSpPr/>
            <p:nvPr/>
          </p:nvGrpSpPr>
          <p:grpSpPr>
            <a:xfrm>
              <a:off x="1852038" y="1743621"/>
              <a:ext cx="2141079" cy="743252"/>
              <a:chOff x="609599" y="3139323"/>
              <a:chExt cx="2407615" cy="835777"/>
            </a:xfrm>
          </p:grpSpPr>
          <p:sp>
            <p:nvSpPr>
              <p:cNvPr id="21" name="TextBox 21">
                <a:extLst>
                  <a:ext uri="{FF2B5EF4-FFF2-40B4-BE49-F238E27FC236}">
                    <a16:creationId xmlns:a16="http://schemas.microsoft.com/office/drawing/2014/main" id="{3A3DC513-530E-4456-96F6-E2798D64B7F2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Please replace the text content copy your content to this</a:t>
                </a:r>
                <a:br>
                  <a:rPr lang="zh-CN" altLang="en-US" sz="1000" dirty="0"/>
                </a:br>
                <a:r>
                  <a:rPr lang="zh-CN" altLang="en-US" sz="1000" dirty="0"/>
                  <a:t>Please replace the text content copy your content to this</a:t>
                </a:r>
              </a:p>
            </p:txBody>
          </p:sp>
          <p:sp>
            <p:nvSpPr>
              <p:cNvPr id="22" name="Rectangle 22">
                <a:extLst>
                  <a:ext uri="{FF2B5EF4-FFF2-40B4-BE49-F238E27FC236}">
                    <a16:creationId xmlns:a16="http://schemas.microsoft.com/office/drawing/2014/main" id="{666DA338-F127-4AFF-911D-E652CDED2972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</a:rPr>
                  <a:t>Enter the title text</a:t>
                </a:r>
              </a:p>
            </p:txBody>
          </p:sp>
        </p:grpSp>
        <p:sp>
          <p:nvSpPr>
            <p:cNvPr id="11" name="Freeform: Shape 39">
              <a:extLst>
                <a:ext uri="{FF2B5EF4-FFF2-40B4-BE49-F238E27FC236}">
                  <a16:creationId xmlns:a16="http://schemas.microsoft.com/office/drawing/2014/main" id="{6D958942-1A81-4667-98D4-B4873B2EACA7}"/>
                </a:ext>
              </a:extLst>
            </p:cNvPr>
            <p:cNvSpPr/>
            <p:nvPr/>
          </p:nvSpPr>
          <p:spPr>
            <a:xfrm>
              <a:off x="4190263" y="1866690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1" name="千图PPT彼岸天：ID 8661124库_组合 40">
            <a:extLst>
              <a:ext uri="{FF2B5EF4-FFF2-40B4-BE49-F238E27FC236}">
                <a16:creationId xmlns:a16="http://schemas.microsoft.com/office/drawing/2014/main" id="{A13D111C-7B0D-4441-8456-04D7A07DB79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614092" y="1736812"/>
            <a:ext cx="2831204" cy="743252"/>
            <a:chOff x="7614092" y="1736812"/>
            <a:chExt cx="2831204" cy="743252"/>
          </a:xfrm>
        </p:grpSpPr>
        <p:grpSp>
          <p:nvGrpSpPr>
            <p:cNvPr id="7" name="Group 25">
              <a:extLst>
                <a:ext uri="{FF2B5EF4-FFF2-40B4-BE49-F238E27FC236}">
                  <a16:creationId xmlns:a16="http://schemas.microsoft.com/office/drawing/2014/main" id="{78964C5A-9B2B-46BE-A266-71682F3AF7A5}"/>
                </a:ext>
              </a:extLst>
            </p:cNvPr>
            <p:cNvGrpSpPr/>
            <p:nvPr/>
          </p:nvGrpSpPr>
          <p:grpSpPr>
            <a:xfrm>
              <a:off x="8260006" y="1736812"/>
              <a:ext cx="2185290" cy="743252"/>
              <a:chOff x="9029821" y="3139323"/>
              <a:chExt cx="2457329" cy="835777"/>
            </a:xfrm>
          </p:grpSpPr>
          <p:sp>
            <p:nvSpPr>
              <p:cNvPr id="19" name="TextBox 26">
                <a:extLst>
                  <a:ext uri="{FF2B5EF4-FFF2-40B4-BE49-F238E27FC236}">
                    <a16:creationId xmlns:a16="http://schemas.microsoft.com/office/drawing/2014/main" id="{BD015307-42AF-4907-8207-E61AD2FB18CA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Please replace the text content copy your content to this</a:t>
                </a:r>
                <a:br>
                  <a:rPr lang="zh-CN" altLang="en-US" sz="1000" dirty="0"/>
                </a:br>
                <a:r>
                  <a:rPr lang="zh-CN" altLang="en-US" sz="1000" dirty="0"/>
                  <a:t>Please replace the text content copy your content to this</a:t>
                </a:r>
              </a:p>
            </p:txBody>
          </p:sp>
          <p:sp>
            <p:nvSpPr>
              <p:cNvPr id="20" name="Rectangle 27">
                <a:extLst>
                  <a:ext uri="{FF2B5EF4-FFF2-40B4-BE49-F238E27FC236}">
                    <a16:creationId xmlns:a16="http://schemas.microsoft.com/office/drawing/2014/main" id="{3657C415-C0C9-490E-9183-2ED2E4E6C867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</a:rPr>
                  <a:t>Enter the title text</a:t>
                </a:r>
              </a:p>
            </p:txBody>
          </p:sp>
        </p:grpSp>
        <p:sp>
          <p:nvSpPr>
            <p:cNvPr id="12" name="Freeform: Shape 41">
              <a:extLst>
                <a:ext uri="{FF2B5EF4-FFF2-40B4-BE49-F238E27FC236}">
                  <a16:creationId xmlns:a16="http://schemas.microsoft.com/office/drawing/2014/main" id="{EC73D184-8BD1-4EF0-A821-0627737A7896}"/>
                </a:ext>
              </a:extLst>
            </p:cNvPr>
            <p:cNvSpPr/>
            <p:nvPr/>
          </p:nvSpPr>
          <p:spPr>
            <a:xfrm>
              <a:off x="7614092" y="1824877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3" name="千图PPT彼岸天：ID 8661124库_组合 42">
            <a:extLst>
              <a:ext uri="{FF2B5EF4-FFF2-40B4-BE49-F238E27FC236}">
                <a16:creationId xmlns:a16="http://schemas.microsoft.com/office/drawing/2014/main" id="{24D171A8-846F-4464-88B7-663425CAC3B1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852038" y="3539374"/>
            <a:ext cx="2718425" cy="743252"/>
            <a:chOff x="1852038" y="3539374"/>
            <a:chExt cx="2718425" cy="743252"/>
          </a:xfrm>
        </p:grpSpPr>
        <p:grpSp>
          <p:nvGrpSpPr>
            <p:cNvPr id="8" name="Group 28">
              <a:extLst>
                <a:ext uri="{FF2B5EF4-FFF2-40B4-BE49-F238E27FC236}">
                  <a16:creationId xmlns:a16="http://schemas.microsoft.com/office/drawing/2014/main" id="{80ED9773-2988-46F4-903A-57738726F8F6}"/>
                </a:ext>
              </a:extLst>
            </p:cNvPr>
            <p:cNvGrpSpPr/>
            <p:nvPr/>
          </p:nvGrpSpPr>
          <p:grpSpPr>
            <a:xfrm>
              <a:off x="1852038" y="3539374"/>
              <a:ext cx="2141079" cy="743252"/>
              <a:chOff x="609599" y="3139323"/>
              <a:chExt cx="2407615" cy="835777"/>
            </a:xfrm>
          </p:grpSpPr>
          <p:sp>
            <p:nvSpPr>
              <p:cNvPr id="17" name="TextBox 29">
                <a:extLst>
                  <a:ext uri="{FF2B5EF4-FFF2-40B4-BE49-F238E27FC236}">
                    <a16:creationId xmlns:a16="http://schemas.microsoft.com/office/drawing/2014/main" id="{1DD7AD01-D8ED-4EF6-AAB3-7169A7A7F73E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Please replace the text content copy your content to this</a:t>
                </a:r>
                <a:br>
                  <a:rPr lang="zh-CN" altLang="en-US" sz="1000" dirty="0"/>
                </a:br>
                <a:r>
                  <a:rPr lang="zh-CN" altLang="en-US" sz="1000" dirty="0"/>
                  <a:t>Please replace the text content copy your content to this</a:t>
                </a:r>
              </a:p>
            </p:txBody>
          </p:sp>
          <p:sp>
            <p:nvSpPr>
              <p:cNvPr id="18" name="Rectangle 30">
                <a:extLst>
                  <a:ext uri="{FF2B5EF4-FFF2-40B4-BE49-F238E27FC236}">
                    <a16:creationId xmlns:a16="http://schemas.microsoft.com/office/drawing/2014/main" id="{6675DD58-E346-4DE6-B7EA-EFABD8C05991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</a:rPr>
                  <a:t>Enter the title text</a:t>
                </a:r>
              </a:p>
            </p:txBody>
          </p:sp>
        </p:grpSp>
        <p:sp>
          <p:nvSpPr>
            <p:cNvPr id="13" name="Freeform: Shape 40">
              <a:extLst>
                <a:ext uri="{FF2B5EF4-FFF2-40B4-BE49-F238E27FC236}">
                  <a16:creationId xmlns:a16="http://schemas.microsoft.com/office/drawing/2014/main" id="{3F613CCF-6876-4179-BAEF-63749DAC45B5}"/>
                </a:ext>
              </a:extLst>
            </p:cNvPr>
            <p:cNvSpPr/>
            <p:nvPr/>
          </p:nvSpPr>
          <p:spPr>
            <a:xfrm>
              <a:off x="4190261" y="3575119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2" name="千图PPT彼岸天：ID 8661124库_组合 41">
            <a:extLst>
              <a:ext uri="{FF2B5EF4-FFF2-40B4-BE49-F238E27FC236}">
                <a16:creationId xmlns:a16="http://schemas.microsoft.com/office/drawing/2014/main" id="{830DC9D2-287D-49A2-9E9D-43CA4CE5BA79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7664712" y="3532565"/>
            <a:ext cx="2780584" cy="743252"/>
            <a:chOff x="7664712" y="3532565"/>
            <a:chExt cx="2780584" cy="743252"/>
          </a:xfrm>
        </p:grpSpPr>
        <p:grpSp>
          <p:nvGrpSpPr>
            <p:cNvPr id="9" name="Group 31">
              <a:extLst>
                <a:ext uri="{FF2B5EF4-FFF2-40B4-BE49-F238E27FC236}">
                  <a16:creationId xmlns:a16="http://schemas.microsoft.com/office/drawing/2014/main" id="{BFD6C318-F379-4FD8-984F-C13AA961518C}"/>
                </a:ext>
              </a:extLst>
            </p:cNvPr>
            <p:cNvGrpSpPr/>
            <p:nvPr/>
          </p:nvGrpSpPr>
          <p:grpSpPr>
            <a:xfrm>
              <a:off x="8260006" y="3532565"/>
              <a:ext cx="2185290" cy="743252"/>
              <a:chOff x="9029821" y="3139323"/>
              <a:chExt cx="2457329" cy="835777"/>
            </a:xfrm>
          </p:grpSpPr>
          <p:sp>
            <p:nvSpPr>
              <p:cNvPr id="15" name="TextBox 32">
                <a:extLst>
                  <a:ext uri="{FF2B5EF4-FFF2-40B4-BE49-F238E27FC236}">
                    <a16:creationId xmlns:a16="http://schemas.microsoft.com/office/drawing/2014/main" id="{2961D02C-A2F2-4303-9EEF-CF309E0F6E52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Please replace the text content copy your content to this</a:t>
                </a:r>
                <a:br>
                  <a:rPr lang="zh-CN" altLang="en-US" sz="1000" dirty="0"/>
                </a:br>
                <a:r>
                  <a:rPr lang="zh-CN" altLang="en-US" sz="1000" dirty="0"/>
                  <a:t>Please replace the text content copy your content to this</a:t>
                </a:r>
              </a:p>
            </p:txBody>
          </p:sp>
          <p:sp>
            <p:nvSpPr>
              <p:cNvPr id="16" name="Rectangle 33">
                <a:extLst>
                  <a:ext uri="{FF2B5EF4-FFF2-40B4-BE49-F238E27FC236}">
                    <a16:creationId xmlns:a16="http://schemas.microsoft.com/office/drawing/2014/main" id="{23A246D0-1032-4DEC-A2DE-27B3E3675CCB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6"/>
                    </a:solidFill>
                  </a:rPr>
                  <a:t>Enter the title text</a:t>
                </a:r>
              </a:p>
            </p:txBody>
          </p:sp>
        </p:grpSp>
        <p:sp>
          <p:nvSpPr>
            <p:cNvPr id="14" name="Freeform: Shape 42">
              <a:extLst>
                <a:ext uri="{FF2B5EF4-FFF2-40B4-BE49-F238E27FC236}">
                  <a16:creationId xmlns:a16="http://schemas.microsoft.com/office/drawing/2014/main" id="{2CE24FBB-A642-4B8D-9C4C-FAC31DE0F31B}"/>
                </a:ext>
              </a:extLst>
            </p:cNvPr>
            <p:cNvSpPr/>
            <p:nvPr/>
          </p:nvSpPr>
          <p:spPr>
            <a:xfrm>
              <a:off x="7664712" y="3575119"/>
              <a:ext cx="380202" cy="473589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2200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CE5F0FC1-C894-4236-96C7-679ED581C52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036451" y="1794149"/>
            <a:ext cx="2020976" cy="3264642"/>
            <a:chOff x="1036451" y="1794149"/>
            <a:chExt cx="2020976" cy="3264642"/>
          </a:xfrm>
        </p:grpSpPr>
        <p:sp>
          <p:nvSpPr>
            <p:cNvPr id="4" name="Freeform: Shape 4">
              <a:extLst>
                <a:ext uri="{FF2B5EF4-FFF2-40B4-BE49-F238E27FC236}">
                  <a16:creationId xmlns:a16="http://schemas.microsoft.com/office/drawing/2014/main" id="{67E9BFBC-CA97-4EE0-9FEB-4DDA821E802F}"/>
                </a:ext>
              </a:extLst>
            </p:cNvPr>
            <p:cNvSpPr/>
            <p:nvPr/>
          </p:nvSpPr>
          <p:spPr>
            <a:xfrm rot="2700000">
              <a:off x="1082735" y="1792363"/>
              <a:ext cx="1928408" cy="1931980"/>
            </a:xfrm>
            <a:custGeom>
              <a:avLst/>
              <a:gdLst>
                <a:gd name="connsiteX0" fmla="*/ 131121 w 3124913"/>
                <a:gd name="connsiteY0" fmla="*/ 1249162 h 3130701"/>
                <a:gd name="connsiteX1" fmla="*/ 132370 w 3124913"/>
                <a:gd name="connsiteY1" fmla="*/ 1247913 h 3130701"/>
                <a:gd name="connsiteX2" fmla="*/ 1249163 w 3124913"/>
                <a:gd name="connsiteY2" fmla="*/ 131120 h 3130701"/>
                <a:gd name="connsiteX3" fmla="*/ 1882271 w 3124913"/>
                <a:gd name="connsiteY3" fmla="*/ 131120 h 3130701"/>
                <a:gd name="connsiteX4" fmla="*/ 1882271 w 3124913"/>
                <a:gd name="connsiteY4" fmla="*/ 764228 h 3130701"/>
                <a:gd name="connsiteX5" fmla="*/ 1516049 w 3124913"/>
                <a:gd name="connsiteY5" fmla="*/ 1130450 h 3130701"/>
                <a:gd name="connsiteX6" fmla="*/ 2677238 w 3124913"/>
                <a:gd name="connsiteY6" fmla="*/ 1130450 h 3130701"/>
                <a:gd name="connsiteX7" fmla="*/ 3124913 w 3124913"/>
                <a:gd name="connsiteY7" fmla="*/ 1578125 h 3130701"/>
                <a:gd name="connsiteX8" fmla="*/ 2677238 w 3124913"/>
                <a:gd name="connsiteY8" fmla="*/ 2025800 h 3130701"/>
                <a:gd name="connsiteX9" fmla="*/ 1545864 w 3124913"/>
                <a:gd name="connsiteY9" fmla="*/ 2025800 h 3130701"/>
                <a:gd name="connsiteX10" fmla="*/ 1883520 w 3124913"/>
                <a:gd name="connsiteY10" fmla="*/ 2363456 h 3130701"/>
                <a:gd name="connsiteX11" fmla="*/ 1883520 w 3124913"/>
                <a:gd name="connsiteY11" fmla="*/ 2999063 h 3130701"/>
                <a:gd name="connsiteX12" fmla="*/ 1247913 w 3124913"/>
                <a:gd name="connsiteY12" fmla="*/ 2999063 h 3130701"/>
                <a:gd name="connsiteX13" fmla="*/ 132370 w 3124913"/>
                <a:gd name="connsiteY13" fmla="*/ 1883520 h 3130701"/>
                <a:gd name="connsiteX14" fmla="*/ 131809 w 3124913"/>
                <a:gd name="connsiteY14" fmla="*/ 1882832 h 3130701"/>
                <a:gd name="connsiteX15" fmla="*/ 131121 w 3124913"/>
                <a:gd name="connsiteY15" fmla="*/ 1882270 h 3130701"/>
                <a:gd name="connsiteX16" fmla="*/ 131121 w 3124913"/>
                <a:gd name="connsiteY16" fmla="*/ 1249162 h 3130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24913" h="3130701">
                  <a:moveTo>
                    <a:pt x="131121" y="1249162"/>
                  </a:moveTo>
                  <a:lnTo>
                    <a:pt x="132370" y="1247913"/>
                  </a:lnTo>
                  <a:lnTo>
                    <a:pt x="1249163" y="131120"/>
                  </a:lnTo>
                  <a:cubicBezTo>
                    <a:pt x="1423991" y="-43707"/>
                    <a:pt x="1707443" y="-43707"/>
                    <a:pt x="1882271" y="131120"/>
                  </a:cubicBezTo>
                  <a:cubicBezTo>
                    <a:pt x="2057099" y="305948"/>
                    <a:pt x="2057099" y="589401"/>
                    <a:pt x="1882271" y="764228"/>
                  </a:cubicBezTo>
                  <a:lnTo>
                    <a:pt x="1516049" y="1130450"/>
                  </a:lnTo>
                  <a:lnTo>
                    <a:pt x="2677238" y="1130450"/>
                  </a:lnTo>
                  <a:cubicBezTo>
                    <a:pt x="2924482" y="1130450"/>
                    <a:pt x="3124913" y="1330881"/>
                    <a:pt x="3124913" y="1578125"/>
                  </a:cubicBezTo>
                  <a:cubicBezTo>
                    <a:pt x="3124913" y="1825369"/>
                    <a:pt x="2924482" y="2025800"/>
                    <a:pt x="2677238" y="2025800"/>
                  </a:cubicBezTo>
                  <a:lnTo>
                    <a:pt x="1545864" y="2025800"/>
                  </a:lnTo>
                  <a:lnTo>
                    <a:pt x="1883520" y="2363456"/>
                  </a:lnTo>
                  <a:cubicBezTo>
                    <a:pt x="2059038" y="2538974"/>
                    <a:pt x="2059038" y="2823545"/>
                    <a:pt x="1883520" y="2999063"/>
                  </a:cubicBezTo>
                  <a:cubicBezTo>
                    <a:pt x="1708002" y="3174581"/>
                    <a:pt x="1423431" y="3174581"/>
                    <a:pt x="1247913" y="2999063"/>
                  </a:cubicBezTo>
                  <a:lnTo>
                    <a:pt x="132370" y="1883520"/>
                  </a:lnTo>
                  <a:lnTo>
                    <a:pt x="131809" y="1882832"/>
                  </a:lnTo>
                  <a:lnTo>
                    <a:pt x="131121" y="1882270"/>
                  </a:lnTo>
                  <a:cubicBezTo>
                    <a:pt x="-43707" y="1707442"/>
                    <a:pt x="-43707" y="1423990"/>
                    <a:pt x="131121" y="1249162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ctangle 8">
              <a:extLst>
                <a:ext uri="{FF2B5EF4-FFF2-40B4-BE49-F238E27FC236}">
                  <a16:creationId xmlns:a16="http://schemas.microsoft.com/office/drawing/2014/main" id="{FA3E7554-E9F6-4B9A-ADF2-C3DE3BEE2A76}"/>
                </a:ext>
              </a:extLst>
            </p:cNvPr>
            <p:cNvSpPr/>
            <p:nvPr/>
          </p:nvSpPr>
          <p:spPr>
            <a:xfrm>
              <a:off x="1283431" y="3810000"/>
              <a:ext cx="1517649" cy="123825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TextBox 12">
              <a:extLst>
                <a:ext uri="{FF2B5EF4-FFF2-40B4-BE49-F238E27FC236}">
                  <a16:creationId xmlns:a16="http://schemas.microsoft.com/office/drawing/2014/main" id="{B30D46FF-4A65-47D2-BCDC-A269C0CB6C79}"/>
                </a:ext>
              </a:extLst>
            </p:cNvPr>
            <p:cNvSpPr txBox="1"/>
            <p:nvPr/>
          </p:nvSpPr>
          <p:spPr>
            <a:xfrm>
              <a:off x="1036452" y="443214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/>
                <a:t>Please replace text content copy your content to this Please replace text content copy your content to this</a:t>
              </a:r>
            </a:p>
          </p:txBody>
        </p:sp>
        <p:sp>
          <p:nvSpPr>
            <p:cNvPr id="7" name="Rectangle 13">
              <a:extLst>
                <a:ext uri="{FF2B5EF4-FFF2-40B4-BE49-F238E27FC236}">
                  <a16:creationId xmlns:a16="http://schemas.microsoft.com/office/drawing/2014/main" id="{C8297F0C-93DE-49AB-A3E8-7B7D52A67731}"/>
                </a:ext>
              </a:extLst>
            </p:cNvPr>
            <p:cNvSpPr/>
            <p:nvPr/>
          </p:nvSpPr>
          <p:spPr>
            <a:xfrm>
              <a:off x="1036451" y="410365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1"/>
                  </a:solidFill>
                </a:rPr>
                <a:t>Enter the title text</a:t>
              </a:r>
            </a:p>
          </p:txBody>
        </p:sp>
      </p:grpSp>
      <p:grpSp>
        <p:nvGrpSpPr>
          <p:cNvPr id="20" name="千图PPT彼岸天：ID 8661124库_组合 19">
            <a:extLst>
              <a:ext uri="{FF2B5EF4-FFF2-40B4-BE49-F238E27FC236}">
                <a16:creationId xmlns:a16="http://schemas.microsoft.com/office/drawing/2014/main" id="{3B03E190-11B6-450A-85F8-E32BAD5CE35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735825" y="1792364"/>
            <a:ext cx="2020976" cy="3266427"/>
            <a:chOff x="3735825" y="1792364"/>
            <a:chExt cx="2020976" cy="3266427"/>
          </a:xfrm>
        </p:grpSpPr>
        <p:sp>
          <p:nvSpPr>
            <p:cNvPr id="8" name="Freeform: Shape 5">
              <a:extLst>
                <a:ext uri="{FF2B5EF4-FFF2-40B4-BE49-F238E27FC236}">
                  <a16:creationId xmlns:a16="http://schemas.microsoft.com/office/drawing/2014/main" id="{D1FDBC09-5ABE-4BE6-816F-D9EB93EEE834}"/>
                </a:ext>
              </a:extLst>
            </p:cNvPr>
            <p:cNvSpPr/>
            <p:nvPr/>
          </p:nvSpPr>
          <p:spPr>
            <a:xfrm rot="18900000" flipH="1">
              <a:off x="3757442" y="1792364"/>
              <a:ext cx="1928408" cy="1931980"/>
            </a:xfrm>
            <a:custGeom>
              <a:avLst/>
              <a:gdLst>
                <a:gd name="connsiteX0" fmla="*/ 131121 w 3124913"/>
                <a:gd name="connsiteY0" fmla="*/ 1249162 h 3130701"/>
                <a:gd name="connsiteX1" fmla="*/ 132370 w 3124913"/>
                <a:gd name="connsiteY1" fmla="*/ 1247913 h 3130701"/>
                <a:gd name="connsiteX2" fmla="*/ 1249163 w 3124913"/>
                <a:gd name="connsiteY2" fmla="*/ 131120 h 3130701"/>
                <a:gd name="connsiteX3" fmla="*/ 1882271 w 3124913"/>
                <a:gd name="connsiteY3" fmla="*/ 131120 h 3130701"/>
                <a:gd name="connsiteX4" fmla="*/ 1882271 w 3124913"/>
                <a:gd name="connsiteY4" fmla="*/ 764228 h 3130701"/>
                <a:gd name="connsiteX5" fmla="*/ 1516049 w 3124913"/>
                <a:gd name="connsiteY5" fmla="*/ 1130450 h 3130701"/>
                <a:gd name="connsiteX6" fmla="*/ 2677238 w 3124913"/>
                <a:gd name="connsiteY6" fmla="*/ 1130450 h 3130701"/>
                <a:gd name="connsiteX7" fmla="*/ 3124913 w 3124913"/>
                <a:gd name="connsiteY7" fmla="*/ 1578125 h 3130701"/>
                <a:gd name="connsiteX8" fmla="*/ 2677238 w 3124913"/>
                <a:gd name="connsiteY8" fmla="*/ 2025800 h 3130701"/>
                <a:gd name="connsiteX9" fmla="*/ 1545864 w 3124913"/>
                <a:gd name="connsiteY9" fmla="*/ 2025800 h 3130701"/>
                <a:gd name="connsiteX10" fmla="*/ 1883520 w 3124913"/>
                <a:gd name="connsiteY10" fmla="*/ 2363456 h 3130701"/>
                <a:gd name="connsiteX11" fmla="*/ 1883520 w 3124913"/>
                <a:gd name="connsiteY11" fmla="*/ 2999063 h 3130701"/>
                <a:gd name="connsiteX12" fmla="*/ 1247913 w 3124913"/>
                <a:gd name="connsiteY12" fmla="*/ 2999063 h 3130701"/>
                <a:gd name="connsiteX13" fmla="*/ 132370 w 3124913"/>
                <a:gd name="connsiteY13" fmla="*/ 1883520 h 3130701"/>
                <a:gd name="connsiteX14" fmla="*/ 131809 w 3124913"/>
                <a:gd name="connsiteY14" fmla="*/ 1882832 h 3130701"/>
                <a:gd name="connsiteX15" fmla="*/ 131121 w 3124913"/>
                <a:gd name="connsiteY15" fmla="*/ 1882270 h 3130701"/>
                <a:gd name="connsiteX16" fmla="*/ 131121 w 3124913"/>
                <a:gd name="connsiteY16" fmla="*/ 1249162 h 3130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24913" h="3130701">
                  <a:moveTo>
                    <a:pt x="131121" y="1249162"/>
                  </a:moveTo>
                  <a:lnTo>
                    <a:pt x="132370" y="1247913"/>
                  </a:lnTo>
                  <a:lnTo>
                    <a:pt x="1249163" y="131120"/>
                  </a:lnTo>
                  <a:cubicBezTo>
                    <a:pt x="1423991" y="-43707"/>
                    <a:pt x="1707443" y="-43707"/>
                    <a:pt x="1882271" y="131120"/>
                  </a:cubicBezTo>
                  <a:cubicBezTo>
                    <a:pt x="2057099" y="305948"/>
                    <a:pt x="2057099" y="589401"/>
                    <a:pt x="1882271" y="764228"/>
                  </a:cubicBezTo>
                  <a:lnTo>
                    <a:pt x="1516049" y="1130450"/>
                  </a:lnTo>
                  <a:lnTo>
                    <a:pt x="2677238" y="1130450"/>
                  </a:lnTo>
                  <a:cubicBezTo>
                    <a:pt x="2924482" y="1130450"/>
                    <a:pt x="3124913" y="1330881"/>
                    <a:pt x="3124913" y="1578125"/>
                  </a:cubicBezTo>
                  <a:cubicBezTo>
                    <a:pt x="3124913" y="1825369"/>
                    <a:pt x="2924482" y="2025800"/>
                    <a:pt x="2677238" y="2025800"/>
                  </a:cubicBezTo>
                  <a:lnTo>
                    <a:pt x="1545864" y="2025800"/>
                  </a:lnTo>
                  <a:lnTo>
                    <a:pt x="1883520" y="2363456"/>
                  </a:lnTo>
                  <a:cubicBezTo>
                    <a:pt x="2059038" y="2538974"/>
                    <a:pt x="2059038" y="2823545"/>
                    <a:pt x="1883520" y="2999063"/>
                  </a:cubicBezTo>
                  <a:cubicBezTo>
                    <a:pt x="1708002" y="3174581"/>
                    <a:pt x="1423431" y="3174581"/>
                    <a:pt x="1247913" y="2999063"/>
                  </a:cubicBezTo>
                  <a:lnTo>
                    <a:pt x="132370" y="1883520"/>
                  </a:lnTo>
                  <a:lnTo>
                    <a:pt x="131809" y="1882832"/>
                  </a:lnTo>
                  <a:lnTo>
                    <a:pt x="131121" y="1882270"/>
                  </a:lnTo>
                  <a:cubicBezTo>
                    <a:pt x="-43707" y="1707442"/>
                    <a:pt x="-43707" y="1423990"/>
                    <a:pt x="131121" y="1249162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20B50EE6-7FC9-4F86-9C4B-2DA11748BB52}"/>
                </a:ext>
              </a:extLst>
            </p:cNvPr>
            <p:cNvSpPr/>
            <p:nvPr/>
          </p:nvSpPr>
          <p:spPr>
            <a:xfrm>
              <a:off x="3958138" y="3810000"/>
              <a:ext cx="1517649" cy="123825"/>
            </a:xfrm>
            <a:prstGeom prst="rect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TextBox 14">
              <a:extLst>
                <a:ext uri="{FF2B5EF4-FFF2-40B4-BE49-F238E27FC236}">
                  <a16:creationId xmlns:a16="http://schemas.microsoft.com/office/drawing/2014/main" id="{31F813BB-8D46-4EE3-A935-302F1F4EDA2B}"/>
                </a:ext>
              </a:extLst>
            </p:cNvPr>
            <p:cNvSpPr txBox="1"/>
            <p:nvPr/>
          </p:nvSpPr>
          <p:spPr>
            <a:xfrm>
              <a:off x="3735826" y="443214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/>
                <a:t>Please replace text content copy your content to this Please replace text content copy your content to this</a:t>
              </a:r>
            </a:p>
          </p:txBody>
        </p:sp>
        <p:sp>
          <p:nvSpPr>
            <p:cNvPr id="11" name="Rectangle 15">
              <a:extLst>
                <a:ext uri="{FF2B5EF4-FFF2-40B4-BE49-F238E27FC236}">
                  <a16:creationId xmlns:a16="http://schemas.microsoft.com/office/drawing/2014/main" id="{0D91F1C8-662D-4FD5-A96A-C36588B70DED}"/>
                </a:ext>
              </a:extLst>
            </p:cNvPr>
            <p:cNvSpPr/>
            <p:nvPr/>
          </p:nvSpPr>
          <p:spPr>
            <a:xfrm>
              <a:off x="3735825" y="410365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2"/>
                  </a:solidFill>
                </a:rPr>
                <a:t>Enter the title text</a:t>
              </a:r>
            </a:p>
          </p:txBody>
        </p:sp>
      </p:grpSp>
      <p:grpSp>
        <p:nvGrpSpPr>
          <p:cNvPr id="21" name="千图PPT彼岸天：ID 8661124库_组合 20">
            <a:extLst>
              <a:ext uri="{FF2B5EF4-FFF2-40B4-BE49-F238E27FC236}">
                <a16:creationId xmlns:a16="http://schemas.microsoft.com/office/drawing/2014/main" id="{1F89056C-CEC4-4411-A73D-D0B6DB4C223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435199" y="1794149"/>
            <a:ext cx="2020976" cy="3264642"/>
            <a:chOff x="6435199" y="1794149"/>
            <a:chExt cx="2020976" cy="3264642"/>
          </a:xfrm>
        </p:grpSpPr>
        <p:sp>
          <p:nvSpPr>
            <p:cNvPr id="12" name="Freeform: Shape 6">
              <a:extLst>
                <a:ext uri="{FF2B5EF4-FFF2-40B4-BE49-F238E27FC236}">
                  <a16:creationId xmlns:a16="http://schemas.microsoft.com/office/drawing/2014/main" id="{150944BD-D670-43B9-9FC8-8F7F9DBB304C}"/>
                </a:ext>
              </a:extLst>
            </p:cNvPr>
            <p:cNvSpPr/>
            <p:nvPr/>
          </p:nvSpPr>
          <p:spPr>
            <a:xfrm rot="2700000" flipH="1" flipV="1">
              <a:off x="6500713" y="1792363"/>
              <a:ext cx="1928408" cy="1931980"/>
            </a:xfrm>
            <a:custGeom>
              <a:avLst/>
              <a:gdLst>
                <a:gd name="connsiteX0" fmla="*/ 131121 w 3124913"/>
                <a:gd name="connsiteY0" fmla="*/ 1249162 h 3130701"/>
                <a:gd name="connsiteX1" fmla="*/ 132370 w 3124913"/>
                <a:gd name="connsiteY1" fmla="*/ 1247913 h 3130701"/>
                <a:gd name="connsiteX2" fmla="*/ 1249163 w 3124913"/>
                <a:gd name="connsiteY2" fmla="*/ 131120 h 3130701"/>
                <a:gd name="connsiteX3" fmla="*/ 1882271 w 3124913"/>
                <a:gd name="connsiteY3" fmla="*/ 131120 h 3130701"/>
                <a:gd name="connsiteX4" fmla="*/ 1882271 w 3124913"/>
                <a:gd name="connsiteY4" fmla="*/ 764228 h 3130701"/>
                <a:gd name="connsiteX5" fmla="*/ 1516049 w 3124913"/>
                <a:gd name="connsiteY5" fmla="*/ 1130450 h 3130701"/>
                <a:gd name="connsiteX6" fmla="*/ 2677238 w 3124913"/>
                <a:gd name="connsiteY6" fmla="*/ 1130450 h 3130701"/>
                <a:gd name="connsiteX7" fmla="*/ 3124913 w 3124913"/>
                <a:gd name="connsiteY7" fmla="*/ 1578125 h 3130701"/>
                <a:gd name="connsiteX8" fmla="*/ 2677238 w 3124913"/>
                <a:gd name="connsiteY8" fmla="*/ 2025800 h 3130701"/>
                <a:gd name="connsiteX9" fmla="*/ 1545864 w 3124913"/>
                <a:gd name="connsiteY9" fmla="*/ 2025800 h 3130701"/>
                <a:gd name="connsiteX10" fmla="*/ 1883520 w 3124913"/>
                <a:gd name="connsiteY10" fmla="*/ 2363456 h 3130701"/>
                <a:gd name="connsiteX11" fmla="*/ 1883520 w 3124913"/>
                <a:gd name="connsiteY11" fmla="*/ 2999063 h 3130701"/>
                <a:gd name="connsiteX12" fmla="*/ 1247913 w 3124913"/>
                <a:gd name="connsiteY12" fmla="*/ 2999063 h 3130701"/>
                <a:gd name="connsiteX13" fmla="*/ 132370 w 3124913"/>
                <a:gd name="connsiteY13" fmla="*/ 1883520 h 3130701"/>
                <a:gd name="connsiteX14" fmla="*/ 131809 w 3124913"/>
                <a:gd name="connsiteY14" fmla="*/ 1882832 h 3130701"/>
                <a:gd name="connsiteX15" fmla="*/ 131121 w 3124913"/>
                <a:gd name="connsiteY15" fmla="*/ 1882270 h 3130701"/>
                <a:gd name="connsiteX16" fmla="*/ 131121 w 3124913"/>
                <a:gd name="connsiteY16" fmla="*/ 1249162 h 3130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24913" h="3130701">
                  <a:moveTo>
                    <a:pt x="131121" y="1249162"/>
                  </a:moveTo>
                  <a:lnTo>
                    <a:pt x="132370" y="1247913"/>
                  </a:lnTo>
                  <a:lnTo>
                    <a:pt x="1249163" y="131120"/>
                  </a:lnTo>
                  <a:cubicBezTo>
                    <a:pt x="1423991" y="-43707"/>
                    <a:pt x="1707443" y="-43707"/>
                    <a:pt x="1882271" y="131120"/>
                  </a:cubicBezTo>
                  <a:cubicBezTo>
                    <a:pt x="2057099" y="305948"/>
                    <a:pt x="2057099" y="589401"/>
                    <a:pt x="1882271" y="764228"/>
                  </a:cubicBezTo>
                  <a:lnTo>
                    <a:pt x="1516049" y="1130450"/>
                  </a:lnTo>
                  <a:lnTo>
                    <a:pt x="2677238" y="1130450"/>
                  </a:lnTo>
                  <a:cubicBezTo>
                    <a:pt x="2924482" y="1130450"/>
                    <a:pt x="3124913" y="1330881"/>
                    <a:pt x="3124913" y="1578125"/>
                  </a:cubicBezTo>
                  <a:cubicBezTo>
                    <a:pt x="3124913" y="1825369"/>
                    <a:pt x="2924482" y="2025800"/>
                    <a:pt x="2677238" y="2025800"/>
                  </a:cubicBezTo>
                  <a:lnTo>
                    <a:pt x="1545864" y="2025800"/>
                  </a:lnTo>
                  <a:lnTo>
                    <a:pt x="1883520" y="2363456"/>
                  </a:lnTo>
                  <a:cubicBezTo>
                    <a:pt x="2059038" y="2538974"/>
                    <a:pt x="2059038" y="2823545"/>
                    <a:pt x="1883520" y="2999063"/>
                  </a:cubicBezTo>
                  <a:cubicBezTo>
                    <a:pt x="1708002" y="3174581"/>
                    <a:pt x="1423431" y="3174581"/>
                    <a:pt x="1247913" y="2999063"/>
                  </a:cubicBezTo>
                  <a:lnTo>
                    <a:pt x="132370" y="1883520"/>
                  </a:lnTo>
                  <a:lnTo>
                    <a:pt x="131809" y="1882832"/>
                  </a:lnTo>
                  <a:lnTo>
                    <a:pt x="131121" y="1882270"/>
                  </a:lnTo>
                  <a:cubicBezTo>
                    <a:pt x="-43707" y="1707442"/>
                    <a:pt x="-43707" y="1423990"/>
                    <a:pt x="131121" y="1249162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19ED72A5-7305-45F6-AB78-790CBCFCEC7D}"/>
                </a:ext>
              </a:extLst>
            </p:cNvPr>
            <p:cNvSpPr/>
            <p:nvPr/>
          </p:nvSpPr>
          <p:spPr>
            <a:xfrm>
              <a:off x="6706092" y="3810000"/>
              <a:ext cx="1517649" cy="123825"/>
            </a:xfrm>
            <a:prstGeom prst="rect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TextBox 16">
              <a:extLst>
                <a:ext uri="{FF2B5EF4-FFF2-40B4-BE49-F238E27FC236}">
                  <a16:creationId xmlns:a16="http://schemas.microsoft.com/office/drawing/2014/main" id="{50FF4F11-2B23-4763-8881-3296AE7DD0D0}"/>
                </a:ext>
              </a:extLst>
            </p:cNvPr>
            <p:cNvSpPr txBox="1"/>
            <p:nvPr/>
          </p:nvSpPr>
          <p:spPr>
            <a:xfrm>
              <a:off x="6435200" y="443214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/>
                <a:t>Please replace text content copy your content to this Please replace text content copy your content to this</a:t>
              </a:r>
            </a:p>
          </p:txBody>
        </p:sp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id="{18306A5A-80F9-406C-A5E0-74DC26EF3DE9}"/>
                </a:ext>
              </a:extLst>
            </p:cNvPr>
            <p:cNvSpPr/>
            <p:nvPr/>
          </p:nvSpPr>
          <p:spPr>
            <a:xfrm>
              <a:off x="6435199" y="410365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4"/>
                  </a:solidFill>
                </a:rPr>
                <a:t>Enter the title text</a:t>
              </a:r>
            </a:p>
          </p:txBody>
        </p:sp>
      </p:grpSp>
      <p:grpSp>
        <p:nvGrpSpPr>
          <p:cNvPr id="22" name="千图PPT彼岸天：ID 8661124库_组合 21">
            <a:extLst>
              <a:ext uri="{FF2B5EF4-FFF2-40B4-BE49-F238E27FC236}">
                <a16:creationId xmlns:a16="http://schemas.microsoft.com/office/drawing/2014/main" id="{28BE91A6-E803-4502-9515-2FF8DB041D0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134574" y="1792363"/>
            <a:ext cx="2020976" cy="3266428"/>
            <a:chOff x="9134574" y="1792363"/>
            <a:chExt cx="2020976" cy="3266428"/>
          </a:xfrm>
        </p:grpSpPr>
        <p:sp>
          <p:nvSpPr>
            <p:cNvPr id="16" name="Freeform: Shape 7">
              <a:extLst>
                <a:ext uri="{FF2B5EF4-FFF2-40B4-BE49-F238E27FC236}">
                  <a16:creationId xmlns:a16="http://schemas.microsoft.com/office/drawing/2014/main" id="{954844CE-3322-4088-B998-CFFCC959F282}"/>
                </a:ext>
              </a:extLst>
            </p:cNvPr>
            <p:cNvSpPr/>
            <p:nvPr/>
          </p:nvSpPr>
          <p:spPr>
            <a:xfrm rot="18900000" flipV="1">
              <a:off x="9161989" y="1792363"/>
              <a:ext cx="1928408" cy="1931980"/>
            </a:xfrm>
            <a:custGeom>
              <a:avLst/>
              <a:gdLst>
                <a:gd name="connsiteX0" fmla="*/ 131121 w 3124913"/>
                <a:gd name="connsiteY0" fmla="*/ 1249162 h 3130701"/>
                <a:gd name="connsiteX1" fmla="*/ 132370 w 3124913"/>
                <a:gd name="connsiteY1" fmla="*/ 1247913 h 3130701"/>
                <a:gd name="connsiteX2" fmla="*/ 1249163 w 3124913"/>
                <a:gd name="connsiteY2" fmla="*/ 131120 h 3130701"/>
                <a:gd name="connsiteX3" fmla="*/ 1882271 w 3124913"/>
                <a:gd name="connsiteY3" fmla="*/ 131120 h 3130701"/>
                <a:gd name="connsiteX4" fmla="*/ 1882271 w 3124913"/>
                <a:gd name="connsiteY4" fmla="*/ 764228 h 3130701"/>
                <a:gd name="connsiteX5" fmla="*/ 1516049 w 3124913"/>
                <a:gd name="connsiteY5" fmla="*/ 1130450 h 3130701"/>
                <a:gd name="connsiteX6" fmla="*/ 2677238 w 3124913"/>
                <a:gd name="connsiteY6" fmla="*/ 1130450 h 3130701"/>
                <a:gd name="connsiteX7" fmla="*/ 3124913 w 3124913"/>
                <a:gd name="connsiteY7" fmla="*/ 1578125 h 3130701"/>
                <a:gd name="connsiteX8" fmla="*/ 2677238 w 3124913"/>
                <a:gd name="connsiteY8" fmla="*/ 2025800 h 3130701"/>
                <a:gd name="connsiteX9" fmla="*/ 1545864 w 3124913"/>
                <a:gd name="connsiteY9" fmla="*/ 2025800 h 3130701"/>
                <a:gd name="connsiteX10" fmla="*/ 1883520 w 3124913"/>
                <a:gd name="connsiteY10" fmla="*/ 2363456 h 3130701"/>
                <a:gd name="connsiteX11" fmla="*/ 1883520 w 3124913"/>
                <a:gd name="connsiteY11" fmla="*/ 2999063 h 3130701"/>
                <a:gd name="connsiteX12" fmla="*/ 1247913 w 3124913"/>
                <a:gd name="connsiteY12" fmla="*/ 2999063 h 3130701"/>
                <a:gd name="connsiteX13" fmla="*/ 132370 w 3124913"/>
                <a:gd name="connsiteY13" fmla="*/ 1883520 h 3130701"/>
                <a:gd name="connsiteX14" fmla="*/ 131809 w 3124913"/>
                <a:gd name="connsiteY14" fmla="*/ 1882832 h 3130701"/>
                <a:gd name="connsiteX15" fmla="*/ 131121 w 3124913"/>
                <a:gd name="connsiteY15" fmla="*/ 1882270 h 3130701"/>
                <a:gd name="connsiteX16" fmla="*/ 131121 w 3124913"/>
                <a:gd name="connsiteY16" fmla="*/ 1249162 h 3130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24913" h="3130701">
                  <a:moveTo>
                    <a:pt x="131121" y="1249162"/>
                  </a:moveTo>
                  <a:lnTo>
                    <a:pt x="132370" y="1247913"/>
                  </a:lnTo>
                  <a:lnTo>
                    <a:pt x="1249163" y="131120"/>
                  </a:lnTo>
                  <a:cubicBezTo>
                    <a:pt x="1423991" y="-43707"/>
                    <a:pt x="1707443" y="-43707"/>
                    <a:pt x="1882271" y="131120"/>
                  </a:cubicBezTo>
                  <a:cubicBezTo>
                    <a:pt x="2057099" y="305948"/>
                    <a:pt x="2057099" y="589401"/>
                    <a:pt x="1882271" y="764228"/>
                  </a:cubicBezTo>
                  <a:lnTo>
                    <a:pt x="1516049" y="1130450"/>
                  </a:lnTo>
                  <a:lnTo>
                    <a:pt x="2677238" y="1130450"/>
                  </a:lnTo>
                  <a:cubicBezTo>
                    <a:pt x="2924482" y="1130450"/>
                    <a:pt x="3124913" y="1330881"/>
                    <a:pt x="3124913" y="1578125"/>
                  </a:cubicBezTo>
                  <a:cubicBezTo>
                    <a:pt x="3124913" y="1825369"/>
                    <a:pt x="2924482" y="2025800"/>
                    <a:pt x="2677238" y="2025800"/>
                  </a:cubicBezTo>
                  <a:lnTo>
                    <a:pt x="1545864" y="2025800"/>
                  </a:lnTo>
                  <a:lnTo>
                    <a:pt x="1883520" y="2363456"/>
                  </a:lnTo>
                  <a:cubicBezTo>
                    <a:pt x="2059038" y="2538974"/>
                    <a:pt x="2059038" y="2823545"/>
                    <a:pt x="1883520" y="2999063"/>
                  </a:cubicBezTo>
                  <a:cubicBezTo>
                    <a:pt x="1708002" y="3174581"/>
                    <a:pt x="1423431" y="3174581"/>
                    <a:pt x="1247913" y="2999063"/>
                  </a:cubicBezTo>
                  <a:lnTo>
                    <a:pt x="132370" y="1883520"/>
                  </a:lnTo>
                  <a:lnTo>
                    <a:pt x="131809" y="1882832"/>
                  </a:lnTo>
                  <a:lnTo>
                    <a:pt x="131121" y="1882270"/>
                  </a:lnTo>
                  <a:cubicBezTo>
                    <a:pt x="-43707" y="1707442"/>
                    <a:pt x="-43707" y="1423990"/>
                    <a:pt x="131121" y="1249162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Rectangle 11">
              <a:extLst>
                <a:ext uri="{FF2B5EF4-FFF2-40B4-BE49-F238E27FC236}">
                  <a16:creationId xmlns:a16="http://schemas.microsoft.com/office/drawing/2014/main" id="{0B14532A-E37E-4FBD-AF6E-26BC6C6E6C97}"/>
                </a:ext>
              </a:extLst>
            </p:cNvPr>
            <p:cNvSpPr/>
            <p:nvPr/>
          </p:nvSpPr>
          <p:spPr>
            <a:xfrm>
              <a:off x="9367368" y="3810000"/>
              <a:ext cx="1517649" cy="123825"/>
            </a:xfrm>
            <a:prstGeom prst="rect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id="{8D895268-EAD9-4C8D-8C37-A7C5A47B9375}"/>
                </a:ext>
              </a:extLst>
            </p:cNvPr>
            <p:cNvSpPr txBox="1"/>
            <p:nvPr/>
          </p:nvSpPr>
          <p:spPr>
            <a:xfrm>
              <a:off x="9134575" y="443214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/>
                <a:t>Please replace text content copy your content to this Please replace text content copy your content to this</a:t>
              </a: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B5BB8BBF-91FB-48FA-9F91-4E740EA8DEAC}"/>
                </a:ext>
              </a:extLst>
            </p:cNvPr>
            <p:cNvSpPr/>
            <p:nvPr/>
          </p:nvSpPr>
          <p:spPr>
            <a:xfrm>
              <a:off x="9134574" y="410365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6"/>
                  </a:solidFill>
                </a:rPr>
                <a:t>Enter the 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712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id="{E539A1C3-0456-4C68-B57A-4241A4B2EBD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867279" y="2960376"/>
            <a:ext cx="2383982" cy="3166546"/>
            <a:chOff x="3867279" y="2960376"/>
            <a:chExt cx="2383982" cy="3166546"/>
          </a:xfrm>
        </p:grpSpPr>
        <p:sp>
          <p:nvSpPr>
            <p:cNvPr id="6" name="Oval 32">
              <a:extLst>
                <a:ext uri="{FF2B5EF4-FFF2-40B4-BE49-F238E27FC236}">
                  <a16:creationId xmlns:a16="http://schemas.microsoft.com/office/drawing/2014/main" id="{7E5109D9-884B-43CD-B878-0DC37023844C}"/>
                </a:ext>
              </a:extLst>
            </p:cNvPr>
            <p:cNvSpPr/>
            <p:nvPr/>
          </p:nvSpPr>
          <p:spPr>
            <a:xfrm>
              <a:off x="3961344" y="2960376"/>
              <a:ext cx="2184718" cy="2184719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20">
              <a:extLst>
                <a:ext uri="{FF2B5EF4-FFF2-40B4-BE49-F238E27FC236}">
                  <a16:creationId xmlns:a16="http://schemas.microsoft.com/office/drawing/2014/main" id="{8BA62DD2-0C43-49C3-9768-9B97F1D76F2C}"/>
                </a:ext>
              </a:extLst>
            </p:cNvPr>
            <p:cNvGrpSpPr/>
            <p:nvPr/>
          </p:nvGrpSpPr>
          <p:grpSpPr>
            <a:xfrm>
              <a:off x="4900668" y="4775685"/>
              <a:ext cx="306071" cy="1351237"/>
              <a:chOff x="1954701" y="3644290"/>
              <a:chExt cx="402737" cy="1777999"/>
            </a:xfrm>
            <a:solidFill>
              <a:schemeClr val="bg1">
                <a:lumMod val="85000"/>
              </a:schemeClr>
            </a:solidFill>
          </p:grpSpPr>
          <p:sp>
            <p:nvSpPr>
              <p:cNvPr id="28" name="Rectangle 21">
                <a:extLst>
                  <a:ext uri="{FF2B5EF4-FFF2-40B4-BE49-F238E27FC236}">
                    <a16:creationId xmlns:a16="http://schemas.microsoft.com/office/drawing/2014/main" id="{63750ED8-2063-44D9-A01D-68602A648914}"/>
                  </a:ext>
                </a:extLst>
              </p:cNvPr>
              <p:cNvSpPr/>
              <p:nvPr/>
            </p:nvSpPr>
            <p:spPr>
              <a:xfrm>
                <a:off x="1954701" y="3962766"/>
                <a:ext cx="402737" cy="145952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Arrow: Chevron 22">
                <a:extLst>
                  <a:ext uri="{FF2B5EF4-FFF2-40B4-BE49-F238E27FC236}">
                    <a16:creationId xmlns:a16="http://schemas.microsoft.com/office/drawing/2014/main" id="{5A9312E3-DF48-4F15-B469-058CEBCDFC24}"/>
                  </a:ext>
                </a:extLst>
              </p:cNvPr>
              <p:cNvSpPr/>
              <p:nvPr/>
            </p:nvSpPr>
            <p:spPr>
              <a:xfrm rot="5400000">
                <a:off x="1669988" y="3929003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TextBox 17">
              <a:extLst>
                <a:ext uri="{FF2B5EF4-FFF2-40B4-BE49-F238E27FC236}">
                  <a16:creationId xmlns:a16="http://schemas.microsoft.com/office/drawing/2014/main" id="{B338686A-765F-40EC-95C1-14D8718BF873}"/>
                </a:ext>
              </a:extLst>
            </p:cNvPr>
            <p:cNvSpPr txBox="1"/>
            <p:nvPr/>
          </p:nvSpPr>
          <p:spPr>
            <a:xfrm>
              <a:off x="3867279" y="4218551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0000" lnSpcReduction="2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Please replace the text content copy your content to this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r>
                <a:rPr lang="zh-CN" altLang="en-US" sz="1050" dirty="0">
                  <a:solidFill>
                    <a:schemeClr val="bg1"/>
                  </a:solidFill>
                </a:rPr>
                <a:t>Please replace the text content copy your content to this</a:t>
              </a:r>
            </a:p>
          </p:txBody>
        </p:sp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id="{11F882C9-A139-44F5-BC73-1910ED974666}"/>
                </a:ext>
              </a:extLst>
            </p:cNvPr>
            <p:cNvSpPr/>
            <p:nvPr/>
          </p:nvSpPr>
          <p:spPr>
            <a:xfrm>
              <a:off x="4125515" y="3873787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20" name="Freeform: Shape 37">
              <a:extLst>
                <a:ext uri="{FF2B5EF4-FFF2-40B4-BE49-F238E27FC236}">
                  <a16:creationId xmlns:a16="http://schemas.microsoft.com/office/drawing/2014/main" id="{32DE52FB-4A9C-4735-82F2-498B649D0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600" y="3241260"/>
              <a:ext cx="413340" cy="412573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3AE71F97-DD53-4126-9A78-EADD9AC9B76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741532" y="1978549"/>
            <a:ext cx="2383982" cy="4148373"/>
            <a:chOff x="1741532" y="1978549"/>
            <a:chExt cx="2383982" cy="4148373"/>
          </a:xfrm>
        </p:grpSpPr>
        <p:sp>
          <p:nvSpPr>
            <p:cNvPr id="4" name="Oval 31">
              <a:extLst>
                <a:ext uri="{FF2B5EF4-FFF2-40B4-BE49-F238E27FC236}">
                  <a16:creationId xmlns:a16="http://schemas.microsoft.com/office/drawing/2014/main" id="{F683E9A8-5238-4B9B-9506-2E42E99EBEB1}"/>
                </a:ext>
              </a:extLst>
            </p:cNvPr>
            <p:cNvSpPr/>
            <p:nvPr/>
          </p:nvSpPr>
          <p:spPr>
            <a:xfrm>
              <a:off x="1876747" y="1978549"/>
              <a:ext cx="2184718" cy="2184719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Group 40">
              <a:extLst>
                <a:ext uri="{FF2B5EF4-FFF2-40B4-BE49-F238E27FC236}">
                  <a16:creationId xmlns:a16="http://schemas.microsoft.com/office/drawing/2014/main" id="{5321FD72-569F-4BA4-A526-92F9F1CFFECC}"/>
                </a:ext>
              </a:extLst>
            </p:cNvPr>
            <p:cNvGrpSpPr/>
            <p:nvPr/>
          </p:nvGrpSpPr>
          <p:grpSpPr>
            <a:xfrm>
              <a:off x="2816071" y="3793858"/>
              <a:ext cx="306071" cy="2333064"/>
              <a:chOff x="1780168" y="3788083"/>
              <a:chExt cx="402737" cy="3069917"/>
            </a:xfrm>
          </p:grpSpPr>
          <p:sp>
            <p:nvSpPr>
              <p:cNvPr id="30" name="Rectangle 10">
                <a:extLst>
                  <a:ext uri="{FF2B5EF4-FFF2-40B4-BE49-F238E27FC236}">
                    <a16:creationId xmlns:a16="http://schemas.microsoft.com/office/drawing/2014/main" id="{B4AA3484-2041-491B-AEAA-907603C3EEB0}"/>
                  </a:ext>
                </a:extLst>
              </p:cNvPr>
              <p:cNvSpPr/>
              <p:nvPr/>
            </p:nvSpPr>
            <p:spPr>
              <a:xfrm>
                <a:off x="1780168" y="4106559"/>
                <a:ext cx="402737" cy="275144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Arrow: Chevron 13">
                <a:extLst>
                  <a:ext uri="{FF2B5EF4-FFF2-40B4-BE49-F238E27FC236}">
                    <a16:creationId xmlns:a16="http://schemas.microsoft.com/office/drawing/2014/main" id="{7EF484AA-0D3B-4FA8-9860-3FD6CBA5AAC3}"/>
                  </a:ext>
                </a:extLst>
              </p:cNvPr>
              <p:cNvSpPr/>
              <p:nvPr/>
            </p:nvSpPr>
            <p:spPr>
              <a:xfrm rot="5400000">
                <a:off x="1495455" y="4072796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TextBox 35">
              <a:extLst>
                <a:ext uri="{FF2B5EF4-FFF2-40B4-BE49-F238E27FC236}">
                  <a16:creationId xmlns:a16="http://schemas.microsoft.com/office/drawing/2014/main" id="{2A5E8F95-A643-47B2-88A6-29D81E6D5459}"/>
                </a:ext>
              </a:extLst>
            </p:cNvPr>
            <p:cNvSpPr txBox="1"/>
            <p:nvPr/>
          </p:nvSpPr>
          <p:spPr>
            <a:xfrm>
              <a:off x="1741532" y="3256566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0000" lnSpcReduction="2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Please replace the text content copy your content to this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r>
                <a:rPr lang="zh-CN" altLang="en-US" sz="1050" dirty="0">
                  <a:solidFill>
                    <a:schemeClr val="bg1"/>
                  </a:solidFill>
                </a:rPr>
                <a:t>Please replace the text content copy your content to this</a:t>
              </a:r>
            </a:p>
          </p:txBody>
        </p:sp>
        <p:sp>
          <p:nvSpPr>
            <p:cNvPr id="19" name="Rectangle 36">
              <a:extLst>
                <a:ext uri="{FF2B5EF4-FFF2-40B4-BE49-F238E27FC236}">
                  <a16:creationId xmlns:a16="http://schemas.microsoft.com/office/drawing/2014/main" id="{1FB45D01-3FB0-44D4-839D-397042A39649}"/>
                </a:ext>
              </a:extLst>
            </p:cNvPr>
            <p:cNvSpPr/>
            <p:nvPr/>
          </p:nvSpPr>
          <p:spPr>
            <a:xfrm>
              <a:off x="1999767" y="2911801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21" name="Freeform: Shape 38">
              <a:extLst>
                <a:ext uri="{FF2B5EF4-FFF2-40B4-BE49-F238E27FC236}">
                  <a16:creationId xmlns:a16="http://schemas.microsoft.com/office/drawing/2014/main" id="{86D3D337-73C3-4A67-8650-EA008AFD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983" y="2256676"/>
              <a:ext cx="518245" cy="425953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id="{E7D2E612-F47B-4DE8-946F-EC9B3715388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951876" y="1978549"/>
            <a:ext cx="2383982" cy="4148373"/>
            <a:chOff x="5951876" y="1978549"/>
            <a:chExt cx="2383982" cy="4148373"/>
          </a:xfrm>
        </p:grpSpPr>
        <p:sp>
          <p:nvSpPr>
            <p:cNvPr id="8" name="Oval 33">
              <a:extLst>
                <a:ext uri="{FF2B5EF4-FFF2-40B4-BE49-F238E27FC236}">
                  <a16:creationId xmlns:a16="http://schemas.microsoft.com/office/drawing/2014/main" id="{ECAFA32A-89B5-4160-9C03-CDB35F437201}"/>
                </a:ext>
              </a:extLst>
            </p:cNvPr>
            <p:cNvSpPr/>
            <p:nvPr/>
          </p:nvSpPr>
          <p:spPr>
            <a:xfrm>
              <a:off x="6045940" y="1978549"/>
              <a:ext cx="2184718" cy="2184719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41">
              <a:extLst>
                <a:ext uri="{FF2B5EF4-FFF2-40B4-BE49-F238E27FC236}">
                  <a16:creationId xmlns:a16="http://schemas.microsoft.com/office/drawing/2014/main" id="{6BFF1FB4-08C4-4F54-86BA-B3759D01BDA8}"/>
                </a:ext>
              </a:extLst>
            </p:cNvPr>
            <p:cNvGrpSpPr/>
            <p:nvPr/>
          </p:nvGrpSpPr>
          <p:grpSpPr>
            <a:xfrm>
              <a:off x="6985264" y="3793858"/>
              <a:ext cx="306071" cy="2333064"/>
              <a:chOff x="7266120" y="3788083"/>
              <a:chExt cx="402737" cy="3069917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EF45791-538B-4785-A509-B6BB0D322561}"/>
                  </a:ext>
                </a:extLst>
              </p:cNvPr>
              <p:cNvSpPr/>
              <p:nvPr/>
            </p:nvSpPr>
            <p:spPr>
              <a:xfrm>
                <a:off x="7266120" y="4106559"/>
                <a:ext cx="402737" cy="275144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Arrow: Chevron 26">
                <a:extLst>
                  <a:ext uri="{FF2B5EF4-FFF2-40B4-BE49-F238E27FC236}">
                    <a16:creationId xmlns:a16="http://schemas.microsoft.com/office/drawing/2014/main" id="{1688CE7B-AE1A-4BC4-94EE-C24025C5344E}"/>
                  </a:ext>
                </a:extLst>
              </p:cNvPr>
              <p:cNvSpPr/>
              <p:nvPr/>
            </p:nvSpPr>
            <p:spPr>
              <a:xfrm rot="5400000">
                <a:off x="6981407" y="4072796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TextBox 24">
              <a:extLst>
                <a:ext uri="{FF2B5EF4-FFF2-40B4-BE49-F238E27FC236}">
                  <a16:creationId xmlns:a16="http://schemas.microsoft.com/office/drawing/2014/main" id="{4FEE5B1E-FCFB-455B-89E6-37A6DA1B4C77}"/>
                </a:ext>
              </a:extLst>
            </p:cNvPr>
            <p:cNvSpPr txBox="1"/>
            <p:nvPr/>
          </p:nvSpPr>
          <p:spPr>
            <a:xfrm>
              <a:off x="5951876" y="3256566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0000" lnSpcReduction="2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Please replace the text content copy your content to this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r>
                <a:rPr lang="zh-CN" altLang="en-US" sz="1050" dirty="0">
                  <a:solidFill>
                    <a:schemeClr val="bg1"/>
                  </a:solidFill>
                </a:rPr>
                <a:t>Please replace the text content copy your content to this</a:t>
              </a:r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E7912C1B-3879-4486-94D5-2748360D1D8B}"/>
                </a:ext>
              </a:extLst>
            </p:cNvPr>
            <p:cNvSpPr/>
            <p:nvPr/>
          </p:nvSpPr>
          <p:spPr>
            <a:xfrm>
              <a:off x="6210111" y="2911801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22" name="Freeform: Shape 39">
              <a:extLst>
                <a:ext uri="{FF2B5EF4-FFF2-40B4-BE49-F238E27FC236}">
                  <a16:creationId xmlns:a16="http://schemas.microsoft.com/office/drawing/2014/main" id="{339A15DF-7740-4F97-929A-19B338C4F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1863" y="2283829"/>
              <a:ext cx="444006" cy="427858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id="{E6BC0C33-4464-4FD8-B285-7CAF0AF906E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972423" y="2960376"/>
            <a:ext cx="2383982" cy="3166546"/>
            <a:chOff x="7972423" y="2960376"/>
            <a:chExt cx="2383982" cy="3166546"/>
          </a:xfrm>
        </p:grpSpPr>
        <p:sp>
          <p:nvSpPr>
            <p:cNvPr id="10" name="Oval 34">
              <a:extLst>
                <a:ext uri="{FF2B5EF4-FFF2-40B4-BE49-F238E27FC236}">
                  <a16:creationId xmlns:a16="http://schemas.microsoft.com/office/drawing/2014/main" id="{D2213037-9B3A-4BAD-ABFF-D6F3E8858272}"/>
                </a:ext>
              </a:extLst>
            </p:cNvPr>
            <p:cNvSpPr/>
            <p:nvPr/>
          </p:nvSpPr>
          <p:spPr>
            <a:xfrm>
              <a:off x="8130537" y="2960376"/>
              <a:ext cx="2184718" cy="2184719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28">
              <a:extLst>
                <a:ext uri="{FF2B5EF4-FFF2-40B4-BE49-F238E27FC236}">
                  <a16:creationId xmlns:a16="http://schemas.microsoft.com/office/drawing/2014/main" id="{F0F29BF0-2B57-4C54-AD1E-6CFE91DC3716}"/>
                </a:ext>
              </a:extLst>
            </p:cNvPr>
            <p:cNvGrpSpPr/>
            <p:nvPr/>
          </p:nvGrpSpPr>
          <p:grpSpPr>
            <a:xfrm>
              <a:off x="9069861" y="4775685"/>
              <a:ext cx="306071" cy="1351237"/>
              <a:chOff x="1954701" y="3644290"/>
              <a:chExt cx="402737" cy="1777999"/>
            </a:xfrm>
            <a:solidFill>
              <a:schemeClr val="bg1">
                <a:lumMod val="85000"/>
              </a:schemeClr>
            </a:solidFill>
          </p:grpSpPr>
          <p:sp>
            <p:nvSpPr>
              <p:cNvPr id="24" name="Rectangle 29">
                <a:extLst>
                  <a:ext uri="{FF2B5EF4-FFF2-40B4-BE49-F238E27FC236}">
                    <a16:creationId xmlns:a16="http://schemas.microsoft.com/office/drawing/2014/main" id="{82A300FC-6D79-4907-9EDD-07A5D1962990}"/>
                  </a:ext>
                </a:extLst>
              </p:cNvPr>
              <p:cNvSpPr/>
              <p:nvPr/>
            </p:nvSpPr>
            <p:spPr>
              <a:xfrm>
                <a:off x="1954701" y="3962766"/>
                <a:ext cx="402737" cy="145952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Arrow: Chevron 30">
                <a:extLst>
                  <a:ext uri="{FF2B5EF4-FFF2-40B4-BE49-F238E27FC236}">
                    <a16:creationId xmlns:a16="http://schemas.microsoft.com/office/drawing/2014/main" id="{8CF1099B-A1A1-4B4F-A54D-440F03B16913}"/>
                  </a:ext>
                </a:extLst>
              </p:cNvPr>
              <p:cNvSpPr/>
              <p:nvPr/>
            </p:nvSpPr>
            <p:spPr>
              <a:xfrm rot="5400000">
                <a:off x="1669988" y="3929003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TextBox 19">
              <a:extLst>
                <a:ext uri="{FF2B5EF4-FFF2-40B4-BE49-F238E27FC236}">
                  <a16:creationId xmlns:a16="http://schemas.microsoft.com/office/drawing/2014/main" id="{D7D8F68C-3575-4F5D-B628-329AD76675B4}"/>
                </a:ext>
              </a:extLst>
            </p:cNvPr>
            <p:cNvSpPr txBox="1"/>
            <p:nvPr/>
          </p:nvSpPr>
          <p:spPr>
            <a:xfrm>
              <a:off x="7972423" y="4218551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0000" lnSpcReduction="2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Please replace the text content copy your content to this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r>
                <a:rPr lang="zh-CN" altLang="en-US" sz="1050" dirty="0">
                  <a:solidFill>
                    <a:schemeClr val="bg1"/>
                  </a:solidFill>
                </a:rPr>
                <a:t>Please replace the text content copy your content to this</a:t>
              </a:r>
            </a:p>
          </p:txBody>
        </p: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A5143036-0191-4E6A-AF11-C4E471F65E71}"/>
                </a:ext>
              </a:extLst>
            </p:cNvPr>
            <p:cNvSpPr/>
            <p:nvPr/>
          </p:nvSpPr>
          <p:spPr>
            <a:xfrm>
              <a:off x="8230659" y="3873787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23" name="Freeform: Shape 42">
              <a:extLst>
                <a:ext uri="{FF2B5EF4-FFF2-40B4-BE49-F238E27FC236}">
                  <a16:creationId xmlns:a16="http://schemas.microsoft.com/office/drawing/2014/main" id="{6F66C44B-D140-41B1-938E-5BCFFBDA7C2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79476" y="3208368"/>
              <a:ext cx="486839" cy="486326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4864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8">
            <a:extLst>
              <a:ext uri="{FF2B5EF4-FFF2-40B4-BE49-F238E27FC236}">
                <a16:creationId xmlns:a16="http://schemas.microsoft.com/office/drawing/2014/main" id="{3B9A8A74-BB5A-4296-862F-773E421732C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14920" y="3152001"/>
            <a:ext cx="52967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3600" dirty="0">
                <a:solidFill>
                  <a:srgbClr val="040404"/>
                </a:solidFill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Next year's work plan</a:t>
            </a:r>
          </a:p>
        </p:txBody>
      </p:sp>
      <p:sp>
        <p:nvSpPr>
          <p:cNvPr id="3" name="PA_文本框 11">
            <a:extLst>
              <a:ext uri="{FF2B5EF4-FFF2-40B4-BE49-F238E27FC236}">
                <a16:creationId xmlns:a16="http://schemas.microsoft.com/office/drawing/2014/main" id="{13AD3196-20AB-4F5B-938F-C63CF3F8D17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356845" y="3753994"/>
            <a:ext cx="2330149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PA_文本框 11">
            <a:extLst>
              <a:ext uri="{FF2B5EF4-FFF2-40B4-BE49-F238E27FC236}">
                <a16:creationId xmlns:a16="http://schemas.microsoft.com/office/drawing/2014/main" id="{51A16593-1F30-4020-8E4D-2DC62F932E6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310267" y="3753994"/>
            <a:ext cx="2330149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PA_文本框 11">
            <a:extLst>
              <a:ext uri="{FF2B5EF4-FFF2-40B4-BE49-F238E27FC236}">
                <a16:creationId xmlns:a16="http://schemas.microsoft.com/office/drawing/2014/main" id="{1A7D109B-ED34-40C9-A673-97AC569258D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356845" y="4048786"/>
            <a:ext cx="2330149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6" name="PA_文本框 11">
            <a:extLst>
              <a:ext uri="{FF2B5EF4-FFF2-40B4-BE49-F238E27FC236}">
                <a16:creationId xmlns:a16="http://schemas.microsoft.com/office/drawing/2014/main" id="{F895FB7D-ADFD-4F68-AC4B-5401092C8FC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310267" y="4048786"/>
            <a:ext cx="2330149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PA_矩形 259">
            <a:extLst>
              <a:ext uri="{FF2B5EF4-FFF2-40B4-BE49-F238E27FC236}">
                <a16:creationId xmlns:a16="http://schemas.microsoft.com/office/drawing/2014/main" id="{340ED436-83A5-4000-BD69-BC8B0F9DB9B2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14920" y="1371482"/>
            <a:ext cx="3168004" cy="210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3082" b="0" i="0" u="none" strike="noStrike" kern="1200" cap="all" spc="284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kumimoji="0" lang="zh-CN" altLang="en-US" sz="13082" b="0" i="0" u="none" strike="noStrike" kern="1200" cap="all" spc="284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F36A07E-8A56-463A-A1B5-FC01016D2398}"/>
              </a:ext>
            </a:extLst>
          </p:cNvPr>
          <p:cNvSpPr txBox="1"/>
          <p:nvPr/>
        </p:nvSpPr>
        <p:spPr>
          <a:xfrm>
            <a:off x="2919650" y="2475545"/>
            <a:ext cx="2675604" cy="646331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63500" sx="102000" sy="102000" algn="ctr" rotWithShape="0">
                    <a:srgbClr val="FFCCCC">
                      <a:alpha val="40000"/>
                    </a:srgbClr>
                  </a:outerShdw>
                </a:effectLst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RECORDED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>
                <a:outerShdw blurRad="63500" sx="102000" sy="102000" algn="ctr" rotWithShape="0">
                  <a:srgbClr val="FFCCCC">
                    <a:alpha val="40000"/>
                  </a:srgbClr>
                </a:outerShdw>
              </a:effectLst>
              <a:uLnTx/>
              <a:uFillTx/>
              <a:latin typeface="方正苏新诗柳楷简体" panose="02000000000000000000" pitchFamily="2" charset="-122"/>
              <a:ea typeface="方正苏新诗柳楷简体" panose="02000000000000000000" pitchFamily="2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E74C243-955E-45AC-8D3C-A01BC04088D9}"/>
              </a:ext>
            </a:extLst>
          </p:cNvPr>
          <p:cNvSpPr/>
          <p:nvPr/>
        </p:nvSpPr>
        <p:spPr>
          <a:xfrm>
            <a:off x="879521" y="1303173"/>
            <a:ext cx="36968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63500" sx="102000" sy="102000" algn="ctr" rotWithShape="0">
                    <a:srgbClr val="FFCCCC">
                      <a:alpha val="40000"/>
                    </a:srgbClr>
                  </a:outerShdw>
                </a:effectLst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PURPOSE</a:t>
            </a:r>
            <a:endParaRPr kumimoji="0" lang="en-US" altLang="zh-CN" sz="6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>
                <a:outerShdw blurRad="63500" sx="102000" sy="102000" algn="ctr" rotWithShape="0">
                  <a:srgbClr val="FFCCCC">
                    <a:alpha val="40000"/>
                  </a:srgbClr>
                </a:outerShdw>
              </a:effectLst>
              <a:uLnTx/>
              <a:uFillTx/>
              <a:latin typeface="方正苏新诗柳楷简体" panose="02000000000000000000" pitchFamily="2" charset="-122"/>
              <a:ea typeface="方正苏新诗柳楷简体" panose="02000000000000000000" pitchFamily="2" charset="-122"/>
              <a:cs typeface="+mn-cs"/>
            </a:endParaRPr>
          </a:p>
        </p:txBody>
      </p:sp>
      <p:sp>
        <p:nvSpPr>
          <p:cNvPr id="4" name="任意多边形 116">
            <a:extLst>
              <a:ext uri="{FF2B5EF4-FFF2-40B4-BE49-F238E27FC236}">
                <a16:creationId xmlns:a16="http://schemas.microsoft.com/office/drawing/2014/main" id="{02754928-0539-46C3-A9B5-98E266229BED}"/>
              </a:ext>
            </a:extLst>
          </p:cNvPr>
          <p:cNvSpPr>
            <a:spLocks/>
          </p:cNvSpPr>
          <p:nvPr/>
        </p:nvSpPr>
        <p:spPr bwMode="auto">
          <a:xfrm>
            <a:off x="5974665" y="876527"/>
            <a:ext cx="1120830" cy="1120830"/>
          </a:xfrm>
          <a:custGeom>
            <a:avLst/>
            <a:gdLst>
              <a:gd name="connsiteX0" fmla="*/ 1141709 w 2279650"/>
              <a:gd name="connsiteY0" fmla="*/ 173038 h 2274888"/>
              <a:gd name="connsiteX1" fmla="*/ 813858 w 2279650"/>
              <a:gd name="connsiteY1" fmla="*/ 391536 h 2274888"/>
              <a:gd name="connsiteX2" fmla="*/ 648049 w 2279650"/>
              <a:gd name="connsiteY2" fmla="*/ 670310 h 2274888"/>
              <a:gd name="connsiteX3" fmla="*/ 354113 w 2279650"/>
              <a:gd name="connsiteY3" fmla="*/ 851136 h 2274888"/>
              <a:gd name="connsiteX4" fmla="*/ 161925 w 2279650"/>
              <a:gd name="connsiteY4" fmla="*/ 1137445 h 2274888"/>
              <a:gd name="connsiteX5" fmla="*/ 354113 w 2279650"/>
              <a:gd name="connsiteY5" fmla="*/ 1423753 h 2274888"/>
              <a:gd name="connsiteX6" fmla="*/ 648049 w 2279650"/>
              <a:gd name="connsiteY6" fmla="*/ 1608346 h 2274888"/>
              <a:gd name="connsiteX7" fmla="*/ 813858 w 2279650"/>
              <a:gd name="connsiteY7" fmla="*/ 1883353 h 2274888"/>
              <a:gd name="connsiteX8" fmla="*/ 1141709 w 2279650"/>
              <a:gd name="connsiteY8" fmla="*/ 2101851 h 2274888"/>
              <a:gd name="connsiteX9" fmla="*/ 1469560 w 2279650"/>
              <a:gd name="connsiteY9" fmla="*/ 1883353 h 2274888"/>
              <a:gd name="connsiteX10" fmla="*/ 1635370 w 2279650"/>
              <a:gd name="connsiteY10" fmla="*/ 1608346 h 2274888"/>
              <a:gd name="connsiteX11" fmla="*/ 1925537 w 2279650"/>
              <a:gd name="connsiteY11" fmla="*/ 1423753 h 2274888"/>
              <a:gd name="connsiteX12" fmla="*/ 2117725 w 2279650"/>
              <a:gd name="connsiteY12" fmla="*/ 1137445 h 2274888"/>
              <a:gd name="connsiteX13" fmla="*/ 1925537 w 2279650"/>
              <a:gd name="connsiteY13" fmla="*/ 851136 h 2274888"/>
              <a:gd name="connsiteX14" fmla="*/ 1635370 w 2279650"/>
              <a:gd name="connsiteY14" fmla="*/ 670310 h 2274888"/>
              <a:gd name="connsiteX15" fmla="*/ 1469560 w 2279650"/>
              <a:gd name="connsiteY15" fmla="*/ 391536 h 2274888"/>
              <a:gd name="connsiteX16" fmla="*/ 1141709 w 2279650"/>
              <a:gd name="connsiteY16" fmla="*/ 173038 h 2274888"/>
              <a:gd name="connsiteX17" fmla="*/ 1141709 w 2279650"/>
              <a:gd name="connsiteY17" fmla="*/ 0 h 2274888"/>
              <a:gd name="connsiteX18" fmla="*/ 1578799 w 2279650"/>
              <a:gd name="connsiteY18" fmla="*/ 350273 h 2274888"/>
              <a:gd name="connsiteX19" fmla="*/ 1721984 w 2279650"/>
              <a:gd name="connsiteY19" fmla="*/ 591320 h 2274888"/>
              <a:gd name="connsiteX20" fmla="*/ 2087481 w 2279650"/>
              <a:gd name="connsiteY20" fmla="*/ 896396 h 2274888"/>
              <a:gd name="connsiteX21" fmla="*/ 2279650 w 2279650"/>
              <a:gd name="connsiteY21" fmla="*/ 1137444 h 2274888"/>
              <a:gd name="connsiteX22" fmla="*/ 2087481 w 2279650"/>
              <a:gd name="connsiteY22" fmla="*/ 1378492 h 2274888"/>
              <a:gd name="connsiteX23" fmla="*/ 1721984 w 2279650"/>
              <a:gd name="connsiteY23" fmla="*/ 1683568 h 2274888"/>
              <a:gd name="connsiteX24" fmla="*/ 1578799 w 2279650"/>
              <a:gd name="connsiteY24" fmla="*/ 1928382 h 2274888"/>
              <a:gd name="connsiteX25" fmla="*/ 1141709 w 2279650"/>
              <a:gd name="connsiteY25" fmla="*/ 2274888 h 2274888"/>
              <a:gd name="connsiteX26" fmla="*/ 700851 w 2279650"/>
              <a:gd name="connsiteY26" fmla="*/ 1928382 h 2274888"/>
              <a:gd name="connsiteX27" fmla="*/ 557667 w 2279650"/>
              <a:gd name="connsiteY27" fmla="*/ 1683568 h 2274888"/>
              <a:gd name="connsiteX28" fmla="*/ 195937 w 2279650"/>
              <a:gd name="connsiteY28" fmla="*/ 1378492 h 2274888"/>
              <a:gd name="connsiteX29" fmla="*/ 0 w 2279650"/>
              <a:gd name="connsiteY29" fmla="*/ 1137444 h 2274888"/>
              <a:gd name="connsiteX30" fmla="*/ 195937 w 2279650"/>
              <a:gd name="connsiteY30" fmla="*/ 896396 h 2274888"/>
              <a:gd name="connsiteX31" fmla="*/ 557667 w 2279650"/>
              <a:gd name="connsiteY31" fmla="*/ 591320 h 2274888"/>
              <a:gd name="connsiteX32" fmla="*/ 700851 w 2279650"/>
              <a:gd name="connsiteY32" fmla="*/ 350273 h 2274888"/>
              <a:gd name="connsiteX33" fmla="*/ 1141709 w 2279650"/>
              <a:gd name="connsiteY33" fmla="*/ 0 h 227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279650" h="2274888">
                <a:moveTo>
                  <a:pt x="1141709" y="173038"/>
                </a:moveTo>
                <a:cubicBezTo>
                  <a:pt x="1039962" y="289822"/>
                  <a:pt x="957058" y="289822"/>
                  <a:pt x="813858" y="391536"/>
                </a:cubicBezTo>
                <a:cubicBezTo>
                  <a:pt x="670659" y="493251"/>
                  <a:pt x="648049" y="670310"/>
                  <a:pt x="648049" y="670310"/>
                </a:cubicBezTo>
                <a:cubicBezTo>
                  <a:pt x="648049" y="670310"/>
                  <a:pt x="455860" y="696681"/>
                  <a:pt x="354113" y="851136"/>
                </a:cubicBezTo>
                <a:cubicBezTo>
                  <a:pt x="256135" y="1001825"/>
                  <a:pt x="237293" y="1103540"/>
                  <a:pt x="161925" y="1137445"/>
                </a:cubicBezTo>
                <a:cubicBezTo>
                  <a:pt x="237293" y="1171350"/>
                  <a:pt x="256135" y="1273064"/>
                  <a:pt x="354113" y="1423753"/>
                </a:cubicBezTo>
                <a:cubicBezTo>
                  <a:pt x="455860" y="1578209"/>
                  <a:pt x="648049" y="1608346"/>
                  <a:pt x="648049" y="1608346"/>
                </a:cubicBezTo>
                <a:cubicBezTo>
                  <a:pt x="648049" y="1608346"/>
                  <a:pt x="670659" y="1781638"/>
                  <a:pt x="813858" y="1883353"/>
                </a:cubicBezTo>
                <a:cubicBezTo>
                  <a:pt x="957058" y="1988835"/>
                  <a:pt x="1039962" y="1988835"/>
                  <a:pt x="1141709" y="2101851"/>
                </a:cubicBezTo>
                <a:cubicBezTo>
                  <a:pt x="1243456" y="1988835"/>
                  <a:pt x="1326361" y="1988835"/>
                  <a:pt x="1469560" y="1883353"/>
                </a:cubicBezTo>
                <a:cubicBezTo>
                  <a:pt x="1612759" y="1781638"/>
                  <a:pt x="1635370" y="1608346"/>
                  <a:pt x="1635370" y="1608346"/>
                </a:cubicBezTo>
                <a:cubicBezTo>
                  <a:pt x="1635370" y="1608346"/>
                  <a:pt x="1823790" y="1578209"/>
                  <a:pt x="1925537" y="1423753"/>
                </a:cubicBezTo>
                <a:cubicBezTo>
                  <a:pt x="2027283" y="1273064"/>
                  <a:pt x="2046125" y="1171350"/>
                  <a:pt x="2117725" y="1137445"/>
                </a:cubicBezTo>
                <a:cubicBezTo>
                  <a:pt x="2046125" y="1103540"/>
                  <a:pt x="2027283" y="1001825"/>
                  <a:pt x="1925537" y="851136"/>
                </a:cubicBezTo>
                <a:cubicBezTo>
                  <a:pt x="1823790" y="696681"/>
                  <a:pt x="1635370" y="670310"/>
                  <a:pt x="1635370" y="670310"/>
                </a:cubicBezTo>
                <a:cubicBezTo>
                  <a:pt x="1635370" y="670310"/>
                  <a:pt x="1612759" y="493251"/>
                  <a:pt x="1469560" y="391536"/>
                </a:cubicBezTo>
                <a:cubicBezTo>
                  <a:pt x="1326361" y="289822"/>
                  <a:pt x="1243456" y="289822"/>
                  <a:pt x="1141709" y="173038"/>
                </a:cubicBezTo>
                <a:close/>
                <a:moveTo>
                  <a:pt x="1141709" y="0"/>
                </a:moveTo>
                <a:cubicBezTo>
                  <a:pt x="1228373" y="180786"/>
                  <a:pt x="1439382" y="252347"/>
                  <a:pt x="1578799" y="350273"/>
                </a:cubicBezTo>
                <a:cubicBezTo>
                  <a:pt x="1718216" y="444432"/>
                  <a:pt x="1721984" y="591320"/>
                  <a:pt x="1721984" y="591320"/>
                </a:cubicBezTo>
                <a:cubicBezTo>
                  <a:pt x="1721984" y="591320"/>
                  <a:pt x="1929225" y="651582"/>
                  <a:pt x="2087481" y="896396"/>
                </a:cubicBezTo>
                <a:cubicBezTo>
                  <a:pt x="2241970" y="1141211"/>
                  <a:pt x="2189218" y="1114846"/>
                  <a:pt x="2279650" y="1137444"/>
                </a:cubicBezTo>
                <a:cubicBezTo>
                  <a:pt x="2189218" y="1160042"/>
                  <a:pt x="2241970" y="1133678"/>
                  <a:pt x="2087481" y="1378492"/>
                </a:cubicBezTo>
                <a:cubicBezTo>
                  <a:pt x="1929225" y="1623306"/>
                  <a:pt x="1721984" y="1683568"/>
                  <a:pt x="1721984" y="1683568"/>
                </a:cubicBezTo>
                <a:cubicBezTo>
                  <a:pt x="1721984" y="1683568"/>
                  <a:pt x="1718216" y="1830456"/>
                  <a:pt x="1578799" y="1928382"/>
                </a:cubicBezTo>
                <a:cubicBezTo>
                  <a:pt x="1439382" y="2022541"/>
                  <a:pt x="1228373" y="2094102"/>
                  <a:pt x="1141709" y="2274888"/>
                </a:cubicBezTo>
                <a:cubicBezTo>
                  <a:pt x="1051277" y="2094102"/>
                  <a:pt x="840268" y="2022541"/>
                  <a:pt x="700851" y="1928382"/>
                </a:cubicBezTo>
                <a:cubicBezTo>
                  <a:pt x="565203" y="1830456"/>
                  <a:pt x="557667" y="1683568"/>
                  <a:pt x="557667" y="1683568"/>
                </a:cubicBezTo>
                <a:cubicBezTo>
                  <a:pt x="557667" y="1683568"/>
                  <a:pt x="350426" y="1623306"/>
                  <a:pt x="195937" y="1378492"/>
                </a:cubicBezTo>
                <a:cubicBezTo>
                  <a:pt x="37680" y="1133678"/>
                  <a:pt x="94200" y="1160042"/>
                  <a:pt x="0" y="1137444"/>
                </a:cubicBezTo>
                <a:cubicBezTo>
                  <a:pt x="94200" y="1114846"/>
                  <a:pt x="37680" y="1141211"/>
                  <a:pt x="195937" y="896396"/>
                </a:cubicBezTo>
                <a:cubicBezTo>
                  <a:pt x="350426" y="651582"/>
                  <a:pt x="557667" y="591320"/>
                  <a:pt x="557667" y="591320"/>
                </a:cubicBezTo>
                <a:cubicBezTo>
                  <a:pt x="557667" y="591320"/>
                  <a:pt x="565203" y="444432"/>
                  <a:pt x="700851" y="350273"/>
                </a:cubicBezTo>
                <a:cubicBezTo>
                  <a:pt x="840268" y="252347"/>
                  <a:pt x="1051277" y="180786"/>
                  <a:pt x="114170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1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苏新诗柳楷简体" panose="02000000000000000000" pitchFamily="2" charset="-122"/>
              <a:ea typeface="方正苏新诗柳楷简体" panose="02000000000000000000" pitchFamily="2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EC4A9F5-2B60-41E5-8F33-D417A829CB0E}"/>
              </a:ext>
            </a:extLst>
          </p:cNvPr>
          <p:cNvSpPr/>
          <p:nvPr/>
        </p:nvSpPr>
        <p:spPr>
          <a:xfrm>
            <a:off x="7095495" y="1021444"/>
            <a:ext cx="3966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Please insert your text content, please insert your text content, please insert your text content</a:t>
            </a:r>
          </a:p>
        </p:txBody>
      </p:sp>
      <p:sp>
        <p:nvSpPr>
          <p:cNvPr id="6" name="任意多边形 121">
            <a:extLst>
              <a:ext uri="{FF2B5EF4-FFF2-40B4-BE49-F238E27FC236}">
                <a16:creationId xmlns:a16="http://schemas.microsoft.com/office/drawing/2014/main" id="{3A7F6AE3-2A2A-459F-9E36-A7F59C5D8B27}"/>
              </a:ext>
            </a:extLst>
          </p:cNvPr>
          <p:cNvSpPr>
            <a:spLocks/>
          </p:cNvSpPr>
          <p:nvPr/>
        </p:nvSpPr>
        <p:spPr bwMode="auto">
          <a:xfrm>
            <a:off x="5974665" y="2238296"/>
            <a:ext cx="1120830" cy="1120830"/>
          </a:xfrm>
          <a:custGeom>
            <a:avLst/>
            <a:gdLst>
              <a:gd name="connsiteX0" fmla="*/ 1141709 w 2279650"/>
              <a:gd name="connsiteY0" fmla="*/ 173038 h 2274888"/>
              <a:gd name="connsiteX1" fmla="*/ 813858 w 2279650"/>
              <a:gd name="connsiteY1" fmla="*/ 391536 h 2274888"/>
              <a:gd name="connsiteX2" fmla="*/ 648049 w 2279650"/>
              <a:gd name="connsiteY2" fmla="*/ 670310 h 2274888"/>
              <a:gd name="connsiteX3" fmla="*/ 354113 w 2279650"/>
              <a:gd name="connsiteY3" fmla="*/ 851136 h 2274888"/>
              <a:gd name="connsiteX4" fmla="*/ 161925 w 2279650"/>
              <a:gd name="connsiteY4" fmla="*/ 1137445 h 2274888"/>
              <a:gd name="connsiteX5" fmla="*/ 354113 w 2279650"/>
              <a:gd name="connsiteY5" fmla="*/ 1423753 h 2274888"/>
              <a:gd name="connsiteX6" fmla="*/ 648049 w 2279650"/>
              <a:gd name="connsiteY6" fmla="*/ 1608346 h 2274888"/>
              <a:gd name="connsiteX7" fmla="*/ 813858 w 2279650"/>
              <a:gd name="connsiteY7" fmla="*/ 1883353 h 2274888"/>
              <a:gd name="connsiteX8" fmla="*/ 1141709 w 2279650"/>
              <a:gd name="connsiteY8" fmla="*/ 2101851 h 2274888"/>
              <a:gd name="connsiteX9" fmla="*/ 1469560 w 2279650"/>
              <a:gd name="connsiteY9" fmla="*/ 1883353 h 2274888"/>
              <a:gd name="connsiteX10" fmla="*/ 1635370 w 2279650"/>
              <a:gd name="connsiteY10" fmla="*/ 1608346 h 2274888"/>
              <a:gd name="connsiteX11" fmla="*/ 1925537 w 2279650"/>
              <a:gd name="connsiteY11" fmla="*/ 1423753 h 2274888"/>
              <a:gd name="connsiteX12" fmla="*/ 2117725 w 2279650"/>
              <a:gd name="connsiteY12" fmla="*/ 1137445 h 2274888"/>
              <a:gd name="connsiteX13" fmla="*/ 1925537 w 2279650"/>
              <a:gd name="connsiteY13" fmla="*/ 851136 h 2274888"/>
              <a:gd name="connsiteX14" fmla="*/ 1635370 w 2279650"/>
              <a:gd name="connsiteY14" fmla="*/ 670310 h 2274888"/>
              <a:gd name="connsiteX15" fmla="*/ 1469560 w 2279650"/>
              <a:gd name="connsiteY15" fmla="*/ 391536 h 2274888"/>
              <a:gd name="connsiteX16" fmla="*/ 1141709 w 2279650"/>
              <a:gd name="connsiteY16" fmla="*/ 173038 h 2274888"/>
              <a:gd name="connsiteX17" fmla="*/ 1141709 w 2279650"/>
              <a:gd name="connsiteY17" fmla="*/ 0 h 2274888"/>
              <a:gd name="connsiteX18" fmla="*/ 1578799 w 2279650"/>
              <a:gd name="connsiteY18" fmla="*/ 350273 h 2274888"/>
              <a:gd name="connsiteX19" fmla="*/ 1721984 w 2279650"/>
              <a:gd name="connsiteY19" fmla="*/ 591320 h 2274888"/>
              <a:gd name="connsiteX20" fmla="*/ 2087481 w 2279650"/>
              <a:gd name="connsiteY20" fmla="*/ 896396 h 2274888"/>
              <a:gd name="connsiteX21" fmla="*/ 2279650 w 2279650"/>
              <a:gd name="connsiteY21" fmla="*/ 1137444 h 2274888"/>
              <a:gd name="connsiteX22" fmla="*/ 2087481 w 2279650"/>
              <a:gd name="connsiteY22" fmla="*/ 1378492 h 2274888"/>
              <a:gd name="connsiteX23" fmla="*/ 1721984 w 2279650"/>
              <a:gd name="connsiteY23" fmla="*/ 1683568 h 2274888"/>
              <a:gd name="connsiteX24" fmla="*/ 1578799 w 2279650"/>
              <a:gd name="connsiteY24" fmla="*/ 1928382 h 2274888"/>
              <a:gd name="connsiteX25" fmla="*/ 1141709 w 2279650"/>
              <a:gd name="connsiteY25" fmla="*/ 2274888 h 2274888"/>
              <a:gd name="connsiteX26" fmla="*/ 700851 w 2279650"/>
              <a:gd name="connsiteY26" fmla="*/ 1928382 h 2274888"/>
              <a:gd name="connsiteX27" fmla="*/ 557667 w 2279650"/>
              <a:gd name="connsiteY27" fmla="*/ 1683568 h 2274888"/>
              <a:gd name="connsiteX28" fmla="*/ 195937 w 2279650"/>
              <a:gd name="connsiteY28" fmla="*/ 1378492 h 2274888"/>
              <a:gd name="connsiteX29" fmla="*/ 0 w 2279650"/>
              <a:gd name="connsiteY29" fmla="*/ 1137444 h 2274888"/>
              <a:gd name="connsiteX30" fmla="*/ 195937 w 2279650"/>
              <a:gd name="connsiteY30" fmla="*/ 896396 h 2274888"/>
              <a:gd name="connsiteX31" fmla="*/ 557667 w 2279650"/>
              <a:gd name="connsiteY31" fmla="*/ 591320 h 2274888"/>
              <a:gd name="connsiteX32" fmla="*/ 700851 w 2279650"/>
              <a:gd name="connsiteY32" fmla="*/ 350273 h 2274888"/>
              <a:gd name="connsiteX33" fmla="*/ 1141709 w 2279650"/>
              <a:gd name="connsiteY33" fmla="*/ 0 h 227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279650" h="2274888">
                <a:moveTo>
                  <a:pt x="1141709" y="173038"/>
                </a:moveTo>
                <a:cubicBezTo>
                  <a:pt x="1039962" y="289822"/>
                  <a:pt x="957058" y="289822"/>
                  <a:pt x="813858" y="391536"/>
                </a:cubicBezTo>
                <a:cubicBezTo>
                  <a:pt x="670659" y="493251"/>
                  <a:pt x="648049" y="670310"/>
                  <a:pt x="648049" y="670310"/>
                </a:cubicBezTo>
                <a:cubicBezTo>
                  <a:pt x="648049" y="670310"/>
                  <a:pt x="455860" y="696681"/>
                  <a:pt x="354113" y="851136"/>
                </a:cubicBezTo>
                <a:cubicBezTo>
                  <a:pt x="256135" y="1001825"/>
                  <a:pt x="237293" y="1103540"/>
                  <a:pt x="161925" y="1137445"/>
                </a:cubicBezTo>
                <a:cubicBezTo>
                  <a:pt x="237293" y="1171350"/>
                  <a:pt x="256135" y="1273064"/>
                  <a:pt x="354113" y="1423753"/>
                </a:cubicBezTo>
                <a:cubicBezTo>
                  <a:pt x="455860" y="1578209"/>
                  <a:pt x="648049" y="1608346"/>
                  <a:pt x="648049" y="1608346"/>
                </a:cubicBezTo>
                <a:cubicBezTo>
                  <a:pt x="648049" y="1608346"/>
                  <a:pt x="670659" y="1781638"/>
                  <a:pt x="813858" y="1883353"/>
                </a:cubicBezTo>
                <a:cubicBezTo>
                  <a:pt x="957058" y="1988835"/>
                  <a:pt x="1039962" y="1988835"/>
                  <a:pt x="1141709" y="2101851"/>
                </a:cubicBezTo>
                <a:cubicBezTo>
                  <a:pt x="1243456" y="1988835"/>
                  <a:pt x="1326361" y="1988835"/>
                  <a:pt x="1469560" y="1883353"/>
                </a:cubicBezTo>
                <a:cubicBezTo>
                  <a:pt x="1612759" y="1781638"/>
                  <a:pt x="1635370" y="1608346"/>
                  <a:pt x="1635370" y="1608346"/>
                </a:cubicBezTo>
                <a:cubicBezTo>
                  <a:pt x="1635370" y="1608346"/>
                  <a:pt x="1823790" y="1578209"/>
                  <a:pt x="1925537" y="1423753"/>
                </a:cubicBezTo>
                <a:cubicBezTo>
                  <a:pt x="2027283" y="1273064"/>
                  <a:pt x="2046125" y="1171350"/>
                  <a:pt x="2117725" y="1137445"/>
                </a:cubicBezTo>
                <a:cubicBezTo>
                  <a:pt x="2046125" y="1103540"/>
                  <a:pt x="2027283" y="1001825"/>
                  <a:pt x="1925537" y="851136"/>
                </a:cubicBezTo>
                <a:cubicBezTo>
                  <a:pt x="1823790" y="696681"/>
                  <a:pt x="1635370" y="670310"/>
                  <a:pt x="1635370" y="670310"/>
                </a:cubicBezTo>
                <a:cubicBezTo>
                  <a:pt x="1635370" y="670310"/>
                  <a:pt x="1612759" y="493251"/>
                  <a:pt x="1469560" y="391536"/>
                </a:cubicBezTo>
                <a:cubicBezTo>
                  <a:pt x="1326361" y="289822"/>
                  <a:pt x="1243456" y="289822"/>
                  <a:pt x="1141709" y="173038"/>
                </a:cubicBezTo>
                <a:close/>
                <a:moveTo>
                  <a:pt x="1141709" y="0"/>
                </a:moveTo>
                <a:cubicBezTo>
                  <a:pt x="1228373" y="180786"/>
                  <a:pt x="1439382" y="252347"/>
                  <a:pt x="1578799" y="350273"/>
                </a:cubicBezTo>
                <a:cubicBezTo>
                  <a:pt x="1718216" y="444432"/>
                  <a:pt x="1721984" y="591320"/>
                  <a:pt x="1721984" y="591320"/>
                </a:cubicBezTo>
                <a:cubicBezTo>
                  <a:pt x="1721984" y="591320"/>
                  <a:pt x="1929225" y="651582"/>
                  <a:pt x="2087481" y="896396"/>
                </a:cubicBezTo>
                <a:cubicBezTo>
                  <a:pt x="2241970" y="1141211"/>
                  <a:pt x="2189218" y="1114846"/>
                  <a:pt x="2279650" y="1137444"/>
                </a:cubicBezTo>
                <a:cubicBezTo>
                  <a:pt x="2189218" y="1160042"/>
                  <a:pt x="2241970" y="1133678"/>
                  <a:pt x="2087481" y="1378492"/>
                </a:cubicBezTo>
                <a:cubicBezTo>
                  <a:pt x="1929225" y="1623306"/>
                  <a:pt x="1721984" y="1683568"/>
                  <a:pt x="1721984" y="1683568"/>
                </a:cubicBezTo>
                <a:cubicBezTo>
                  <a:pt x="1721984" y="1683568"/>
                  <a:pt x="1718216" y="1830456"/>
                  <a:pt x="1578799" y="1928382"/>
                </a:cubicBezTo>
                <a:cubicBezTo>
                  <a:pt x="1439382" y="2022541"/>
                  <a:pt x="1228373" y="2094102"/>
                  <a:pt x="1141709" y="2274888"/>
                </a:cubicBezTo>
                <a:cubicBezTo>
                  <a:pt x="1051277" y="2094102"/>
                  <a:pt x="840268" y="2022541"/>
                  <a:pt x="700851" y="1928382"/>
                </a:cubicBezTo>
                <a:cubicBezTo>
                  <a:pt x="565203" y="1830456"/>
                  <a:pt x="557667" y="1683568"/>
                  <a:pt x="557667" y="1683568"/>
                </a:cubicBezTo>
                <a:cubicBezTo>
                  <a:pt x="557667" y="1683568"/>
                  <a:pt x="350426" y="1623306"/>
                  <a:pt x="195937" y="1378492"/>
                </a:cubicBezTo>
                <a:cubicBezTo>
                  <a:pt x="37680" y="1133678"/>
                  <a:pt x="94200" y="1160042"/>
                  <a:pt x="0" y="1137444"/>
                </a:cubicBezTo>
                <a:cubicBezTo>
                  <a:pt x="94200" y="1114846"/>
                  <a:pt x="37680" y="1141211"/>
                  <a:pt x="195937" y="896396"/>
                </a:cubicBezTo>
                <a:cubicBezTo>
                  <a:pt x="350426" y="651582"/>
                  <a:pt x="557667" y="591320"/>
                  <a:pt x="557667" y="591320"/>
                </a:cubicBezTo>
                <a:cubicBezTo>
                  <a:pt x="557667" y="591320"/>
                  <a:pt x="565203" y="444432"/>
                  <a:pt x="700851" y="350273"/>
                </a:cubicBezTo>
                <a:cubicBezTo>
                  <a:pt x="840268" y="252347"/>
                  <a:pt x="1051277" y="180786"/>
                  <a:pt x="114170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2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苏新诗柳楷简体" panose="02000000000000000000" pitchFamily="2" charset="-122"/>
              <a:ea typeface="方正苏新诗柳楷简体" panose="02000000000000000000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FA0348D-D0DA-4881-95EE-8647C36E9419}"/>
              </a:ext>
            </a:extLst>
          </p:cNvPr>
          <p:cNvSpPr/>
          <p:nvPr/>
        </p:nvSpPr>
        <p:spPr>
          <a:xfrm>
            <a:off x="7095495" y="2383213"/>
            <a:ext cx="3966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Please insert your text content, please insert your text content, please insert your text content</a:t>
            </a:r>
          </a:p>
        </p:txBody>
      </p:sp>
      <p:sp>
        <p:nvSpPr>
          <p:cNvPr id="8" name="任意多边形 124">
            <a:extLst>
              <a:ext uri="{FF2B5EF4-FFF2-40B4-BE49-F238E27FC236}">
                <a16:creationId xmlns:a16="http://schemas.microsoft.com/office/drawing/2014/main" id="{CBD1FB82-0AE6-42AA-BE6E-6E9BA6C46A8D}"/>
              </a:ext>
            </a:extLst>
          </p:cNvPr>
          <p:cNvSpPr>
            <a:spLocks/>
          </p:cNvSpPr>
          <p:nvPr/>
        </p:nvSpPr>
        <p:spPr bwMode="auto">
          <a:xfrm>
            <a:off x="5974665" y="3600064"/>
            <a:ext cx="1120830" cy="1120830"/>
          </a:xfrm>
          <a:custGeom>
            <a:avLst/>
            <a:gdLst>
              <a:gd name="connsiteX0" fmla="*/ 1141709 w 2279650"/>
              <a:gd name="connsiteY0" fmla="*/ 173038 h 2274888"/>
              <a:gd name="connsiteX1" fmla="*/ 813858 w 2279650"/>
              <a:gd name="connsiteY1" fmla="*/ 391536 h 2274888"/>
              <a:gd name="connsiteX2" fmla="*/ 648049 w 2279650"/>
              <a:gd name="connsiteY2" fmla="*/ 670310 h 2274888"/>
              <a:gd name="connsiteX3" fmla="*/ 354113 w 2279650"/>
              <a:gd name="connsiteY3" fmla="*/ 851136 h 2274888"/>
              <a:gd name="connsiteX4" fmla="*/ 161925 w 2279650"/>
              <a:gd name="connsiteY4" fmla="*/ 1137445 h 2274888"/>
              <a:gd name="connsiteX5" fmla="*/ 354113 w 2279650"/>
              <a:gd name="connsiteY5" fmla="*/ 1423753 h 2274888"/>
              <a:gd name="connsiteX6" fmla="*/ 648049 w 2279650"/>
              <a:gd name="connsiteY6" fmla="*/ 1608346 h 2274888"/>
              <a:gd name="connsiteX7" fmla="*/ 813858 w 2279650"/>
              <a:gd name="connsiteY7" fmla="*/ 1883353 h 2274888"/>
              <a:gd name="connsiteX8" fmla="*/ 1141709 w 2279650"/>
              <a:gd name="connsiteY8" fmla="*/ 2101851 h 2274888"/>
              <a:gd name="connsiteX9" fmla="*/ 1469560 w 2279650"/>
              <a:gd name="connsiteY9" fmla="*/ 1883353 h 2274888"/>
              <a:gd name="connsiteX10" fmla="*/ 1635370 w 2279650"/>
              <a:gd name="connsiteY10" fmla="*/ 1608346 h 2274888"/>
              <a:gd name="connsiteX11" fmla="*/ 1925537 w 2279650"/>
              <a:gd name="connsiteY11" fmla="*/ 1423753 h 2274888"/>
              <a:gd name="connsiteX12" fmla="*/ 2117725 w 2279650"/>
              <a:gd name="connsiteY12" fmla="*/ 1137445 h 2274888"/>
              <a:gd name="connsiteX13" fmla="*/ 1925537 w 2279650"/>
              <a:gd name="connsiteY13" fmla="*/ 851136 h 2274888"/>
              <a:gd name="connsiteX14" fmla="*/ 1635370 w 2279650"/>
              <a:gd name="connsiteY14" fmla="*/ 670310 h 2274888"/>
              <a:gd name="connsiteX15" fmla="*/ 1469560 w 2279650"/>
              <a:gd name="connsiteY15" fmla="*/ 391536 h 2274888"/>
              <a:gd name="connsiteX16" fmla="*/ 1141709 w 2279650"/>
              <a:gd name="connsiteY16" fmla="*/ 173038 h 2274888"/>
              <a:gd name="connsiteX17" fmla="*/ 1141709 w 2279650"/>
              <a:gd name="connsiteY17" fmla="*/ 0 h 2274888"/>
              <a:gd name="connsiteX18" fmla="*/ 1578799 w 2279650"/>
              <a:gd name="connsiteY18" fmla="*/ 350273 h 2274888"/>
              <a:gd name="connsiteX19" fmla="*/ 1721984 w 2279650"/>
              <a:gd name="connsiteY19" fmla="*/ 591320 h 2274888"/>
              <a:gd name="connsiteX20" fmla="*/ 2087481 w 2279650"/>
              <a:gd name="connsiteY20" fmla="*/ 896396 h 2274888"/>
              <a:gd name="connsiteX21" fmla="*/ 2279650 w 2279650"/>
              <a:gd name="connsiteY21" fmla="*/ 1137444 h 2274888"/>
              <a:gd name="connsiteX22" fmla="*/ 2087481 w 2279650"/>
              <a:gd name="connsiteY22" fmla="*/ 1378492 h 2274888"/>
              <a:gd name="connsiteX23" fmla="*/ 1721984 w 2279650"/>
              <a:gd name="connsiteY23" fmla="*/ 1683568 h 2274888"/>
              <a:gd name="connsiteX24" fmla="*/ 1578799 w 2279650"/>
              <a:gd name="connsiteY24" fmla="*/ 1928382 h 2274888"/>
              <a:gd name="connsiteX25" fmla="*/ 1141709 w 2279650"/>
              <a:gd name="connsiteY25" fmla="*/ 2274888 h 2274888"/>
              <a:gd name="connsiteX26" fmla="*/ 700851 w 2279650"/>
              <a:gd name="connsiteY26" fmla="*/ 1928382 h 2274888"/>
              <a:gd name="connsiteX27" fmla="*/ 557667 w 2279650"/>
              <a:gd name="connsiteY27" fmla="*/ 1683568 h 2274888"/>
              <a:gd name="connsiteX28" fmla="*/ 195937 w 2279650"/>
              <a:gd name="connsiteY28" fmla="*/ 1378492 h 2274888"/>
              <a:gd name="connsiteX29" fmla="*/ 0 w 2279650"/>
              <a:gd name="connsiteY29" fmla="*/ 1137444 h 2274888"/>
              <a:gd name="connsiteX30" fmla="*/ 195937 w 2279650"/>
              <a:gd name="connsiteY30" fmla="*/ 896396 h 2274888"/>
              <a:gd name="connsiteX31" fmla="*/ 557667 w 2279650"/>
              <a:gd name="connsiteY31" fmla="*/ 591320 h 2274888"/>
              <a:gd name="connsiteX32" fmla="*/ 700851 w 2279650"/>
              <a:gd name="connsiteY32" fmla="*/ 350273 h 2274888"/>
              <a:gd name="connsiteX33" fmla="*/ 1141709 w 2279650"/>
              <a:gd name="connsiteY33" fmla="*/ 0 h 227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279650" h="2274888">
                <a:moveTo>
                  <a:pt x="1141709" y="173038"/>
                </a:moveTo>
                <a:cubicBezTo>
                  <a:pt x="1039962" y="289822"/>
                  <a:pt x="957058" y="289822"/>
                  <a:pt x="813858" y="391536"/>
                </a:cubicBezTo>
                <a:cubicBezTo>
                  <a:pt x="670659" y="493251"/>
                  <a:pt x="648049" y="670310"/>
                  <a:pt x="648049" y="670310"/>
                </a:cubicBezTo>
                <a:cubicBezTo>
                  <a:pt x="648049" y="670310"/>
                  <a:pt x="455860" y="696681"/>
                  <a:pt x="354113" y="851136"/>
                </a:cubicBezTo>
                <a:cubicBezTo>
                  <a:pt x="256135" y="1001825"/>
                  <a:pt x="237293" y="1103540"/>
                  <a:pt x="161925" y="1137445"/>
                </a:cubicBezTo>
                <a:cubicBezTo>
                  <a:pt x="237293" y="1171350"/>
                  <a:pt x="256135" y="1273064"/>
                  <a:pt x="354113" y="1423753"/>
                </a:cubicBezTo>
                <a:cubicBezTo>
                  <a:pt x="455860" y="1578209"/>
                  <a:pt x="648049" y="1608346"/>
                  <a:pt x="648049" y="1608346"/>
                </a:cubicBezTo>
                <a:cubicBezTo>
                  <a:pt x="648049" y="1608346"/>
                  <a:pt x="670659" y="1781638"/>
                  <a:pt x="813858" y="1883353"/>
                </a:cubicBezTo>
                <a:cubicBezTo>
                  <a:pt x="957058" y="1988835"/>
                  <a:pt x="1039962" y="1988835"/>
                  <a:pt x="1141709" y="2101851"/>
                </a:cubicBezTo>
                <a:cubicBezTo>
                  <a:pt x="1243456" y="1988835"/>
                  <a:pt x="1326361" y="1988835"/>
                  <a:pt x="1469560" y="1883353"/>
                </a:cubicBezTo>
                <a:cubicBezTo>
                  <a:pt x="1612759" y="1781638"/>
                  <a:pt x="1635370" y="1608346"/>
                  <a:pt x="1635370" y="1608346"/>
                </a:cubicBezTo>
                <a:cubicBezTo>
                  <a:pt x="1635370" y="1608346"/>
                  <a:pt x="1823790" y="1578209"/>
                  <a:pt x="1925537" y="1423753"/>
                </a:cubicBezTo>
                <a:cubicBezTo>
                  <a:pt x="2027283" y="1273064"/>
                  <a:pt x="2046125" y="1171350"/>
                  <a:pt x="2117725" y="1137445"/>
                </a:cubicBezTo>
                <a:cubicBezTo>
                  <a:pt x="2046125" y="1103540"/>
                  <a:pt x="2027283" y="1001825"/>
                  <a:pt x="1925537" y="851136"/>
                </a:cubicBezTo>
                <a:cubicBezTo>
                  <a:pt x="1823790" y="696681"/>
                  <a:pt x="1635370" y="670310"/>
                  <a:pt x="1635370" y="670310"/>
                </a:cubicBezTo>
                <a:cubicBezTo>
                  <a:pt x="1635370" y="670310"/>
                  <a:pt x="1612759" y="493251"/>
                  <a:pt x="1469560" y="391536"/>
                </a:cubicBezTo>
                <a:cubicBezTo>
                  <a:pt x="1326361" y="289822"/>
                  <a:pt x="1243456" y="289822"/>
                  <a:pt x="1141709" y="173038"/>
                </a:cubicBezTo>
                <a:close/>
                <a:moveTo>
                  <a:pt x="1141709" y="0"/>
                </a:moveTo>
                <a:cubicBezTo>
                  <a:pt x="1228373" y="180786"/>
                  <a:pt x="1439382" y="252347"/>
                  <a:pt x="1578799" y="350273"/>
                </a:cubicBezTo>
                <a:cubicBezTo>
                  <a:pt x="1718216" y="444432"/>
                  <a:pt x="1721984" y="591320"/>
                  <a:pt x="1721984" y="591320"/>
                </a:cubicBezTo>
                <a:cubicBezTo>
                  <a:pt x="1721984" y="591320"/>
                  <a:pt x="1929225" y="651582"/>
                  <a:pt x="2087481" y="896396"/>
                </a:cubicBezTo>
                <a:cubicBezTo>
                  <a:pt x="2241970" y="1141211"/>
                  <a:pt x="2189218" y="1114846"/>
                  <a:pt x="2279650" y="1137444"/>
                </a:cubicBezTo>
                <a:cubicBezTo>
                  <a:pt x="2189218" y="1160042"/>
                  <a:pt x="2241970" y="1133678"/>
                  <a:pt x="2087481" y="1378492"/>
                </a:cubicBezTo>
                <a:cubicBezTo>
                  <a:pt x="1929225" y="1623306"/>
                  <a:pt x="1721984" y="1683568"/>
                  <a:pt x="1721984" y="1683568"/>
                </a:cubicBezTo>
                <a:cubicBezTo>
                  <a:pt x="1721984" y="1683568"/>
                  <a:pt x="1718216" y="1830456"/>
                  <a:pt x="1578799" y="1928382"/>
                </a:cubicBezTo>
                <a:cubicBezTo>
                  <a:pt x="1439382" y="2022541"/>
                  <a:pt x="1228373" y="2094102"/>
                  <a:pt x="1141709" y="2274888"/>
                </a:cubicBezTo>
                <a:cubicBezTo>
                  <a:pt x="1051277" y="2094102"/>
                  <a:pt x="840268" y="2022541"/>
                  <a:pt x="700851" y="1928382"/>
                </a:cubicBezTo>
                <a:cubicBezTo>
                  <a:pt x="565203" y="1830456"/>
                  <a:pt x="557667" y="1683568"/>
                  <a:pt x="557667" y="1683568"/>
                </a:cubicBezTo>
                <a:cubicBezTo>
                  <a:pt x="557667" y="1683568"/>
                  <a:pt x="350426" y="1623306"/>
                  <a:pt x="195937" y="1378492"/>
                </a:cubicBezTo>
                <a:cubicBezTo>
                  <a:pt x="37680" y="1133678"/>
                  <a:pt x="94200" y="1160042"/>
                  <a:pt x="0" y="1137444"/>
                </a:cubicBezTo>
                <a:cubicBezTo>
                  <a:pt x="94200" y="1114846"/>
                  <a:pt x="37680" y="1141211"/>
                  <a:pt x="195937" y="896396"/>
                </a:cubicBezTo>
                <a:cubicBezTo>
                  <a:pt x="350426" y="651582"/>
                  <a:pt x="557667" y="591320"/>
                  <a:pt x="557667" y="591320"/>
                </a:cubicBezTo>
                <a:cubicBezTo>
                  <a:pt x="557667" y="591320"/>
                  <a:pt x="565203" y="444432"/>
                  <a:pt x="700851" y="350273"/>
                </a:cubicBezTo>
                <a:cubicBezTo>
                  <a:pt x="840268" y="252347"/>
                  <a:pt x="1051277" y="180786"/>
                  <a:pt x="114170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苏新诗柳楷简体" panose="02000000000000000000" pitchFamily="2" charset="-122"/>
              <a:ea typeface="方正苏新诗柳楷简体" panose="02000000000000000000" pitchFamily="2" charset="-122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DBC3540-83B4-4F32-A368-7BB4E858106C}"/>
              </a:ext>
            </a:extLst>
          </p:cNvPr>
          <p:cNvSpPr/>
          <p:nvPr/>
        </p:nvSpPr>
        <p:spPr>
          <a:xfrm>
            <a:off x="7095495" y="3744981"/>
            <a:ext cx="3966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Please insert your text content, please insert your text content, please insert your text content</a:t>
            </a:r>
          </a:p>
        </p:txBody>
      </p:sp>
      <p:sp>
        <p:nvSpPr>
          <p:cNvPr id="10" name="任意多边形 124">
            <a:extLst>
              <a:ext uri="{FF2B5EF4-FFF2-40B4-BE49-F238E27FC236}">
                <a16:creationId xmlns:a16="http://schemas.microsoft.com/office/drawing/2014/main" id="{F61EA288-701E-44CD-B050-2F6827E29F36}"/>
              </a:ext>
            </a:extLst>
          </p:cNvPr>
          <p:cNvSpPr>
            <a:spLocks/>
          </p:cNvSpPr>
          <p:nvPr/>
        </p:nvSpPr>
        <p:spPr bwMode="auto">
          <a:xfrm>
            <a:off x="5974665" y="4865811"/>
            <a:ext cx="1120830" cy="1120830"/>
          </a:xfrm>
          <a:custGeom>
            <a:avLst/>
            <a:gdLst>
              <a:gd name="connsiteX0" fmla="*/ 1141709 w 2279650"/>
              <a:gd name="connsiteY0" fmla="*/ 173038 h 2274888"/>
              <a:gd name="connsiteX1" fmla="*/ 813858 w 2279650"/>
              <a:gd name="connsiteY1" fmla="*/ 391536 h 2274888"/>
              <a:gd name="connsiteX2" fmla="*/ 648049 w 2279650"/>
              <a:gd name="connsiteY2" fmla="*/ 670310 h 2274888"/>
              <a:gd name="connsiteX3" fmla="*/ 354113 w 2279650"/>
              <a:gd name="connsiteY3" fmla="*/ 851136 h 2274888"/>
              <a:gd name="connsiteX4" fmla="*/ 161925 w 2279650"/>
              <a:gd name="connsiteY4" fmla="*/ 1137445 h 2274888"/>
              <a:gd name="connsiteX5" fmla="*/ 354113 w 2279650"/>
              <a:gd name="connsiteY5" fmla="*/ 1423753 h 2274888"/>
              <a:gd name="connsiteX6" fmla="*/ 648049 w 2279650"/>
              <a:gd name="connsiteY6" fmla="*/ 1608346 h 2274888"/>
              <a:gd name="connsiteX7" fmla="*/ 813858 w 2279650"/>
              <a:gd name="connsiteY7" fmla="*/ 1883353 h 2274888"/>
              <a:gd name="connsiteX8" fmla="*/ 1141709 w 2279650"/>
              <a:gd name="connsiteY8" fmla="*/ 2101851 h 2274888"/>
              <a:gd name="connsiteX9" fmla="*/ 1469560 w 2279650"/>
              <a:gd name="connsiteY9" fmla="*/ 1883353 h 2274888"/>
              <a:gd name="connsiteX10" fmla="*/ 1635370 w 2279650"/>
              <a:gd name="connsiteY10" fmla="*/ 1608346 h 2274888"/>
              <a:gd name="connsiteX11" fmla="*/ 1925537 w 2279650"/>
              <a:gd name="connsiteY11" fmla="*/ 1423753 h 2274888"/>
              <a:gd name="connsiteX12" fmla="*/ 2117725 w 2279650"/>
              <a:gd name="connsiteY12" fmla="*/ 1137445 h 2274888"/>
              <a:gd name="connsiteX13" fmla="*/ 1925537 w 2279650"/>
              <a:gd name="connsiteY13" fmla="*/ 851136 h 2274888"/>
              <a:gd name="connsiteX14" fmla="*/ 1635370 w 2279650"/>
              <a:gd name="connsiteY14" fmla="*/ 670310 h 2274888"/>
              <a:gd name="connsiteX15" fmla="*/ 1469560 w 2279650"/>
              <a:gd name="connsiteY15" fmla="*/ 391536 h 2274888"/>
              <a:gd name="connsiteX16" fmla="*/ 1141709 w 2279650"/>
              <a:gd name="connsiteY16" fmla="*/ 173038 h 2274888"/>
              <a:gd name="connsiteX17" fmla="*/ 1141709 w 2279650"/>
              <a:gd name="connsiteY17" fmla="*/ 0 h 2274888"/>
              <a:gd name="connsiteX18" fmla="*/ 1578799 w 2279650"/>
              <a:gd name="connsiteY18" fmla="*/ 350273 h 2274888"/>
              <a:gd name="connsiteX19" fmla="*/ 1721984 w 2279650"/>
              <a:gd name="connsiteY19" fmla="*/ 591320 h 2274888"/>
              <a:gd name="connsiteX20" fmla="*/ 2087481 w 2279650"/>
              <a:gd name="connsiteY20" fmla="*/ 896396 h 2274888"/>
              <a:gd name="connsiteX21" fmla="*/ 2279650 w 2279650"/>
              <a:gd name="connsiteY21" fmla="*/ 1137444 h 2274888"/>
              <a:gd name="connsiteX22" fmla="*/ 2087481 w 2279650"/>
              <a:gd name="connsiteY22" fmla="*/ 1378492 h 2274888"/>
              <a:gd name="connsiteX23" fmla="*/ 1721984 w 2279650"/>
              <a:gd name="connsiteY23" fmla="*/ 1683568 h 2274888"/>
              <a:gd name="connsiteX24" fmla="*/ 1578799 w 2279650"/>
              <a:gd name="connsiteY24" fmla="*/ 1928382 h 2274888"/>
              <a:gd name="connsiteX25" fmla="*/ 1141709 w 2279650"/>
              <a:gd name="connsiteY25" fmla="*/ 2274888 h 2274888"/>
              <a:gd name="connsiteX26" fmla="*/ 700851 w 2279650"/>
              <a:gd name="connsiteY26" fmla="*/ 1928382 h 2274888"/>
              <a:gd name="connsiteX27" fmla="*/ 557667 w 2279650"/>
              <a:gd name="connsiteY27" fmla="*/ 1683568 h 2274888"/>
              <a:gd name="connsiteX28" fmla="*/ 195937 w 2279650"/>
              <a:gd name="connsiteY28" fmla="*/ 1378492 h 2274888"/>
              <a:gd name="connsiteX29" fmla="*/ 0 w 2279650"/>
              <a:gd name="connsiteY29" fmla="*/ 1137444 h 2274888"/>
              <a:gd name="connsiteX30" fmla="*/ 195937 w 2279650"/>
              <a:gd name="connsiteY30" fmla="*/ 896396 h 2274888"/>
              <a:gd name="connsiteX31" fmla="*/ 557667 w 2279650"/>
              <a:gd name="connsiteY31" fmla="*/ 591320 h 2274888"/>
              <a:gd name="connsiteX32" fmla="*/ 700851 w 2279650"/>
              <a:gd name="connsiteY32" fmla="*/ 350273 h 2274888"/>
              <a:gd name="connsiteX33" fmla="*/ 1141709 w 2279650"/>
              <a:gd name="connsiteY33" fmla="*/ 0 h 227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279650" h="2274888">
                <a:moveTo>
                  <a:pt x="1141709" y="173038"/>
                </a:moveTo>
                <a:cubicBezTo>
                  <a:pt x="1039962" y="289822"/>
                  <a:pt x="957058" y="289822"/>
                  <a:pt x="813858" y="391536"/>
                </a:cubicBezTo>
                <a:cubicBezTo>
                  <a:pt x="670659" y="493251"/>
                  <a:pt x="648049" y="670310"/>
                  <a:pt x="648049" y="670310"/>
                </a:cubicBezTo>
                <a:cubicBezTo>
                  <a:pt x="648049" y="670310"/>
                  <a:pt x="455860" y="696681"/>
                  <a:pt x="354113" y="851136"/>
                </a:cubicBezTo>
                <a:cubicBezTo>
                  <a:pt x="256135" y="1001825"/>
                  <a:pt x="237293" y="1103540"/>
                  <a:pt x="161925" y="1137445"/>
                </a:cubicBezTo>
                <a:cubicBezTo>
                  <a:pt x="237293" y="1171350"/>
                  <a:pt x="256135" y="1273064"/>
                  <a:pt x="354113" y="1423753"/>
                </a:cubicBezTo>
                <a:cubicBezTo>
                  <a:pt x="455860" y="1578209"/>
                  <a:pt x="648049" y="1608346"/>
                  <a:pt x="648049" y="1608346"/>
                </a:cubicBezTo>
                <a:cubicBezTo>
                  <a:pt x="648049" y="1608346"/>
                  <a:pt x="670659" y="1781638"/>
                  <a:pt x="813858" y="1883353"/>
                </a:cubicBezTo>
                <a:cubicBezTo>
                  <a:pt x="957058" y="1988835"/>
                  <a:pt x="1039962" y="1988835"/>
                  <a:pt x="1141709" y="2101851"/>
                </a:cubicBezTo>
                <a:cubicBezTo>
                  <a:pt x="1243456" y="1988835"/>
                  <a:pt x="1326361" y="1988835"/>
                  <a:pt x="1469560" y="1883353"/>
                </a:cubicBezTo>
                <a:cubicBezTo>
                  <a:pt x="1612759" y="1781638"/>
                  <a:pt x="1635370" y="1608346"/>
                  <a:pt x="1635370" y="1608346"/>
                </a:cubicBezTo>
                <a:cubicBezTo>
                  <a:pt x="1635370" y="1608346"/>
                  <a:pt x="1823790" y="1578209"/>
                  <a:pt x="1925537" y="1423753"/>
                </a:cubicBezTo>
                <a:cubicBezTo>
                  <a:pt x="2027283" y="1273064"/>
                  <a:pt x="2046125" y="1171350"/>
                  <a:pt x="2117725" y="1137445"/>
                </a:cubicBezTo>
                <a:cubicBezTo>
                  <a:pt x="2046125" y="1103540"/>
                  <a:pt x="2027283" y="1001825"/>
                  <a:pt x="1925537" y="851136"/>
                </a:cubicBezTo>
                <a:cubicBezTo>
                  <a:pt x="1823790" y="696681"/>
                  <a:pt x="1635370" y="670310"/>
                  <a:pt x="1635370" y="670310"/>
                </a:cubicBezTo>
                <a:cubicBezTo>
                  <a:pt x="1635370" y="670310"/>
                  <a:pt x="1612759" y="493251"/>
                  <a:pt x="1469560" y="391536"/>
                </a:cubicBezTo>
                <a:cubicBezTo>
                  <a:pt x="1326361" y="289822"/>
                  <a:pt x="1243456" y="289822"/>
                  <a:pt x="1141709" y="173038"/>
                </a:cubicBezTo>
                <a:close/>
                <a:moveTo>
                  <a:pt x="1141709" y="0"/>
                </a:moveTo>
                <a:cubicBezTo>
                  <a:pt x="1228373" y="180786"/>
                  <a:pt x="1439382" y="252347"/>
                  <a:pt x="1578799" y="350273"/>
                </a:cubicBezTo>
                <a:cubicBezTo>
                  <a:pt x="1718216" y="444432"/>
                  <a:pt x="1721984" y="591320"/>
                  <a:pt x="1721984" y="591320"/>
                </a:cubicBezTo>
                <a:cubicBezTo>
                  <a:pt x="1721984" y="591320"/>
                  <a:pt x="1929225" y="651582"/>
                  <a:pt x="2087481" y="896396"/>
                </a:cubicBezTo>
                <a:cubicBezTo>
                  <a:pt x="2241970" y="1141211"/>
                  <a:pt x="2189218" y="1114846"/>
                  <a:pt x="2279650" y="1137444"/>
                </a:cubicBezTo>
                <a:cubicBezTo>
                  <a:pt x="2189218" y="1160042"/>
                  <a:pt x="2241970" y="1133678"/>
                  <a:pt x="2087481" y="1378492"/>
                </a:cubicBezTo>
                <a:cubicBezTo>
                  <a:pt x="1929225" y="1623306"/>
                  <a:pt x="1721984" y="1683568"/>
                  <a:pt x="1721984" y="1683568"/>
                </a:cubicBezTo>
                <a:cubicBezTo>
                  <a:pt x="1721984" y="1683568"/>
                  <a:pt x="1718216" y="1830456"/>
                  <a:pt x="1578799" y="1928382"/>
                </a:cubicBezTo>
                <a:cubicBezTo>
                  <a:pt x="1439382" y="2022541"/>
                  <a:pt x="1228373" y="2094102"/>
                  <a:pt x="1141709" y="2274888"/>
                </a:cubicBezTo>
                <a:cubicBezTo>
                  <a:pt x="1051277" y="2094102"/>
                  <a:pt x="840268" y="2022541"/>
                  <a:pt x="700851" y="1928382"/>
                </a:cubicBezTo>
                <a:cubicBezTo>
                  <a:pt x="565203" y="1830456"/>
                  <a:pt x="557667" y="1683568"/>
                  <a:pt x="557667" y="1683568"/>
                </a:cubicBezTo>
                <a:cubicBezTo>
                  <a:pt x="557667" y="1683568"/>
                  <a:pt x="350426" y="1623306"/>
                  <a:pt x="195937" y="1378492"/>
                </a:cubicBezTo>
                <a:cubicBezTo>
                  <a:pt x="37680" y="1133678"/>
                  <a:pt x="94200" y="1160042"/>
                  <a:pt x="0" y="1137444"/>
                </a:cubicBezTo>
                <a:cubicBezTo>
                  <a:pt x="94200" y="1114846"/>
                  <a:pt x="37680" y="1141211"/>
                  <a:pt x="195937" y="896396"/>
                </a:cubicBezTo>
                <a:cubicBezTo>
                  <a:pt x="350426" y="651582"/>
                  <a:pt x="557667" y="591320"/>
                  <a:pt x="557667" y="591320"/>
                </a:cubicBezTo>
                <a:cubicBezTo>
                  <a:pt x="557667" y="591320"/>
                  <a:pt x="565203" y="444432"/>
                  <a:pt x="700851" y="350273"/>
                </a:cubicBezTo>
                <a:cubicBezTo>
                  <a:pt x="840268" y="252347"/>
                  <a:pt x="1051277" y="180786"/>
                  <a:pt x="114170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4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苏新诗柳楷简体" panose="02000000000000000000" pitchFamily="2" charset="-122"/>
              <a:ea typeface="方正苏新诗柳楷简体" panose="02000000000000000000" pitchFamily="2" charset="-122"/>
              <a:cs typeface="+mn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DDAF5B5-6DE4-452F-95DF-F03C180DB785}"/>
              </a:ext>
            </a:extLst>
          </p:cNvPr>
          <p:cNvSpPr/>
          <p:nvPr/>
        </p:nvSpPr>
        <p:spPr>
          <a:xfrm>
            <a:off x="7095495" y="5010728"/>
            <a:ext cx="3966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rPr>
              <a:t>Please insert your text content, please insert your text content, please insert your text content</a:t>
            </a:r>
          </a:p>
        </p:txBody>
      </p:sp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E1C41CBC-D8AE-4829-B450-803EE08398D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694570" y="1963973"/>
            <a:ext cx="4162049" cy="2519061"/>
            <a:chOff x="1694570" y="1963973"/>
            <a:chExt cx="4162049" cy="2519061"/>
          </a:xfrm>
        </p:grpSpPr>
        <p:cxnSp>
          <p:nvCxnSpPr>
            <p:cNvPr id="34" name="Straight Connector 5">
              <a:extLst>
                <a:ext uri="{FF2B5EF4-FFF2-40B4-BE49-F238E27FC236}">
                  <a16:creationId xmlns:a16="http://schemas.microsoft.com/office/drawing/2014/main" id="{41D43555-0CD9-4F07-AEA0-6A67FE5C3EB4}"/>
                </a:ext>
              </a:extLst>
            </p:cNvPr>
            <p:cNvCxnSpPr/>
            <p:nvPr/>
          </p:nvCxnSpPr>
          <p:spPr>
            <a:xfrm>
              <a:off x="4007229" y="2543728"/>
              <a:ext cx="527996" cy="55669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6">
              <a:extLst>
                <a:ext uri="{FF2B5EF4-FFF2-40B4-BE49-F238E27FC236}">
                  <a16:creationId xmlns:a16="http://schemas.microsoft.com/office/drawing/2014/main" id="{E5C76C43-8829-4698-BA6A-23720E9C23CC}"/>
                </a:ext>
              </a:extLst>
            </p:cNvPr>
            <p:cNvCxnSpPr/>
            <p:nvPr/>
          </p:nvCxnSpPr>
          <p:spPr>
            <a:xfrm>
              <a:off x="1694570" y="2543728"/>
              <a:ext cx="231265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8">
              <a:extLst>
                <a:ext uri="{FF2B5EF4-FFF2-40B4-BE49-F238E27FC236}">
                  <a16:creationId xmlns:a16="http://schemas.microsoft.com/office/drawing/2014/main" id="{AA2C588B-A0E9-4C26-8461-C3E01FDC8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058" y="1963973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145AD1FB-D256-4955-8D81-7E37E7CCBEDA}"/>
                </a:ext>
              </a:extLst>
            </p:cNvPr>
            <p:cNvSpPr/>
            <p:nvPr/>
          </p:nvSpPr>
          <p:spPr>
            <a:xfrm>
              <a:off x="2537815" y="214310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1"/>
                  </a:solidFill>
                </a:rPr>
                <a:t>Enter the title text</a:t>
              </a:r>
            </a:p>
          </p:txBody>
        </p:sp>
        <p:sp>
          <p:nvSpPr>
            <p:cNvPr id="7" name="TextBox 10">
              <a:extLst>
                <a:ext uri="{FF2B5EF4-FFF2-40B4-BE49-F238E27FC236}">
                  <a16:creationId xmlns:a16="http://schemas.microsoft.com/office/drawing/2014/main" id="{219F2AEB-5CBF-4758-8EA6-CA2D61008353}"/>
                </a:ext>
              </a:extLst>
            </p:cNvPr>
            <p:cNvSpPr txBox="1"/>
            <p:nvPr/>
          </p:nvSpPr>
          <p:spPr>
            <a:xfrm>
              <a:off x="1694570" y="2575156"/>
              <a:ext cx="2312659" cy="648372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Please replace text content copy your content to this please replace text content copy your content to this</a:t>
              </a:r>
            </a:p>
          </p:txBody>
        </p:sp>
        <p:sp>
          <p:nvSpPr>
            <p:cNvPr id="21" name="Freeform: Shape 37">
              <a:extLst>
                <a:ext uri="{FF2B5EF4-FFF2-40B4-BE49-F238E27FC236}">
                  <a16:creationId xmlns:a16="http://schemas.microsoft.com/office/drawing/2014/main" id="{193A8BB4-C3BF-41B6-8473-F718CB5BF80A}"/>
                </a:ext>
              </a:extLst>
            </p:cNvPr>
            <p:cNvSpPr>
              <a:spLocks/>
            </p:cNvSpPr>
            <p:nvPr/>
          </p:nvSpPr>
          <p:spPr bwMode="gray">
            <a:xfrm>
              <a:off x="4069526" y="2561139"/>
              <a:ext cx="1787093" cy="1921895"/>
            </a:xfrm>
            <a:custGeom>
              <a:avLst/>
              <a:gdLst/>
              <a:ahLst/>
              <a:cxnLst>
                <a:cxn ang="0">
                  <a:pos x="372" y="1044"/>
                </a:cxn>
                <a:cxn ang="0">
                  <a:pos x="293" y="1112"/>
                </a:cxn>
                <a:cxn ang="0">
                  <a:pos x="185" y="1233"/>
                </a:cxn>
                <a:cxn ang="0">
                  <a:pos x="81" y="1416"/>
                </a:cxn>
                <a:cxn ang="0">
                  <a:pos x="12" y="1662"/>
                </a:cxn>
                <a:cxn ang="0">
                  <a:pos x="11" y="1976"/>
                </a:cxn>
                <a:cxn ang="0">
                  <a:pos x="84" y="2247"/>
                </a:cxn>
                <a:cxn ang="0">
                  <a:pos x="218" y="2406"/>
                </a:cxn>
                <a:cxn ang="0">
                  <a:pos x="390" y="2490"/>
                </a:cxn>
                <a:cxn ang="0">
                  <a:pos x="581" y="2514"/>
                </a:cxn>
                <a:cxn ang="0">
                  <a:pos x="767" y="2501"/>
                </a:cxn>
                <a:cxn ang="0">
                  <a:pos x="927" y="2466"/>
                </a:cxn>
                <a:cxn ang="0">
                  <a:pos x="1038" y="2432"/>
                </a:cxn>
                <a:cxn ang="0">
                  <a:pos x="1082" y="2417"/>
                </a:cxn>
                <a:cxn ang="0">
                  <a:pos x="1026" y="2297"/>
                </a:cxn>
                <a:cxn ang="0">
                  <a:pos x="1053" y="2297"/>
                </a:cxn>
                <a:cxn ang="0">
                  <a:pos x="1101" y="2363"/>
                </a:cxn>
                <a:cxn ang="0">
                  <a:pos x="1137" y="2421"/>
                </a:cxn>
                <a:cxn ang="0">
                  <a:pos x="1163" y="2442"/>
                </a:cxn>
                <a:cxn ang="0">
                  <a:pos x="1253" y="2477"/>
                </a:cxn>
                <a:cxn ang="0">
                  <a:pos x="1398" y="2444"/>
                </a:cxn>
                <a:cxn ang="0">
                  <a:pos x="1538" y="2331"/>
                </a:cxn>
                <a:cxn ang="0">
                  <a:pos x="1698" y="2157"/>
                </a:cxn>
                <a:cxn ang="0">
                  <a:pos x="1833" y="1959"/>
                </a:cxn>
                <a:cxn ang="0">
                  <a:pos x="1899" y="1781"/>
                </a:cxn>
                <a:cxn ang="0">
                  <a:pos x="1863" y="1605"/>
                </a:cxn>
                <a:cxn ang="0">
                  <a:pos x="1761" y="1446"/>
                </a:cxn>
                <a:cxn ang="0">
                  <a:pos x="1658" y="1278"/>
                </a:cxn>
                <a:cxn ang="0">
                  <a:pos x="1604" y="1103"/>
                </a:cxn>
                <a:cxn ang="0">
                  <a:pos x="1586" y="915"/>
                </a:cxn>
                <a:cxn ang="0">
                  <a:pos x="1631" y="734"/>
                </a:cxn>
                <a:cxn ang="0">
                  <a:pos x="1775" y="587"/>
                </a:cxn>
                <a:cxn ang="0">
                  <a:pos x="1977" y="477"/>
                </a:cxn>
                <a:cxn ang="0">
                  <a:pos x="2168" y="374"/>
                </a:cxn>
                <a:cxn ang="0">
                  <a:pos x="2304" y="261"/>
                </a:cxn>
                <a:cxn ang="0">
                  <a:pos x="2339" y="129"/>
                </a:cxn>
                <a:cxn ang="0">
                  <a:pos x="2253" y="44"/>
                </a:cxn>
                <a:cxn ang="0">
                  <a:pos x="2078" y="5"/>
                </a:cxn>
                <a:cxn ang="0">
                  <a:pos x="1857" y="5"/>
                </a:cxn>
                <a:cxn ang="0">
                  <a:pos x="1637" y="36"/>
                </a:cxn>
                <a:cxn ang="0">
                  <a:pos x="1461" y="90"/>
                </a:cxn>
                <a:cxn ang="0">
                  <a:pos x="1290" y="201"/>
                </a:cxn>
                <a:cxn ang="0">
                  <a:pos x="1172" y="305"/>
                </a:cxn>
                <a:cxn ang="0">
                  <a:pos x="1133" y="348"/>
                </a:cxn>
                <a:cxn ang="0">
                  <a:pos x="1190" y="413"/>
                </a:cxn>
                <a:cxn ang="0">
                  <a:pos x="1161" y="426"/>
                </a:cxn>
                <a:cxn ang="0">
                  <a:pos x="1085" y="371"/>
                </a:cxn>
                <a:cxn ang="0">
                  <a:pos x="989" y="378"/>
                </a:cxn>
                <a:cxn ang="0">
                  <a:pos x="821" y="428"/>
                </a:cxn>
                <a:cxn ang="0">
                  <a:pos x="647" y="555"/>
                </a:cxn>
                <a:cxn ang="0">
                  <a:pos x="521" y="753"/>
                </a:cxn>
                <a:cxn ang="0">
                  <a:pos x="462" y="921"/>
                </a:cxn>
                <a:cxn ang="0">
                  <a:pos x="447" y="992"/>
                </a:cxn>
                <a:cxn ang="0">
                  <a:pos x="564" y="1014"/>
                </a:cxn>
                <a:cxn ang="0">
                  <a:pos x="576" y="1022"/>
                </a:cxn>
                <a:cxn ang="0">
                  <a:pos x="564" y="1041"/>
                </a:cxn>
                <a:cxn ang="0">
                  <a:pos x="393" y="1031"/>
                </a:cxn>
              </a:cxnLst>
              <a:rect l="0" t="0" r="r" b="b"/>
              <a:pathLst>
                <a:path w="2342" h="2514">
                  <a:moveTo>
                    <a:pt x="393" y="1031"/>
                  </a:moveTo>
                  <a:lnTo>
                    <a:pt x="392" y="1032"/>
                  </a:lnTo>
                  <a:lnTo>
                    <a:pt x="384" y="1037"/>
                  </a:lnTo>
                  <a:lnTo>
                    <a:pt x="372" y="1044"/>
                  </a:lnTo>
                  <a:lnTo>
                    <a:pt x="357" y="1056"/>
                  </a:lnTo>
                  <a:lnTo>
                    <a:pt x="338" y="1071"/>
                  </a:lnTo>
                  <a:lnTo>
                    <a:pt x="317" y="1089"/>
                  </a:lnTo>
                  <a:lnTo>
                    <a:pt x="293" y="1112"/>
                  </a:lnTo>
                  <a:lnTo>
                    <a:pt x="267" y="1136"/>
                  </a:lnTo>
                  <a:lnTo>
                    <a:pt x="240" y="1166"/>
                  </a:lnTo>
                  <a:lnTo>
                    <a:pt x="213" y="1197"/>
                  </a:lnTo>
                  <a:lnTo>
                    <a:pt x="185" y="1233"/>
                  </a:lnTo>
                  <a:lnTo>
                    <a:pt x="158" y="1274"/>
                  </a:lnTo>
                  <a:lnTo>
                    <a:pt x="131" y="1317"/>
                  </a:lnTo>
                  <a:lnTo>
                    <a:pt x="105" y="1365"/>
                  </a:lnTo>
                  <a:lnTo>
                    <a:pt x="81" y="1416"/>
                  </a:lnTo>
                  <a:lnTo>
                    <a:pt x="59" y="1472"/>
                  </a:lnTo>
                  <a:lnTo>
                    <a:pt x="39" y="1532"/>
                  </a:lnTo>
                  <a:lnTo>
                    <a:pt x="24" y="1595"/>
                  </a:lnTo>
                  <a:lnTo>
                    <a:pt x="12" y="1662"/>
                  </a:lnTo>
                  <a:lnTo>
                    <a:pt x="3" y="1734"/>
                  </a:lnTo>
                  <a:lnTo>
                    <a:pt x="0" y="1811"/>
                  </a:lnTo>
                  <a:lnTo>
                    <a:pt x="3" y="1890"/>
                  </a:lnTo>
                  <a:lnTo>
                    <a:pt x="11" y="1976"/>
                  </a:lnTo>
                  <a:lnTo>
                    <a:pt x="24" y="2064"/>
                  </a:lnTo>
                  <a:lnTo>
                    <a:pt x="39" y="2132"/>
                  </a:lnTo>
                  <a:lnTo>
                    <a:pt x="60" y="2193"/>
                  </a:lnTo>
                  <a:lnTo>
                    <a:pt x="84" y="2247"/>
                  </a:lnTo>
                  <a:lnTo>
                    <a:pt x="113" y="2295"/>
                  </a:lnTo>
                  <a:lnTo>
                    <a:pt x="144" y="2337"/>
                  </a:lnTo>
                  <a:lnTo>
                    <a:pt x="180" y="2375"/>
                  </a:lnTo>
                  <a:lnTo>
                    <a:pt x="218" y="2406"/>
                  </a:lnTo>
                  <a:lnTo>
                    <a:pt x="258" y="2433"/>
                  </a:lnTo>
                  <a:lnTo>
                    <a:pt x="300" y="2457"/>
                  </a:lnTo>
                  <a:lnTo>
                    <a:pt x="344" y="2475"/>
                  </a:lnTo>
                  <a:lnTo>
                    <a:pt x="390" y="2490"/>
                  </a:lnTo>
                  <a:lnTo>
                    <a:pt x="437" y="2501"/>
                  </a:lnTo>
                  <a:lnTo>
                    <a:pt x="485" y="2508"/>
                  </a:lnTo>
                  <a:lnTo>
                    <a:pt x="533" y="2513"/>
                  </a:lnTo>
                  <a:lnTo>
                    <a:pt x="581" y="2514"/>
                  </a:lnTo>
                  <a:lnTo>
                    <a:pt x="629" y="2514"/>
                  </a:lnTo>
                  <a:lnTo>
                    <a:pt x="675" y="2511"/>
                  </a:lnTo>
                  <a:lnTo>
                    <a:pt x="722" y="2507"/>
                  </a:lnTo>
                  <a:lnTo>
                    <a:pt x="767" y="2501"/>
                  </a:lnTo>
                  <a:lnTo>
                    <a:pt x="810" y="2493"/>
                  </a:lnTo>
                  <a:lnTo>
                    <a:pt x="851" y="2484"/>
                  </a:lnTo>
                  <a:lnTo>
                    <a:pt x="890" y="2475"/>
                  </a:lnTo>
                  <a:lnTo>
                    <a:pt x="927" y="2466"/>
                  </a:lnTo>
                  <a:lnTo>
                    <a:pt x="960" y="2457"/>
                  </a:lnTo>
                  <a:lnTo>
                    <a:pt x="990" y="2448"/>
                  </a:lnTo>
                  <a:lnTo>
                    <a:pt x="1017" y="2439"/>
                  </a:lnTo>
                  <a:lnTo>
                    <a:pt x="1038" y="2432"/>
                  </a:lnTo>
                  <a:lnTo>
                    <a:pt x="1056" y="2426"/>
                  </a:lnTo>
                  <a:lnTo>
                    <a:pt x="1070" y="2421"/>
                  </a:lnTo>
                  <a:lnTo>
                    <a:pt x="1079" y="2417"/>
                  </a:lnTo>
                  <a:lnTo>
                    <a:pt x="1082" y="2417"/>
                  </a:lnTo>
                  <a:lnTo>
                    <a:pt x="1026" y="2313"/>
                  </a:lnTo>
                  <a:lnTo>
                    <a:pt x="1026" y="2310"/>
                  </a:lnTo>
                  <a:lnTo>
                    <a:pt x="1025" y="2304"/>
                  </a:lnTo>
                  <a:lnTo>
                    <a:pt x="1026" y="2297"/>
                  </a:lnTo>
                  <a:lnTo>
                    <a:pt x="1031" y="2291"/>
                  </a:lnTo>
                  <a:lnTo>
                    <a:pt x="1038" y="2285"/>
                  </a:lnTo>
                  <a:lnTo>
                    <a:pt x="1044" y="2288"/>
                  </a:lnTo>
                  <a:lnTo>
                    <a:pt x="1053" y="2297"/>
                  </a:lnTo>
                  <a:lnTo>
                    <a:pt x="1065" y="2309"/>
                  </a:lnTo>
                  <a:lnTo>
                    <a:pt x="1077" y="2325"/>
                  </a:lnTo>
                  <a:lnTo>
                    <a:pt x="1089" y="2345"/>
                  </a:lnTo>
                  <a:lnTo>
                    <a:pt x="1101" y="2363"/>
                  </a:lnTo>
                  <a:lnTo>
                    <a:pt x="1113" y="2382"/>
                  </a:lnTo>
                  <a:lnTo>
                    <a:pt x="1124" y="2399"/>
                  </a:lnTo>
                  <a:lnTo>
                    <a:pt x="1133" y="2412"/>
                  </a:lnTo>
                  <a:lnTo>
                    <a:pt x="1137" y="2421"/>
                  </a:lnTo>
                  <a:lnTo>
                    <a:pt x="1140" y="2426"/>
                  </a:lnTo>
                  <a:lnTo>
                    <a:pt x="1142" y="2427"/>
                  </a:lnTo>
                  <a:lnTo>
                    <a:pt x="1149" y="2433"/>
                  </a:lnTo>
                  <a:lnTo>
                    <a:pt x="1163" y="2442"/>
                  </a:lnTo>
                  <a:lnTo>
                    <a:pt x="1179" y="2453"/>
                  </a:lnTo>
                  <a:lnTo>
                    <a:pt x="1200" y="2463"/>
                  </a:lnTo>
                  <a:lnTo>
                    <a:pt x="1224" y="2471"/>
                  </a:lnTo>
                  <a:lnTo>
                    <a:pt x="1253" y="2477"/>
                  </a:lnTo>
                  <a:lnTo>
                    <a:pt x="1286" y="2478"/>
                  </a:lnTo>
                  <a:lnTo>
                    <a:pt x="1320" y="2474"/>
                  </a:lnTo>
                  <a:lnTo>
                    <a:pt x="1358" y="2463"/>
                  </a:lnTo>
                  <a:lnTo>
                    <a:pt x="1398" y="2444"/>
                  </a:lnTo>
                  <a:lnTo>
                    <a:pt x="1430" y="2424"/>
                  </a:lnTo>
                  <a:lnTo>
                    <a:pt x="1463" y="2399"/>
                  </a:lnTo>
                  <a:lnTo>
                    <a:pt x="1500" y="2367"/>
                  </a:lnTo>
                  <a:lnTo>
                    <a:pt x="1538" y="2331"/>
                  </a:lnTo>
                  <a:lnTo>
                    <a:pt x="1578" y="2292"/>
                  </a:lnTo>
                  <a:lnTo>
                    <a:pt x="1619" y="2250"/>
                  </a:lnTo>
                  <a:lnTo>
                    <a:pt x="1659" y="2204"/>
                  </a:lnTo>
                  <a:lnTo>
                    <a:pt x="1698" y="2157"/>
                  </a:lnTo>
                  <a:lnTo>
                    <a:pt x="1736" y="2108"/>
                  </a:lnTo>
                  <a:lnTo>
                    <a:pt x="1772" y="2058"/>
                  </a:lnTo>
                  <a:lnTo>
                    <a:pt x="1803" y="2009"/>
                  </a:lnTo>
                  <a:lnTo>
                    <a:pt x="1833" y="1959"/>
                  </a:lnTo>
                  <a:lnTo>
                    <a:pt x="1857" y="1911"/>
                  </a:lnTo>
                  <a:lnTo>
                    <a:pt x="1877" y="1865"/>
                  </a:lnTo>
                  <a:lnTo>
                    <a:pt x="1892" y="1821"/>
                  </a:lnTo>
                  <a:lnTo>
                    <a:pt x="1899" y="1781"/>
                  </a:lnTo>
                  <a:lnTo>
                    <a:pt x="1899" y="1734"/>
                  </a:lnTo>
                  <a:lnTo>
                    <a:pt x="1893" y="1689"/>
                  </a:lnTo>
                  <a:lnTo>
                    <a:pt x="1881" y="1647"/>
                  </a:lnTo>
                  <a:lnTo>
                    <a:pt x="1863" y="1605"/>
                  </a:lnTo>
                  <a:lnTo>
                    <a:pt x="1842" y="1565"/>
                  </a:lnTo>
                  <a:lnTo>
                    <a:pt x="1817" y="1526"/>
                  </a:lnTo>
                  <a:lnTo>
                    <a:pt x="1790" y="1485"/>
                  </a:lnTo>
                  <a:lnTo>
                    <a:pt x="1761" y="1446"/>
                  </a:lnTo>
                  <a:lnTo>
                    <a:pt x="1733" y="1406"/>
                  </a:lnTo>
                  <a:lnTo>
                    <a:pt x="1706" y="1365"/>
                  </a:lnTo>
                  <a:lnTo>
                    <a:pt x="1680" y="1323"/>
                  </a:lnTo>
                  <a:lnTo>
                    <a:pt x="1658" y="1278"/>
                  </a:lnTo>
                  <a:lnTo>
                    <a:pt x="1640" y="1233"/>
                  </a:lnTo>
                  <a:lnTo>
                    <a:pt x="1626" y="1191"/>
                  </a:lnTo>
                  <a:lnTo>
                    <a:pt x="1614" y="1148"/>
                  </a:lnTo>
                  <a:lnTo>
                    <a:pt x="1604" y="1103"/>
                  </a:lnTo>
                  <a:lnTo>
                    <a:pt x="1595" y="1056"/>
                  </a:lnTo>
                  <a:lnTo>
                    <a:pt x="1589" y="1010"/>
                  </a:lnTo>
                  <a:lnTo>
                    <a:pt x="1584" y="962"/>
                  </a:lnTo>
                  <a:lnTo>
                    <a:pt x="1586" y="915"/>
                  </a:lnTo>
                  <a:lnTo>
                    <a:pt x="1589" y="867"/>
                  </a:lnTo>
                  <a:lnTo>
                    <a:pt x="1598" y="822"/>
                  </a:lnTo>
                  <a:lnTo>
                    <a:pt x="1611" y="777"/>
                  </a:lnTo>
                  <a:lnTo>
                    <a:pt x="1631" y="734"/>
                  </a:lnTo>
                  <a:lnTo>
                    <a:pt x="1656" y="693"/>
                  </a:lnTo>
                  <a:lnTo>
                    <a:pt x="1689" y="654"/>
                  </a:lnTo>
                  <a:lnTo>
                    <a:pt x="1728" y="618"/>
                  </a:lnTo>
                  <a:lnTo>
                    <a:pt x="1775" y="587"/>
                  </a:lnTo>
                  <a:lnTo>
                    <a:pt x="1824" y="558"/>
                  </a:lnTo>
                  <a:lnTo>
                    <a:pt x="1874" y="531"/>
                  </a:lnTo>
                  <a:lnTo>
                    <a:pt x="1925" y="504"/>
                  </a:lnTo>
                  <a:lnTo>
                    <a:pt x="1977" y="477"/>
                  </a:lnTo>
                  <a:lnTo>
                    <a:pt x="2027" y="452"/>
                  </a:lnTo>
                  <a:lnTo>
                    <a:pt x="2076" y="426"/>
                  </a:lnTo>
                  <a:lnTo>
                    <a:pt x="2124" y="401"/>
                  </a:lnTo>
                  <a:lnTo>
                    <a:pt x="2168" y="374"/>
                  </a:lnTo>
                  <a:lnTo>
                    <a:pt x="2210" y="347"/>
                  </a:lnTo>
                  <a:lnTo>
                    <a:pt x="2246" y="320"/>
                  </a:lnTo>
                  <a:lnTo>
                    <a:pt x="2279" y="291"/>
                  </a:lnTo>
                  <a:lnTo>
                    <a:pt x="2304" y="261"/>
                  </a:lnTo>
                  <a:lnTo>
                    <a:pt x="2324" y="231"/>
                  </a:lnTo>
                  <a:lnTo>
                    <a:pt x="2337" y="198"/>
                  </a:lnTo>
                  <a:lnTo>
                    <a:pt x="2342" y="165"/>
                  </a:lnTo>
                  <a:lnTo>
                    <a:pt x="2339" y="129"/>
                  </a:lnTo>
                  <a:lnTo>
                    <a:pt x="2328" y="102"/>
                  </a:lnTo>
                  <a:lnTo>
                    <a:pt x="2310" y="80"/>
                  </a:lnTo>
                  <a:lnTo>
                    <a:pt x="2285" y="60"/>
                  </a:lnTo>
                  <a:lnTo>
                    <a:pt x="2253" y="44"/>
                  </a:lnTo>
                  <a:lnTo>
                    <a:pt x="2216" y="29"/>
                  </a:lnTo>
                  <a:lnTo>
                    <a:pt x="2174" y="18"/>
                  </a:lnTo>
                  <a:lnTo>
                    <a:pt x="2129" y="11"/>
                  </a:lnTo>
                  <a:lnTo>
                    <a:pt x="2078" y="5"/>
                  </a:lnTo>
                  <a:lnTo>
                    <a:pt x="2025" y="0"/>
                  </a:lnTo>
                  <a:lnTo>
                    <a:pt x="1971" y="0"/>
                  </a:lnTo>
                  <a:lnTo>
                    <a:pt x="1914" y="2"/>
                  </a:lnTo>
                  <a:lnTo>
                    <a:pt x="1857" y="5"/>
                  </a:lnTo>
                  <a:lnTo>
                    <a:pt x="1800" y="9"/>
                  </a:lnTo>
                  <a:lnTo>
                    <a:pt x="1745" y="17"/>
                  </a:lnTo>
                  <a:lnTo>
                    <a:pt x="1689" y="26"/>
                  </a:lnTo>
                  <a:lnTo>
                    <a:pt x="1637" y="36"/>
                  </a:lnTo>
                  <a:lnTo>
                    <a:pt x="1587" y="48"/>
                  </a:lnTo>
                  <a:lnTo>
                    <a:pt x="1541" y="60"/>
                  </a:lnTo>
                  <a:lnTo>
                    <a:pt x="1499" y="75"/>
                  </a:lnTo>
                  <a:lnTo>
                    <a:pt x="1461" y="90"/>
                  </a:lnTo>
                  <a:lnTo>
                    <a:pt x="1430" y="107"/>
                  </a:lnTo>
                  <a:lnTo>
                    <a:pt x="1379" y="138"/>
                  </a:lnTo>
                  <a:lnTo>
                    <a:pt x="1332" y="170"/>
                  </a:lnTo>
                  <a:lnTo>
                    <a:pt x="1290" y="201"/>
                  </a:lnTo>
                  <a:lnTo>
                    <a:pt x="1253" y="231"/>
                  </a:lnTo>
                  <a:lnTo>
                    <a:pt x="1221" y="258"/>
                  </a:lnTo>
                  <a:lnTo>
                    <a:pt x="1194" y="284"/>
                  </a:lnTo>
                  <a:lnTo>
                    <a:pt x="1172" y="305"/>
                  </a:lnTo>
                  <a:lnTo>
                    <a:pt x="1155" y="323"/>
                  </a:lnTo>
                  <a:lnTo>
                    <a:pt x="1143" y="336"/>
                  </a:lnTo>
                  <a:lnTo>
                    <a:pt x="1136" y="345"/>
                  </a:lnTo>
                  <a:lnTo>
                    <a:pt x="1133" y="348"/>
                  </a:lnTo>
                  <a:lnTo>
                    <a:pt x="1187" y="399"/>
                  </a:lnTo>
                  <a:lnTo>
                    <a:pt x="1188" y="401"/>
                  </a:lnTo>
                  <a:lnTo>
                    <a:pt x="1190" y="407"/>
                  </a:lnTo>
                  <a:lnTo>
                    <a:pt x="1190" y="413"/>
                  </a:lnTo>
                  <a:lnTo>
                    <a:pt x="1188" y="419"/>
                  </a:lnTo>
                  <a:lnTo>
                    <a:pt x="1182" y="425"/>
                  </a:lnTo>
                  <a:lnTo>
                    <a:pt x="1172" y="426"/>
                  </a:lnTo>
                  <a:lnTo>
                    <a:pt x="1161" y="426"/>
                  </a:lnTo>
                  <a:lnTo>
                    <a:pt x="1154" y="423"/>
                  </a:lnTo>
                  <a:lnTo>
                    <a:pt x="1151" y="422"/>
                  </a:lnTo>
                  <a:lnTo>
                    <a:pt x="1091" y="371"/>
                  </a:lnTo>
                  <a:lnTo>
                    <a:pt x="1085" y="371"/>
                  </a:lnTo>
                  <a:lnTo>
                    <a:pt x="1071" y="371"/>
                  </a:lnTo>
                  <a:lnTo>
                    <a:pt x="1050" y="372"/>
                  </a:lnTo>
                  <a:lnTo>
                    <a:pt x="1023" y="374"/>
                  </a:lnTo>
                  <a:lnTo>
                    <a:pt x="989" y="378"/>
                  </a:lnTo>
                  <a:lnTo>
                    <a:pt x="951" y="386"/>
                  </a:lnTo>
                  <a:lnTo>
                    <a:pt x="909" y="396"/>
                  </a:lnTo>
                  <a:lnTo>
                    <a:pt x="866" y="410"/>
                  </a:lnTo>
                  <a:lnTo>
                    <a:pt x="821" y="428"/>
                  </a:lnTo>
                  <a:lnTo>
                    <a:pt x="774" y="452"/>
                  </a:lnTo>
                  <a:lnTo>
                    <a:pt x="729" y="480"/>
                  </a:lnTo>
                  <a:lnTo>
                    <a:pt x="686" y="515"/>
                  </a:lnTo>
                  <a:lnTo>
                    <a:pt x="647" y="555"/>
                  </a:lnTo>
                  <a:lnTo>
                    <a:pt x="608" y="603"/>
                  </a:lnTo>
                  <a:lnTo>
                    <a:pt x="573" y="654"/>
                  </a:lnTo>
                  <a:lnTo>
                    <a:pt x="545" y="704"/>
                  </a:lnTo>
                  <a:lnTo>
                    <a:pt x="521" y="753"/>
                  </a:lnTo>
                  <a:lnTo>
                    <a:pt x="501" y="801"/>
                  </a:lnTo>
                  <a:lnTo>
                    <a:pt x="485" y="845"/>
                  </a:lnTo>
                  <a:lnTo>
                    <a:pt x="471" y="885"/>
                  </a:lnTo>
                  <a:lnTo>
                    <a:pt x="462" y="921"/>
                  </a:lnTo>
                  <a:lnTo>
                    <a:pt x="455" y="951"/>
                  </a:lnTo>
                  <a:lnTo>
                    <a:pt x="452" y="974"/>
                  </a:lnTo>
                  <a:lnTo>
                    <a:pt x="449" y="987"/>
                  </a:lnTo>
                  <a:lnTo>
                    <a:pt x="447" y="992"/>
                  </a:lnTo>
                  <a:lnTo>
                    <a:pt x="558" y="1013"/>
                  </a:lnTo>
                  <a:lnTo>
                    <a:pt x="560" y="1013"/>
                  </a:lnTo>
                  <a:lnTo>
                    <a:pt x="561" y="1013"/>
                  </a:lnTo>
                  <a:lnTo>
                    <a:pt x="564" y="1014"/>
                  </a:lnTo>
                  <a:lnTo>
                    <a:pt x="567" y="1016"/>
                  </a:lnTo>
                  <a:lnTo>
                    <a:pt x="570" y="1017"/>
                  </a:lnTo>
                  <a:lnTo>
                    <a:pt x="573" y="1020"/>
                  </a:lnTo>
                  <a:lnTo>
                    <a:pt x="576" y="1022"/>
                  </a:lnTo>
                  <a:lnTo>
                    <a:pt x="576" y="1025"/>
                  </a:lnTo>
                  <a:lnTo>
                    <a:pt x="576" y="1029"/>
                  </a:lnTo>
                  <a:lnTo>
                    <a:pt x="575" y="1032"/>
                  </a:lnTo>
                  <a:lnTo>
                    <a:pt x="564" y="1041"/>
                  </a:lnTo>
                  <a:lnTo>
                    <a:pt x="552" y="1046"/>
                  </a:lnTo>
                  <a:lnTo>
                    <a:pt x="545" y="1047"/>
                  </a:lnTo>
                  <a:lnTo>
                    <a:pt x="540" y="1049"/>
                  </a:lnTo>
                  <a:lnTo>
                    <a:pt x="393" y="103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16D3FE88-FFCB-42CE-821B-AABAB1CB148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532236" y="3675746"/>
            <a:ext cx="4536127" cy="2424361"/>
            <a:chOff x="2532236" y="3675746"/>
            <a:chExt cx="4536127" cy="2424361"/>
          </a:xfrm>
        </p:grpSpPr>
        <p:grpSp>
          <p:nvGrpSpPr>
            <p:cNvPr id="14" name="Group 27">
              <a:extLst>
                <a:ext uri="{FF2B5EF4-FFF2-40B4-BE49-F238E27FC236}">
                  <a16:creationId xmlns:a16="http://schemas.microsoft.com/office/drawing/2014/main" id="{B260332D-ACE0-4794-A46E-3F348DFF7982}"/>
                </a:ext>
              </a:extLst>
            </p:cNvPr>
            <p:cNvGrpSpPr/>
            <p:nvPr/>
          </p:nvGrpSpPr>
          <p:grpSpPr>
            <a:xfrm>
              <a:off x="2827002" y="4730945"/>
              <a:ext cx="510250" cy="509379"/>
              <a:chOff x="5162550" y="5164138"/>
              <a:chExt cx="930275" cy="928687"/>
            </a:xfrm>
            <a:solidFill>
              <a:schemeClr val="accent1"/>
            </a:solidFill>
          </p:grpSpPr>
          <p:sp>
            <p:nvSpPr>
              <p:cNvPr id="28" name="Freeform: Shape 30">
                <a:extLst>
                  <a:ext uri="{FF2B5EF4-FFF2-40B4-BE49-F238E27FC236}">
                    <a16:creationId xmlns:a16="http://schemas.microsoft.com/office/drawing/2014/main" id="{735246C1-44E5-4327-BD7B-7E0BB1077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0" y="5164138"/>
                <a:ext cx="930275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31">
                <a:extLst>
                  <a:ext uri="{FF2B5EF4-FFF2-40B4-BE49-F238E27FC236}">
                    <a16:creationId xmlns:a16="http://schemas.microsoft.com/office/drawing/2014/main" id="{42614630-299A-4510-AB56-3741EBD75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3575" y="5280025"/>
                <a:ext cx="231775" cy="231775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Rectangle 29">
              <a:extLst>
                <a:ext uri="{FF2B5EF4-FFF2-40B4-BE49-F238E27FC236}">
                  <a16:creationId xmlns:a16="http://schemas.microsoft.com/office/drawing/2014/main" id="{9A8EC350-3350-4325-AE46-583321965585}"/>
                </a:ext>
              </a:extLst>
            </p:cNvPr>
            <p:cNvSpPr/>
            <p:nvPr/>
          </p:nvSpPr>
          <p:spPr>
            <a:xfrm>
              <a:off x="3318770" y="497832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</a:rPr>
                <a:t>Enter the title text</a:t>
              </a:r>
            </a:p>
          </p:txBody>
        </p:sp>
        <p:grpSp>
          <p:nvGrpSpPr>
            <p:cNvPr id="16" name="Group 32">
              <a:extLst>
                <a:ext uri="{FF2B5EF4-FFF2-40B4-BE49-F238E27FC236}">
                  <a16:creationId xmlns:a16="http://schemas.microsoft.com/office/drawing/2014/main" id="{722B8DB5-A57C-401D-9527-5618F77982A0}"/>
                </a:ext>
              </a:extLst>
            </p:cNvPr>
            <p:cNvGrpSpPr/>
            <p:nvPr/>
          </p:nvGrpSpPr>
          <p:grpSpPr>
            <a:xfrm>
              <a:off x="2532236" y="4771974"/>
              <a:ext cx="3031204" cy="570844"/>
              <a:chOff x="2267129" y="4958946"/>
              <a:chExt cx="3031204" cy="570844"/>
            </a:xfrm>
          </p:grpSpPr>
          <p:cxnSp>
            <p:nvCxnSpPr>
              <p:cNvPr id="26" name="Straight Connector 33">
                <a:extLst>
                  <a:ext uri="{FF2B5EF4-FFF2-40B4-BE49-F238E27FC236}">
                    <a16:creationId xmlns:a16="http://schemas.microsoft.com/office/drawing/2014/main" id="{5875B8F9-F609-4ADB-AFCA-D07A709B9AB6}"/>
                  </a:ext>
                </a:extLst>
              </p:cNvPr>
              <p:cNvCxnSpPr/>
              <p:nvPr/>
            </p:nvCxnSpPr>
            <p:spPr>
              <a:xfrm flipH="1">
                <a:off x="4746979" y="4958946"/>
                <a:ext cx="551354" cy="570844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34">
                <a:extLst>
                  <a:ext uri="{FF2B5EF4-FFF2-40B4-BE49-F238E27FC236}">
                    <a16:creationId xmlns:a16="http://schemas.microsoft.com/office/drawing/2014/main" id="{A62496A2-2661-4D7E-B738-AF1F029CBA19}"/>
                  </a:ext>
                </a:extLst>
              </p:cNvPr>
              <p:cNvCxnSpPr/>
              <p:nvPr/>
            </p:nvCxnSpPr>
            <p:spPr>
              <a:xfrm flipH="1">
                <a:off x="2267129" y="5529790"/>
                <a:ext cx="2479850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Freeform: Shape 39">
              <a:extLst>
                <a:ext uri="{FF2B5EF4-FFF2-40B4-BE49-F238E27FC236}">
                  <a16:creationId xmlns:a16="http://schemas.microsoft.com/office/drawing/2014/main" id="{32592610-6391-4E53-A5C8-B20C08332B5A}"/>
                </a:ext>
              </a:extLst>
            </p:cNvPr>
            <p:cNvSpPr>
              <a:spLocks/>
            </p:cNvSpPr>
            <p:nvPr/>
          </p:nvSpPr>
          <p:spPr bwMode="gray">
            <a:xfrm>
              <a:off x="5195807" y="3675746"/>
              <a:ext cx="1872556" cy="1268267"/>
            </a:xfrm>
            <a:custGeom>
              <a:avLst/>
              <a:gdLst/>
              <a:ahLst/>
              <a:cxnLst>
                <a:cxn ang="0">
                  <a:pos x="216" y="1196"/>
                </a:cxn>
                <a:cxn ang="0">
                  <a:pos x="222" y="1184"/>
                </a:cxn>
                <a:cxn ang="0">
                  <a:pos x="243" y="1184"/>
                </a:cxn>
                <a:cxn ang="0">
                  <a:pos x="258" y="1220"/>
                </a:cxn>
                <a:cxn ang="0">
                  <a:pos x="243" y="1386"/>
                </a:cxn>
                <a:cxn ang="0">
                  <a:pos x="317" y="1491"/>
                </a:cxn>
                <a:cxn ang="0">
                  <a:pos x="464" y="1601"/>
                </a:cxn>
                <a:cxn ang="0">
                  <a:pos x="738" y="1659"/>
                </a:cxn>
                <a:cxn ang="0">
                  <a:pos x="1070" y="1617"/>
                </a:cxn>
                <a:cxn ang="0">
                  <a:pos x="1370" y="1493"/>
                </a:cxn>
                <a:cxn ang="0">
                  <a:pos x="1538" y="1388"/>
                </a:cxn>
                <a:cxn ang="0">
                  <a:pos x="1605" y="1332"/>
                </a:cxn>
                <a:cxn ang="0">
                  <a:pos x="1643" y="1337"/>
                </a:cxn>
                <a:cxn ang="0">
                  <a:pos x="1772" y="1364"/>
                </a:cxn>
                <a:cxn ang="0">
                  <a:pos x="1944" y="1386"/>
                </a:cxn>
                <a:cxn ang="0">
                  <a:pos x="2130" y="1389"/>
                </a:cxn>
                <a:cxn ang="0">
                  <a:pos x="2258" y="1353"/>
                </a:cxn>
                <a:cxn ang="0">
                  <a:pos x="2295" y="1250"/>
                </a:cxn>
                <a:cxn ang="0">
                  <a:pos x="2237" y="1140"/>
                </a:cxn>
                <a:cxn ang="0">
                  <a:pos x="2118" y="1083"/>
                </a:cxn>
                <a:cxn ang="0">
                  <a:pos x="2027" y="1071"/>
                </a:cxn>
                <a:cxn ang="0">
                  <a:pos x="1964" y="1173"/>
                </a:cxn>
                <a:cxn ang="0">
                  <a:pos x="1932" y="1175"/>
                </a:cxn>
                <a:cxn ang="0">
                  <a:pos x="1943" y="1119"/>
                </a:cxn>
                <a:cxn ang="0">
                  <a:pos x="1976" y="1050"/>
                </a:cxn>
                <a:cxn ang="0">
                  <a:pos x="1983" y="1019"/>
                </a:cxn>
                <a:cxn ang="0">
                  <a:pos x="1965" y="908"/>
                </a:cxn>
                <a:cxn ang="0">
                  <a:pos x="1881" y="794"/>
                </a:cxn>
                <a:cxn ang="0">
                  <a:pos x="1830" y="762"/>
                </a:cxn>
                <a:cxn ang="0">
                  <a:pos x="1676" y="753"/>
                </a:cxn>
                <a:cxn ang="0">
                  <a:pos x="1676" y="713"/>
                </a:cxn>
                <a:cxn ang="0">
                  <a:pos x="1878" y="708"/>
                </a:cxn>
                <a:cxn ang="0">
                  <a:pos x="1908" y="699"/>
                </a:cxn>
                <a:cxn ang="0">
                  <a:pos x="2012" y="659"/>
                </a:cxn>
                <a:cxn ang="0">
                  <a:pos x="2174" y="585"/>
                </a:cxn>
                <a:cxn ang="0">
                  <a:pos x="2322" y="501"/>
                </a:cxn>
                <a:cxn ang="0">
                  <a:pos x="2429" y="390"/>
                </a:cxn>
                <a:cxn ang="0">
                  <a:pos x="2447" y="242"/>
                </a:cxn>
                <a:cxn ang="0">
                  <a:pos x="2373" y="114"/>
                </a:cxn>
                <a:cxn ang="0">
                  <a:pos x="2220" y="30"/>
                </a:cxn>
                <a:cxn ang="0">
                  <a:pos x="1980" y="0"/>
                </a:cxn>
                <a:cxn ang="0">
                  <a:pos x="1640" y="32"/>
                </a:cxn>
                <a:cxn ang="0">
                  <a:pos x="1185" y="128"/>
                </a:cxn>
                <a:cxn ang="0">
                  <a:pos x="849" y="246"/>
                </a:cxn>
                <a:cxn ang="0">
                  <a:pos x="608" y="390"/>
                </a:cxn>
                <a:cxn ang="0">
                  <a:pos x="498" y="489"/>
                </a:cxn>
                <a:cxn ang="0">
                  <a:pos x="470" y="542"/>
                </a:cxn>
                <a:cxn ang="0">
                  <a:pos x="477" y="560"/>
                </a:cxn>
                <a:cxn ang="0">
                  <a:pos x="587" y="558"/>
                </a:cxn>
                <a:cxn ang="0">
                  <a:pos x="600" y="564"/>
                </a:cxn>
                <a:cxn ang="0">
                  <a:pos x="609" y="575"/>
                </a:cxn>
                <a:cxn ang="0">
                  <a:pos x="582" y="596"/>
                </a:cxn>
                <a:cxn ang="0">
                  <a:pos x="483" y="606"/>
                </a:cxn>
                <a:cxn ang="0">
                  <a:pos x="435" y="639"/>
                </a:cxn>
                <a:cxn ang="0">
                  <a:pos x="321" y="723"/>
                </a:cxn>
                <a:cxn ang="0">
                  <a:pos x="182" y="843"/>
                </a:cxn>
                <a:cxn ang="0">
                  <a:pos x="59" y="980"/>
                </a:cxn>
                <a:cxn ang="0">
                  <a:pos x="0" y="1121"/>
                </a:cxn>
                <a:cxn ang="0">
                  <a:pos x="30" y="1217"/>
                </a:cxn>
                <a:cxn ang="0">
                  <a:pos x="102" y="1274"/>
                </a:cxn>
                <a:cxn ang="0">
                  <a:pos x="170" y="1302"/>
                </a:cxn>
              </a:cxnLst>
              <a:rect l="0" t="0" r="r" b="b"/>
              <a:pathLst>
                <a:path w="2454" h="1659">
                  <a:moveTo>
                    <a:pt x="191" y="1307"/>
                  </a:moveTo>
                  <a:lnTo>
                    <a:pt x="216" y="1199"/>
                  </a:lnTo>
                  <a:lnTo>
                    <a:pt x="216" y="1199"/>
                  </a:lnTo>
                  <a:lnTo>
                    <a:pt x="216" y="1196"/>
                  </a:lnTo>
                  <a:lnTo>
                    <a:pt x="218" y="1193"/>
                  </a:lnTo>
                  <a:lnTo>
                    <a:pt x="219" y="1190"/>
                  </a:lnTo>
                  <a:lnTo>
                    <a:pt x="221" y="1187"/>
                  </a:lnTo>
                  <a:lnTo>
                    <a:pt x="222" y="1184"/>
                  </a:lnTo>
                  <a:lnTo>
                    <a:pt x="225" y="1181"/>
                  </a:lnTo>
                  <a:lnTo>
                    <a:pt x="230" y="1179"/>
                  </a:lnTo>
                  <a:lnTo>
                    <a:pt x="234" y="1179"/>
                  </a:lnTo>
                  <a:lnTo>
                    <a:pt x="243" y="1184"/>
                  </a:lnTo>
                  <a:lnTo>
                    <a:pt x="251" y="1194"/>
                  </a:lnTo>
                  <a:lnTo>
                    <a:pt x="255" y="1206"/>
                  </a:lnTo>
                  <a:lnTo>
                    <a:pt x="258" y="1215"/>
                  </a:lnTo>
                  <a:lnTo>
                    <a:pt x="258" y="1220"/>
                  </a:lnTo>
                  <a:lnTo>
                    <a:pt x="228" y="1355"/>
                  </a:lnTo>
                  <a:lnTo>
                    <a:pt x="230" y="1359"/>
                  </a:lnTo>
                  <a:lnTo>
                    <a:pt x="234" y="1370"/>
                  </a:lnTo>
                  <a:lnTo>
                    <a:pt x="243" y="1386"/>
                  </a:lnTo>
                  <a:lnTo>
                    <a:pt x="255" y="1409"/>
                  </a:lnTo>
                  <a:lnTo>
                    <a:pt x="272" y="1434"/>
                  </a:lnTo>
                  <a:lnTo>
                    <a:pt x="291" y="1463"/>
                  </a:lnTo>
                  <a:lnTo>
                    <a:pt x="317" y="1491"/>
                  </a:lnTo>
                  <a:lnTo>
                    <a:pt x="345" y="1521"/>
                  </a:lnTo>
                  <a:lnTo>
                    <a:pt x="380" y="1550"/>
                  </a:lnTo>
                  <a:lnTo>
                    <a:pt x="419" y="1577"/>
                  </a:lnTo>
                  <a:lnTo>
                    <a:pt x="464" y="1601"/>
                  </a:lnTo>
                  <a:lnTo>
                    <a:pt x="513" y="1620"/>
                  </a:lnTo>
                  <a:lnTo>
                    <a:pt x="585" y="1640"/>
                  </a:lnTo>
                  <a:lnTo>
                    <a:pt x="660" y="1653"/>
                  </a:lnTo>
                  <a:lnTo>
                    <a:pt x="738" y="1659"/>
                  </a:lnTo>
                  <a:lnTo>
                    <a:pt x="819" y="1659"/>
                  </a:lnTo>
                  <a:lnTo>
                    <a:pt x="900" y="1652"/>
                  </a:lnTo>
                  <a:lnTo>
                    <a:pt x="984" y="1638"/>
                  </a:lnTo>
                  <a:lnTo>
                    <a:pt x="1070" y="1617"/>
                  </a:lnTo>
                  <a:lnTo>
                    <a:pt x="1157" y="1589"/>
                  </a:lnTo>
                  <a:lnTo>
                    <a:pt x="1242" y="1554"/>
                  </a:lnTo>
                  <a:lnTo>
                    <a:pt x="1310" y="1523"/>
                  </a:lnTo>
                  <a:lnTo>
                    <a:pt x="1370" y="1493"/>
                  </a:lnTo>
                  <a:lnTo>
                    <a:pt x="1422" y="1463"/>
                  </a:lnTo>
                  <a:lnTo>
                    <a:pt x="1467" y="1436"/>
                  </a:lnTo>
                  <a:lnTo>
                    <a:pt x="1506" y="1410"/>
                  </a:lnTo>
                  <a:lnTo>
                    <a:pt x="1538" y="1388"/>
                  </a:lnTo>
                  <a:lnTo>
                    <a:pt x="1563" y="1368"/>
                  </a:lnTo>
                  <a:lnTo>
                    <a:pt x="1583" y="1352"/>
                  </a:lnTo>
                  <a:lnTo>
                    <a:pt x="1596" y="1340"/>
                  </a:lnTo>
                  <a:lnTo>
                    <a:pt x="1605" y="1332"/>
                  </a:lnTo>
                  <a:lnTo>
                    <a:pt x="1607" y="1329"/>
                  </a:lnTo>
                  <a:lnTo>
                    <a:pt x="1611" y="1331"/>
                  </a:lnTo>
                  <a:lnTo>
                    <a:pt x="1623" y="1334"/>
                  </a:lnTo>
                  <a:lnTo>
                    <a:pt x="1643" y="1337"/>
                  </a:lnTo>
                  <a:lnTo>
                    <a:pt x="1668" y="1343"/>
                  </a:lnTo>
                  <a:lnTo>
                    <a:pt x="1698" y="1349"/>
                  </a:lnTo>
                  <a:lnTo>
                    <a:pt x="1733" y="1356"/>
                  </a:lnTo>
                  <a:lnTo>
                    <a:pt x="1772" y="1364"/>
                  </a:lnTo>
                  <a:lnTo>
                    <a:pt x="1812" y="1370"/>
                  </a:lnTo>
                  <a:lnTo>
                    <a:pt x="1856" y="1376"/>
                  </a:lnTo>
                  <a:lnTo>
                    <a:pt x="1899" y="1382"/>
                  </a:lnTo>
                  <a:lnTo>
                    <a:pt x="1944" y="1386"/>
                  </a:lnTo>
                  <a:lnTo>
                    <a:pt x="1989" y="1389"/>
                  </a:lnTo>
                  <a:lnTo>
                    <a:pt x="2039" y="1392"/>
                  </a:lnTo>
                  <a:lnTo>
                    <a:pt x="2087" y="1392"/>
                  </a:lnTo>
                  <a:lnTo>
                    <a:pt x="2130" y="1389"/>
                  </a:lnTo>
                  <a:lnTo>
                    <a:pt x="2169" y="1385"/>
                  </a:lnTo>
                  <a:lnTo>
                    <a:pt x="2204" y="1377"/>
                  </a:lnTo>
                  <a:lnTo>
                    <a:pt x="2234" y="1367"/>
                  </a:lnTo>
                  <a:lnTo>
                    <a:pt x="2258" y="1353"/>
                  </a:lnTo>
                  <a:lnTo>
                    <a:pt x="2276" y="1335"/>
                  </a:lnTo>
                  <a:lnTo>
                    <a:pt x="2289" y="1313"/>
                  </a:lnTo>
                  <a:lnTo>
                    <a:pt x="2295" y="1286"/>
                  </a:lnTo>
                  <a:lnTo>
                    <a:pt x="2295" y="1250"/>
                  </a:lnTo>
                  <a:lnTo>
                    <a:pt x="2288" y="1217"/>
                  </a:lnTo>
                  <a:lnTo>
                    <a:pt x="2276" y="1188"/>
                  </a:lnTo>
                  <a:lnTo>
                    <a:pt x="2258" y="1163"/>
                  </a:lnTo>
                  <a:lnTo>
                    <a:pt x="2237" y="1140"/>
                  </a:lnTo>
                  <a:lnTo>
                    <a:pt x="2211" y="1121"/>
                  </a:lnTo>
                  <a:lnTo>
                    <a:pt x="2184" y="1106"/>
                  </a:lnTo>
                  <a:lnTo>
                    <a:pt x="2156" y="1095"/>
                  </a:lnTo>
                  <a:lnTo>
                    <a:pt x="2118" y="1083"/>
                  </a:lnTo>
                  <a:lnTo>
                    <a:pt x="2085" y="1077"/>
                  </a:lnTo>
                  <a:lnTo>
                    <a:pt x="2058" y="1073"/>
                  </a:lnTo>
                  <a:lnTo>
                    <a:pt x="2039" y="1071"/>
                  </a:lnTo>
                  <a:lnTo>
                    <a:pt x="2027" y="1071"/>
                  </a:lnTo>
                  <a:lnTo>
                    <a:pt x="2022" y="1071"/>
                  </a:lnTo>
                  <a:lnTo>
                    <a:pt x="1970" y="1166"/>
                  </a:lnTo>
                  <a:lnTo>
                    <a:pt x="1968" y="1169"/>
                  </a:lnTo>
                  <a:lnTo>
                    <a:pt x="1964" y="1173"/>
                  </a:lnTo>
                  <a:lnTo>
                    <a:pt x="1958" y="1178"/>
                  </a:lnTo>
                  <a:lnTo>
                    <a:pt x="1949" y="1181"/>
                  </a:lnTo>
                  <a:lnTo>
                    <a:pt x="1940" y="1181"/>
                  </a:lnTo>
                  <a:lnTo>
                    <a:pt x="1932" y="1175"/>
                  </a:lnTo>
                  <a:lnTo>
                    <a:pt x="1929" y="1167"/>
                  </a:lnTo>
                  <a:lnTo>
                    <a:pt x="1931" y="1154"/>
                  </a:lnTo>
                  <a:lnTo>
                    <a:pt x="1935" y="1137"/>
                  </a:lnTo>
                  <a:lnTo>
                    <a:pt x="1943" y="1119"/>
                  </a:lnTo>
                  <a:lnTo>
                    <a:pt x="1952" y="1100"/>
                  </a:lnTo>
                  <a:lnTo>
                    <a:pt x="1961" y="1080"/>
                  </a:lnTo>
                  <a:lnTo>
                    <a:pt x="1968" y="1064"/>
                  </a:lnTo>
                  <a:lnTo>
                    <a:pt x="1976" y="1050"/>
                  </a:lnTo>
                  <a:lnTo>
                    <a:pt x="1982" y="1041"/>
                  </a:lnTo>
                  <a:lnTo>
                    <a:pt x="1983" y="1038"/>
                  </a:lnTo>
                  <a:lnTo>
                    <a:pt x="1983" y="1032"/>
                  </a:lnTo>
                  <a:lnTo>
                    <a:pt x="1983" y="1019"/>
                  </a:lnTo>
                  <a:lnTo>
                    <a:pt x="1982" y="996"/>
                  </a:lnTo>
                  <a:lnTo>
                    <a:pt x="1980" y="969"/>
                  </a:lnTo>
                  <a:lnTo>
                    <a:pt x="1974" y="939"/>
                  </a:lnTo>
                  <a:lnTo>
                    <a:pt x="1965" y="908"/>
                  </a:lnTo>
                  <a:lnTo>
                    <a:pt x="1952" y="876"/>
                  </a:lnTo>
                  <a:lnTo>
                    <a:pt x="1934" y="848"/>
                  </a:lnTo>
                  <a:lnTo>
                    <a:pt x="1907" y="816"/>
                  </a:lnTo>
                  <a:lnTo>
                    <a:pt x="1881" y="794"/>
                  </a:lnTo>
                  <a:lnTo>
                    <a:pt x="1860" y="779"/>
                  </a:lnTo>
                  <a:lnTo>
                    <a:pt x="1845" y="768"/>
                  </a:lnTo>
                  <a:lnTo>
                    <a:pt x="1835" y="764"/>
                  </a:lnTo>
                  <a:lnTo>
                    <a:pt x="1830" y="762"/>
                  </a:lnTo>
                  <a:lnTo>
                    <a:pt x="1692" y="761"/>
                  </a:lnTo>
                  <a:lnTo>
                    <a:pt x="1689" y="761"/>
                  </a:lnTo>
                  <a:lnTo>
                    <a:pt x="1683" y="758"/>
                  </a:lnTo>
                  <a:lnTo>
                    <a:pt x="1676" y="753"/>
                  </a:lnTo>
                  <a:lnTo>
                    <a:pt x="1670" y="744"/>
                  </a:lnTo>
                  <a:lnTo>
                    <a:pt x="1668" y="734"/>
                  </a:lnTo>
                  <a:lnTo>
                    <a:pt x="1670" y="722"/>
                  </a:lnTo>
                  <a:lnTo>
                    <a:pt x="1676" y="713"/>
                  </a:lnTo>
                  <a:lnTo>
                    <a:pt x="1682" y="707"/>
                  </a:lnTo>
                  <a:lnTo>
                    <a:pt x="1688" y="704"/>
                  </a:lnTo>
                  <a:lnTo>
                    <a:pt x="1689" y="702"/>
                  </a:lnTo>
                  <a:lnTo>
                    <a:pt x="1878" y="708"/>
                  </a:lnTo>
                  <a:lnTo>
                    <a:pt x="1880" y="708"/>
                  </a:lnTo>
                  <a:lnTo>
                    <a:pt x="1886" y="707"/>
                  </a:lnTo>
                  <a:lnTo>
                    <a:pt x="1895" y="704"/>
                  </a:lnTo>
                  <a:lnTo>
                    <a:pt x="1908" y="699"/>
                  </a:lnTo>
                  <a:lnTo>
                    <a:pt x="1926" y="693"/>
                  </a:lnTo>
                  <a:lnTo>
                    <a:pt x="1949" y="684"/>
                  </a:lnTo>
                  <a:lnTo>
                    <a:pt x="1977" y="672"/>
                  </a:lnTo>
                  <a:lnTo>
                    <a:pt x="2012" y="659"/>
                  </a:lnTo>
                  <a:lnTo>
                    <a:pt x="2052" y="641"/>
                  </a:lnTo>
                  <a:lnTo>
                    <a:pt x="2099" y="620"/>
                  </a:lnTo>
                  <a:lnTo>
                    <a:pt x="2135" y="603"/>
                  </a:lnTo>
                  <a:lnTo>
                    <a:pt x="2174" y="585"/>
                  </a:lnTo>
                  <a:lnTo>
                    <a:pt x="2211" y="566"/>
                  </a:lnTo>
                  <a:lnTo>
                    <a:pt x="2249" y="546"/>
                  </a:lnTo>
                  <a:lnTo>
                    <a:pt x="2286" y="525"/>
                  </a:lnTo>
                  <a:lnTo>
                    <a:pt x="2322" y="501"/>
                  </a:lnTo>
                  <a:lnTo>
                    <a:pt x="2354" y="477"/>
                  </a:lnTo>
                  <a:lnTo>
                    <a:pt x="2384" y="450"/>
                  </a:lnTo>
                  <a:lnTo>
                    <a:pt x="2409" y="422"/>
                  </a:lnTo>
                  <a:lnTo>
                    <a:pt x="2429" y="390"/>
                  </a:lnTo>
                  <a:lnTo>
                    <a:pt x="2444" y="357"/>
                  </a:lnTo>
                  <a:lnTo>
                    <a:pt x="2453" y="321"/>
                  </a:lnTo>
                  <a:lnTo>
                    <a:pt x="2454" y="284"/>
                  </a:lnTo>
                  <a:lnTo>
                    <a:pt x="2447" y="242"/>
                  </a:lnTo>
                  <a:lnTo>
                    <a:pt x="2435" y="207"/>
                  </a:lnTo>
                  <a:lnTo>
                    <a:pt x="2418" y="173"/>
                  </a:lnTo>
                  <a:lnTo>
                    <a:pt x="2399" y="141"/>
                  </a:lnTo>
                  <a:lnTo>
                    <a:pt x="2373" y="114"/>
                  </a:lnTo>
                  <a:lnTo>
                    <a:pt x="2343" y="89"/>
                  </a:lnTo>
                  <a:lnTo>
                    <a:pt x="2307" y="66"/>
                  </a:lnTo>
                  <a:lnTo>
                    <a:pt x="2267" y="47"/>
                  </a:lnTo>
                  <a:lnTo>
                    <a:pt x="2220" y="30"/>
                  </a:lnTo>
                  <a:lnTo>
                    <a:pt x="2169" y="17"/>
                  </a:lnTo>
                  <a:lnTo>
                    <a:pt x="2112" y="8"/>
                  </a:lnTo>
                  <a:lnTo>
                    <a:pt x="2049" y="2"/>
                  </a:lnTo>
                  <a:lnTo>
                    <a:pt x="1980" y="0"/>
                  </a:lnTo>
                  <a:lnTo>
                    <a:pt x="1905" y="2"/>
                  </a:lnTo>
                  <a:lnTo>
                    <a:pt x="1823" y="8"/>
                  </a:lnTo>
                  <a:lnTo>
                    <a:pt x="1736" y="17"/>
                  </a:lnTo>
                  <a:lnTo>
                    <a:pt x="1640" y="32"/>
                  </a:lnTo>
                  <a:lnTo>
                    <a:pt x="1514" y="54"/>
                  </a:lnTo>
                  <a:lnTo>
                    <a:pt x="1397" y="78"/>
                  </a:lnTo>
                  <a:lnTo>
                    <a:pt x="1287" y="102"/>
                  </a:lnTo>
                  <a:lnTo>
                    <a:pt x="1185" y="128"/>
                  </a:lnTo>
                  <a:lnTo>
                    <a:pt x="1091" y="156"/>
                  </a:lnTo>
                  <a:lnTo>
                    <a:pt x="1004" y="185"/>
                  </a:lnTo>
                  <a:lnTo>
                    <a:pt x="923" y="215"/>
                  </a:lnTo>
                  <a:lnTo>
                    <a:pt x="849" y="246"/>
                  </a:lnTo>
                  <a:lnTo>
                    <a:pt x="780" y="279"/>
                  </a:lnTo>
                  <a:lnTo>
                    <a:pt x="719" y="314"/>
                  </a:lnTo>
                  <a:lnTo>
                    <a:pt x="660" y="351"/>
                  </a:lnTo>
                  <a:lnTo>
                    <a:pt x="608" y="390"/>
                  </a:lnTo>
                  <a:lnTo>
                    <a:pt x="570" y="420"/>
                  </a:lnTo>
                  <a:lnTo>
                    <a:pt x="540" y="446"/>
                  </a:lnTo>
                  <a:lnTo>
                    <a:pt x="516" y="470"/>
                  </a:lnTo>
                  <a:lnTo>
                    <a:pt x="498" y="489"/>
                  </a:lnTo>
                  <a:lnTo>
                    <a:pt x="486" y="506"/>
                  </a:lnTo>
                  <a:lnTo>
                    <a:pt x="477" y="521"/>
                  </a:lnTo>
                  <a:lnTo>
                    <a:pt x="471" y="531"/>
                  </a:lnTo>
                  <a:lnTo>
                    <a:pt x="470" y="542"/>
                  </a:lnTo>
                  <a:lnTo>
                    <a:pt x="470" y="549"/>
                  </a:lnTo>
                  <a:lnTo>
                    <a:pt x="471" y="554"/>
                  </a:lnTo>
                  <a:lnTo>
                    <a:pt x="474" y="558"/>
                  </a:lnTo>
                  <a:lnTo>
                    <a:pt x="477" y="560"/>
                  </a:lnTo>
                  <a:lnTo>
                    <a:pt x="479" y="561"/>
                  </a:lnTo>
                  <a:lnTo>
                    <a:pt x="480" y="563"/>
                  </a:lnTo>
                  <a:lnTo>
                    <a:pt x="587" y="558"/>
                  </a:lnTo>
                  <a:lnTo>
                    <a:pt x="587" y="558"/>
                  </a:lnTo>
                  <a:lnTo>
                    <a:pt x="590" y="560"/>
                  </a:lnTo>
                  <a:lnTo>
                    <a:pt x="593" y="560"/>
                  </a:lnTo>
                  <a:lnTo>
                    <a:pt x="596" y="561"/>
                  </a:lnTo>
                  <a:lnTo>
                    <a:pt x="600" y="564"/>
                  </a:lnTo>
                  <a:lnTo>
                    <a:pt x="603" y="566"/>
                  </a:lnTo>
                  <a:lnTo>
                    <a:pt x="606" y="569"/>
                  </a:lnTo>
                  <a:lnTo>
                    <a:pt x="608" y="572"/>
                  </a:lnTo>
                  <a:lnTo>
                    <a:pt x="609" y="575"/>
                  </a:lnTo>
                  <a:lnTo>
                    <a:pt x="608" y="578"/>
                  </a:lnTo>
                  <a:lnTo>
                    <a:pt x="605" y="582"/>
                  </a:lnTo>
                  <a:lnTo>
                    <a:pt x="594" y="590"/>
                  </a:lnTo>
                  <a:lnTo>
                    <a:pt x="582" y="596"/>
                  </a:lnTo>
                  <a:lnTo>
                    <a:pt x="572" y="600"/>
                  </a:lnTo>
                  <a:lnTo>
                    <a:pt x="566" y="603"/>
                  </a:lnTo>
                  <a:lnTo>
                    <a:pt x="563" y="605"/>
                  </a:lnTo>
                  <a:lnTo>
                    <a:pt x="483" y="606"/>
                  </a:lnTo>
                  <a:lnTo>
                    <a:pt x="480" y="609"/>
                  </a:lnTo>
                  <a:lnTo>
                    <a:pt x="471" y="615"/>
                  </a:lnTo>
                  <a:lnTo>
                    <a:pt x="456" y="626"/>
                  </a:lnTo>
                  <a:lnTo>
                    <a:pt x="435" y="639"/>
                  </a:lnTo>
                  <a:lnTo>
                    <a:pt x="411" y="656"/>
                  </a:lnTo>
                  <a:lnTo>
                    <a:pt x="384" y="677"/>
                  </a:lnTo>
                  <a:lnTo>
                    <a:pt x="353" y="699"/>
                  </a:lnTo>
                  <a:lnTo>
                    <a:pt x="321" y="723"/>
                  </a:lnTo>
                  <a:lnTo>
                    <a:pt x="287" y="752"/>
                  </a:lnTo>
                  <a:lnTo>
                    <a:pt x="251" y="780"/>
                  </a:lnTo>
                  <a:lnTo>
                    <a:pt x="216" y="812"/>
                  </a:lnTo>
                  <a:lnTo>
                    <a:pt x="182" y="843"/>
                  </a:lnTo>
                  <a:lnTo>
                    <a:pt x="147" y="876"/>
                  </a:lnTo>
                  <a:lnTo>
                    <a:pt x="116" y="911"/>
                  </a:lnTo>
                  <a:lnTo>
                    <a:pt x="86" y="945"/>
                  </a:lnTo>
                  <a:lnTo>
                    <a:pt x="59" y="980"/>
                  </a:lnTo>
                  <a:lnTo>
                    <a:pt x="33" y="1019"/>
                  </a:lnTo>
                  <a:lnTo>
                    <a:pt x="15" y="1056"/>
                  </a:lnTo>
                  <a:lnTo>
                    <a:pt x="5" y="1089"/>
                  </a:lnTo>
                  <a:lnTo>
                    <a:pt x="0" y="1121"/>
                  </a:lnTo>
                  <a:lnTo>
                    <a:pt x="2" y="1148"/>
                  </a:lnTo>
                  <a:lnTo>
                    <a:pt x="6" y="1173"/>
                  </a:lnTo>
                  <a:lnTo>
                    <a:pt x="17" y="1196"/>
                  </a:lnTo>
                  <a:lnTo>
                    <a:pt x="30" y="1217"/>
                  </a:lnTo>
                  <a:lnTo>
                    <a:pt x="45" y="1235"/>
                  </a:lnTo>
                  <a:lnTo>
                    <a:pt x="63" y="1250"/>
                  </a:lnTo>
                  <a:lnTo>
                    <a:pt x="83" y="1263"/>
                  </a:lnTo>
                  <a:lnTo>
                    <a:pt x="102" y="1274"/>
                  </a:lnTo>
                  <a:lnTo>
                    <a:pt x="122" y="1284"/>
                  </a:lnTo>
                  <a:lnTo>
                    <a:pt x="140" y="1292"/>
                  </a:lnTo>
                  <a:lnTo>
                    <a:pt x="156" y="1298"/>
                  </a:lnTo>
                  <a:lnTo>
                    <a:pt x="170" y="1302"/>
                  </a:lnTo>
                  <a:lnTo>
                    <a:pt x="182" y="1305"/>
                  </a:lnTo>
                  <a:lnTo>
                    <a:pt x="188" y="1307"/>
                  </a:lnTo>
                  <a:lnTo>
                    <a:pt x="191" y="1307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42">
              <a:extLst>
                <a:ext uri="{FF2B5EF4-FFF2-40B4-BE49-F238E27FC236}">
                  <a16:creationId xmlns:a16="http://schemas.microsoft.com/office/drawing/2014/main" id="{C4A425A8-C109-49F4-AB66-F23BCCD73DDC}"/>
                </a:ext>
              </a:extLst>
            </p:cNvPr>
            <p:cNvSpPr txBox="1"/>
            <p:nvPr/>
          </p:nvSpPr>
          <p:spPr>
            <a:xfrm>
              <a:off x="2539340" y="5465928"/>
              <a:ext cx="2312659" cy="63417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Please replace text content copy your content to this please replace text content copy your content to this</a:t>
              </a:r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id="{40071876-F9BF-4B69-93F2-3DC600F0274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522773" y="4517436"/>
            <a:ext cx="4028781" cy="1599201"/>
            <a:chOff x="6522773" y="4517436"/>
            <a:chExt cx="4028781" cy="1599201"/>
          </a:xfrm>
        </p:grpSpPr>
        <p:grpSp>
          <p:nvGrpSpPr>
            <p:cNvPr id="11" name="Group 19">
              <a:extLst>
                <a:ext uri="{FF2B5EF4-FFF2-40B4-BE49-F238E27FC236}">
                  <a16:creationId xmlns:a16="http://schemas.microsoft.com/office/drawing/2014/main" id="{D3949DBD-F413-44F1-AFA8-D396604F725D}"/>
                </a:ext>
              </a:extLst>
            </p:cNvPr>
            <p:cNvGrpSpPr/>
            <p:nvPr/>
          </p:nvGrpSpPr>
          <p:grpSpPr>
            <a:xfrm>
              <a:off x="7619225" y="5023428"/>
              <a:ext cx="2932329" cy="504056"/>
              <a:chOff x="7354118" y="5210400"/>
              <a:chExt cx="2932329" cy="504056"/>
            </a:xfrm>
          </p:grpSpPr>
          <p:cxnSp>
            <p:nvCxnSpPr>
              <p:cNvPr id="30" name="Straight Connector 20">
                <a:extLst>
                  <a:ext uri="{FF2B5EF4-FFF2-40B4-BE49-F238E27FC236}">
                    <a16:creationId xmlns:a16="http://schemas.microsoft.com/office/drawing/2014/main" id="{93B76D22-4305-4C6F-B483-F0AC5A74E249}"/>
                  </a:ext>
                </a:extLst>
              </p:cNvPr>
              <p:cNvCxnSpPr/>
              <p:nvPr/>
            </p:nvCxnSpPr>
            <p:spPr>
              <a:xfrm>
                <a:off x="7354118" y="5210400"/>
                <a:ext cx="507117" cy="504056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21">
                <a:extLst>
                  <a:ext uri="{FF2B5EF4-FFF2-40B4-BE49-F238E27FC236}">
                    <a16:creationId xmlns:a16="http://schemas.microsoft.com/office/drawing/2014/main" id="{27E327D3-0D9C-4F01-BF6E-68182370840D}"/>
                  </a:ext>
                </a:extLst>
              </p:cNvPr>
              <p:cNvCxnSpPr/>
              <p:nvPr/>
            </p:nvCxnSpPr>
            <p:spPr>
              <a:xfrm flipV="1">
                <a:off x="7861235" y="5695656"/>
                <a:ext cx="2425212" cy="18800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Freeform: Shape 23">
              <a:extLst>
                <a:ext uri="{FF2B5EF4-FFF2-40B4-BE49-F238E27FC236}">
                  <a16:creationId xmlns:a16="http://schemas.microsoft.com/office/drawing/2014/main" id="{CBF140AB-F2A3-42A0-8545-7EC3707B5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960" y="4903027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Rectangle 24">
              <a:extLst>
                <a:ext uri="{FF2B5EF4-FFF2-40B4-BE49-F238E27FC236}">
                  <a16:creationId xmlns:a16="http://schemas.microsoft.com/office/drawing/2014/main" id="{4DD51ACD-5D89-4C56-9A4A-44D4E3EFE1C9}"/>
                </a:ext>
              </a:extLst>
            </p:cNvPr>
            <p:cNvSpPr/>
            <p:nvPr/>
          </p:nvSpPr>
          <p:spPr>
            <a:xfrm>
              <a:off x="8993717" y="5158152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4"/>
                  </a:solidFill>
                </a:rPr>
                <a:t>Enter the title text</a:t>
              </a:r>
            </a:p>
          </p:txBody>
        </p:sp>
        <p:sp>
          <p:nvSpPr>
            <p:cNvPr id="25" name="Freeform: Shape 41">
              <a:extLst>
                <a:ext uri="{FF2B5EF4-FFF2-40B4-BE49-F238E27FC236}">
                  <a16:creationId xmlns:a16="http://schemas.microsoft.com/office/drawing/2014/main" id="{72EAA993-19AE-4EAE-8DBB-9F10BF5199CB}"/>
                </a:ext>
              </a:extLst>
            </p:cNvPr>
            <p:cNvSpPr>
              <a:spLocks/>
            </p:cNvSpPr>
            <p:nvPr/>
          </p:nvSpPr>
          <p:spPr bwMode="gray">
            <a:xfrm>
              <a:off x="6522773" y="4517436"/>
              <a:ext cx="1248371" cy="736191"/>
            </a:xfrm>
            <a:custGeom>
              <a:avLst/>
              <a:gdLst/>
              <a:ahLst/>
              <a:cxnLst>
                <a:cxn ang="0">
                  <a:pos x="13" y="348"/>
                </a:cxn>
                <a:cxn ang="0">
                  <a:pos x="42" y="359"/>
                </a:cxn>
                <a:cxn ang="0">
                  <a:pos x="96" y="374"/>
                </a:cxn>
                <a:cxn ang="0">
                  <a:pos x="174" y="389"/>
                </a:cxn>
                <a:cxn ang="0">
                  <a:pos x="268" y="398"/>
                </a:cxn>
                <a:cxn ang="0">
                  <a:pos x="378" y="396"/>
                </a:cxn>
                <a:cxn ang="0">
                  <a:pos x="481" y="380"/>
                </a:cxn>
                <a:cxn ang="0">
                  <a:pos x="546" y="356"/>
                </a:cxn>
                <a:cxn ang="0">
                  <a:pos x="586" y="326"/>
                </a:cxn>
                <a:cxn ang="0">
                  <a:pos x="610" y="290"/>
                </a:cxn>
                <a:cxn ang="0">
                  <a:pos x="628" y="254"/>
                </a:cxn>
                <a:cxn ang="0">
                  <a:pos x="646" y="218"/>
                </a:cxn>
                <a:cxn ang="0">
                  <a:pos x="675" y="186"/>
                </a:cxn>
                <a:cxn ang="0">
                  <a:pos x="723" y="159"/>
                </a:cxn>
                <a:cxn ang="0">
                  <a:pos x="813" y="140"/>
                </a:cxn>
                <a:cxn ang="0">
                  <a:pos x="909" y="138"/>
                </a:cxn>
                <a:cxn ang="0">
                  <a:pos x="1011" y="140"/>
                </a:cxn>
                <a:cxn ang="0">
                  <a:pos x="1116" y="131"/>
                </a:cxn>
                <a:cxn ang="0">
                  <a:pos x="1227" y="98"/>
                </a:cxn>
                <a:cxn ang="0">
                  <a:pos x="1339" y="51"/>
                </a:cxn>
                <a:cxn ang="0">
                  <a:pos x="1426" y="23"/>
                </a:cxn>
                <a:cxn ang="0">
                  <a:pos x="1486" y="6"/>
                </a:cxn>
                <a:cxn ang="0">
                  <a:pos x="1518" y="2"/>
                </a:cxn>
                <a:cxn ang="0">
                  <a:pos x="1524" y="3"/>
                </a:cxn>
                <a:cxn ang="0">
                  <a:pos x="1540" y="29"/>
                </a:cxn>
                <a:cxn ang="0">
                  <a:pos x="1567" y="77"/>
                </a:cxn>
                <a:cxn ang="0">
                  <a:pos x="1597" y="146"/>
                </a:cxn>
                <a:cxn ang="0">
                  <a:pos x="1623" y="233"/>
                </a:cxn>
                <a:cxn ang="0">
                  <a:pos x="1636" y="335"/>
                </a:cxn>
                <a:cxn ang="0">
                  <a:pos x="1632" y="444"/>
                </a:cxn>
                <a:cxn ang="0">
                  <a:pos x="1615" y="540"/>
                </a:cxn>
                <a:cxn ang="0">
                  <a:pos x="1585" y="620"/>
                </a:cxn>
                <a:cxn ang="0">
                  <a:pos x="1533" y="690"/>
                </a:cxn>
                <a:cxn ang="0">
                  <a:pos x="1456" y="758"/>
                </a:cxn>
                <a:cxn ang="0">
                  <a:pos x="1350" y="825"/>
                </a:cxn>
                <a:cxn ang="0">
                  <a:pos x="1206" y="897"/>
                </a:cxn>
                <a:cxn ang="0">
                  <a:pos x="1047" y="945"/>
                </a:cxn>
                <a:cxn ang="0">
                  <a:pos x="885" y="963"/>
                </a:cxn>
                <a:cxn ang="0">
                  <a:pos x="721" y="956"/>
                </a:cxn>
                <a:cxn ang="0">
                  <a:pos x="559" y="924"/>
                </a:cxn>
                <a:cxn ang="0">
                  <a:pos x="402" y="875"/>
                </a:cxn>
                <a:cxn ang="0">
                  <a:pos x="274" y="818"/>
                </a:cxn>
                <a:cxn ang="0">
                  <a:pos x="178" y="755"/>
                </a:cxn>
                <a:cxn ang="0">
                  <a:pos x="108" y="689"/>
                </a:cxn>
                <a:cxn ang="0">
                  <a:pos x="58" y="623"/>
                </a:cxn>
                <a:cxn ang="0">
                  <a:pos x="27" y="561"/>
                </a:cxn>
                <a:cxn ang="0">
                  <a:pos x="10" y="507"/>
                </a:cxn>
                <a:cxn ang="0">
                  <a:pos x="0" y="434"/>
                </a:cxn>
                <a:cxn ang="0">
                  <a:pos x="3" y="380"/>
                </a:cxn>
                <a:cxn ang="0">
                  <a:pos x="7" y="351"/>
                </a:cxn>
              </a:cxnLst>
              <a:rect l="0" t="0" r="r" b="b"/>
              <a:pathLst>
                <a:path w="1636" h="963">
                  <a:moveTo>
                    <a:pt x="9" y="347"/>
                  </a:moveTo>
                  <a:lnTo>
                    <a:pt x="13" y="348"/>
                  </a:lnTo>
                  <a:lnTo>
                    <a:pt x="24" y="353"/>
                  </a:lnTo>
                  <a:lnTo>
                    <a:pt x="42" y="359"/>
                  </a:lnTo>
                  <a:lnTo>
                    <a:pt x="66" y="366"/>
                  </a:lnTo>
                  <a:lnTo>
                    <a:pt x="96" y="374"/>
                  </a:lnTo>
                  <a:lnTo>
                    <a:pt x="132" y="381"/>
                  </a:lnTo>
                  <a:lnTo>
                    <a:pt x="174" y="389"/>
                  </a:lnTo>
                  <a:lnTo>
                    <a:pt x="219" y="395"/>
                  </a:lnTo>
                  <a:lnTo>
                    <a:pt x="268" y="398"/>
                  </a:lnTo>
                  <a:lnTo>
                    <a:pt x="321" y="398"/>
                  </a:lnTo>
                  <a:lnTo>
                    <a:pt x="378" y="396"/>
                  </a:lnTo>
                  <a:lnTo>
                    <a:pt x="438" y="389"/>
                  </a:lnTo>
                  <a:lnTo>
                    <a:pt x="481" y="380"/>
                  </a:lnTo>
                  <a:lnTo>
                    <a:pt x="517" y="369"/>
                  </a:lnTo>
                  <a:lnTo>
                    <a:pt x="546" y="356"/>
                  </a:lnTo>
                  <a:lnTo>
                    <a:pt x="568" y="341"/>
                  </a:lnTo>
                  <a:lnTo>
                    <a:pt x="586" y="326"/>
                  </a:lnTo>
                  <a:lnTo>
                    <a:pt x="600" y="308"/>
                  </a:lnTo>
                  <a:lnTo>
                    <a:pt x="610" y="290"/>
                  </a:lnTo>
                  <a:lnTo>
                    <a:pt x="619" y="272"/>
                  </a:lnTo>
                  <a:lnTo>
                    <a:pt x="628" y="254"/>
                  </a:lnTo>
                  <a:lnTo>
                    <a:pt x="636" y="236"/>
                  </a:lnTo>
                  <a:lnTo>
                    <a:pt x="646" y="218"/>
                  </a:lnTo>
                  <a:lnTo>
                    <a:pt x="660" y="201"/>
                  </a:lnTo>
                  <a:lnTo>
                    <a:pt x="675" y="186"/>
                  </a:lnTo>
                  <a:lnTo>
                    <a:pt x="696" y="171"/>
                  </a:lnTo>
                  <a:lnTo>
                    <a:pt x="723" y="159"/>
                  </a:lnTo>
                  <a:lnTo>
                    <a:pt x="766" y="146"/>
                  </a:lnTo>
                  <a:lnTo>
                    <a:pt x="813" y="140"/>
                  </a:lnTo>
                  <a:lnTo>
                    <a:pt x="861" y="137"/>
                  </a:lnTo>
                  <a:lnTo>
                    <a:pt x="909" y="138"/>
                  </a:lnTo>
                  <a:lnTo>
                    <a:pt x="960" y="140"/>
                  </a:lnTo>
                  <a:lnTo>
                    <a:pt x="1011" y="140"/>
                  </a:lnTo>
                  <a:lnTo>
                    <a:pt x="1062" y="138"/>
                  </a:lnTo>
                  <a:lnTo>
                    <a:pt x="1116" y="131"/>
                  </a:lnTo>
                  <a:lnTo>
                    <a:pt x="1170" y="119"/>
                  </a:lnTo>
                  <a:lnTo>
                    <a:pt x="1227" y="98"/>
                  </a:lnTo>
                  <a:lnTo>
                    <a:pt x="1285" y="72"/>
                  </a:lnTo>
                  <a:lnTo>
                    <a:pt x="1339" y="51"/>
                  </a:lnTo>
                  <a:lnTo>
                    <a:pt x="1386" y="35"/>
                  </a:lnTo>
                  <a:lnTo>
                    <a:pt x="1426" y="23"/>
                  </a:lnTo>
                  <a:lnTo>
                    <a:pt x="1459" y="14"/>
                  </a:lnTo>
                  <a:lnTo>
                    <a:pt x="1486" y="6"/>
                  </a:lnTo>
                  <a:lnTo>
                    <a:pt x="1506" y="3"/>
                  </a:lnTo>
                  <a:lnTo>
                    <a:pt x="1518" y="2"/>
                  </a:lnTo>
                  <a:lnTo>
                    <a:pt x="1521" y="0"/>
                  </a:lnTo>
                  <a:lnTo>
                    <a:pt x="1524" y="3"/>
                  </a:lnTo>
                  <a:lnTo>
                    <a:pt x="1531" y="14"/>
                  </a:lnTo>
                  <a:lnTo>
                    <a:pt x="1540" y="29"/>
                  </a:lnTo>
                  <a:lnTo>
                    <a:pt x="1554" y="51"/>
                  </a:lnTo>
                  <a:lnTo>
                    <a:pt x="1567" y="77"/>
                  </a:lnTo>
                  <a:lnTo>
                    <a:pt x="1582" y="110"/>
                  </a:lnTo>
                  <a:lnTo>
                    <a:pt x="1597" y="146"/>
                  </a:lnTo>
                  <a:lnTo>
                    <a:pt x="1611" y="188"/>
                  </a:lnTo>
                  <a:lnTo>
                    <a:pt x="1623" y="233"/>
                  </a:lnTo>
                  <a:lnTo>
                    <a:pt x="1632" y="282"/>
                  </a:lnTo>
                  <a:lnTo>
                    <a:pt x="1636" y="335"/>
                  </a:lnTo>
                  <a:lnTo>
                    <a:pt x="1636" y="390"/>
                  </a:lnTo>
                  <a:lnTo>
                    <a:pt x="1632" y="444"/>
                  </a:lnTo>
                  <a:lnTo>
                    <a:pt x="1626" y="494"/>
                  </a:lnTo>
                  <a:lnTo>
                    <a:pt x="1615" y="540"/>
                  </a:lnTo>
                  <a:lnTo>
                    <a:pt x="1602" y="581"/>
                  </a:lnTo>
                  <a:lnTo>
                    <a:pt x="1585" y="620"/>
                  </a:lnTo>
                  <a:lnTo>
                    <a:pt x="1561" y="656"/>
                  </a:lnTo>
                  <a:lnTo>
                    <a:pt x="1533" y="690"/>
                  </a:lnTo>
                  <a:lnTo>
                    <a:pt x="1498" y="725"/>
                  </a:lnTo>
                  <a:lnTo>
                    <a:pt x="1456" y="758"/>
                  </a:lnTo>
                  <a:lnTo>
                    <a:pt x="1407" y="791"/>
                  </a:lnTo>
                  <a:lnTo>
                    <a:pt x="1350" y="825"/>
                  </a:lnTo>
                  <a:lnTo>
                    <a:pt x="1284" y="861"/>
                  </a:lnTo>
                  <a:lnTo>
                    <a:pt x="1206" y="897"/>
                  </a:lnTo>
                  <a:lnTo>
                    <a:pt x="1126" y="924"/>
                  </a:lnTo>
                  <a:lnTo>
                    <a:pt x="1047" y="945"/>
                  </a:lnTo>
                  <a:lnTo>
                    <a:pt x="966" y="957"/>
                  </a:lnTo>
                  <a:lnTo>
                    <a:pt x="885" y="963"/>
                  </a:lnTo>
                  <a:lnTo>
                    <a:pt x="802" y="962"/>
                  </a:lnTo>
                  <a:lnTo>
                    <a:pt x="721" y="956"/>
                  </a:lnTo>
                  <a:lnTo>
                    <a:pt x="640" y="942"/>
                  </a:lnTo>
                  <a:lnTo>
                    <a:pt x="559" y="924"/>
                  </a:lnTo>
                  <a:lnTo>
                    <a:pt x="480" y="902"/>
                  </a:lnTo>
                  <a:lnTo>
                    <a:pt x="402" y="875"/>
                  </a:lnTo>
                  <a:lnTo>
                    <a:pt x="334" y="848"/>
                  </a:lnTo>
                  <a:lnTo>
                    <a:pt x="274" y="818"/>
                  </a:lnTo>
                  <a:lnTo>
                    <a:pt x="223" y="786"/>
                  </a:lnTo>
                  <a:lnTo>
                    <a:pt x="178" y="755"/>
                  </a:lnTo>
                  <a:lnTo>
                    <a:pt x="139" y="722"/>
                  </a:lnTo>
                  <a:lnTo>
                    <a:pt x="108" y="689"/>
                  </a:lnTo>
                  <a:lnTo>
                    <a:pt x="81" y="656"/>
                  </a:lnTo>
                  <a:lnTo>
                    <a:pt x="58" y="623"/>
                  </a:lnTo>
                  <a:lnTo>
                    <a:pt x="40" y="591"/>
                  </a:lnTo>
                  <a:lnTo>
                    <a:pt x="27" y="561"/>
                  </a:lnTo>
                  <a:lnTo>
                    <a:pt x="18" y="533"/>
                  </a:lnTo>
                  <a:lnTo>
                    <a:pt x="10" y="507"/>
                  </a:lnTo>
                  <a:lnTo>
                    <a:pt x="3" y="468"/>
                  </a:lnTo>
                  <a:lnTo>
                    <a:pt x="0" y="434"/>
                  </a:lnTo>
                  <a:lnTo>
                    <a:pt x="0" y="404"/>
                  </a:lnTo>
                  <a:lnTo>
                    <a:pt x="3" y="380"/>
                  </a:lnTo>
                  <a:lnTo>
                    <a:pt x="6" y="362"/>
                  </a:lnTo>
                  <a:lnTo>
                    <a:pt x="7" y="351"/>
                  </a:lnTo>
                  <a:lnTo>
                    <a:pt x="9" y="347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TextBox 43">
              <a:extLst>
                <a:ext uri="{FF2B5EF4-FFF2-40B4-BE49-F238E27FC236}">
                  <a16:creationId xmlns:a16="http://schemas.microsoft.com/office/drawing/2014/main" id="{C44A5300-7CF5-4D3E-A570-DCBFD2E35DB8}"/>
                </a:ext>
              </a:extLst>
            </p:cNvPr>
            <p:cNvSpPr txBox="1"/>
            <p:nvPr/>
          </p:nvSpPr>
          <p:spPr>
            <a:xfrm>
              <a:off x="8151476" y="5465928"/>
              <a:ext cx="2312659" cy="65070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Please replace text content copy your content to this please replace text content copy your content to this</a:t>
              </a:r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id="{01552759-B616-40D6-9537-6D55C5E146E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337736" y="1952051"/>
            <a:ext cx="5128826" cy="2615076"/>
            <a:chOff x="5337736" y="1952051"/>
            <a:chExt cx="5128826" cy="2615076"/>
          </a:xfrm>
        </p:grpSpPr>
        <p:grpSp>
          <p:nvGrpSpPr>
            <p:cNvPr id="8" name="Group 11">
              <a:extLst>
                <a:ext uri="{FF2B5EF4-FFF2-40B4-BE49-F238E27FC236}">
                  <a16:creationId xmlns:a16="http://schemas.microsoft.com/office/drawing/2014/main" id="{7F1FBE1C-E8B3-482F-BA3B-AC876D672E04}"/>
                </a:ext>
              </a:extLst>
            </p:cNvPr>
            <p:cNvGrpSpPr/>
            <p:nvPr/>
          </p:nvGrpSpPr>
          <p:grpSpPr>
            <a:xfrm>
              <a:off x="7426059" y="2438369"/>
              <a:ext cx="3040503" cy="700929"/>
              <a:chOff x="7160952" y="2625341"/>
              <a:chExt cx="3040503" cy="700929"/>
            </a:xfrm>
          </p:grpSpPr>
          <p:cxnSp>
            <p:nvCxnSpPr>
              <p:cNvPr id="32" name="Straight Connector 12">
                <a:extLst>
                  <a:ext uri="{FF2B5EF4-FFF2-40B4-BE49-F238E27FC236}">
                    <a16:creationId xmlns:a16="http://schemas.microsoft.com/office/drawing/2014/main" id="{799ECEFA-9A45-475B-BCB4-CDED6745395D}"/>
                  </a:ext>
                </a:extLst>
              </p:cNvPr>
              <p:cNvCxnSpPr/>
              <p:nvPr/>
            </p:nvCxnSpPr>
            <p:spPr>
              <a:xfrm flipH="1">
                <a:off x="7160952" y="2625341"/>
                <a:ext cx="732463" cy="700929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13">
                <a:extLst>
                  <a:ext uri="{FF2B5EF4-FFF2-40B4-BE49-F238E27FC236}">
                    <a16:creationId xmlns:a16="http://schemas.microsoft.com/office/drawing/2014/main" id="{4DF2A1AF-9E10-462C-A34F-930FF0335267}"/>
                  </a:ext>
                </a:extLst>
              </p:cNvPr>
              <p:cNvCxnSpPr/>
              <p:nvPr/>
            </p:nvCxnSpPr>
            <p:spPr>
              <a:xfrm>
                <a:off x="7888796" y="2625341"/>
                <a:ext cx="2312659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tangle 17">
              <a:extLst>
                <a:ext uri="{FF2B5EF4-FFF2-40B4-BE49-F238E27FC236}">
                  <a16:creationId xmlns:a16="http://schemas.microsoft.com/office/drawing/2014/main" id="{4BD531E0-EC6F-4D7B-B63C-03A7890BDF9F}"/>
                </a:ext>
              </a:extLst>
            </p:cNvPr>
            <p:cNvSpPr/>
            <p:nvPr/>
          </p:nvSpPr>
          <p:spPr>
            <a:xfrm>
              <a:off x="8867625" y="205917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</a:rPr>
                <a:t>Enter the title text</a:t>
              </a:r>
            </a:p>
          </p:txBody>
        </p:sp>
        <p:sp>
          <p:nvSpPr>
            <p:cNvPr id="10" name="Freeform: Shape 16">
              <a:extLst>
                <a:ext uri="{FF2B5EF4-FFF2-40B4-BE49-F238E27FC236}">
                  <a16:creationId xmlns:a16="http://schemas.microsoft.com/office/drawing/2014/main" id="{ECED56B0-16DD-4DA1-B24D-8E91A532A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154" y="1952051"/>
              <a:ext cx="538065" cy="403777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38">
              <a:extLst>
                <a:ext uri="{FF2B5EF4-FFF2-40B4-BE49-F238E27FC236}">
                  <a16:creationId xmlns:a16="http://schemas.microsoft.com/office/drawing/2014/main" id="{4265408D-F1DE-4C69-9B96-B9EF26C19420}"/>
                </a:ext>
              </a:extLst>
            </p:cNvPr>
            <p:cNvSpPr>
              <a:spLocks/>
            </p:cNvSpPr>
            <p:nvPr/>
          </p:nvSpPr>
          <p:spPr bwMode="gray">
            <a:xfrm>
              <a:off x="5337736" y="2524444"/>
              <a:ext cx="2199910" cy="1323310"/>
            </a:xfrm>
            <a:custGeom>
              <a:avLst/>
              <a:gdLst/>
              <a:ahLst/>
              <a:cxnLst>
                <a:cxn ang="0">
                  <a:pos x="744" y="368"/>
                </a:cxn>
                <a:cxn ang="0">
                  <a:pos x="732" y="275"/>
                </a:cxn>
                <a:cxn ang="0">
                  <a:pos x="768" y="161"/>
                </a:cxn>
                <a:cxn ang="0">
                  <a:pos x="915" y="60"/>
                </a:cxn>
                <a:cxn ang="0">
                  <a:pos x="1164" y="5"/>
                </a:cxn>
                <a:cxn ang="0">
                  <a:pos x="1448" y="14"/>
                </a:cxn>
                <a:cxn ang="0">
                  <a:pos x="1686" y="86"/>
                </a:cxn>
                <a:cxn ang="0">
                  <a:pos x="1835" y="171"/>
                </a:cxn>
                <a:cxn ang="0">
                  <a:pos x="1898" y="224"/>
                </a:cxn>
                <a:cxn ang="0">
                  <a:pos x="1893" y="338"/>
                </a:cxn>
                <a:cxn ang="0">
                  <a:pos x="1898" y="350"/>
                </a:cxn>
                <a:cxn ang="0">
                  <a:pos x="1913" y="354"/>
                </a:cxn>
                <a:cxn ang="0">
                  <a:pos x="1937" y="326"/>
                </a:cxn>
                <a:cxn ang="0">
                  <a:pos x="1965" y="221"/>
                </a:cxn>
                <a:cxn ang="0">
                  <a:pos x="2093" y="213"/>
                </a:cxn>
                <a:cxn ang="0">
                  <a:pos x="2298" y="239"/>
                </a:cxn>
                <a:cxn ang="0">
                  <a:pos x="2534" y="342"/>
                </a:cxn>
                <a:cxn ang="0">
                  <a:pos x="2742" y="522"/>
                </a:cxn>
                <a:cxn ang="0">
                  <a:pos x="2859" y="738"/>
                </a:cxn>
                <a:cxn ang="0">
                  <a:pos x="2879" y="1005"/>
                </a:cxn>
                <a:cxn ang="0">
                  <a:pos x="2802" y="1325"/>
                </a:cxn>
                <a:cxn ang="0">
                  <a:pos x="2669" y="1584"/>
                </a:cxn>
                <a:cxn ang="0">
                  <a:pos x="2505" y="1722"/>
                </a:cxn>
                <a:cxn ang="0">
                  <a:pos x="2373" y="1710"/>
                </a:cxn>
                <a:cxn ang="0">
                  <a:pos x="2270" y="1614"/>
                </a:cxn>
                <a:cxn ang="0">
                  <a:pos x="2162" y="1500"/>
                </a:cxn>
                <a:cxn ang="0">
                  <a:pos x="2025" y="1433"/>
                </a:cxn>
                <a:cxn ang="0">
                  <a:pos x="1767" y="1422"/>
                </a:cxn>
                <a:cxn ang="0">
                  <a:pos x="1476" y="1443"/>
                </a:cxn>
                <a:cxn ang="0">
                  <a:pos x="1226" y="1467"/>
                </a:cxn>
                <a:cxn ang="0">
                  <a:pos x="1070" y="1457"/>
                </a:cxn>
                <a:cxn ang="0">
                  <a:pos x="1001" y="1434"/>
                </a:cxn>
                <a:cxn ang="0">
                  <a:pos x="969" y="1293"/>
                </a:cxn>
                <a:cxn ang="0">
                  <a:pos x="950" y="1271"/>
                </a:cxn>
                <a:cxn ang="0">
                  <a:pos x="924" y="1292"/>
                </a:cxn>
                <a:cxn ang="0">
                  <a:pos x="944" y="1445"/>
                </a:cxn>
                <a:cxn ang="0">
                  <a:pos x="905" y="1488"/>
                </a:cxn>
                <a:cxn ang="0">
                  <a:pos x="789" y="1586"/>
                </a:cxn>
                <a:cxn ang="0">
                  <a:pos x="599" y="1677"/>
                </a:cxn>
                <a:cxn ang="0">
                  <a:pos x="426" y="1694"/>
                </a:cxn>
                <a:cxn ang="0">
                  <a:pos x="303" y="1605"/>
                </a:cxn>
                <a:cxn ang="0">
                  <a:pos x="173" y="1448"/>
                </a:cxn>
                <a:cxn ang="0">
                  <a:pos x="65" y="1253"/>
                </a:cxn>
                <a:cxn ang="0">
                  <a:pos x="3" y="1052"/>
                </a:cxn>
                <a:cxn ang="0">
                  <a:pos x="20" y="876"/>
                </a:cxn>
                <a:cxn ang="0">
                  <a:pos x="150" y="722"/>
                </a:cxn>
                <a:cxn ang="0">
                  <a:pos x="342" y="594"/>
                </a:cxn>
                <a:cxn ang="0">
                  <a:pos x="537" y="503"/>
                </a:cxn>
                <a:cxn ang="0">
                  <a:pos x="678" y="452"/>
                </a:cxn>
                <a:cxn ang="0">
                  <a:pos x="893" y="455"/>
                </a:cxn>
                <a:cxn ang="0">
                  <a:pos x="914" y="455"/>
                </a:cxn>
                <a:cxn ang="0">
                  <a:pos x="905" y="413"/>
                </a:cxn>
                <a:cxn ang="0">
                  <a:pos x="753" y="393"/>
                </a:cxn>
              </a:cxnLst>
              <a:rect l="0" t="0" r="r" b="b"/>
              <a:pathLst>
                <a:path w="2883" h="1731">
                  <a:moveTo>
                    <a:pt x="753" y="393"/>
                  </a:moveTo>
                  <a:lnTo>
                    <a:pt x="752" y="390"/>
                  </a:lnTo>
                  <a:lnTo>
                    <a:pt x="749" y="381"/>
                  </a:lnTo>
                  <a:lnTo>
                    <a:pt x="744" y="368"/>
                  </a:lnTo>
                  <a:lnTo>
                    <a:pt x="740" y="350"/>
                  </a:lnTo>
                  <a:lnTo>
                    <a:pt x="735" y="327"/>
                  </a:lnTo>
                  <a:lnTo>
                    <a:pt x="732" y="302"/>
                  </a:lnTo>
                  <a:lnTo>
                    <a:pt x="732" y="275"/>
                  </a:lnTo>
                  <a:lnTo>
                    <a:pt x="734" y="246"/>
                  </a:lnTo>
                  <a:lnTo>
                    <a:pt x="741" y="218"/>
                  </a:lnTo>
                  <a:lnTo>
                    <a:pt x="752" y="189"/>
                  </a:lnTo>
                  <a:lnTo>
                    <a:pt x="768" y="161"/>
                  </a:lnTo>
                  <a:lnTo>
                    <a:pt x="791" y="134"/>
                  </a:lnTo>
                  <a:lnTo>
                    <a:pt x="822" y="108"/>
                  </a:lnTo>
                  <a:lnTo>
                    <a:pt x="866" y="83"/>
                  </a:lnTo>
                  <a:lnTo>
                    <a:pt x="915" y="60"/>
                  </a:lnTo>
                  <a:lnTo>
                    <a:pt x="972" y="41"/>
                  </a:lnTo>
                  <a:lnTo>
                    <a:pt x="1032" y="24"/>
                  </a:lnTo>
                  <a:lnTo>
                    <a:pt x="1097" y="12"/>
                  </a:lnTo>
                  <a:lnTo>
                    <a:pt x="1164" y="5"/>
                  </a:lnTo>
                  <a:lnTo>
                    <a:pt x="1233" y="0"/>
                  </a:lnTo>
                  <a:lnTo>
                    <a:pt x="1305" y="0"/>
                  </a:lnTo>
                  <a:lnTo>
                    <a:pt x="1376" y="5"/>
                  </a:lnTo>
                  <a:lnTo>
                    <a:pt x="1448" y="14"/>
                  </a:lnTo>
                  <a:lnTo>
                    <a:pt x="1518" y="29"/>
                  </a:lnTo>
                  <a:lnTo>
                    <a:pt x="1580" y="45"/>
                  </a:lnTo>
                  <a:lnTo>
                    <a:pt x="1637" y="65"/>
                  </a:lnTo>
                  <a:lnTo>
                    <a:pt x="1686" y="86"/>
                  </a:lnTo>
                  <a:lnTo>
                    <a:pt x="1731" y="107"/>
                  </a:lnTo>
                  <a:lnTo>
                    <a:pt x="1772" y="129"/>
                  </a:lnTo>
                  <a:lnTo>
                    <a:pt x="1806" y="150"/>
                  </a:lnTo>
                  <a:lnTo>
                    <a:pt x="1835" y="171"/>
                  </a:lnTo>
                  <a:lnTo>
                    <a:pt x="1859" y="189"/>
                  </a:lnTo>
                  <a:lnTo>
                    <a:pt x="1877" y="204"/>
                  </a:lnTo>
                  <a:lnTo>
                    <a:pt x="1890" y="216"/>
                  </a:lnTo>
                  <a:lnTo>
                    <a:pt x="1898" y="224"/>
                  </a:lnTo>
                  <a:lnTo>
                    <a:pt x="1901" y="227"/>
                  </a:lnTo>
                  <a:lnTo>
                    <a:pt x="1893" y="335"/>
                  </a:lnTo>
                  <a:lnTo>
                    <a:pt x="1893" y="335"/>
                  </a:lnTo>
                  <a:lnTo>
                    <a:pt x="1893" y="338"/>
                  </a:lnTo>
                  <a:lnTo>
                    <a:pt x="1895" y="339"/>
                  </a:lnTo>
                  <a:lnTo>
                    <a:pt x="1895" y="342"/>
                  </a:lnTo>
                  <a:lnTo>
                    <a:pt x="1896" y="345"/>
                  </a:lnTo>
                  <a:lnTo>
                    <a:pt x="1898" y="350"/>
                  </a:lnTo>
                  <a:lnTo>
                    <a:pt x="1901" y="351"/>
                  </a:lnTo>
                  <a:lnTo>
                    <a:pt x="1904" y="353"/>
                  </a:lnTo>
                  <a:lnTo>
                    <a:pt x="1908" y="354"/>
                  </a:lnTo>
                  <a:lnTo>
                    <a:pt x="1913" y="354"/>
                  </a:lnTo>
                  <a:lnTo>
                    <a:pt x="1922" y="348"/>
                  </a:lnTo>
                  <a:lnTo>
                    <a:pt x="1928" y="341"/>
                  </a:lnTo>
                  <a:lnTo>
                    <a:pt x="1934" y="332"/>
                  </a:lnTo>
                  <a:lnTo>
                    <a:pt x="1937" y="326"/>
                  </a:lnTo>
                  <a:lnTo>
                    <a:pt x="1938" y="323"/>
                  </a:lnTo>
                  <a:lnTo>
                    <a:pt x="1947" y="224"/>
                  </a:lnTo>
                  <a:lnTo>
                    <a:pt x="1952" y="224"/>
                  </a:lnTo>
                  <a:lnTo>
                    <a:pt x="1965" y="221"/>
                  </a:lnTo>
                  <a:lnTo>
                    <a:pt x="1988" y="218"/>
                  </a:lnTo>
                  <a:lnTo>
                    <a:pt x="2016" y="216"/>
                  </a:lnTo>
                  <a:lnTo>
                    <a:pt x="2051" y="213"/>
                  </a:lnTo>
                  <a:lnTo>
                    <a:pt x="2093" y="213"/>
                  </a:lnTo>
                  <a:lnTo>
                    <a:pt x="2138" y="215"/>
                  </a:lnTo>
                  <a:lnTo>
                    <a:pt x="2189" y="219"/>
                  </a:lnTo>
                  <a:lnTo>
                    <a:pt x="2241" y="227"/>
                  </a:lnTo>
                  <a:lnTo>
                    <a:pt x="2298" y="239"/>
                  </a:lnTo>
                  <a:lnTo>
                    <a:pt x="2357" y="255"/>
                  </a:lnTo>
                  <a:lnTo>
                    <a:pt x="2415" y="278"/>
                  </a:lnTo>
                  <a:lnTo>
                    <a:pt x="2475" y="306"/>
                  </a:lnTo>
                  <a:lnTo>
                    <a:pt x="2534" y="342"/>
                  </a:lnTo>
                  <a:lnTo>
                    <a:pt x="2594" y="384"/>
                  </a:lnTo>
                  <a:lnTo>
                    <a:pt x="2649" y="428"/>
                  </a:lnTo>
                  <a:lnTo>
                    <a:pt x="2699" y="474"/>
                  </a:lnTo>
                  <a:lnTo>
                    <a:pt x="2742" y="522"/>
                  </a:lnTo>
                  <a:lnTo>
                    <a:pt x="2780" y="572"/>
                  </a:lnTo>
                  <a:lnTo>
                    <a:pt x="2813" y="624"/>
                  </a:lnTo>
                  <a:lnTo>
                    <a:pt x="2838" y="680"/>
                  </a:lnTo>
                  <a:lnTo>
                    <a:pt x="2859" y="738"/>
                  </a:lnTo>
                  <a:lnTo>
                    <a:pt x="2874" y="798"/>
                  </a:lnTo>
                  <a:lnTo>
                    <a:pt x="2882" y="864"/>
                  </a:lnTo>
                  <a:lnTo>
                    <a:pt x="2883" y="932"/>
                  </a:lnTo>
                  <a:lnTo>
                    <a:pt x="2879" y="1005"/>
                  </a:lnTo>
                  <a:lnTo>
                    <a:pt x="2868" y="1082"/>
                  </a:lnTo>
                  <a:lnTo>
                    <a:pt x="2850" y="1166"/>
                  </a:lnTo>
                  <a:lnTo>
                    <a:pt x="2829" y="1247"/>
                  </a:lnTo>
                  <a:lnTo>
                    <a:pt x="2802" y="1325"/>
                  </a:lnTo>
                  <a:lnTo>
                    <a:pt x="2774" y="1398"/>
                  </a:lnTo>
                  <a:lnTo>
                    <a:pt x="2741" y="1466"/>
                  </a:lnTo>
                  <a:lnTo>
                    <a:pt x="2706" y="1529"/>
                  </a:lnTo>
                  <a:lnTo>
                    <a:pt x="2669" y="1584"/>
                  </a:lnTo>
                  <a:lnTo>
                    <a:pt x="2628" y="1631"/>
                  </a:lnTo>
                  <a:lnTo>
                    <a:pt x="2588" y="1671"/>
                  </a:lnTo>
                  <a:lnTo>
                    <a:pt x="2547" y="1701"/>
                  </a:lnTo>
                  <a:lnTo>
                    <a:pt x="2505" y="1722"/>
                  </a:lnTo>
                  <a:lnTo>
                    <a:pt x="2463" y="1731"/>
                  </a:lnTo>
                  <a:lnTo>
                    <a:pt x="2432" y="1731"/>
                  </a:lnTo>
                  <a:lnTo>
                    <a:pt x="2400" y="1724"/>
                  </a:lnTo>
                  <a:lnTo>
                    <a:pt x="2373" y="1710"/>
                  </a:lnTo>
                  <a:lnTo>
                    <a:pt x="2346" y="1691"/>
                  </a:lnTo>
                  <a:lnTo>
                    <a:pt x="2319" y="1668"/>
                  </a:lnTo>
                  <a:lnTo>
                    <a:pt x="2294" y="1643"/>
                  </a:lnTo>
                  <a:lnTo>
                    <a:pt x="2270" y="1614"/>
                  </a:lnTo>
                  <a:lnTo>
                    <a:pt x="2244" y="1584"/>
                  </a:lnTo>
                  <a:lnTo>
                    <a:pt x="2217" y="1556"/>
                  </a:lnTo>
                  <a:lnTo>
                    <a:pt x="2190" y="1527"/>
                  </a:lnTo>
                  <a:lnTo>
                    <a:pt x="2162" y="1500"/>
                  </a:lnTo>
                  <a:lnTo>
                    <a:pt x="2132" y="1476"/>
                  </a:lnTo>
                  <a:lnTo>
                    <a:pt x="2099" y="1457"/>
                  </a:lnTo>
                  <a:lnTo>
                    <a:pt x="2064" y="1442"/>
                  </a:lnTo>
                  <a:lnTo>
                    <a:pt x="2025" y="1433"/>
                  </a:lnTo>
                  <a:lnTo>
                    <a:pt x="1968" y="1425"/>
                  </a:lnTo>
                  <a:lnTo>
                    <a:pt x="1904" y="1422"/>
                  </a:lnTo>
                  <a:lnTo>
                    <a:pt x="1838" y="1421"/>
                  </a:lnTo>
                  <a:lnTo>
                    <a:pt x="1767" y="1422"/>
                  </a:lnTo>
                  <a:lnTo>
                    <a:pt x="1694" y="1425"/>
                  </a:lnTo>
                  <a:lnTo>
                    <a:pt x="1622" y="1430"/>
                  </a:lnTo>
                  <a:lnTo>
                    <a:pt x="1548" y="1436"/>
                  </a:lnTo>
                  <a:lnTo>
                    <a:pt x="1476" y="1443"/>
                  </a:lnTo>
                  <a:lnTo>
                    <a:pt x="1407" y="1449"/>
                  </a:lnTo>
                  <a:lnTo>
                    <a:pt x="1341" y="1457"/>
                  </a:lnTo>
                  <a:lnTo>
                    <a:pt x="1281" y="1463"/>
                  </a:lnTo>
                  <a:lnTo>
                    <a:pt x="1226" y="1467"/>
                  </a:lnTo>
                  <a:lnTo>
                    <a:pt x="1178" y="1467"/>
                  </a:lnTo>
                  <a:lnTo>
                    <a:pt x="1136" y="1466"/>
                  </a:lnTo>
                  <a:lnTo>
                    <a:pt x="1100" y="1463"/>
                  </a:lnTo>
                  <a:lnTo>
                    <a:pt x="1070" y="1457"/>
                  </a:lnTo>
                  <a:lnTo>
                    <a:pt x="1046" y="1451"/>
                  </a:lnTo>
                  <a:lnTo>
                    <a:pt x="1026" y="1445"/>
                  </a:lnTo>
                  <a:lnTo>
                    <a:pt x="1011" y="1439"/>
                  </a:lnTo>
                  <a:lnTo>
                    <a:pt x="1001" y="1434"/>
                  </a:lnTo>
                  <a:lnTo>
                    <a:pt x="996" y="1431"/>
                  </a:lnTo>
                  <a:lnTo>
                    <a:pt x="993" y="1430"/>
                  </a:lnTo>
                  <a:lnTo>
                    <a:pt x="971" y="1296"/>
                  </a:lnTo>
                  <a:lnTo>
                    <a:pt x="969" y="1293"/>
                  </a:lnTo>
                  <a:lnTo>
                    <a:pt x="968" y="1289"/>
                  </a:lnTo>
                  <a:lnTo>
                    <a:pt x="963" y="1281"/>
                  </a:lnTo>
                  <a:lnTo>
                    <a:pt x="957" y="1275"/>
                  </a:lnTo>
                  <a:lnTo>
                    <a:pt x="950" y="1271"/>
                  </a:lnTo>
                  <a:lnTo>
                    <a:pt x="939" y="1272"/>
                  </a:lnTo>
                  <a:lnTo>
                    <a:pt x="930" y="1277"/>
                  </a:lnTo>
                  <a:lnTo>
                    <a:pt x="926" y="1284"/>
                  </a:lnTo>
                  <a:lnTo>
                    <a:pt x="924" y="1292"/>
                  </a:lnTo>
                  <a:lnTo>
                    <a:pt x="924" y="1298"/>
                  </a:lnTo>
                  <a:lnTo>
                    <a:pt x="924" y="1304"/>
                  </a:lnTo>
                  <a:lnTo>
                    <a:pt x="926" y="1305"/>
                  </a:lnTo>
                  <a:lnTo>
                    <a:pt x="944" y="1445"/>
                  </a:lnTo>
                  <a:lnTo>
                    <a:pt x="942" y="1448"/>
                  </a:lnTo>
                  <a:lnTo>
                    <a:pt x="935" y="1457"/>
                  </a:lnTo>
                  <a:lnTo>
                    <a:pt x="923" y="1470"/>
                  </a:lnTo>
                  <a:lnTo>
                    <a:pt x="905" y="1488"/>
                  </a:lnTo>
                  <a:lnTo>
                    <a:pt x="884" y="1511"/>
                  </a:lnTo>
                  <a:lnTo>
                    <a:pt x="857" y="1535"/>
                  </a:lnTo>
                  <a:lnTo>
                    <a:pt x="825" y="1560"/>
                  </a:lnTo>
                  <a:lnTo>
                    <a:pt x="789" y="1586"/>
                  </a:lnTo>
                  <a:lnTo>
                    <a:pt x="749" y="1611"/>
                  </a:lnTo>
                  <a:lnTo>
                    <a:pt x="704" y="1635"/>
                  </a:lnTo>
                  <a:lnTo>
                    <a:pt x="654" y="1658"/>
                  </a:lnTo>
                  <a:lnTo>
                    <a:pt x="599" y="1677"/>
                  </a:lnTo>
                  <a:lnTo>
                    <a:pt x="540" y="1692"/>
                  </a:lnTo>
                  <a:lnTo>
                    <a:pt x="477" y="1703"/>
                  </a:lnTo>
                  <a:lnTo>
                    <a:pt x="453" y="1701"/>
                  </a:lnTo>
                  <a:lnTo>
                    <a:pt x="426" y="1694"/>
                  </a:lnTo>
                  <a:lnTo>
                    <a:pt x="398" y="1680"/>
                  </a:lnTo>
                  <a:lnTo>
                    <a:pt x="368" y="1661"/>
                  </a:lnTo>
                  <a:lnTo>
                    <a:pt x="335" y="1635"/>
                  </a:lnTo>
                  <a:lnTo>
                    <a:pt x="303" y="1605"/>
                  </a:lnTo>
                  <a:lnTo>
                    <a:pt x="270" y="1571"/>
                  </a:lnTo>
                  <a:lnTo>
                    <a:pt x="237" y="1533"/>
                  </a:lnTo>
                  <a:lnTo>
                    <a:pt x="204" y="1491"/>
                  </a:lnTo>
                  <a:lnTo>
                    <a:pt x="173" y="1448"/>
                  </a:lnTo>
                  <a:lnTo>
                    <a:pt x="143" y="1401"/>
                  </a:lnTo>
                  <a:lnTo>
                    <a:pt x="114" y="1352"/>
                  </a:lnTo>
                  <a:lnTo>
                    <a:pt x="87" y="1302"/>
                  </a:lnTo>
                  <a:lnTo>
                    <a:pt x="65" y="1253"/>
                  </a:lnTo>
                  <a:lnTo>
                    <a:pt x="44" y="1202"/>
                  </a:lnTo>
                  <a:lnTo>
                    <a:pt x="26" y="1151"/>
                  </a:lnTo>
                  <a:lnTo>
                    <a:pt x="12" y="1100"/>
                  </a:lnTo>
                  <a:lnTo>
                    <a:pt x="3" y="1052"/>
                  </a:lnTo>
                  <a:lnTo>
                    <a:pt x="0" y="1004"/>
                  </a:lnTo>
                  <a:lnTo>
                    <a:pt x="0" y="959"/>
                  </a:lnTo>
                  <a:lnTo>
                    <a:pt x="8" y="917"/>
                  </a:lnTo>
                  <a:lnTo>
                    <a:pt x="20" y="876"/>
                  </a:lnTo>
                  <a:lnTo>
                    <a:pt x="39" y="842"/>
                  </a:lnTo>
                  <a:lnTo>
                    <a:pt x="72" y="800"/>
                  </a:lnTo>
                  <a:lnTo>
                    <a:pt x="108" y="759"/>
                  </a:lnTo>
                  <a:lnTo>
                    <a:pt x="150" y="722"/>
                  </a:lnTo>
                  <a:lnTo>
                    <a:pt x="195" y="686"/>
                  </a:lnTo>
                  <a:lnTo>
                    <a:pt x="243" y="653"/>
                  </a:lnTo>
                  <a:lnTo>
                    <a:pt x="293" y="623"/>
                  </a:lnTo>
                  <a:lnTo>
                    <a:pt x="342" y="594"/>
                  </a:lnTo>
                  <a:lnTo>
                    <a:pt x="393" y="567"/>
                  </a:lnTo>
                  <a:lnTo>
                    <a:pt x="443" y="543"/>
                  </a:lnTo>
                  <a:lnTo>
                    <a:pt x="491" y="522"/>
                  </a:lnTo>
                  <a:lnTo>
                    <a:pt x="537" y="503"/>
                  </a:lnTo>
                  <a:lnTo>
                    <a:pt x="579" y="486"/>
                  </a:lnTo>
                  <a:lnTo>
                    <a:pt x="617" y="473"/>
                  </a:lnTo>
                  <a:lnTo>
                    <a:pt x="650" y="461"/>
                  </a:lnTo>
                  <a:lnTo>
                    <a:pt x="678" y="452"/>
                  </a:lnTo>
                  <a:lnTo>
                    <a:pt x="698" y="446"/>
                  </a:lnTo>
                  <a:lnTo>
                    <a:pt x="711" y="443"/>
                  </a:lnTo>
                  <a:lnTo>
                    <a:pt x="716" y="441"/>
                  </a:lnTo>
                  <a:lnTo>
                    <a:pt x="893" y="455"/>
                  </a:lnTo>
                  <a:lnTo>
                    <a:pt x="894" y="455"/>
                  </a:lnTo>
                  <a:lnTo>
                    <a:pt x="900" y="456"/>
                  </a:lnTo>
                  <a:lnTo>
                    <a:pt x="908" y="456"/>
                  </a:lnTo>
                  <a:lnTo>
                    <a:pt x="914" y="455"/>
                  </a:lnTo>
                  <a:lnTo>
                    <a:pt x="918" y="449"/>
                  </a:lnTo>
                  <a:lnTo>
                    <a:pt x="918" y="438"/>
                  </a:lnTo>
                  <a:lnTo>
                    <a:pt x="914" y="425"/>
                  </a:lnTo>
                  <a:lnTo>
                    <a:pt x="905" y="413"/>
                  </a:lnTo>
                  <a:lnTo>
                    <a:pt x="897" y="405"/>
                  </a:lnTo>
                  <a:lnTo>
                    <a:pt x="890" y="401"/>
                  </a:lnTo>
                  <a:lnTo>
                    <a:pt x="888" y="398"/>
                  </a:lnTo>
                  <a:lnTo>
                    <a:pt x="753" y="393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40">
              <a:extLst>
                <a:ext uri="{FF2B5EF4-FFF2-40B4-BE49-F238E27FC236}">
                  <a16:creationId xmlns:a16="http://schemas.microsoft.com/office/drawing/2014/main" id="{843B7664-A71E-47CE-B19E-1094C4F837CC}"/>
                </a:ext>
              </a:extLst>
            </p:cNvPr>
            <p:cNvSpPr>
              <a:spLocks/>
            </p:cNvSpPr>
            <p:nvPr/>
          </p:nvSpPr>
          <p:spPr bwMode="gray">
            <a:xfrm>
              <a:off x="6733378" y="3319500"/>
              <a:ext cx="1310179" cy="1247627"/>
            </a:xfrm>
            <a:custGeom>
              <a:avLst/>
              <a:gdLst/>
              <a:ahLst/>
              <a:cxnLst>
                <a:cxn ang="0">
                  <a:pos x="508" y="813"/>
                </a:cxn>
                <a:cxn ang="0">
                  <a:pos x="487" y="880"/>
                </a:cxn>
                <a:cxn ang="0">
                  <a:pos x="438" y="972"/>
                </a:cxn>
                <a:cxn ang="0">
                  <a:pos x="349" y="1051"/>
                </a:cxn>
                <a:cxn ang="0">
                  <a:pos x="253" y="1092"/>
                </a:cxn>
                <a:cxn ang="0">
                  <a:pos x="154" y="1122"/>
                </a:cxn>
                <a:cxn ang="0">
                  <a:pos x="67" y="1158"/>
                </a:cxn>
                <a:cxn ang="0">
                  <a:pos x="12" y="1212"/>
                </a:cxn>
                <a:cxn ang="0">
                  <a:pos x="3" y="1302"/>
                </a:cxn>
                <a:cxn ang="0">
                  <a:pos x="49" y="1405"/>
                </a:cxn>
                <a:cxn ang="0">
                  <a:pos x="162" y="1498"/>
                </a:cxn>
                <a:cxn ang="0">
                  <a:pos x="345" y="1576"/>
                </a:cxn>
                <a:cxn ang="0">
                  <a:pos x="577" y="1627"/>
                </a:cxn>
                <a:cxn ang="0">
                  <a:pos x="751" y="1626"/>
                </a:cxn>
                <a:cxn ang="0">
                  <a:pos x="886" y="1588"/>
                </a:cxn>
                <a:cxn ang="0">
                  <a:pos x="984" y="1537"/>
                </a:cxn>
                <a:cxn ang="0">
                  <a:pos x="1041" y="1492"/>
                </a:cxn>
                <a:cxn ang="0">
                  <a:pos x="1060" y="1473"/>
                </a:cxn>
                <a:cxn ang="0">
                  <a:pos x="1135" y="1353"/>
                </a:cxn>
                <a:cxn ang="0">
                  <a:pos x="1155" y="1347"/>
                </a:cxn>
                <a:cxn ang="0">
                  <a:pos x="1167" y="1377"/>
                </a:cxn>
                <a:cxn ang="0">
                  <a:pos x="1114" y="1485"/>
                </a:cxn>
                <a:cxn ang="0">
                  <a:pos x="1152" y="1491"/>
                </a:cxn>
                <a:cxn ang="0">
                  <a:pos x="1248" y="1492"/>
                </a:cxn>
                <a:cxn ang="0">
                  <a:pos x="1386" y="1465"/>
                </a:cxn>
                <a:cxn ang="0">
                  <a:pos x="1534" y="1392"/>
                </a:cxn>
                <a:cxn ang="0">
                  <a:pos x="1639" y="1264"/>
                </a:cxn>
                <a:cxn ang="0">
                  <a:pos x="1699" y="1084"/>
                </a:cxn>
                <a:cxn ang="0">
                  <a:pos x="1717" y="876"/>
                </a:cxn>
                <a:cxn ang="0">
                  <a:pos x="1680" y="679"/>
                </a:cxn>
                <a:cxn ang="0">
                  <a:pos x="1597" y="471"/>
                </a:cxn>
                <a:cxn ang="0">
                  <a:pos x="1486" y="277"/>
                </a:cxn>
                <a:cxn ang="0">
                  <a:pos x="1366" y="121"/>
                </a:cxn>
                <a:cxn ang="0">
                  <a:pos x="1263" y="31"/>
                </a:cxn>
                <a:cxn ang="0">
                  <a:pos x="1195" y="0"/>
                </a:cxn>
                <a:cxn ang="0">
                  <a:pos x="1149" y="12"/>
                </a:cxn>
                <a:cxn ang="0">
                  <a:pos x="1119" y="55"/>
                </a:cxn>
                <a:cxn ang="0">
                  <a:pos x="1099" y="118"/>
                </a:cxn>
                <a:cxn ang="0">
                  <a:pos x="1078" y="208"/>
                </a:cxn>
                <a:cxn ang="0">
                  <a:pos x="1039" y="349"/>
                </a:cxn>
                <a:cxn ang="0">
                  <a:pos x="979" y="498"/>
                </a:cxn>
                <a:cxn ang="0">
                  <a:pos x="882" y="628"/>
                </a:cxn>
                <a:cxn ang="0">
                  <a:pos x="768" y="708"/>
                </a:cxn>
                <a:cxn ang="0">
                  <a:pos x="646" y="760"/>
                </a:cxn>
                <a:cxn ang="0">
                  <a:pos x="550" y="789"/>
                </a:cxn>
                <a:cxn ang="0">
                  <a:pos x="511" y="796"/>
                </a:cxn>
              </a:cxnLst>
              <a:rect l="0" t="0" r="r" b="b"/>
              <a:pathLst>
                <a:path w="1717" h="1632">
                  <a:moveTo>
                    <a:pt x="511" y="796"/>
                  </a:moveTo>
                  <a:lnTo>
                    <a:pt x="511" y="801"/>
                  </a:lnTo>
                  <a:lnTo>
                    <a:pt x="508" y="813"/>
                  </a:lnTo>
                  <a:lnTo>
                    <a:pt x="504" y="831"/>
                  </a:lnTo>
                  <a:lnTo>
                    <a:pt x="498" y="855"/>
                  </a:lnTo>
                  <a:lnTo>
                    <a:pt x="487" y="880"/>
                  </a:lnTo>
                  <a:lnTo>
                    <a:pt x="475" y="910"/>
                  </a:lnTo>
                  <a:lnTo>
                    <a:pt x="459" y="942"/>
                  </a:lnTo>
                  <a:lnTo>
                    <a:pt x="438" y="972"/>
                  </a:lnTo>
                  <a:lnTo>
                    <a:pt x="414" y="1002"/>
                  </a:lnTo>
                  <a:lnTo>
                    <a:pt x="384" y="1029"/>
                  </a:lnTo>
                  <a:lnTo>
                    <a:pt x="349" y="1051"/>
                  </a:lnTo>
                  <a:lnTo>
                    <a:pt x="318" y="1068"/>
                  </a:lnTo>
                  <a:lnTo>
                    <a:pt x="286" y="1080"/>
                  </a:lnTo>
                  <a:lnTo>
                    <a:pt x="253" y="1092"/>
                  </a:lnTo>
                  <a:lnTo>
                    <a:pt x="220" y="1102"/>
                  </a:lnTo>
                  <a:lnTo>
                    <a:pt x="186" y="1113"/>
                  </a:lnTo>
                  <a:lnTo>
                    <a:pt x="154" y="1122"/>
                  </a:lnTo>
                  <a:lnTo>
                    <a:pt x="123" y="1132"/>
                  </a:lnTo>
                  <a:lnTo>
                    <a:pt x="94" y="1144"/>
                  </a:lnTo>
                  <a:lnTo>
                    <a:pt x="67" y="1158"/>
                  </a:lnTo>
                  <a:lnTo>
                    <a:pt x="45" y="1173"/>
                  </a:lnTo>
                  <a:lnTo>
                    <a:pt x="27" y="1191"/>
                  </a:lnTo>
                  <a:lnTo>
                    <a:pt x="12" y="1212"/>
                  </a:lnTo>
                  <a:lnTo>
                    <a:pt x="3" y="1236"/>
                  </a:lnTo>
                  <a:lnTo>
                    <a:pt x="0" y="1266"/>
                  </a:lnTo>
                  <a:lnTo>
                    <a:pt x="3" y="1302"/>
                  </a:lnTo>
                  <a:lnTo>
                    <a:pt x="12" y="1338"/>
                  </a:lnTo>
                  <a:lnTo>
                    <a:pt x="27" y="1372"/>
                  </a:lnTo>
                  <a:lnTo>
                    <a:pt x="49" y="1405"/>
                  </a:lnTo>
                  <a:lnTo>
                    <a:pt x="79" y="1438"/>
                  </a:lnTo>
                  <a:lnTo>
                    <a:pt x="117" y="1470"/>
                  </a:lnTo>
                  <a:lnTo>
                    <a:pt x="162" y="1498"/>
                  </a:lnTo>
                  <a:lnTo>
                    <a:pt x="214" y="1527"/>
                  </a:lnTo>
                  <a:lnTo>
                    <a:pt x="276" y="1552"/>
                  </a:lnTo>
                  <a:lnTo>
                    <a:pt x="345" y="1576"/>
                  </a:lnTo>
                  <a:lnTo>
                    <a:pt x="423" y="1599"/>
                  </a:lnTo>
                  <a:lnTo>
                    <a:pt x="511" y="1618"/>
                  </a:lnTo>
                  <a:lnTo>
                    <a:pt x="577" y="1627"/>
                  </a:lnTo>
                  <a:lnTo>
                    <a:pt x="639" y="1632"/>
                  </a:lnTo>
                  <a:lnTo>
                    <a:pt x="697" y="1630"/>
                  </a:lnTo>
                  <a:lnTo>
                    <a:pt x="751" y="1626"/>
                  </a:lnTo>
                  <a:lnTo>
                    <a:pt x="801" y="1615"/>
                  </a:lnTo>
                  <a:lnTo>
                    <a:pt x="846" y="1603"/>
                  </a:lnTo>
                  <a:lnTo>
                    <a:pt x="886" y="1588"/>
                  </a:lnTo>
                  <a:lnTo>
                    <a:pt x="922" y="1572"/>
                  </a:lnTo>
                  <a:lnTo>
                    <a:pt x="955" y="1555"/>
                  </a:lnTo>
                  <a:lnTo>
                    <a:pt x="984" y="1537"/>
                  </a:lnTo>
                  <a:lnTo>
                    <a:pt x="1006" y="1521"/>
                  </a:lnTo>
                  <a:lnTo>
                    <a:pt x="1026" y="1506"/>
                  </a:lnTo>
                  <a:lnTo>
                    <a:pt x="1041" y="1492"/>
                  </a:lnTo>
                  <a:lnTo>
                    <a:pt x="1051" y="1482"/>
                  </a:lnTo>
                  <a:lnTo>
                    <a:pt x="1059" y="1476"/>
                  </a:lnTo>
                  <a:lnTo>
                    <a:pt x="1060" y="1473"/>
                  </a:lnTo>
                  <a:lnTo>
                    <a:pt x="1129" y="1359"/>
                  </a:lnTo>
                  <a:lnTo>
                    <a:pt x="1131" y="1357"/>
                  </a:lnTo>
                  <a:lnTo>
                    <a:pt x="1135" y="1353"/>
                  </a:lnTo>
                  <a:lnTo>
                    <a:pt x="1141" y="1350"/>
                  </a:lnTo>
                  <a:lnTo>
                    <a:pt x="1149" y="1347"/>
                  </a:lnTo>
                  <a:lnTo>
                    <a:pt x="1155" y="1347"/>
                  </a:lnTo>
                  <a:lnTo>
                    <a:pt x="1161" y="1353"/>
                  </a:lnTo>
                  <a:lnTo>
                    <a:pt x="1165" y="1365"/>
                  </a:lnTo>
                  <a:lnTo>
                    <a:pt x="1167" y="1377"/>
                  </a:lnTo>
                  <a:lnTo>
                    <a:pt x="1165" y="1386"/>
                  </a:lnTo>
                  <a:lnTo>
                    <a:pt x="1165" y="1389"/>
                  </a:lnTo>
                  <a:lnTo>
                    <a:pt x="1114" y="1485"/>
                  </a:lnTo>
                  <a:lnTo>
                    <a:pt x="1119" y="1485"/>
                  </a:lnTo>
                  <a:lnTo>
                    <a:pt x="1132" y="1488"/>
                  </a:lnTo>
                  <a:lnTo>
                    <a:pt x="1152" y="1491"/>
                  </a:lnTo>
                  <a:lnTo>
                    <a:pt x="1177" y="1492"/>
                  </a:lnTo>
                  <a:lnTo>
                    <a:pt x="1210" y="1494"/>
                  </a:lnTo>
                  <a:lnTo>
                    <a:pt x="1248" y="1492"/>
                  </a:lnTo>
                  <a:lnTo>
                    <a:pt x="1290" y="1488"/>
                  </a:lnTo>
                  <a:lnTo>
                    <a:pt x="1336" y="1479"/>
                  </a:lnTo>
                  <a:lnTo>
                    <a:pt x="1386" y="1465"/>
                  </a:lnTo>
                  <a:lnTo>
                    <a:pt x="1438" y="1447"/>
                  </a:lnTo>
                  <a:lnTo>
                    <a:pt x="1489" y="1422"/>
                  </a:lnTo>
                  <a:lnTo>
                    <a:pt x="1534" y="1392"/>
                  </a:lnTo>
                  <a:lnTo>
                    <a:pt x="1575" y="1356"/>
                  </a:lnTo>
                  <a:lnTo>
                    <a:pt x="1609" y="1312"/>
                  </a:lnTo>
                  <a:lnTo>
                    <a:pt x="1639" y="1264"/>
                  </a:lnTo>
                  <a:lnTo>
                    <a:pt x="1663" y="1210"/>
                  </a:lnTo>
                  <a:lnTo>
                    <a:pt x="1684" y="1150"/>
                  </a:lnTo>
                  <a:lnTo>
                    <a:pt x="1699" y="1084"/>
                  </a:lnTo>
                  <a:lnTo>
                    <a:pt x="1711" y="1014"/>
                  </a:lnTo>
                  <a:lnTo>
                    <a:pt x="1717" y="936"/>
                  </a:lnTo>
                  <a:lnTo>
                    <a:pt x="1717" y="876"/>
                  </a:lnTo>
                  <a:lnTo>
                    <a:pt x="1711" y="813"/>
                  </a:lnTo>
                  <a:lnTo>
                    <a:pt x="1698" y="747"/>
                  </a:lnTo>
                  <a:lnTo>
                    <a:pt x="1680" y="679"/>
                  </a:lnTo>
                  <a:lnTo>
                    <a:pt x="1656" y="609"/>
                  </a:lnTo>
                  <a:lnTo>
                    <a:pt x="1629" y="540"/>
                  </a:lnTo>
                  <a:lnTo>
                    <a:pt x="1597" y="471"/>
                  </a:lnTo>
                  <a:lnTo>
                    <a:pt x="1563" y="403"/>
                  </a:lnTo>
                  <a:lnTo>
                    <a:pt x="1525" y="339"/>
                  </a:lnTo>
                  <a:lnTo>
                    <a:pt x="1486" y="277"/>
                  </a:lnTo>
                  <a:lnTo>
                    <a:pt x="1447" y="219"/>
                  </a:lnTo>
                  <a:lnTo>
                    <a:pt x="1407" y="166"/>
                  </a:lnTo>
                  <a:lnTo>
                    <a:pt x="1366" y="121"/>
                  </a:lnTo>
                  <a:lnTo>
                    <a:pt x="1326" y="81"/>
                  </a:lnTo>
                  <a:lnTo>
                    <a:pt x="1293" y="52"/>
                  </a:lnTo>
                  <a:lnTo>
                    <a:pt x="1263" y="31"/>
                  </a:lnTo>
                  <a:lnTo>
                    <a:pt x="1237" y="15"/>
                  </a:lnTo>
                  <a:lnTo>
                    <a:pt x="1215" y="6"/>
                  </a:lnTo>
                  <a:lnTo>
                    <a:pt x="1195" y="0"/>
                  </a:lnTo>
                  <a:lnTo>
                    <a:pt x="1177" y="0"/>
                  </a:lnTo>
                  <a:lnTo>
                    <a:pt x="1162" y="4"/>
                  </a:lnTo>
                  <a:lnTo>
                    <a:pt x="1149" y="12"/>
                  </a:lnTo>
                  <a:lnTo>
                    <a:pt x="1137" y="24"/>
                  </a:lnTo>
                  <a:lnTo>
                    <a:pt x="1128" y="39"/>
                  </a:lnTo>
                  <a:lnTo>
                    <a:pt x="1119" y="55"/>
                  </a:lnTo>
                  <a:lnTo>
                    <a:pt x="1111" y="75"/>
                  </a:lnTo>
                  <a:lnTo>
                    <a:pt x="1105" y="96"/>
                  </a:lnTo>
                  <a:lnTo>
                    <a:pt x="1099" y="118"/>
                  </a:lnTo>
                  <a:lnTo>
                    <a:pt x="1093" y="142"/>
                  </a:lnTo>
                  <a:lnTo>
                    <a:pt x="1087" y="166"/>
                  </a:lnTo>
                  <a:lnTo>
                    <a:pt x="1078" y="208"/>
                  </a:lnTo>
                  <a:lnTo>
                    <a:pt x="1066" y="253"/>
                  </a:lnTo>
                  <a:lnTo>
                    <a:pt x="1054" y="300"/>
                  </a:lnTo>
                  <a:lnTo>
                    <a:pt x="1039" y="349"/>
                  </a:lnTo>
                  <a:lnTo>
                    <a:pt x="1023" y="399"/>
                  </a:lnTo>
                  <a:lnTo>
                    <a:pt x="1003" y="448"/>
                  </a:lnTo>
                  <a:lnTo>
                    <a:pt x="979" y="498"/>
                  </a:lnTo>
                  <a:lnTo>
                    <a:pt x="951" y="544"/>
                  </a:lnTo>
                  <a:lnTo>
                    <a:pt x="919" y="588"/>
                  </a:lnTo>
                  <a:lnTo>
                    <a:pt x="882" y="628"/>
                  </a:lnTo>
                  <a:lnTo>
                    <a:pt x="846" y="658"/>
                  </a:lnTo>
                  <a:lnTo>
                    <a:pt x="808" y="684"/>
                  </a:lnTo>
                  <a:lnTo>
                    <a:pt x="768" y="708"/>
                  </a:lnTo>
                  <a:lnTo>
                    <a:pt x="726" y="727"/>
                  </a:lnTo>
                  <a:lnTo>
                    <a:pt x="685" y="745"/>
                  </a:lnTo>
                  <a:lnTo>
                    <a:pt x="646" y="760"/>
                  </a:lnTo>
                  <a:lnTo>
                    <a:pt x="610" y="772"/>
                  </a:lnTo>
                  <a:lnTo>
                    <a:pt x="579" y="781"/>
                  </a:lnTo>
                  <a:lnTo>
                    <a:pt x="550" y="789"/>
                  </a:lnTo>
                  <a:lnTo>
                    <a:pt x="531" y="793"/>
                  </a:lnTo>
                  <a:lnTo>
                    <a:pt x="517" y="796"/>
                  </a:lnTo>
                  <a:lnTo>
                    <a:pt x="511" y="796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TextBox 44">
              <a:extLst>
                <a:ext uri="{FF2B5EF4-FFF2-40B4-BE49-F238E27FC236}">
                  <a16:creationId xmlns:a16="http://schemas.microsoft.com/office/drawing/2014/main" id="{97A8ACA7-66E5-425B-BCCC-A31874861612}"/>
                </a:ext>
              </a:extLst>
            </p:cNvPr>
            <p:cNvSpPr txBox="1"/>
            <p:nvPr/>
          </p:nvSpPr>
          <p:spPr>
            <a:xfrm>
              <a:off x="8151476" y="2469852"/>
              <a:ext cx="2312659" cy="669446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Please replace text content copy your content to this please replace text content copy your content to this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366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lc="http://schemas.openxmlformats.org/drawingml/2006/lockedCanvas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千图PPT彼岸天：ID 8661124库_组合 1">
            <a:extLst>
              <a:ext uri="{FF2B5EF4-FFF2-40B4-BE49-F238E27FC236}">
                <a16:creationId xmlns:a16="http://schemas.microsoft.com/office/drawing/2014/main" id="{15807891-419D-4B83-B446-ABA5A5C1656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577329" y="1115368"/>
            <a:ext cx="2991855" cy="5742632"/>
            <a:chOff x="5192717" y="2125664"/>
            <a:chExt cx="1806575" cy="3467584"/>
          </a:xfrm>
        </p:grpSpPr>
        <p:sp>
          <p:nvSpPr>
            <p:cNvPr id="13" name="Freeform: Shape 29">
              <a:extLst>
                <a:ext uri="{FF2B5EF4-FFF2-40B4-BE49-F238E27FC236}">
                  <a16:creationId xmlns:a16="http://schemas.microsoft.com/office/drawing/2014/main" id="{CD2A6624-EB22-4360-A208-042908A93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9" y="2125664"/>
              <a:ext cx="285751" cy="3467584"/>
            </a:xfrm>
            <a:custGeom>
              <a:avLst/>
              <a:gdLst>
                <a:gd name="T0" fmla="*/ 0 w 124"/>
                <a:gd name="T1" fmla="*/ 20 h 1338"/>
                <a:gd name="T2" fmla="*/ 124 w 124"/>
                <a:gd name="T3" fmla="*/ 20 h 1338"/>
                <a:gd name="T4" fmla="*/ 66 w 124"/>
                <a:gd name="T5" fmla="*/ 1338 h 1338"/>
                <a:gd name="T6" fmla="*/ 8 w 124"/>
                <a:gd name="T7" fmla="*/ 1338 h 1338"/>
                <a:gd name="T8" fmla="*/ 0 w 124"/>
                <a:gd name="T9" fmla="*/ 2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338">
                  <a:moveTo>
                    <a:pt x="0" y="20"/>
                  </a:moveTo>
                  <a:cubicBezTo>
                    <a:pt x="0" y="20"/>
                    <a:pt x="64" y="0"/>
                    <a:pt x="124" y="20"/>
                  </a:cubicBezTo>
                  <a:cubicBezTo>
                    <a:pt x="66" y="1338"/>
                    <a:pt x="66" y="1338"/>
                    <a:pt x="66" y="1338"/>
                  </a:cubicBezTo>
                  <a:cubicBezTo>
                    <a:pt x="8" y="1338"/>
                    <a:pt x="8" y="1338"/>
                    <a:pt x="8" y="1338"/>
                  </a:cubicBezTo>
                  <a:lnTo>
                    <a:pt x="0" y="2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30">
              <a:extLst>
                <a:ext uri="{FF2B5EF4-FFF2-40B4-BE49-F238E27FC236}">
                  <a16:creationId xmlns:a16="http://schemas.microsoft.com/office/drawing/2014/main" id="{58B5A253-F10A-491D-A970-184CC34D1CC9}"/>
                </a:ext>
              </a:extLst>
            </p:cNvPr>
            <p:cNvGrpSpPr/>
            <p:nvPr/>
          </p:nvGrpSpPr>
          <p:grpSpPr>
            <a:xfrm>
              <a:off x="5207005" y="2318802"/>
              <a:ext cx="1792287" cy="515937"/>
              <a:chOff x="3683001" y="1335088"/>
              <a:chExt cx="1792287" cy="515937"/>
            </a:xfrm>
          </p:grpSpPr>
          <p:sp>
            <p:nvSpPr>
              <p:cNvPr id="29" name="Freeform: Shape 19">
                <a:extLst>
                  <a:ext uri="{FF2B5EF4-FFF2-40B4-BE49-F238E27FC236}">
                    <a16:creationId xmlns:a16="http://schemas.microsoft.com/office/drawing/2014/main" id="{57B1DBF3-1D67-43F9-AD67-BCD963E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3001" y="1335088"/>
                <a:ext cx="1768475" cy="476250"/>
              </a:xfrm>
              <a:custGeom>
                <a:avLst/>
                <a:gdLst>
                  <a:gd name="T0" fmla="*/ 125 w 1114"/>
                  <a:gd name="T1" fmla="*/ 0 h 300"/>
                  <a:gd name="T2" fmla="*/ 1114 w 1114"/>
                  <a:gd name="T3" fmla="*/ 110 h 300"/>
                  <a:gd name="T4" fmla="*/ 1029 w 1114"/>
                  <a:gd name="T5" fmla="*/ 186 h 300"/>
                  <a:gd name="T6" fmla="*/ 1091 w 1114"/>
                  <a:gd name="T7" fmla="*/ 300 h 300"/>
                  <a:gd name="T8" fmla="*/ 107 w 1114"/>
                  <a:gd name="T9" fmla="*/ 196 h 300"/>
                  <a:gd name="T10" fmla="*/ 0 w 1114"/>
                  <a:gd name="T11" fmla="*/ 80 h 300"/>
                  <a:gd name="T12" fmla="*/ 125 w 1114"/>
                  <a:gd name="T13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4" h="300">
                    <a:moveTo>
                      <a:pt x="125" y="0"/>
                    </a:moveTo>
                    <a:lnTo>
                      <a:pt x="1114" y="110"/>
                    </a:lnTo>
                    <a:lnTo>
                      <a:pt x="1029" y="186"/>
                    </a:lnTo>
                    <a:lnTo>
                      <a:pt x="1091" y="300"/>
                    </a:lnTo>
                    <a:lnTo>
                      <a:pt x="107" y="196"/>
                    </a:lnTo>
                    <a:lnTo>
                      <a:pt x="0" y="80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0">
                <a:extLst>
                  <a:ext uri="{FF2B5EF4-FFF2-40B4-BE49-F238E27FC236}">
                    <a16:creationId xmlns:a16="http://schemas.microsoft.com/office/drawing/2014/main" id="{46D620DB-977D-4C1A-8876-12433A586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538" y="1509713"/>
                <a:ext cx="158750" cy="166687"/>
              </a:xfrm>
              <a:custGeom>
                <a:avLst/>
                <a:gdLst>
                  <a:gd name="T0" fmla="*/ 85 w 100"/>
                  <a:gd name="T1" fmla="*/ 0 h 105"/>
                  <a:gd name="T2" fmla="*/ 0 w 100"/>
                  <a:gd name="T3" fmla="*/ 76 h 105"/>
                  <a:gd name="T4" fmla="*/ 16 w 100"/>
                  <a:gd name="T5" fmla="*/ 105 h 105"/>
                  <a:gd name="T6" fmla="*/ 100 w 100"/>
                  <a:gd name="T7" fmla="*/ 26 h 105"/>
                  <a:gd name="T8" fmla="*/ 85 w 100"/>
                  <a:gd name="T9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5">
                    <a:moveTo>
                      <a:pt x="85" y="0"/>
                    </a:moveTo>
                    <a:lnTo>
                      <a:pt x="0" y="76"/>
                    </a:lnTo>
                    <a:lnTo>
                      <a:pt x="16" y="105"/>
                    </a:lnTo>
                    <a:lnTo>
                      <a:pt x="100" y="26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1">
                <a:extLst>
                  <a:ext uri="{FF2B5EF4-FFF2-40B4-BE49-F238E27FC236}">
                    <a16:creationId xmlns:a16="http://schemas.microsoft.com/office/drawing/2014/main" id="{1B44B5AA-4D8B-4F33-92DE-5B40D6E73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3001" y="1462088"/>
                <a:ext cx="1755775" cy="388937"/>
              </a:xfrm>
              <a:custGeom>
                <a:avLst/>
                <a:gdLst>
                  <a:gd name="T0" fmla="*/ 107 w 1106"/>
                  <a:gd name="T1" fmla="*/ 116 h 245"/>
                  <a:gd name="T2" fmla="*/ 0 w 1106"/>
                  <a:gd name="T3" fmla="*/ 0 h 245"/>
                  <a:gd name="T4" fmla="*/ 6 w 1106"/>
                  <a:gd name="T5" fmla="*/ 30 h 245"/>
                  <a:gd name="T6" fmla="*/ 115 w 1106"/>
                  <a:gd name="T7" fmla="*/ 142 h 245"/>
                  <a:gd name="T8" fmla="*/ 1106 w 1106"/>
                  <a:gd name="T9" fmla="*/ 245 h 245"/>
                  <a:gd name="T10" fmla="*/ 1091 w 1106"/>
                  <a:gd name="T11" fmla="*/ 220 h 245"/>
                  <a:gd name="T12" fmla="*/ 107 w 1106"/>
                  <a:gd name="T13" fmla="*/ 116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6" h="245">
                    <a:moveTo>
                      <a:pt x="107" y="116"/>
                    </a:moveTo>
                    <a:lnTo>
                      <a:pt x="0" y="0"/>
                    </a:lnTo>
                    <a:lnTo>
                      <a:pt x="6" y="30"/>
                    </a:lnTo>
                    <a:lnTo>
                      <a:pt x="115" y="142"/>
                    </a:lnTo>
                    <a:lnTo>
                      <a:pt x="1106" y="245"/>
                    </a:lnTo>
                    <a:lnTo>
                      <a:pt x="1091" y="220"/>
                    </a:lnTo>
                    <a:lnTo>
                      <a:pt x="107" y="11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31">
              <a:extLst>
                <a:ext uri="{FF2B5EF4-FFF2-40B4-BE49-F238E27FC236}">
                  <a16:creationId xmlns:a16="http://schemas.microsoft.com/office/drawing/2014/main" id="{66CEF514-54E4-4CD8-BD4A-E1066EAE78D9}"/>
                </a:ext>
              </a:extLst>
            </p:cNvPr>
            <p:cNvGrpSpPr/>
            <p:nvPr/>
          </p:nvGrpSpPr>
          <p:grpSpPr>
            <a:xfrm>
              <a:off x="5192717" y="2871885"/>
              <a:ext cx="1806575" cy="338137"/>
              <a:chOff x="3668713" y="1947863"/>
              <a:chExt cx="1806575" cy="338137"/>
            </a:xfrm>
          </p:grpSpPr>
          <p:sp>
            <p:nvSpPr>
              <p:cNvPr id="27" name="Freeform: Shape 22">
                <a:extLst>
                  <a:ext uri="{FF2B5EF4-FFF2-40B4-BE49-F238E27FC236}">
                    <a16:creationId xmlns:a16="http://schemas.microsoft.com/office/drawing/2014/main" id="{E05D3516-BD8A-409D-9136-228139ACE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713" y="1947863"/>
                <a:ext cx="1782763" cy="312737"/>
              </a:xfrm>
              <a:custGeom>
                <a:avLst/>
                <a:gdLst>
                  <a:gd name="T0" fmla="*/ 0 w 1123"/>
                  <a:gd name="T1" fmla="*/ 183 h 197"/>
                  <a:gd name="T2" fmla="*/ 81 w 1123"/>
                  <a:gd name="T3" fmla="*/ 99 h 197"/>
                  <a:gd name="T4" fmla="*/ 3 w 1123"/>
                  <a:gd name="T5" fmla="*/ 0 h 197"/>
                  <a:gd name="T6" fmla="*/ 1010 w 1123"/>
                  <a:gd name="T7" fmla="*/ 13 h 197"/>
                  <a:gd name="T8" fmla="*/ 1123 w 1123"/>
                  <a:gd name="T9" fmla="*/ 107 h 197"/>
                  <a:gd name="T10" fmla="*/ 1017 w 1123"/>
                  <a:gd name="T11" fmla="*/ 197 h 197"/>
                  <a:gd name="T12" fmla="*/ 0 w 1123"/>
                  <a:gd name="T13" fmla="*/ 18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3" h="197">
                    <a:moveTo>
                      <a:pt x="0" y="183"/>
                    </a:moveTo>
                    <a:lnTo>
                      <a:pt x="81" y="99"/>
                    </a:lnTo>
                    <a:lnTo>
                      <a:pt x="3" y="0"/>
                    </a:lnTo>
                    <a:lnTo>
                      <a:pt x="1010" y="13"/>
                    </a:lnTo>
                    <a:lnTo>
                      <a:pt x="1123" y="107"/>
                    </a:lnTo>
                    <a:lnTo>
                      <a:pt x="1017" y="197"/>
                    </a:lnTo>
                    <a:lnTo>
                      <a:pt x="0" y="18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3">
                <a:extLst>
                  <a:ext uri="{FF2B5EF4-FFF2-40B4-BE49-F238E27FC236}">
                    <a16:creationId xmlns:a16="http://schemas.microsoft.com/office/drawing/2014/main" id="{516C5374-EB84-48AE-A360-95460B075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713" y="2117725"/>
                <a:ext cx="1806575" cy="168275"/>
              </a:xfrm>
              <a:custGeom>
                <a:avLst/>
                <a:gdLst>
                  <a:gd name="T0" fmla="*/ 1017 w 1138"/>
                  <a:gd name="T1" fmla="*/ 90 h 106"/>
                  <a:gd name="T2" fmla="*/ 1123 w 1138"/>
                  <a:gd name="T3" fmla="*/ 0 h 106"/>
                  <a:gd name="T4" fmla="*/ 1138 w 1138"/>
                  <a:gd name="T5" fmla="*/ 19 h 106"/>
                  <a:gd name="T6" fmla="*/ 1017 w 1138"/>
                  <a:gd name="T7" fmla="*/ 106 h 106"/>
                  <a:gd name="T8" fmla="*/ 9 w 1138"/>
                  <a:gd name="T9" fmla="*/ 90 h 106"/>
                  <a:gd name="T10" fmla="*/ 0 w 1138"/>
                  <a:gd name="T11" fmla="*/ 76 h 106"/>
                  <a:gd name="T12" fmla="*/ 1017 w 1138"/>
                  <a:gd name="T13" fmla="*/ 9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8" h="106">
                    <a:moveTo>
                      <a:pt x="1017" y="90"/>
                    </a:moveTo>
                    <a:lnTo>
                      <a:pt x="1123" y="0"/>
                    </a:lnTo>
                    <a:lnTo>
                      <a:pt x="1138" y="19"/>
                    </a:lnTo>
                    <a:lnTo>
                      <a:pt x="1017" y="106"/>
                    </a:lnTo>
                    <a:lnTo>
                      <a:pt x="9" y="90"/>
                    </a:lnTo>
                    <a:lnTo>
                      <a:pt x="0" y="76"/>
                    </a:lnTo>
                    <a:lnTo>
                      <a:pt x="1017" y="9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32">
              <a:extLst>
                <a:ext uri="{FF2B5EF4-FFF2-40B4-BE49-F238E27FC236}">
                  <a16:creationId xmlns:a16="http://schemas.microsoft.com/office/drawing/2014/main" id="{C95A1D60-AEC9-4D2C-A9FE-3C50A431B743}"/>
                </a:ext>
              </a:extLst>
            </p:cNvPr>
            <p:cNvGrpSpPr/>
            <p:nvPr/>
          </p:nvGrpSpPr>
          <p:grpSpPr>
            <a:xfrm>
              <a:off x="5285749" y="3257787"/>
              <a:ext cx="1596697" cy="706269"/>
              <a:chOff x="3908426" y="2351088"/>
              <a:chExt cx="1252538" cy="554037"/>
            </a:xfrm>
          </p:grpSpPr>
          <p:sp>
            <p:nvSpPr>
              <p:cNvPr id="24" name="Freeform: Shape 24">
                <a:extLst>
                  <a:ext uri="{FF2B5EF4-FFF2-40B4-BE49-F238E27FC236}">
                    <a16:creationId xmlns:a16="http://schemas.microsoft.com/office/drawing/2014/main" id="{2AF13E1E-9D8D-4EFB-8A1E-F684E28BC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426" y="2351088"/>
                <a:ext cx="1239838" cy="523875"/>
              </a:xfrm>
              <a:custGeom>
                <a:avLst/>
                <a:gdLst>
                  <a:gd name="T0" fmla="*/ 740 w 781"/>
                  <a:gd name="T1" fmla="*/ 0 h 330"/>
                  <a:gd name="T2" fmla="*/ 708 w 781"/>
                  <a:gd name="T3" fmla="*/ 82 h 330"/>
                  <a:gd name="T4" fmla="*/ 781 w 781"/>
                  <a:gd name="T5" fmla="*/ 142 h 330"/>
                  <a:gd name="T6" fmla="*/ 102 w 781"/>
                  <a:gd name="T7" fmla="*/ 330 h 330"/>
                  <a:gd name="T8" fmla="*/ 0 w 781"/>
                  <a:gd name="T9" fmla="*/ 287 h 330"/>
                  <a:gd name="T10" fmla="*/ 58 w 781"/>
                  <a:gd name="T11" fmla="*/ 195 h 330"/>
                  <a:gd name="T12" fmla="*/ 740 w 781"/>
                  <a:gd name="T13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1" h="330">
                    <a:moveTo>
                      <a:pt x="740" y="0"/>
                    </a:moveTo>
                    <a:lnTo>
                      <a:pt x="708" y="82"/>
                    </a:lnTo>
                    <a:lnTo>
                      <a:pt x="781" y="142"/>
                    </a:lnTo>
                    <a:lnTo>
                      <a:pt x="102" y="330"/>
                    </a:lnTo>
                    <a:lnTo>
                      <a:pt x="0" y="287"/>
                    </a:lnTo>
                    <a:lnTo>
                      <a:pt x="58" y="195"/>
                    </a:lnTo>
                    <a:lnTo>
                      <a:pt x="74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25">
                <a:extLst>
                  <a:ext uri="{FF2B5EF4-FFF2-40B4-BE49-F238E27FC236}">
                    <a16:creationId xmlns:a16="http://schemas.microsoft.com/office/drawing/2014/main" id="{324F28D8-103E-4CD9-A6F3-6E568E3B6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376" y="2351088"/>
                <a:ext cx="66675" cy="150812"/>
              </a:xfrm>
              <a:custGeom>
                <a:avLst/>
                <a:gdLst>
                  <a:gd name="T0" fmla="*/ 32 w 42"/>
                  <a:gd name="T1" fmla="*/ 0 h 95"/>
                  <a:gd name="T2" fmla="*/ 42 w 42"/>
                  <a:gd name="T3" fmla="*/ 16 h 95"/>
                  <a:gd name="T4" fmla="*/ 16 w 42"/>
                  <a:gd name="T5" fmla="*/ 95 h 95"/>
                  <a:gd name="T6" fmla="*/ 0 w 42"/>
                  <a:gd name="T7" fmla="*/ 82 h 95"/>
                  <a:gd name="T8" fmla="*/ 32 w 42"/>
                  <a:gd name="T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5">
                    <a:moveTo>
                      <a:pt x="32" y="0"/>
                    </a:moveTo>
                    <a:lnTo>
                      <a:pt x="42" y="16"/>
                    </a:lnTo>
                    <a:lnTo>
                      <a:pt x="16" y="95"/>
                    </a:lnTo>
                    <a:lnTo>
                      <a:pt x="0" y="8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6">
                <a:extLst>
                  <a:ext uri="{FF2B5EF4-FFF2-40B4-BE49-F238E27FC236}">
                    <a16:creationId xmlns:a16="http://schemas.microsoft.com/office/drawing/2014/main" id="{9A06AED4-FF11-4CF6-9129-BB3608304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426" y="2576513"/>
                <a:ext cx="1252538" cy="328612"/>
              </a:xfrm>
              <a:custGeom>
                <a:avLst/>
                <a:gdLst>
                  <a:gd name="T0" fmla="*/ 102 w 789"/>
                  <a:gd name="T1" fmla="*/ 188 h 207"/>
                  <a:gd name="T2" fmla="*/ 0 w 789"/>
                  <a:gd name="T3" fmla="*/ 145 h 207"/>
                  <a:gd name="T4" fmla="*/ 16 w 789"/>
                  <a:gd name="T5" fmla="*/ 167 h 207"/>
                  <a:gd name="T6" fmla="*/ 109 w 789"/>
                  <a:gd name="T7" fmla="*/ 207 h 207"/>
                  <a:gd name="T8" fmla="*/ 789 w 789"/>
                  <a:gd name="T9" fmla="*/ 13 h 207"/>
                  <a:gd name="T10" fmla="*/ 781 w 789"/>
                  <a:gd name="T11" fmla="*/ 0 h 207"/>
                  <a:gd name="T12" fmla="*/ 102 w 789"/>
                  <a:gd name="T13" fmla="*/ 188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9" h="207">
                    <a:moveTo>
                      <a:pt x="102" y="188"/>
                    </a:moveTo>
                    <a:lnTo>
                      <a:pt x="0" y="145"/>
                    </a:lnTo>
                    <a:lnTo>
                      <a:pt x="16" y="167"/>
                    </a:lnTo>
                    <a:lnTo>
                      <a:pt x="109" y="207"/>
                    </a:lnTo>
                    <a:lnTo>
                      <a:pt x="789" y="13"/>
                    </a:lnTo>
                    <a:lnTo>
                      <a:pt x="781" y="0"/>
                    </a:lnTo>
                    <a:lnTo>
                      <a:pt x="102" y="18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33">
              <a:extLst>
                <a:ext uri="{FF2B5EF4-FFF2-40B4-BE49-F238E27FC236}">
                  <a16:creationId xmlns:a16="http://schemas.microsoft.com/office/drawing/2014/main" id="{FA7F7965-EABD-4DF3-AADB-BED420B2535B}"/>
                </a:ext>
              </a:extLst>
            </p:cNvPr>
            <p:cNvGrpSpPr/>
            <p:nvPr/>
          </p:nvGrpSpPr>
          <p:grpSpPr>
            <a:xfrm>
              <a:off x="5282702" y="3973371"/>
              <a:ext cx="1557839" cy="605311"/>
              <a:chOff x="3932238" y="2974975"/>
              <a:chExt cx="1190625" cy="503237"/>
            </a:xfrm>
          </p:grpSpPr>
          <p:sp>
            <p:nvSpPr>
              <p:cNvPr id="22" name="Freeform: Shape 27">
                <a:extLst>
                  <a:ext uri="{FF2B5EF4-FFF2-40B4-BE49-F238E27FC236}">
                    <a16:creationId xmlns:a16="http://schemas.microsoft.com/office/drawing/2014/main" id="{530FCE0B-C782-4AD2-9B7E-03FED1620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238" y="2974975"/>
                <a:ext cx="1166813" cy="481012"/>
              </a:xfrm>
              <a:custGeom>
                <a:avLst/>
                <a:gdLst>
                  <a:gd name="T0" fmla="*/ 36 w 735"/>
                  <a:gd name="T1" fmla="*/ 0 h 303"/>
                  <a:gd name="T2" fmla="*/ 677 w 735"/>
                  <a:gd name="T3" fmla="*/ 136 h 303"/>
                  <a:gd name="T4" fmla="*/ 735 w 735"/>
                  <a:gd name="T5" fmla="*/ 238 h 303"/>
                  <a:gd name="T6" fmla="*/ 641 w 735"/>
                  <a:gd name="T7" fmla="*/ 303 h 303"/>
                  <a:gd name="T8" fmla="*/ 0 w 735"/>
                  <a:gd name="T9" fmla="*/ 166 h 303"/>
                  <a:gd name="T10" fmla="*/ 67 w 735"/>
                  <a:gd name="T11" fmla="*/ 98 h 303"/>
                  <a:gd name="T12" fmla="*/ 36 w 735"/>
                  <a:gd name="T13" fmla="*/ 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5" h="303">
                    <a:moveTo>
                      <a:pt x="36" y="0"/>
                    </a:moveTo>
                    <a:lnTo>
                      <a:pt x="677" y="136"/>
                    </a:lnTo>
                    <a:lnTo>
                      <a:pt x="735" y="238"/>
                    </a:lnTo>
                    <a:lnTo>
                      <a:pt x="641" y="303"/>
                    </a:lnTo>
                    <a:lnTo>
                      <a:pt x="0" y="166"/>
                    </a:lnTo>
                    <a:lnTo>
                      <a:pt x="67" y="98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28">
                <a:extLst>
                  <a:ext uri="{FF2B5EF4-FFF2-40B4-BE49-F238E27FC236}">
                    <a16:creationId xmlns:a16="http://schemas.microsoft.com/office/drawing/2014/main" id="{0BDEFD7C-3979-41F3-BAF9-381615559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238" y="3190875"/>
                <a:ext cx="1190625" cy="287337"/>
              </a:xfrm>
              <a:custGeom>
                <a:avLst/>
                <a:gdLst>
                  <a:gd name="T0" fmla="*/ 735 w 750"/>
                  <a:gd name="T1" fmla="*/ 102 h 181"/>
                  <a:gd name="T2" fmla="*/ 677 w 750"/>
                  <a:gd name="T3" fmla="*/ 0 h 181"/>
                  <a:gd name="T4" fmla="*/ 750 w 750"/>
                  <a:gd name="T5" fmla="*/ 110 h 181"/>
                  <a:gd name="T6" fmla="*/ 655 w 750"/>
                  <a:gd name="T7" fmla="*/ 181 h 181"/>
                  <a:gd name="T8" fmla="*/ 14 w 750"/>
                  <a:gd name="T9" fmla="*/ 45 h 181"/>
                  <a:gd name="T10" fmla="*/ 0 w 750"/>
                  <a:gd name="T11" fmla="*/ 30 h 181"/>
                  <a:gd name="T12" fmla="*/ 641 w 750"/>
                  <a:gd name="T13" fmla="*/ 167 h 181"/>
                  <a:gd name="T14" fmla="*/ 735 w 750"/>
                  <a:gd name="T15" fmla="*/ 10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0" h="181">
                    <a:moveTo>
                      <a:pt x="735" y="102"/>
                    </a:moveTo>
                    <a:lnTo>
                      <a:pt x="677" y="0"/>
                    </a:lnTo>
                    <a:lnTo>
                      <a:pt x="750" y="110"/>
                    </a:lnTo>
                    <a:lnTo>
                      <a:pt x="655" y="181"/>
                    </a:lnTo>
                    <a:lnTo>
                      <a:pt x="14" y="45"/>
                    </a:lnTo>
                    <a:lnTo>
                      <a:pt x="0" y="30"/>
                    </a:lnTo>
                    <a:lnTo>
                      <a:pt x="641" y="167"/>
                    </a:lnTo>
                    <a:lnTo>
                      <a:pt x="735" y="102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TextBox 43">
              <a:extLst>
                <a:ext uri="{FF2B5EF4-FFF2-40B4-BE49-F238E27FC236}">
                  <a16:creationId xmlns:a16="http://schemas.microsoft.com/office/drawing/2014/main" id="{4D12F21D-C215-438C-9F9C-8F4408A7750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497998" y="2917536"/>
              <a:ext cx="853132" cy="205747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l"/>
              <a:r>
                <a:rPr lang="zh-CN" altLang="en-US" sz="1600" b="1" dirty="0">
                  <a:solidFill>
                    <a:schemeClr val="bg1"/>
                  </a:solidFill>
                  <a:effectLst/>
                </a:rPr>
                <a:t>Enter the title text</a:t>
              </a:r>
            </a:p>
          </p:txBody>
        </p:sp>
        <p:sp>
          <p:nvSpPr>
            <p:cNvPr id="19" name="TextBox 45">
              <a:extLst>
                <a:ext uri="{FF2B5EF4-FFF2-40B4-BE49-F238E27FC236}">
                  <a16:creationId xmlns:a16="http://schemas.microsoft.com/office/drawing/2014/main" id="{063119EB-C3EE-46AC-A917-A0D9AF36E654}"/>
                </a:ext>
              </a:extLst>
            </p:cNvPr>
            <p:cNvSpPr txBox="1">
              <a:spLocks/>
            </p:cNvSpPr>
            <p:nvPr/>
          </p:nvSpPr>
          <p:spPr bwMode="auto">
            <a:xfrm rot="20670409">
              <a:off x="5667032" y="3514043"/>
              <a:ext cx="853132" cy="205747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ffectLst/>
                </a:rPr>
                <a:t>Enter the title text</a:t>
              </a:r>
            </a:p>
          </p:txBody>
        </p:sp>
        <p:sp>
          <p:nvSpPr>
            <p:cNvPr id="20" name="TextBox 48">
              <a:extLst>
                <a:ext uri="{FF2B5EF4-FFF2-40B4-BE49-F238E27FC236}">
                  <a16:creationId xmlns:a16="http://schemas.microsoft.com/office/drawing/2014/main" id="{EE5EE664-14AF-42D7-A1E2-7A376A568447}"/>
                </a:ext>
              </a:extLst>
            </p:cNvPr>
            <p:cNvSpPr txBox="1">
              <a:spLocks/>
            </p:cNvSpPr>
            <p:nvPr/>
          </p:nvSpPr>
          <p:spPr bwMode="auto">
            <a:xfrm rot="305725">
              <a:off x="5746571" y="2449780"/>
              <a:ext cx="853132" cy="205747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ffectLst/>
                </a:rPr>
                <a:t>Enter the title text</a:t>
              </a:r>
            </a:p>
          </p:txBody>
        </p:sp>
        <p:sp>
          <p:nvSpPr>
            <p:cNvPr id="21" name="TextBox 50">
              <a:extLst>
                <a:ext uri="{FF2B5EF4-FFF2-40B4-BE49-F238E27FC236}">
                  <a16:creationId xmlns:a16="http://schemas.microsoft.com/office/drawing/2014/main" id="{CA67F9BB-468B-476D-B51F-35BC0D908D38}"/>
                </a:ext>
              </a:extLst>
            </p:cNvPr>
            <p:cNvSpPr txBox="1">
              <a:spLocks/>
            </p:cNvSpPr>
            <p:nvPr/>
          </p:nvSpPr>
          <p:spPr bwMode="auto">
            <a:xfrm rot="594815">
              <a:off x="5649434" y="4200487"/>
              <a:ext cx="853132" cy="205747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ffectLst/>
                </a:rPr>
                <a:t>Enter the title text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5329B555-4929-42B9-8B41-CA362E57238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12780" y="1359472"/>
            <a:ext cx="3055028" cy="748235"/>
            <a:chOff x="1312780" y="1359472"/>
            <a:chExt cx="3055028" cy="748235"/>
          </a:xfrm>
        </p:grpSpPr>
        <p:sp>
          <p:nvSpPr>
            <p:cNvPr id="6" name="TextBox 49">
              <a:extLst>
                <a:ext uri="{FF2B5EF4-FFF2-40B4-BE49-F238E27FC236}">
                  <a16:creationId xmlns:a16="http://schemas.microsoft.com/office/drawing/2014/main" id="{0FC7C6BA-A162-41CF-B67E-F7FB5FE3501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312780" y="1359472"/>
              <a:ext cx="2928758" cy="57214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Please replace the text content copy your content to this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 Please replace the text content copy your content to this</a:t>
              </a:r>
            </a:p>
          </p:txBody>
        </p:sp>
        <p:cxnSp>
          <p:nvCxnSpPr>
            <p:cNvPr id="9" name="Straight Connector 3">
              <a:extLst>
                <a:ext uri="{FF2B5EF4-FFF2-40B4-BE49-F238E27FC236}">
                  <a16:creationId xmlns:a16="http://schemas.microsoft.com/office/drawing/2014/main" id="{2BA6D31E-57C8-4197-B2E2-A17AFEEAAD02}"/>
                </a:ext>
              </a:extLst>
            </p:cNvPr>
            <p:cNvCxnSpPr/>
            <p:nvPr/>
          </p:nvCxnSpPr>
          <p:spPr>
            <a:xfrm>
              <a:off x="1559496" y="2107707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千图PPT彼岸天：ID 8661124库_组合 33">
            <a:extLst>
              <a:ext uri="{FF2B5EF4-FFF2-40B4-BE49-F238E27FC236}">
                <a16:creationId xmlns:a16="http://schemas.microsoft.com/office/drawing/2014/main" id="{BEDB0D28-02DC-4A6E-BCAC-AE23BFCDD36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20417" y="3591697"/>
            <a:ext cx="3347391" cy="706551"/>
            <a:chOff x="1559496" y="3591697"/>
            <a:chExt cx="2808312" cy="706551"/>
          </a:xfrm>
        </p:grpSpPr>
        <p:sp>
          <p:nvSpPr>
            <p:cNvPr id="8" name="TextBox 51">
              <a:extLst>
                <a:ext uri="{FF2B5EF4-FFF2-40B4-BE49-F238E27FC236}">
                  <a16:creationId xmlns:a16="http://schemas.microsoft.com/office/drawing/2014/main" id="{6F8B8843-9A6E-488B-8F43-4CA75756958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24842" y="3591697"/>
              <a:ext cx="2616696" cy="57214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Please replace the text content copy your content to this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 Please replace the text content copy your content to this</a:t>
              </a:r>
            </a:p>
          </p:txBody>
        </p:sp>
        <p:cxnSp>
          <p:nvCxnSpPr>
            <p:cNvPr id="10" name="Straight Connector 34">
              <a:extLst>
                <a:ext uri="{FF2B5EF4-FFF2-40B4-BE49-F238E27FC236}">
                  <a16:creationId xmlns:a16="http://schemas.microsoft.com/office/drawing/2014/main" id="{B15E8E47-2C47-43D7-96AB-DBD6E197A9CB}"/>
                </a:ext>
              </a:extLst>
            </p:cNvPr>
            <p:cNvCxnSpPr/>
            <p:nvPr/>
          </p:nvCxnSpPr>
          <p:spPr>
            <a:xfrm>
              <a:off x="1559496" y="4298248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id="{DCCE0F6E-56DC-47B0-90EA-2864A902DA3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000489" y="2359853"/>
            <a:ext cx="3008530" cy="732592"/>
            <a:chOff x="8000489" y="2359853"/>
            <a:chExt cx="3008530" cy="732592"/>
          </a:xfrm>
        </p:grpSpPr>
        <p:sp>
          <p:nvSpPr>
            <p:cNvPr id="4" name="TextBox 44">
              <a:extLst>
                <a:ext uri="{FF2B5EF4-FFF2-40B4-BE49-F238E27FC236}">
                  <a16:creationId xmlns:a16="http://schemas.microsoft.com/office/drawing/2014/main" id="{ED09CFF9-B77B-46A8-B43D-D59B2CB33F2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017165" y="2359853"/>
              <a:ext cx="2991854" cy="57214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Please replace the text content copy your content to this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 Please replace the text content copy your content to this</a:t>
              </a:r>
            </a:p>
          </p:txBody>
        </p:sp>
        <p:cxnSp>
          <p:nvCxnSpPr>
            <p:cNvPr id="11" name="Straight Connector 35">
              <a:extLst>
                <a:ext uri="{FF2B5EF4-FFF2-40B4-BE49-F238E27FC236}">
                  <a16:creationId xmlns:a16="http://schemas.microsoft.com/office/drawing/2014/main" id="{F9D7DDCB-161D-45BA-8688-9921F86D6403}"/>
                </a:ext>
              </a:extLst>
            </p:cNvPr>
            <p:cNvCxnSpPr/>
            <p:nvPr/>
          </p:nvCxnSpPr>
          <p:spPr>
            <a:xfrm>
              <a:off x="8000489" y="3092445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千图PPT彼岸天：ID 8661124库_组合 32">
            <a:extLst>
              <a:ext uri="{FF2B5EF4-FFF2-40B4-BE49-F238E27FC236}">
                <a16:creationId xmlns:a16="http://schemas.microsoft.com/office/drawing/2014/main" id="{3B4CF725-70A8-4354-BA5E-8EA96067FD5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000489" y="4537162"/>
            <a:ext cx="3343372" cy="745824"/>
            <a:chOff x="8000489" y="4537162"/>
            <a:chExt cx="3343372" cy="745824"/>
          </a:xfrm>
        </p:grpSpPr>
        <p:sp>
          <p:nvSpPr>
            <p:cNvPr id="5" name="TextBox 46">
              <a:extLst>
                <a:ext uri="{FF2B5EF4-FFF2-40B4-BE49-F238E27FC236}">
                  <a16:creationId xmlns:a16="http://schemas.microsoft.com/office/drawing/2014/main" id="{3C67F303-C937-4D20-8542-696393C843E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017165" y="4537162"/>
              <a:ext cx="3326696" cy="57214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Please replace the text content copy your content to this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</a:rPr>
                <a:t> Please replace the text content copy your content to this</a:t>
              </a:r>
            </a:p>
          </p:txBody>
        </p:sp>
        <p:cxnSp>
          <p:nvCxnSpPr>
            <p:cNvPr id="12" name="Straight Connector 36">
              <a:extLst>
                <a:ext uri="{FF2B5EF4-FFF2-40B4-BE49-F238E27FC236}">
                  <a16:creationId xmlns:a16="http://schemas.microsoft.com/office/drawing/2014/main" id="{D22DA8C4-CF62-4C38-B21B-F323EBD178AF}"/>
                </a:ext>
              </a:extLst>
            </p:cNvPr>
            <p:cNvCxnSpPr/>
            <p:nvPr/>
          </p:nvCxnSpPr>
          <p:spPr>
            <a:xfrm>
              <a:off x="8000489" y="5282986"/>
              <a:ext cx="280831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070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>
            <a:extLst>
              <a:ext uri="{FF2B5EF4-FFF2-40B4-BE49-F238E27FC236}">
                <a16:creationId xmlns:a16="http://schemas.microsoft.com/office/drawing/2014/main" id="{4E6C586C-0739-4EA4-91E4-0DD52C1FB20D}"/>
              </a:ext>
            </a:extLst>
          </p:cNvPr>
          <p:cNvSpPr/>
          <p:nvPr/>
        </p:nvSpPr>
        <p:spPr>
          <a:xfrm rot="18199285">
            <a:off x="1210666" y="1636886"/>
            <a:ext cx="3514734" cy="3534905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 cmpd="dbl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57" name="千图PPT彼岸天：ID 8661124库_组合 46">
            <a:extLst>
              <a:ext uri="{FF2B5EF4-FFF2-40B4-BE49-F238E27FC236}">
                <a16:creationId xmlns:a16="http://schemas.microsoft.com/office/drawing/2014/main" id="{687C3240-3861-4E1D-BA29-0F3792B18D2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942008" y="1887317"/>
            <a:ext cx="5144233" cy="700515"/>
            <a:chOff x="5403632" y="1998273"/>
            <a:chExt cx="5144231" cy="700515"/>
          </a:xfrm>
        </p:grpSpPr>
        <p:grpSp>
          <p:nvGrpSpPr>
            <p:cNvPr id="79" name="Group 68">
              <a:extLst>
                <a:ext uri="{FF2B5EF4-FFF2-40B4-BE49-F238E27FC236}">
                  <a16:creationId xmlns:a16="http://schemas.microsoft.com/office/drawing/2014/main" id="{A281B125-58CB-463C-B966-4C08563B222B}"/>
                </a:ext>
              </a:extLst>
            </p:cNvPr>
            <p:cNvGrpSpPr/>
            <p:nvPr/>
          </p:nvGrpSpPr>
          <p:grpSpPr>
            <a:xfrm>
              <a:off x="5403632" y="2028913"/>
              <a:ext cx="399214" cy="399214"/>
              <a:chOff x="0" y="0"/>
              <a:chExt cx="767929" cy="767929"/>
            </a:xfrm>
          </p:grpSpPr>
          <p:sp>
            <p:nvSpPr>
              <p:cNvPr id="83" name="Freeform: Shape 72">
                <a:extLst>
                  <a:ext uri="{FF2B5EF4-FFF2-40B4-BE49-F238E27FC236}">
                    <a16:creationId xmlns:a16="http://schemas.microsoft.com/office/drawing/2014/main" id="{C4CB1199-5558-4A65-AB48-5FCFE89BB70E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73">
                <a:extLst>
                  <a:ext uri="{FF2B5EF4-FFF2-40B4-BE49-F238E27FC236}">
                    <a16:creationId xmlns:a16="http://schemas.microsoft.com/office/drawing/2014/main" id="{7A21419C-6AE3-4D3C-B5ED-17D5CA8BEE04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0" name="Group 69">
              <a:extLst>
                <a:ext uri="{FF2B5EF4-FFF2-40B4-BE49-F238E27FC236}">
                  <a16:creationId xmlns:a16="http://schemas.microsoft.com/office/drawing/2014/main" id="{F1E16569-758D-48A0-98D8-584CB506473C}"/>
                </a:ext>
              </a:extLst>
            </p:cNvPr>
            <p:cNvGrpSpPr/>
            <p:nvPr/>
          </p:nvGrpSpPr>
          <p:grpSpPr>
            <a:xfrm>
              <a:off x="5802845" y="1998273"/>
              <a:ext cx="4745018" cy="700515"/>
              <a:chOff x="6729846" y="3935367"/>
              <a:chExt cx="4745018" cy="700515"/>
            </a:xfrm>
          </p:grpSpPr>
          <p:sp>
            <p:nvSpPr>
              <p:cNvPr id="81" name="Rectangle 70">
                <a:extLst>
                  <a:ext uri="{FF2B5EF4-FFF2-40B4-BE49-F238E27FC236}">
                    <a16:creationId xmlns:a16="http://schemas.microsoft.com/office/drawing/2014/main" id="{DB0AA5E5-EB68-492D-ACC7-8494EB99B5ED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1"/>
                    </a:solidFill>
                  </a:rPr>
                  <a:t>Enter the title text</a:t>
                </a:r>
              </a:p>
            </p:txBody>
          </p:sp>
          <p:sp>
            <p:nvSpPr>
              <p:cNvPr id="82" name="Rectangle 71">
                <a:extLst>
                  <a:ext uri="{FF2B5EF4-FFF2-40B4-BE49-F238E27FC236}">
                    <a16:creationId xmlns:a16="http://schemas.microsoft.com/office/drawing/2014/main" id="{BBC8F7AD-8765-463C-8003-3BF406DC1C91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Please replace text content copy your content to this please replace text content copy your content to this</a:t>
                </a:r>
              </a:p>
            </p:txBody>
          </p:sp>
        </p:grpSp>
      </p:grpSp>
      <p:grpSp>
        <p:nvGrpSpPr>
          <p:cNvPr id="58" name="千图PPT彼岸天：ID 8661124库_组合 47">
            <a:extLst>
              <a:ext uri="{FF2B5EF4-FFF2-40B4-BE49-F238E27FC236}">
                <a16:creationId xmlns:a16="http://schemas.microsoft.com/office/drawing/2014/main" id="{B87C241F-19FE-4F1E-8958-3D120B41809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942008" y="2775635"/>
            <a:ext cx="5155261" cy="700515"/>
            <a:chOff x="5403632" y="2988092"/>
            <a:chExt cx="5155259" cy="700515"/>
          </a:xfrm>
        </p:grpSpPr>
        <p:grpSp>
          <p:nvGrpSpPr>
            <p:cNvPr id="73" name="Group 62">
              <a:extLst>
                <a:ext uri="{FF2B5EF4-FFF2-40B4-BE49-F238E27FC236}">
                  <a16:creationId xmlns:a16="http://schemas.microsoft.com/office/drawing/2014/main" id="{CC1C5C7D-9714-47CA-B5EF-C76563E8DC48}"/>
                </a:ext>
              </a:extLst>
            </p:cNvPr>
            <p:cNvGrpSpPr/>
            <p:nvPr/>
          </p:nvGrpSpPr>
          <p:grpSpPr>
            <a:xfrm>
              <a:off x="5403632" y="3066578"/>
              <a:ext cx="399214" cy="399214"/>
              <a:chOff x="0" y="0"/>
              <a:chExt cx="767929" cy="767929"/>
            </a:xfrm>
          </p:grpSpPr>
          <p:sp>
            <p:nvSpPr>
              <p:cNvPr id="77" name="Freeform: Shape 66">
                <a:extLst>
                  <a:ext uri="{FF2B5EF4-FFF2-40B4-BE49-F238E27FC236}">
                    <a16:creationId xmlns:a16="http://schemas.microsoft.com/office/drawing/2014/main" id="{90CB1341-1B41-4B56-99B3-17E5B0C8E15D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Freeform: Shape 67">
                <a:extLst>
                  <a:ext uri="{FF2B5EF4-FFF2-40B4-BE49-F238E27FC236}">
                    <a16:creationId xmlns:a16="http://schemas.microsoft.com/office/drawing/2014/main" id="{DE093ED0-CADB-4CFD-93D4-AAD4658E0172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4" name="Group 63">
              <a:extLst>
                <a:ext uri="{FF2B5EF4-FFF2-40B4-BE49-F238E27FC236}">
                  <a16:creationId xmlns:a16="http://schemas.microsoft.com/office/drawing/2014/main" id="{A41D7B97-F44E-41C8-94BA-C3589AE4CAC9}"/>
                </a:ext>
              </a:extLst>
            </p:cNvPr>
            <p:cNvGrpSpPr/>
            <p:nvPr/>
          </p:nvGrpSpPr>
          <p:grpSpPr>
            <a:xfrm>
              <a:off x="5813873" y="2988092"/>
              <a:ext cx="4745018" cy="700515"/>
              <a:chOff x="6729846" y="3935367"/>
              <a:chExt cx="4745018" cy="700515"/>
            </a:xfrm>
          </p:grpSpPr>
          <p:sp>
            <p:nvSpPr>
              <p:cNvPr id="75" name="Rectangle 64">
                <a:extLst>
                  <a:ext uri="{FF2B5EF4-FFF2-40B4-BE49-F238E27FC236}">
                    <a16:creationId xmlns:a16="http://schemas.microsoft.com/office/drawing/2014/main" id="{B85242EB-4F99-436E-A90A-E55199C95607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2"/>
                    </a:solidFill>
                  </a:rPr>
                  <a:t>Enter the title text</a:t>
                </a:r>
              </a:p>
            </p:txBody>
          </p:sp>
          <p:sp>
            <p:nvSpPr>
              <p:cNvPr id="76" name="Rectangle 65">
                <a:extLst>
                  <a:ext uri="{FF2B5EF4-FFF2-40B4-BE49-F238E27FC236}">
                    <a16:creationId xmlns:a16="http://schemas.microsoft.com/office/drawing/2014/main" id="{5396DCD1-4C7C-43BB-AFB4-624972E800E3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Please replace text content copy your content to this please replace text content copy your content to this</a:t>
                </a:r>
              </a:p>
            </p:txBody>
          </p:sp>
        </p:grpSp>
      </p:grpSp>
      <p:grpSp>
        <p:nvGrpSpPr>
          <p:cNvPr id="59" name="千图PPT彼岸天：ID 8661124库_组合 48">
            <a:extLst>
              <a:ext uri="{FF2B5EF4-FFF2-40B4-BE49-F238E27FC236}">
                <a16:creationId xmlns:a16="http://schemas.microsoft.com/office/drawing/2014/main" id="{09D17FBC-E17C-41B8-BE0F-CF0811456C3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942008" y="3663954"/>
            <a:ext cx="5144233" cy="700515"/>
            <a:chOff x="5403632" y="4279235"/>
            <a:chExt cx="5144231" cy="700515"/>
          </a:xfrm>
        </p:grpSpPr>
        <p:grpSp>
          <p:nvGrpSpPr>
            <p:cNvPr id="67" name="Group 56">
              <a:extLst>
                <a:ext uri="{FF2B5EF4-FFF2-40B4-BE49-F238E27FC236}">
                  <a16:creationId xmlns:a16="http://schemas.microsoft.com/office/drawing/2014/main" id="{6E6CBA6B-2639-4DA9-954A-EA4A5DBB4FB1}"/>
                </a:ext>
              </a:extLst>
            </p:cNvPr>
            <p:cNvGrpSpPr/>
            <p:nvPr/>
          </p:nvGrpSpPr>
          <p:grpSpPr>
            <a:xfrm>
              <a:off x="5403632" y="4279235"/>
              <a:ext cx="399214" cy="399214"/>
              <a:chOff x="0" y="0"/>
              <a:chExt cx="767929" cy="767929"/>
            </a:xfrm>
          </p:grpSpPr>
          <p:sp>
            <p:nvSpPr>
              <p:cNvPr id="71" name="Freeform: Shape 60">
                <a:extLst>
                  <a:ext uri="{FF2B5EF4-FFF2-40B4-BE49-F238E27FC236}">
                    <a16:creationId xmlns:a16="http://schemas.microsoft.com/office/drawing/2014/main" id="{BD208106-BE24-48CC-8033-8C3882B19455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Freeform: Shape 61">
                <a:extLst>
                  <a:ext uri="{FF2B5EF4-FFF2-40B4-BE49-F238E27FC236}">
                    <a16:creationId xmlns:a16="http://schemas.microsoft.com/office/drawing/2014/main" id="{FD6C3C09-2312-4327-8FD1-FCD62A83172D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8" name="Group 57">
              <a:extLst>
                <a:ext uri="{FF2B5EF4-FFF2-40B4-BE49-F238E27FC236}">
                  <a16:creationId xmlns:a16="http://schemas.microsoft.com/office/drawing/2014/main" id="{21222DD7-6699-4568-8C2C-CC0DDF924F9A}"/>
                </a:ext>
              </a:extLst>
            </p:cNvPr>
            <p:cNvGrpSpPr/>
            <p:nvPr/>
          </p:nvGrpSpPr>
          <p:grpSpPr>
            <a:xfrm>
              <a:off x="5802845" y="4279235"/>
              <a:ext cx="4745018" cy="700515"/>
              <a:chOff x="6729846" y="3935367"/>
              <a:chExt cx="4745018" cy="700515"/>
            </a:xfrm>
          </p:grpSpPr>
          <p:sp>
            <p:nvSpPr>
              <p:cNvPr id="69" name="Rectangle 58">
                <a:extLst>
                  <a:ext uri="{FF2B5EF4-FFF2-40B4-BE49-F238E27FC236}">
                    <a16:creationId xmlns:a16="http://schemas.microsoft.com/office/drawing/2014/main" id="{54B543DA-25CA-4D82-B0E3-F49293F306C9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/>
                    </a:solidFill>
                  </a:rPr>
                  <a:t>Enter the title text</a:t>
                </a:r>
              </a:p>
            </p:txBody>
          </p:sp>
          <p:sp>
            <p:nvSpPr>
              <p:cNvPr id="70" name="Rectangle 59">
                <a:extLst>
                  <a:ext uri="{FF2B5EF4-FFF2-40B4-BE49-F238E27FC236}">
                    <a16:creationId xmlns:a16="http://schemas.microsoft.com/office/drawing/2014/main" id="{8B591C58-6D44-4A14-B1BD-4051DDF7A9C7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Please replace text content copy your content to this please replace text content copy your content to this</a:t>
                </a:r>
              </a:p>
            </p:txBody>
          </p:sp>
        </p:grpSp>
      </p:grpSp>
      <p:grpSp>
        <p:nvGrpSpPr>
          <p:cNvPr id="60" name="千图PPT彼岸天：ID 8661124库_组合 49">
            <a:extLst>
              <a:ext uri="{FF2B5EF4-FFF2-40B4-BE49-F238E27FC236}">
                <a16:creationId xmlns:a16="http://schemas.microsoft.com/office/drawing/2014/main" id="{040DEE89-3264-49B7-A7BB-9C823B50FBE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942008" y="4552271"/>
            <a:ext cx="5144233" cy="700515"/>
            <a:chOff x="5403632" y="4279235"/>
            <a:chExt cx="5144231" cy="700515"/>
          </a:xfrm>
        </p:grpSpPr>
        <p:grpSp>
          <p:nvGrpSpPr>
            <p:cNvPr id="61" name="Group 50">
              <a:extLst>
                <a:ext uri="{FF2B5EF4-FFF2-40B4-BE49-F238E27FC236}">
                  <a16:creationId xmlns:a16="http://schemas.microsoft.com/office/drawing/2014/main" id="{7009E6D7-7DE1-4F4B-A943-B86D10ECA61A}"/>
                </a:ext>
              </a:extLst>
            </p:cNvPr>
            <p:cNvGrpSpPr/>
            <p:nvPr/>
          </p:nvGrpSpPr>
          <p:grpSpPr>
            <a:xfrm>
              <a:off x="5403632" y="4279235"/>
              <a:ext cx="399214" cy="399214"/>
              <a:chOff x="0" y="0"/>
              <a:chExt cx="767929" cy="767929"/>
            </a:xfrm>
          </p:grpSpPr>
          <p:sp>
            <p:nvSpPr>
              <p:cNvPr id="65" name="Freeform: Shape 54">
                <a:extLst>
                  <a:ext uri="{FF2B5EF4-FFF2-40B4-BE49-F238E27FC236}">
                    <a16:creationId xmlns:a16="http://schemas.microsoft.com/office/drawing/2014/main" id="{60723527-828A-498B-B335-9F9B9117AE50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Freeform: Shape 55">
                <a:extLst>
                  <a:ext uri="{FF2B5EF4-FFF2-40B4-BE49-F238E27FC236}">
                    <a16:creationId xmlns:a16="http://schemas.microsoft.com/office/drawing/2014/main" id="{D8888D92-C48B-4C4B-AB65-C26795531287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2" name="Group 51">
              <a:extLst>
                <a:ext uri="{FF2B5EF4-FFF2-40B4-BE49-F238E27FC236}">
                  <a16:creationId xmlns:a16="http://schemas.microsoft.com/office/drawing/2014/main" id="{3C3111F5-304C-420C-9FFC-E7BF79CE25C3}"/>
                </a:ext>
              </a:extLst>
            </p:cNvPr>
            <p:cNvGrpSpPr/>
            <p:nvPr/>
          </p:nvGrpSpPr>
          <p:grpSpPr>
            <a:xfrm>
              <a:off x="5802845" y="4279235"/>
              <a:ext cx="4745018" cy="700515"/>
              <a:chOff x="6729846" y="3935367"/>
              <a:chExt cx="4745018" cy="700515"/>
            </a:xfrm>
          </p:grpSpPr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409DCCAB-8AF9-4A26-A5AF-E895DDD99FB0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4"/>
                    </a:solidFill>
                  </a:rPr>
                  <a:t>Enter the title text</a:t>
                </a:r>
              </a:p>
            </p:txBody>
          </p:sp>
          <p:sp>
            <p:nvSpPr>
              <p:cNvPr id="64" name="Rectangle 53">
                <a:extLst>
                  <a:ext uri="{FF2B5EF4-FFF2-40B4-BE49-F238E27FC236}">
                    <a16:creationId xmlns:a16="http://schemas.microsoft.com/office/drawing/2014/main" id="{88429479-3830-47B2-A8EF-EAF8AA7EAD5F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Please replace text content copy your content to this please replace text content copy your content to this</a:t>
                </a:r>
              </a:p>
            </p:txBody>
          </p:sp>
        </p:grpSp>
      </p:grpSp>
      <p:grpSp>
        <p:nvGrpSpPr>
          <p:cNvPr id="6" name="千图PPT彼岸天：ID 8661124库_组合 84">
            <a:extLst>
              <a:ext uri="{FF2B5EF4-FFF2-40B4-BE49-F238E27FC236}">
                <a16:creationId xmlns:a16="http://schemas.microsoft.com/office/drawing/2014/main" id="{6DD54D7F-6F9B-470F-980B-2C7CC0D8FAC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094732" y="1489071"/>
            <a:ext cx="3784605" cy="3830536"/>
            <a:chOff x="1365304" y="1322527"/>
            <a:chExt cx="2604722" cy="2636334"/>
          </a:xfrm>
        </p:grpSpPr>
        <p:grpSp>
          <p:nvGrpSpPr>
            <p:cNvPr id="19" name="Group 85">
              <a:extLst>
                <a:ext uri="{FF2B5EF4-FFF2-40B4-BE49-F238E27FC236}">
                  <a16:creationId xmlns:a16="http://schemas.microsoft.com/office/drawing/2014/main" id="{7CE1D1AE-9207-47DE-BD06-52F4E8C55ED2}"/>
                </a:ext>
              </a:extLst>
            </p:cNvPr>
            <p:cNvGrpSpPr/>
            <p:nvPr/>
          </p:nvGrpSpPr>
          <p:grpSpPr>
            <a:xfrm>
              <a:off x="1365304" y="1322527"/>
              <a:ext cx="2604722" cy="2636334"/>
              <a:chOff x="4951411" y="1311276"/>
              <a:chExt cx="4184652" cy="4235449"/>
            </a:xfrm>
          </p:grpSpPr>
          <p:sp>
            <p:nvSpPr>
              <p:cNvPr id="23" name="Straight Connector 89">
                <a:extLst>
                  <a:ext uri="{FF2B5EF4-FFF2-40B4-BE49-F238E27FC236}">
                    <a16:creationId xmlns:a16="http://schemas.microsoft.com/office/drawing/2014/main" id="{3EBD1F68-B2D1-41AE-84C6-66E389AFB52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943725" y="1311276"/>
                <a:ext cx="1130300" cy="26670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90">
                <a:extLst>
                  <a:ext uri="{FF2B5EF4-FFF2-40B4-BE49-F238E27FC236}">
                    <a16:creationId xmlns:a16="http://schemas.microsoft.com/office/drawing/2014/main" id="{3D7B7A69-5C84-4D95-ABC6-5F81B4794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025" y="1577976"/>
                <a:ext cx="1062038" cy="1800225"/>
              </a:xfrm>
              <a:custGeom>
                <a:avLst/>
                <a:gdLst>
                  <a:gd name="T0" fmla="*/ 669 w 669"/>
                  <a:gd name="T1" fmla="*/ 1134 h 1134"/>
                  <a:gd name="T2" fmla="*/ 591 w 669"/>
                  <a:gd name="T3" fmla="*/ 550 h 1134"/>
                  <a:gd name="T4" fmla="*/ 0 w 669"/>
                  <a:gd name="T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9" h="1134">
                    <a:moveTo>
                      <a:pt x="669" y="1134"/>
                    </a:moveTo>
                    <a:lnTo>
                      <a:pt x="591" y="55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91">
                <a:extLst>
                  <a:ext uri="{FF2B5EF4-FFF2-40B4-BE49-F238E27FC236}">
                    <a16:creationId xmlns:a16="http://schemas.microsoft.com/office/drawing/2014/main" id="{BB7F96AB-16C7-4B53-A10F-487AC06DB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374" y="3378201"/>
                <a:ext cx="3087688" cy="2168524"/>
              </a:xfrm>
              <a:custGeom>
                <a:avLst/>
                <a:gdLst>
                  <a:gd name="T0" fmla="*/ 0 w 1945"/>
                  <a:gd name="T1" fmla="*/ 1276 h 1366"/>
                  <a:gd name="T2" fmla="*/ 830 w 1945"/>
                  <a:gd name="T3" fmla="*/ 1366 h 1366"/>
                  <a:gd name="T4" fmla="*/ 1305 w 1945"/>
                  <a:gd name="T5" fmla="*/ 1162 h 1366"/>
                  <a:gd name="T6" fmla="*/ 1804 w 1945"/>
                  <a:gd name="T7" fmla="*/ 737 h 1366"/>
                  <a:gd name="T8" fmla="*/ 1945 w 1945"/>
                  <a:gd name="T9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5" h="1366">
                    <a:moveTo>
                      <a:pt x="0" y="1276"/>
                    </a:moveTo>
                    <a:lnTo>
                      <a:pt x="830" y="1366"/>
                    </a:lnTo>
                    <a:lnTo>
                      <a:pt x="1305" y="1162"/>
                    </a:lnTo>
                    <a:lnTo>
                      <a:pt x="1804" y="737"/>
                    </a:lnTo>
                    <a:lnTo>
                      <a:pt x="194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Straight Connector 92">
                <a:extLst>
                  <a:ext uri="{FF2B5EF4-FFF2-40B4-BE49-F238E27FC236}">
                    <a16:creationId xmlns:a16="http://schemas.microsoft.com/office/drawing/2014/main" id="{37DF9240-1BF6-4FF8-A7D3-BF58E68B8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8100" y="4216401"/>
                <a:ext cx="930275" cy="118745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93">
                <a:extLst>
                  <a:ext uri="{FF2B5EF4-FFF2-40B4-BE49-F238E27FC236}">
                    <a16:creationId xmlns:a16="http://schemas.microsoft.com/office/drawing/2014/main" id="{C7C77D2F-F05E-4FE4-BF25-DFD204AA8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1411" y="2489105"/>
                <a:ext cx="166691" cy="1727299"/>
              </a:xfrm>
              <a:custGeom>
                <a:avLst/>
                <a:gdLst>
                  <a:gd name="T0" fmla="*/ 609 w 609"/>
                  <a:gd name="T1" fmla="*/ 0 h 1611"/>
                  <a:gd name="T2" fmla="*/ 592 w 609"/>
                  <a:gd name="T3" fmla="*/ 5 h 1611"/>
                  <a:gd name="T4" fmla="*/ 313 w 609"/>
                  <a:gd name="T5" fmla="*/ 392 h 1611"/>
                  <a:gd name="T6" fmla="*/ 52 w 609"/>
                  <a:gd name="T7" fmla="*/ 523 h 1611"/>
                  <a:gd name="T8" fmla="*/ 0 w 609"/>
                  <a:gd name="T9" fmla="*/ 1132 h 1611"/>
                  <a:gd name="T10" fmla="*/ 105 w 609"/>
                  <a:gd name="T11" fmla="*/ 1611 h 1611"/>
                  <a:gd name="connsiteX0" fmla="*/ 10000 w 10018"/>
                  <a:gd name="connsiteY0" fmla="*/ 0 h 10000"/>
                  <a:gd name="connsiteX1" fmla="*/ 10018 w 10018"/>
                  <a:gd name="connsiteY1" fmla="*/ 1358 h 10000"/>
                  <a:gd name="connsiteX2" fmla="*/ 5140 w 10018"/>
                  <a:gd name="connsiteY2" fmla="*/ 2433 h 10000"/>
                  <a:gd name="connsiteX3" fmla="*/ 854 w 10018"/>
                  <a:gd name="connsiteY3" fmla="*/ 3246 h 10000"/>
                  <a:gd name="connsiteX4" fmla="*/ 0 w 10018"/>
                  <a:gd name="connsiteY4" fmla="*/ 7027 h 10000"/>
                  <a:gd name="connsiteX5" fmla="*/ 1724 w 10018"/>
                  <a:gd name="connsiteY5" fmla="*/ 10000 h 10000"/>
                  <a:gd name="connsiteX0" fmla="*/ 12868 w 12868"/>
                  <a:gd name="connsiteY0" fmla="*/ 0 h 9028"/>
                  <a:gd name="connsiteX1" fmla="*/ 10018 w 12868"/>
                  <a:gd name="connsiteY1" fmla="*/ 386 h 9028"/>
                  <a:gd name="connsiteX2" fmla="*/ 5140 w 12868"/>
                  <a:gd name="connsiteY2" fmla="*/ 1461 h 9028"/>
                  <a:gd name="connsiteX3" fmla="*/ 854 w 12868"/>
                  <a:gd name="connsiteY3" fmla="*/ 2274 h 9028"/>
                  <a:gd name="connsiteX4" fmla="*/ 0 w 12868"/>
                  <a:gd name="connsiteY4" fmla="*/ 6055 h 9028"/>
                  <a:gd name="connsiteX5" fmla="*/ 1724 w 12868"/>
                  <a:gd name="connsiteY5" fmla="*/ 9028 h 9028"/>
                  <a:gd name="connsiteX0" fmla="*/ 7785 w 7785"/>
                  <a:gd name="connsiteY0" fmla="*/ 0 h 9572"/>
                  <a:gd name="connsiteX1" fmla="*/ 3994 w 7785"/>
                  <a:gd name="connsiteY1" fmla="*/ 1190 h 9572"/>
                  <a:gd name="connsiteX2" fmla="*/ 664 w 7785"/>
                  <a:gd name="connsiteY2" fmla="*/ 2091 h 9572"/>
                  <a:gd name="connsiteX3" fmla="*/ 0 w 7785"/>
                  <a:gd name="connsiteY3" fmla="*/ 6279 h 9572"/>
                  <a:gd name="connsiteX4" fmla="*/ 1340 w 7785"/>
                  <a:gd name="connsiteY4" fmla="*/ 9572 h 9572"/>
                  <a:gd name="connsiteX0" fmla="*/ 5130 w 5130"/>
                  <a:gd name="connsiteY0" fmla="*/ 0 h 8757"/>
                  <a:gd name="connsiteX1" fmla="*/ 853 w 5130"/>
                  <a:gd name="connsiteY1" fmla="*/ 941 h 8757"/>
                  <a:gd name="connsiteX2" fmla="*/ 0 w 5130"/>
                  <a:gd name="connsiteY2" fmla="*/ 5317 h 8757"/>
                  <a:gd name="connsiteX3" fmla="*/ 1721 w 5130"/>
                  <a:gd name="connsiteY3" fmla="*/ 8757 h 8757"/>
                  <a:gd name="connsiteX0" fmla="*/ 1663 w 3355"/>
                  <a:gd name="connsiteY0" fmla="*/ 0 h 8925"/>
                  <a:gd name="connsiteX1" fmla="*/ 0 w 3355"/>
                  <a:gd name="connsiteY1" fmla="*/ 4997 h 8925"/>
                  <a:gd name="connsiteX2" fmla="*/ 3355 w 3355"/>
                  <a:gd name="connsiteY2" fmla="*/ 8925 h 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55" h="8925">
                    <a:moveTo>
                      <a:pt x="1663" y="0"/>
                    </a:moveTo>
                    <a:lnTo>
                      <a:pt x="0" y="4997"/>
                    </a:lnTo>
                    <a:lnTo>
                      <a:pt x="3355" y="8925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Straight Connector 94">
                <a:extLst>
                  <a:ext uri="{FF2B5EF4-FFF2-40B4-BE49-F238E27FC236}">
                    <a16:creationId xmlns:a16="http://schemas.microsoft.com/office/drawing/2014/main" id="{E63D6880-C499-472B-9E37-9521843C925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918200" y="1311276"/>
                <a:ext cx="1025525" cy="347663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95">
                <a:extLst>
                  <a:ext uri="{FF2B5EF4-FFF2-40B4-BE49-F238E27FC236}">
                    <a16:creationId xmlns:a16="http://schemas.microsoft.com/office/drawing/2014/main" id="{FEA59BAB-0D81-4600-9B8D-B5814E433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9695" y="1547849"/>
                <a:ext cx="2159653" cy="120556"/>
              </a:xfrm>
              <a:custGeom>
                <a:avLst/>
                <a:gdLst>
                  <a:gd name="T0" fmla="*/ 0 w 1375"/>
                  <a:gd name="T1" fmla="*/ 69 h 119"/>
                  <a:gd name="T2" fmla="*/ 0 w 1375"/>
                  <a:gd name="T3" fmla="*/ 69 h 119"/>
                  <a:gd name="T4" fmla="*/ 681 w 1375"/>
                  <a:gd name="T5" fmla="*/ 0 h 119"/>
                  <a:gd name="T6" fmla="*/ 681 w 1375"/>
                  <a:gd name="T7" fmla="*/ 0 h 119"/>
                  <a:gd name="T8" fmla="*/ 1375 w 1375"/>
                  <a:gd name="T9" fmla="*/ 13 h 119"/>
                  <a:gd name="T10" fmla="*/ 1279 w 1375"/>
                  <a:gd name="T11" fmla="*/ 119 h 119"/>
                  <a:gd name="connsiteX0" fmla="*/ 0 w 10000"/>
                  <a:gd name="connsiteY0" fmla="*/ 5798 h 12759"/>
                  <a:gd name="connsiteX1" fmla="*/ 0 w 10000"/>
                  <a:gd name="connsiteY1" fmla="*/ 5798 h 12759"/>
                  <a:gd name="connsiteX2" fmla="*/ 4953 w 10000"/>
                  <a:gd name="connsiteY2" fmla="*/ 0 h 12759"/>
                  <a:gd name="connsiteX3" fmla="*/ 4953 w 10000"/>
                  <a:gd name="connsiteY3" fmla="*/ 0 h 12759"/>
                  <a:gd name="connsiteX4" fmla="*/ 10000 w 10000"/>
                  <a:gd name="connsiteY4" fmla="*/ 1092 h 12759"/>
                  <a:gd name="connsiteX5" fmla="*/ 9413 w 10000"/>
                  <a:gd name="connsiteY5" fmla="*/ 12759 h 12759"/>
                  <a:gd name="connsiteX0" fmla="*/ 0 w 10000"/>
                  <a:gd name="connsiteY0" fmla="*/ 5798 h 5798"/>
                  <a:gd name="connsiteX1" fmla="*/ 0 w 10000"/>
                  <a:gd name="connsiteY1" fmla="*/ 5798 h 5798"/>
                  <a:gd name="connsiteX2" fmla="*/ 4953 w 10000"/>
                  <a:gd name="connsiteY2" fmla="*/ 0 h 5798"/>
                  <a:gd name="connsiteX3" fmla="*/ 4953 w 10000"/>
                  <a:gd name="connsiteY3" fmla="*/ 0 h 5798"/>
                  <a:gd name="connsiteX4" fmla="*/ 10000 w 10000"/>
                  <a:gd name="connsiteY4" fmla="*/ 1092 h 5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5798">
                    <a:moveTo>
                      <a:pt x="0" y="5798"/>
                    </a:moveTo>
                    <a:lnTo>
                      <a:pt x="0" y="5798"/>
                    </a:lnTo>
                    <a:lnTo>
                      <a:pt x="4953" y="0"/>
                    </a:lnTo>
                    <a:lnTo>
                      <a:pt x="4953" y="0"/>
                    </a:lnTo>
                    <a:lnTo>
                      <a:pt x="10000" y="1092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96">
                <a:extLst>
                  <a:ext uri="{FF2B5EF4-FFF2-40B4-BE49-F238E27FC236}">
                    <a16:creationId xmlns:a16="http://schemas.microsoft.com/office/drawing/2014/main" id="{042F2F5D-A26B-448D-92FF-33CE77C53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799" y="3549651"/>
                <a:ext cx="282575" cy="1854200"/>
              </a:xfrm>
              <a:custGeom>
                <a:avLst/>
                <a:gdLst>
                  <a:gd name="T0" fmla="*/ 0 w 178"/>
                  <a:gd name="T1" fmla="*/ 0 h 1168"/>
                  <a:gd name="T2" fmla="*/ 144 w 178"/>
                  <a:gd name="T3" fmla="*/ 792 h 1168"/>
                  <a:gd name="T4" fmla="*/ 178 w 178"/>
                  <a:gd name="T5" fmla="*/ 1168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8" h="1168">
                    <a:moveTo>
                      <a:pt x="0" y="0"/>
                    </a:moveTo>
                    <a:lnTo>
                      <a:pt x="144" y="792"/>
                    </a:lnTo>
                    <a:lnTo>
                      <a:pt x="178" y="1168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97">
                <a:extLst>
                  <a:ext uri="{FF2B5EF4-FFF2-40B4-BE49-F238E27FC236}">
                    <a16:creationId xmlns:a16="http://schemas.microsoft.com/office/drawing/2014/main" id="{5B5F0BAE-8113-422E-8DF2-9F5181877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799" y="1666876"/>
                <a:ext cx="209550" cy="1882775"/>
              </a:xfrm>
              <a:custGeom>
                <a:avLst/>
                <a:gdLst>
                  <a:gd name="T0" fmla="*/ 79 w 132"/>
                  <a:gd name="T1" fmla="*/ 0 h 1186"/>
                  <a:gd name="T2" fmla="*/ 132 w 132"/>
                  <a:gd name="T3" fmla="*/ 368 h 1186"/>
                  <a:gd name="T4" fmla="*/ 0 w 132"/>
                  <a:gd name="T5" fmla="*/ 1186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1186">
                    <a:moveTo>
                      <a:pt x="79" y="0"/>
                    </a:moveTo>
                    <a:lnTo>
                      <a:pt x="132" y="368"/>
                    </a:lnTo>
                    <a:lnTo>
                      <a:pt x="0" y="1186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none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98">
                <a:extLst>
                  <a:ext uri="{FF2B5EF4-FFF2-40B4-BE49-F238E27FC236}">
                    <a16:creationId xmlns:a16="http://schemas.microsoft.com/office/drawing/2014/main" id="{447CF8DF-D1B6-401F-97BE-F41E2456C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49" y="4346575"/>
                <a:ext cx="476270" cy="1200150"/>
              </a:xfrm>
              <a:custGeom>
                <a:avLst/>
                <a:gdLst>
                  <a:gd name="T0" fmla="*/ 0 w 398"/>
                  <a:gd name="T1" fmla="*/ 0 h 756"/>
                  <a:gd name="T2" fmla="*/ 219 w 398"/>
                  <a:gd name="T3" fmla="*/ 591 h 756"/>
                  <a:gd name="T4" fmla="*/ 300 w 398"/>
                  <a:gd name="T5" fmla="*/ 756 h 756"/>
                  <a:gd name="T6" fmla="*/ 398 w 398"/>
                  <a:gd name="T7" fmla="*/ 595 h 756"/>
                  <a:gd name="connsiteX0" fmla="*/ 0 w 13102"/>
                  <a:gd name="connsiteY0" fmla="*/ 0 h 10000"/>
                  <a:gd name="connsiteX1" fmla="*/ 5503 w 13102"/>
                  <a:gd name="connsiteY1" fmla="*/ 7817 h 10000"/>
                  <a:gd name="connsiteX2" fmla="*/ 7538 w 13102"/>
                  <a:gd name="connsiteY2" fmla="*/ 10000 h 10000"/>
                  <a:gd name="connsiteX3" fmla="*/ 13102 w 13102"/>
                  <a:gd name="connsiteY3" fmla="*/ 9384 h 10000"/>
                  <a:gd name="connsiteX0" fmla="*/ 0 w 7538"/>
                  <a:gd name="connsiteY0" fmla="*/ 0 h 10000"/>
                  <a:gd name="connsiteX1" fmla="*/ 5503 w 7538"/>
                  <a:gd name="connsiteY1" fmla="*/ 7817 h 10000"/>
                  <a:gd name="connsiteX2" fmla="*/ 7538 w 7538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38" h="10000">
                    <a:moveTo>
                      <a:pt x="0" y="0"/>
                    </a:moveTo>
                    <a:lnTo>
                      <a:pt x="5503" y="7817"/>
                    </a:lnTo>
                    <a:lnTo>
                      <a:pt x="7538" y="1000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99">
                <a:extLst>
                  <a:ext uri="{FF2B5EF4-FFF2-40B4-BE49-F238E27FC236}">
                    <a16:creationId xmlns:a16="http://schemas.microsoft.com/office/drawing/2014/main" id="{6E362A47-4C30-4223-A547-296DD876F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50" y="1557339"/>
                <a:ext cx="523875" cy="2789238"/>
              </a:xfrm>
              <a:custGeom>
                <a:avLst/>
                <a:gdLst>
                  <a:gd name="T0" fmla="*/ 52 w 330"/>
                  <a:gd name="T1" fmla="*/ 0 h 1757"/>
                  <a:gd name="T2" fmla="*/ 330 w 330"/>
                  <a:gd name="T3" fmla="*/ 664 h 1757"/>
                  <a:gd name="T4" fmla="*/ 0 w 330"/>
                  <a:gd name="T5" fmla="*/ 175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1757">
                    <a:moveTo>
                      <a:pt x="52" y="0"/>
                    </a:moveTo>
                    <a:lnTo>
                      <a:pt x="330" y="664"/>
                    </a:lnTo>
                    <a:lnTo>
                      <a:pt x="0" y="1757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Straight Connector 100">
                <a:extLst>
                  <a:ext uri="{FF2B5EF4-FFF2-40B4-BE49-F238E27FC236}">
                    <a16:creationId xmlns:a16="http://schemas.microsoft.com/office/drawing/2014/main" id="{0ABAC5E9-014C-496A-8863-47D1C6212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725" y="1311276"/>
                <a:ext cx="28575" cy="246063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Straight Connector 101">
                <a:extLst>
                  <a:ext uri="{FF2B5EF4-FFF2-40B4-BE49-F238E27FC236}">
                    <a16:creationId xmlns:a16="http://schemas.microsoft.com/office/drawing/2014/main" id="{D100A3CA-925F-45B8-823C-A294FC1A246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33963" y="1657222"/>
                <a:ext cx="874730" cy="831979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Straight Connector 102">
                <a:extLst>
                  <a:ext uri="{FF2B5EF4-FFF2-40B4-BE49-F238E27FC236}">
                    <a16:creationId xmlns:a16="http://schemas.microsoft.com/office/drawing/2014/main" id="{0EF7A366-5F6F-4248-89CA-2CE804CED77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8888413" y="3265489"/>
                <a:ext cx="247650" cy="112713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Straight Connector 103">
                <a:extLst>
                  <a:ext uri="{FF2B5EF4-FFF2-40B4-BE49-F238E27FC236}">
                    <a16:creationId xmlns:a16="http://schemas.microsoft.com/office/drawing/2014/main" id="{5888E975-BA0D-429C-90A8-1E75A244CAA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8063440" y="1579414"/>
                <a:ext cx="282046" cy="733574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Straight Connector 104">
                <a:extLst>
                  <a:ext uri="{FF2B5EF4-FFF2-40B4-BE49-F238E27FC236}">
                    <a16:creationId xmlns:a16="http://schemas.microsoft.com/office/drawing/2014/main" id="{5D8E79DC-0BE4-4C41-B402-4E881B38555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8345488" y="2312989"/>
                <a:ext cx="542925" cy="95250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Straight Connector 105">
                <a:extLst>
                  <a:ext uri="{FF2B5EF4-FFF2-40B4-BE49-F238E27FC236}">
                    <a16:creationId xmlns:a16="http://schemas.microsoft.com/office/drawing/2014/main" id="{31405E74-0FF6-4B83-A8BF-305961DE51C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8888413" y="3265489"/>
                <a:ext cx="23812" cy="1282699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06">
                <a:extLst>
                  <a:ext uri="{FF2B5EF4-FFF2-40B4-BE49-F238E27FC236}">
                    <a16:creationId xmlns:a16="http://schemas.microsoft.com/office/drawing/2014/main" id="{FCCC10B0-F903-42BD-875B-6F5AC2566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50" y="4346576"/>
                <a:ext cx="2022475" cy="382588"/>
              </a:xfrm>
              <a:custGeom>
                <a:avLst/>
                <a:gdLst>
                  <a:gd name="T0" fmla="*/ 0 w 1274"/>
                  <a:gd name="T1" fmla="*/ 0 h 241"/>
                  <a:gd name="T2" fmla="*/ 909 w 1274"/>
                  <a:gd name="T3" fmla="*/ 241 h 241"/>
                  <a:gd name="T4" fmla="*/ 1274 w 1274"/>
                  <a:gd name="T5" fmla="*/ 12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4" h="241">
                    <a:moveTo>
                      <a:pt x="0" y="0"/>
                    </a:moveTo>
                    <a:lnTo>
                      <a:pt x="909" y="241"/>
                    </a:lnTo>
                    <a:lnTo>
                      <a:pt x="1274" y="127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Straight Connector 107">
                <a:extLst>
                  <a:ext uri="{FF2B5EF4-FFF2-40B4-BE49-F238E27FC236}">
                    <a16:creationId xmlns:a16="http://schemas.microsoft.com/office/drawing/2014/main" id="{F4824777-A246-471E-86CC-FB7D8332E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800" y="3549651"/>
                <a:ext cx="1123950" cy="796925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Straight Connector 108">
                <a:extLst>
                  <a:ext uri="{FF2B5EF4-FFF2-40B4-BE49-F238E27FC236}">
                    <a16:creationId xmlns:a16="http://schemas.microsoft.com/office/drawing/2014/main" id="{2A0E241D-4FA5-4D44-90B2-C07215903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3963" y="2489201"/>
                <a:ext cx="731838" cy="106045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Straight Connector 109">
                <a:extLst>
                  <a:ext uri="{FF2B5EF4-FFF2-40B4-BE49-F238E27FC236}">
                    <a16:creationId xmlns:a16="http://schemas.microsoft.com/office/drawing/2014/main" id="{F2747513-74BF-4B05-A292-EABA8E177BC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33963" y="2251076"/>
                <a:ext cx="941388" cy="238125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Straight Connector 110">
                <a:extLst>
                  <a:ext uri="{FF2B5EF4-FFF2-40B4-BE49-F238E27FC236}">
                    <a16:creationId xmlns:a16="http://schemas.microsoft.com/office/drawing/2014/main" id="{DD856476-20E1-411F-BDCD-93EA3589BFE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975350" y="1557339"/>
                <a:ext cx="996950" cy="693738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Straight Connector 111">
                <a:extLst>
                  <a:ext uri="{FF2B5EF4-FFF2-40B4-BE49-F238E27FC236}">
                    <a16:creationId xmlns:a16="http://schemas.microsoft.com/office/drawing/2014/main" id="{1A309477-8214-4325-9FBA-12164D5E3EB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972300" y="1557339"/>
                <a:ext cx="1373188" cy="75565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112">
                <a:extLst>
                  <a:ext uri="{FF2B5EF4-FFF2-40B4-BE49-F238E27FC236}">
                    <a16:creationId xmlns:a16="http://schemas.microsoft.com/office/drawing/2014/main" id="{F006D69F-936E-4A1D-AF17-CC20F8D4D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5488" y="2312989"/>
                <a:ext cx="666750" cy="928688"/>
              </a:xfrm>
              <a:custGeom>
                <a:avLst/>
                <a:gdLst>
                  <a:gd name="T0" fmla="*/ 344 w 420"/>
                  <a:gd name="T1" fmla="*/ 585 h 585"/>
                  <a:gd name="T2" fmla="*/ 420 w 420"/>
                  <a:gd name="T3" fmla="*/ 87 h 585"/>
                  <a:gd name="T4" fmla="*/ 0 w 420"/>
                  <a:gd name="T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" h="585">
                    <a:moveTo>
                      <a:pt x="344" y="585"/>
                    </a:moveTo>
                    <a:lnTo>
                      <a:pt x="420" y="87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13">
                <a:extLst>
                  <a:ext uri="{FF2B5EF4-FFF2-40B4-BE49-F238E27FC236}">
                    <a16:creationId xmlns:a16="http://schemas.microsoft.com/office/drawing/2014/main" id="{347967D7-5968-4B04-AC08-C5727ED64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0088" y="2312989"/>
                <a:ext cx="571500" cy="2416175"/>
              </a:xfrm>
              <a:custGeom>
                <a:avLst/>
                <a:gdLst>
                  <a:gd name="T0" fmla="*/ 16 w 360"/>
                  <a:gd name="T1" fmla="*/ 0 h 1522"/>
                  <a:gd name="T2" fmla="*/ 0 w 360"/>
                  <a:gd name="T3" fmla="*/ 729 h 1522"/>
                  <a:gd name="T4" fmla="*/ 8 w 360"/>
                  <a:gd name="T5" fmla="*/ 1522 h 1522"/>
                  <a:gd name="T6" fmla="*/ 358 w 360"/>
                  <a:gd name="T7" fmla="*/ 600 h 1522"/>
                  <a:gd name="T8" fmla="*/ 360 w 360"/>
                  <a:gd name="T9" fmla="*/ 585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0" h="1522">
                    <a:moveTo>
                      <a:pt x="16" y="0"/>
                    </a:moveTo>
                    <a:lnTo>
                      <a:pt x="0" y="729"/>
                    </a:lnTo>
                    <a:lnTo>
                      <a:pt x="8" y="1522"/>
                    </a:lnTo>
                    <a:lnTo>
                      <a:pt x="358" y="600"/>
                    </a:lnTo>
                    <a:lnTo>
                      <a:pt x="360" y="585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Straight Connector 114">
                <a:extLst>
                  <a:ext uri="{FF2B5EF4-FFF2-40B4-BE49-F238E27FC236}">
                    <a16:creationId xmlns:a16="http://schemas.microsoft.com/office/drawing/2014/main" id="{1EA97D1F-7472-430C-AC83-66DDDE89AE93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413625" y="2312989"/>
                <a:ext cx="931863" cy="29845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Straight Connector 115">
                <a:extLst>
                  <a:ext uri="{FF2B5EF4-FFF2-40B4-BE49-F238E27FC236}">
                    <a16:creationId xmlns:a16="http://schemas.microsoft.com/office/drawing/2014/main" id="{8692EE1C-3E70-461C-8F03-B26D26C7A0E0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5765800" y="2611439"/>
                <a:ext cx="1647825" cy="950913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116">
                <a:extLst>
                  <a:ext uri="{FF2B5EF4-FFF2-40B4-BE49-F238E27FC236}">
                    <a16:creationId xmlns:a16="http://schemas.microsoft.com/office/drawing/2014/main" id="{EA4214DE-7518-4345-BE4C-68D625811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8100" y="3562351"/>
                <a:ext cx="876300" cy="1244600"/>
              </a:xfrm>
              <a:custGeom>
                <a:avLst/>
                <a:gdLst>
                  <a:gd name="T0" fmla="*/ 552 w 552"/>
                  <a:gd name="T1" fmla="*/ 784 h 784"/>
                  <a:gd name="T2" fmla="*/ 0 w 552"/>
                  <a:gd name="T3" fmla="*/ 412 h 784"/>
                  <a:gd name="T4" fmla="*/ 408 w 552"/>
                  <a:gd name="T5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2" h="784">
                    <a:moveTo>
                      <a:pt x="552" y="784"/>
                    </a:moveTo>
                    <a:lnTo>
                      <a:pt x="0" y="412"/>
                    </a:lnTo>
                    <a:lnTo>
                      <a:pt x="408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Straight Connector 117">
                <a:extLst>
                  <a:ext uri="{FF2B5EF4-FFF2-40B4-BE49-F238E27FC236}">
                    <a16:creationId xmlns:a16="http://schemas.microsoft.com/office/drawing/2014/main" id="{CEAD9D49-C607-4BAD-A130-A6153F65B70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994400" y="4346576"/>
                <a:ext cx="895350" cy="460375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118">
                <a:extLst>
                  <a:ext uri="{FF2B5EF4-FFF2-40B4-BE49-F238E27FC236}">
                    <a16:creationId xmlns:a16="http://schemas.microsoft.com/office/drawing/2014/main" id="{DA48B0C5-5FA7-4597-B7C6-647A81954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50" y="3265488"/>
                <a:ext cx="1998663" cy="1081088"/>
              </a:xfrm>
              <a:custGeom>
                <a:avLst/>
                <a:gdLst>
                  <a:gd name="T0" fmla="*/ 1259 w 1259"/>
                  <a:gd name="T1" fmla="*/ 0 h 681"/>
                  <a:gd name="T2" fmla="*/ 902 w 1259"/>
                  <a:gd name="T3" fmla="*/ 140 h 681"/>
                  <a:gd name="T4" fmla="*/ 0 w 1259"/>
                  <a:gd name="T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9" h="681">
                    <a:moveTo>
                      <a:pt x="1259" y="0"/>
                    </a:moveTo>
                    <a:lnTo>
                      <a:pt x="902" y="140"/>
                    </a:lnTo>
                    <a:lnTo>
                      <a:pt x="0" y="681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119">
                <a:extLst>
                  <a:ext uri="{FF2B5EF4-FFF2-40B4-BE49-F238E27FC236}">
                    <a16:creationId xmlns:a16="http://schemas.microsoft.com/office/drawing/2014/main" id="{A9DA0AA5-4BD0-4CF1-9A7B-982794752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250" y="5224463"/>
                <a:ext cx="2043113" cy="184150"/>
              </a:xfrm>
              <a:custGeom>
                <a:avLst/>
                <a:gdLst>
                  <a:gd name="T0" fmla="*/ 1287 w 1287"/>
                  <a:gd name="T1" fmla="*/ 0 h 116"/>
                  <a:gd name="T2" fmla="*/ 739 w 1287"/>
                  <a:gd name="T3" fmla="*/ 38 h 116"/>
                  <a:gd name="T4" fmla="*/ 0 w 1287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7" h="116">
                    <a:moveTo>
                      <a:pt x="1287" y="0"/>
                    </a:moveTo>
                    <a:lnTo>
                      <a:pt x="739" y="38"/>
                    </a:lnTo>
                    <a:lnTo>
                      <a:pt x="0" y="116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120">
                <a:extLst>
                  <a:ext uri="{FF2B5EF4-FFF2-40B4-BE49-F238E27FC236}">
                    <a16:creationId xmlns:a16="http://schemas.microsoft.com/office/drawing/2014/main" id="{66DB9262-E527-490B-BCA5-8F31C01FC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399" y="4729162"/>
                <a:ext cx="2338388" cy="555625"/>
              </a:xfrm>
              <a:custGeom>
                <a:avLst/>
                <a:gdLst>
                  <a:gd name="T0" fmla="*/ 0 w 1473"/>
                  <a:gd name="T1" fmla="*/ 49 h 350"/>
                  <a:gd name="T2" fmla="*/ 783 w 1473"/>
                  <a:gd name="T3" fmla="*/ 350 h 350"/>
                  <a:gd name="T4" fmla="*/ 1473 w 1473"/>
                  <a:gd name="T5" fmla="*/ 0 h 350"/>
                  <a:gd name="T6" fmla="*/ 1348 w 1473"/>
                  <a:gd name="T7" fmla="*/ 30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3" h="350">
                    <a:moveTo>
                      <a:pt x="0" y="49"/>
                    </a:moveTo>
                    <a:lnTo>
                      <a:pt x="783" y="350"/>
                    </a:lnTo>
                    <a:lnTo>
                      <a:pt x="1473" y="0"/>
                    </a:lnTo>
                    <a:lnTo>
                      <a:pt x="1348" y="303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Straight Connector 121">
                <a:extLst>
                  <a:ext uri="{FF2B5EF4-FFF2-40B4-BE49-F238E27FC236}">
                    <a16:creationId xmlns:a16="http://schemas.microsoft.com/office/drawing/2014/main" id="{6CEAA5A4-2E7E-4C15-B9E1-D82F29A65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3625" y="2611438"/>
                <a:ext cx="908050" cy="87630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Straight Connector 122">
                <a:extLst>
                  <a:ext uri="{FF2B5EF4-FFF2-40B4-BE49-F238E27FC236}">
                    <a16:creationId xmlns:a16="http://schemas.microsoft.com/office/drawing/2014/main" id="{012B2AA8-5BBC-47CA-BC9C-9625752A6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251076"/>
                <a:ext cx="1438275" cy="360363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65000"/>
                    <a:alpha val="54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Oval 86">
              <a:extLst>
                <a:ext uri="{FF2B5EF4-FFF2-40B4-BE49-F238E27FC236}">
                  <a16:creationId xmlns:a16="http://schemas.microsoft.com/office/drawing/2014/main" id="{D2FAD5EC-4416-446B-AA8A-FA37FCCB4B5B}"/>
                </a:ext>
              </a:extLst>
            </p:cNvPr>
            <p:cNvSpPr/>
            <p:nvPr/>
          </p:nvSpPr>
          <p:spPr>
            <a:xfrm>
              <a:off x="1786997" y="1759244"/>
              <a:ext cx="1754054" cy="1754050"/>
            </a:xfrm>
            <a:prstGeom prst="ellipse">
              <a:avLst/>
            </a:prstGeom>
            <a:solidFill>
              <a:schemeClr val="accent1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TextBox 87">
              <a:extLst>
                <a:ext uri="{FF2B5EF4-FFF2-40B4-BE49-F238E27FC236}">
                  <a16:creationId xmlns:a16="http://schemas.microsoft.com/office/drawing/2014/main" id="{D06A02E0-72BB-4631-9C44-15F018E11D9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287627" y="2345621"/>
              <a:ext cx="741386" cy="13344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22" name="Rectangle 88">
              <a:extLst>
                <a:ext uri="{FF2B5EF4-FFF2-40B4-BE49-F238E27FC236}">
                  <a16:creationId xmlns:a16="http://schemas.microsoft.com/office/drawing/2014/main" id="{49DC6FB7-4A05-414C-8C63-2B68583FC087}"/>
                </a:ext>
              </a:extLst>
            </p:cNvPr>
            <p:cNvSpPr/>
            <p:nvPr/>
          </p:nvSpPr>
          <p:spPr>
            <a:xfrm>
              <a:off x="1719785" y="2539520"/>
              <a:ext cx="1877071" cy="52944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/>
                  </a:solidFill>
                </a:rPr>
                <a:t>Please replace the text content copy your content to this</a:t>
              </a:r>
              <a:br>
                <a:rPr lang="zh-CN" altLang="en-US" sz="1000" dirty="0">
                  <a:solidFill>
                    <a:schemeClr val="bg1"/>
                  </a:solidFill>
                </a:rPr>
              </a:br>
              <a:r>
                <a:rPr lang="zh-CN" altLang="en-US" sz="1000" dirty="0">
                  <a:solidFill>
                    <a:schemeClr val="bg1"/>
                  </a:solidFill>
                </a:rPr>
                <a:t>Please replace the text content copy your content to this</a:t>
              </a:r>
            </a:p>
          </p:txBody>
        </p:sp>
      </p:grpSp>
      <p:grpSp>
        <p:nvGrpSpPr>
          <p:cNvPr id="7" name="千图PPT彼岸天：ID 8661124库_组合 34">
            <a:extLst>
              <a:ext uri="{FF2B5EF4-FFF2-40B4-BE49-F238E27FC236}">
                <a16:creationId xmlns:a16="http://schemas.microsoft.com/office/drawing/2014/main" id="{4827CCE9-C72E-4428-95D5-B71E987612D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754191" y="1137263"/>
            <a:ext cx="1224628" cy="1217639"/>
            <a:chOff x="3749199" y="1238217"/>
            <a:chExt cx="1288558" cy="1281205"/>
          </a:xfrm>
        </p:grpSpPr>
        <p:sp>
          <p:nvSpPr>
            <p:cNvPr id="17" name="Oval 20">
              <a:extLst>
                <a:ext uri="{FF2B5EF4-FFF2-40B4-BE49-F238E27FC236}">
                  <a16:creationId xmlns:a16="http://schemas.microsoft.com/office/drawing/2014/main" id="{EB18010C-B429-4668-9974-B690B8F7A31F}"/>
                </a:ext>
              </a:extLst>
            </p:cNvPr>
            <p:cNvSpPr/>
            <p:nvPr/>
          </p:nvSpPr>
          <p:spPr>
            <a:xfrm rot="18199285">
              <a:off x="3752875" y="1234541"/>
              <a:ext cx="1281205" cy="1288558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21">
              <a:extLst>
                <a:ext uri="{FF2B5EF4-FFF2-40B4-BE49-F238E27FC236}">
                  <a16:creationId xmlns:a16="http://schemas.microsoft.com/office/drawing/2014/main" id="{1DA03DAE-DEE0-4355-A48D-AC55DF1BD2A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59478" y="1661064"/>
              <a:ext cx="687495" cy="532490"/>
            </a:xfrm>
            <a:custGeom>
              <a:avLst/>
              <a:gdLst>
                <a:gd name="T0" fmla="*/ 995 w 996"/>
                <a:gd name="T1" fmla="*/ 409 h 770"/>
                <a:gd name="T2" fmla="*/ 836 w 996"/>
                <a:gd name="T3" fmla="*/ 409 h 770"/>
                <a:gd name="T4" fmla="*/ 543 w 996"/>
                <a:gd name="T5" fmla="*/ 192 h 770"/>
                <a:gd name="T6" fmla="*/ 384 w 996"/>
                <a:gd name="T7" fmla="*/ 275 h 770"/>
                <a:gd name="T8" fmla="*/ 360 w 996"/>
                <a:gd name="T9" fmla="*/ 158 h 770"/>
                <a:gd name="T10" fmla="*/ 702 w 996"/>
                <a:gd name="T11" fmla="*/ 33 h 770"/>
                <a:gd name="T12" fmla="*/ 836 w 996"/>
                <a:gd name="T13" fmla="*/ 133 h 770"/>
                <a:gd name="T14" fmla="*/ 334 w 996"/>
                <a:gd name="T15" fmla="*/ 626 h 770"/>
                <a:gd name="T16" fmla="*/ 276 w 996"/>
                <a:gd name="T17" fmla="*/ 551 h 770"/>
                <a:gd name="T18" fmla="*/ 209 w 996"/>
                <a:gd name="T19" fmla="*/ 484 h 770"/>
                <a:gd name="T20" fmla="*/ 109 w 996"/>
                <a:gd name="T21" fmla="*/ 434 h 770"/>
                <a:gd name="T22" fmla="*/ 159 w 996"/>
                <a:gd name="T23" fmla="*/ 535 h 770"/>
                <a:gd name="T24" fmla="*/ 226 w 996"/>
                <a:gd name="T25" fmla="*/ 602 h 770"/>
                <a:gd name="T26" fmla="*/ 293 w 996"/>
                <a:gd name="T27" fmla="*/ 668 h 770"/>
                <a:gd name="T28" fmla="*/ 393 w 996"/>
                <a:gd name="T29" fmla="*/ 727 h 770"/>
                <a:gd name="T30" fmla="*/ 334 w 996"/>
                <a:gd name="T31" fmla="*/ 626 h 770"/>
                <a:gd name="T32" fmla="*/ 594 w 996"/>
                <a:gd name="T33" fmla="*/ 267 h 770"/>
                <a:gd name="T34" fmla="*/ 443 w 996"/>
                <a:gd name="T35" fmla="*/ 301 h 770"/>
                <a:gd name="T36" fmla="*/ 284 w 996"/>
                <a:gd name="T37" fmla="*/ 217 h 770"/>
                <a:gd name="T38" fmla="*/ 460 w 996"/>
                <a:gd name="T39" fmla="*/ 50 h 770"/>
                <a:gd name="T40" fmla="*/ 184 w 996"/>
                <a:gd name="T41" fmla="*/ 100 h 770"/>
                <a:gd name="T42" fmla="*/ 0 w 996"/>
                <a:gd name="T43" fmla="*/ 66 h 770"/>
                <a:gd name="T44" fmla="*/ 50 w 996"/>
                <a:gd name="T45" fmla="*/ 443 h 770"/>
                <a:gd name="T46" fmla="*/ 234 w 996"/>
                <a:gd name="T47" fmla="*/ 392 h 770"/>
                <a:gd name="T48" fmla="*/ 293 w 996"/>
                <a:gd name="T49" fmla="*/ 468 h 770"/>
                <a:gd name="T50" fmla="*/ 360 w 996"/>
                <a:gd name="T51" fmla="*/ 535 h 770"/>
                <a:gd name="T52" fmla="*/ 426 w 996"/>
                <a:gd name="T53" fmla="*/ 610 h 770"/>
                <a:gd name="T54" fmla="*/ 477 w 996"/>
                <a:gd name="T55" fmla="*/ 727 h 770"/>
                <a:gd name="T56" fmla="*/ 543 w 996"/>
                <a:gd name="T57" fmla="*/ 660 h 770"/>
                <a:gd name="T58" fmla="*/ 485 w 996"/>
                <a:gd name="T59" fmla="*/ 585 h 770"/>
                <a:gd name="T60" fmla="*/ 569 w 996"/>
                <a:gd name="T61" fmla="*/ 668 h 770"/>
                <a:gd name="T62" fmla="*/ 627 w 996"/>
                <a:gd name="T63" fmla="*/ 602 h 770"/>
                <a:gd name="T64" fmla="*/ 652 w 996"/>
                <a:gd name="T65" fmla="*/ 610 h 770"/>
                <a:gd name="T66" fmla="*/ 719 w 996"/>
                <a:gd name="T67" fmla="*/ 543 h 770"/>
                <a:gd name="T68" fmla="*/ 727 w 996"/>
                <a:gd name="T69" fmla="*/ 526 h 770"/>
                <a:gd name="T70" fmla="*/ 786 w 996"/>
                <a:gd name="T71" fmla="*/ 535 h 770"/>
                <a:gd name="T72" fmla="*/ 786 w 996"/>
                <a:gd name="T73" fmla="*/ 468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770">
                  <a:moveTo>
                    <a:pt x="995" y="100"/>
                  </a:moveTo>
                  <a:cubicBezTo>
                    <a:pt x="995" y="409"/>
                    <a:pt x="995" y="409"/>
                    <a:pt x="995" y="409"/>
                  </a:cubicBezTo>
                  <a:cubicBezTo>
                    <a:pt x="995" y="409"/>
                    <a:pt x="928" y="426"/>
                    <a:pt x="920" y="426"/>
                  </a:cubicBezTo>
                  <a:cubicBezTo>
                    <a:pt x="903" y="426"/>
                    <a:pt x="861" y="443"/>
                    <a:pt x="836" y="409"/>
                  </a:cubicBezTo>
                  <a:cubicBezTo>
                    <a:pt x="786" y="367"/>
                    <a:pt x="619" y="192"/>
                    <a:pt x="619" y="192"/>
                  </a:cubicBezTo>
                  <a:cubicBezTo>
                    <a:pt x="619" y="192"/>
                    <a:pt x="594" y="167"/>
                    <a:pt x="543" y="192"/>
                  </a:cubicBezTo>
                  <a:cubicBezTo>
                    <a:pt x="502" y="217"/>
                    <a:pt x="443" y="250"/>
                    <a:pt x="418" y="259"/>
                  </a:cubicBezTo>
                  <a:cubicBezTo>
                    <a:pt x="410" y="267"/>
                    <a:pt x="393" y="275"/>
                    <a:pt x="384" y="275"/>
                  </a:cubicBezTo>
                  <a:cubicBezTo>
                    <a:pt x="351" y="275"/>
                    <a:pt x="326" y="242"/>
                    <a:pt x="326" y="209"/>
                  </a:cubicBezTo>
                  <a:cubicBezTo>
                    <a:pt x="326" y="183"/>
                    <a:pt x="343" y="167"/>
                    <a:pt x="360" y="158"/>
                  </a:cubicBezTo>
                  <a:cubicBezTo>
                    <a:pt x="426" y="116"/>
                    <a:pt x="552" y="50"/>
                    <a:pt x="602" y="16"/>
                  </a:cubicBezTo>
                  <a:cubicBezTo>
                    <a:pt x="635" y="0"/>
                    <a:pt x="652" y="0"/>
                    <a:pt x="702" y="33"/>
                  </a:cubicBezTo>
                  <a:cubicBezTo>
                    <a:pt x="752" y="83"/>
                    <a:pt x="803" y="125"/>
                    <a:pt x="803" y="125"/>
                  </a:cubicBezTo>
                  <a:cubicBezTo>
                    <a:pt x="803" y="125"/>
                    <a:pt x="819" y="133"/>
                    <a:pt x="836" y="133"/>
                  </a:cubicBezTo>
                  <a:cubicBezTo>
                    <a:pt x="878" y="125"/>
                    <a:pt x="995" y="100"/>
                    <a:pt x="995" y="100"/>
                  </a:cubicBezTo>
                  <a:close/>
                  <a:moveTo>
                    <a:pt x="334" y="626"/>
                  </a:moveTo>
                  <a:cubicBezTo>
                    <a:pt x="343" y="610"/>
                    <a:pt x="343" y="585"/>
                    <a:pt x="326" y="568"/>
                  </a:cubicBezTo>
                  <a:cubicBezTo>
                    <a:pt x="309" y="551"/>
                    <a:pt x="293" y="551"/>
                    <a:pt x="276" y="551"/>
                  </a:cubicBezTo>
                  <a:cubicBezTo>
                    <a:pt x="276" y="535"/>
                    <a:pt x="276" y="510"/>
                    <a:pt x="259" y="501"/>
                  </a:cubicBezTo>
                  <a:cubicBezTo>
                    <a:pt x="251" y="484"/>
                    <a:pt x="226" y="476"/>
                    <a:pt x="209" y="484"/>
                  </a:cubicBezTo>
                  <a:cubicBezTo>
                    <a:pt x="217" y="468"/>
                    <a:pt x="209" y="443"/>
                    <a:pt x="201" y="426"/>
                  </a:cubicBezTo>
                  <a:cubicBezTo>
                    <a:pt x="176" y="401"/>
                    <a:pt x="134" y="409"/>
                    <a:pt x="109" y="434"/>
                  </a:cubicBezTo>
                  <a:cubicBezTo>
                    <a:pt x="92" y="451"/>
                    <a:pt x="75" y="501"/>
                    <a:pt x="92" y="526"/>
                  </a:cubicBezTo>
                  <a:cubicBezTo>
                    <a:pt x="117" y="551"/>
                    <a:pt x="142" y="535"/>
                    <a:pt x="159" y="535"/>
                  </a:cubicBezTo>
                  <a:cubicBezTo>
                    <a:pt x="159" y="551"/>
                    <a:pt x="142" y="568"/>
                    <a:pt x="159" y="593"/>
                  </a:cubicBezTo>
                  <a:cubicBezTo>
                    <a:pt x="176" y="618"/>
                    <a:pt x="209" y="602"/>
                    <a:pt x="226" y="602"/>
                  </a:cubicBezTo>
                  <a:cubicBezTo>
                    <a:pt x="217" y="618"/>
                    <a:pt x="201" y="643"/>
                    <a:pt x="226" y="668"/>
                  </a:cubicBezTo>
                  <a:cubicBezTo>
                    <a:pt x="242" y="685"/>
                    <a:pt x="276" y="677"/>
                    <a:pt x="293" y="668"/>
                  </a:cubicBezTo>
                  <a:cubicBezTo>
                    <a:pt x="284" y="693"/>
                    <a:pt x="268" y="710"/>
                    <a:pt x="293" y="744"/>
                  </a:cubicBezTo>
                  <a:cubicBezTo>
                    <a:pt x="318" y="769"/>
                    <a:pt x="368" y="752"/>
                    <a:pt x="393" y="727"/>
                  </a:cubicBezTo>
                  <a:cubicBezTo>
                    <a:pt x="418" y="702"/>
                    <a:pt x="418" y="668"/>
                    <a:pt x="393" y="643"/>
                  </a:cubicBezTo>
                  <a:cubicBezTo>
                    <a:pt x="376" y="626"/>
                    <a:pt x="360" y="626"/>
                    <a:pt x="334" y="626"/>
                  </a:cubicBezTo>
                  <a:close/>
                  <a:moveTo>
                    <a:pt x="786" y="468"/>
                  </a:moveTo>
                  <a:cubicBezTo>
                    <a:pt x="610" y="284"/>
                    <a:pt x="694" y="367"/>
                    <a:pt x="594" y="267"/>
                  </a:cubicBezTo>
                  <a:cubicBezTo>
                    <a:pt x="594" y="267"/>
                    <a:pt x="569" y="234"/>
                    <a:pt x="527" y="259"/>
                  </a:cubicBezTo>
                  <a:cubicBezTo>
                    <a:pt x="502" y="267"/>
                    <a:pt x="468" y="284"/>
                    <a:pt x="443" y="301"/>
                  </a:cubicBezTo>
                  <a:cubicBezTo>
                    <a:pt x="418" y="309"/>
                    <a:pt x="393" y="317"/>
                    <a:pt x="384" y="317"/>
                  </a:cubicBezTo>
                  <a:cubicBezTo>
                    <a:pt x="326" y="317"/>
                    <a:pt x="284" y="267"/>
                    <a:pt x="284" y="217"/>
                  </a:cubicBezTo>
                  <a:cubicBezTo>
                    <a:pt x="284" y="175"/>
                    <a:pt x="301" y="142"/>
                    <a:pt x="334" y="125"/>
                  </a:cubicBezTo>
                  <a:cubicBezTo>
                    <a:pt x="368" y="100"/>
                    <a:pt x="460" y="50"/>
                    <a:pt x="460" y="50"/>
                  </a:cubicBezTo>
                  <a:cubicBezTo>
                    <a:pt x="460" y="50"/>
                    <a:pt x="435" y="8"/>
                    <a:pt x="376" y="8"/>
                  </a:cubicBezTo>
                  <a:cubicBezTo>
                    <a:pt x="309" y="8"/>
                    <a:pt x="184" y="100"/>
                    <a:pt x="184" y="100"/>
                  </a:cubicBezTo>
                  <a:cubicBezTo>
                    <a:pt x="184" y="100"/>
                    <a:pt x="150" y="116"/>
                    <a:pt x="100" y="10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25" y="434"/>
                    <a:pt x="50" y="443"/>
                  </a:cubicBezTo>
                  <a:cubicBezTo>
                    <a:pt x="59" y="426"/>
                    <a:pt x="67" y="409"/>
                    <a:pt x="83" y="392"/>
                  </a:cubicBezTo>
                  <a:cubicBezTo>
                    <a:pt x="125" y="351"/>
                    <a:pt x="192" y="351"/>
                    <a:pt x="234" y="392"/>
                  </a:cubicBezTo>
                  <a:cubicBezTo>
                    <a:pt x="242" y="409"/>
                    <a:pt x="251" y="417"/>
                    <a:pt x="251" y="434"/>
                  </a:cubicBezTo>
                  <a:cubicBezTo>
                    <a:pt x="268" y="443"/>
                    <a:pt x="284" y="451"/>
                    <a:pt x="293" y="468"/>
                  </a:cubicBezTo>
                  <a:cubicBezTo>
                    <a:pt x="309" y="476"/>
                    <a:pt x="318" y="493"/>
                    <a:pt x="318" y="510"/>
                  </a:cubicBezTo>
                  <a:cubicBezTo>
                    <a:pt x="334" y="510"/>
                    <a:pt x="351" y="518"/>
                    <a:pt x="360" y="535"/>
                  </a:cubicBezTo>
                  <a:cubicBezTo>
                    <a:pt x="376" y="551"/>
                    <a:pt x="384" y="568"/>
                    <a:pt x="384" y="585"/>
                  </a:cubicBezTo>
                  <a:cubicBezTo>
                    <a:pt x="401" y="585"/>
                    <a:pt x="418" y="593"/>
                    <a:pt x="426" y="610"/>
                  </a:cubicBezTo>
                  <a:cubicBezTo>
                    <a:pt x="451" y="635"/>
                    <a:pt x="460" y="668"/>
                    <a:pt x="451" y="702"/>
                  </a:cubicBezTo>
                  <a:cubicBezTo>
                    <a:pt x="460" y="702"/>
                    <a:pt x="468" y="718"/>
                    <a:pt x="477" y="727"/>
                  </a:cubicBezTo>
                  <a:cubicBezTo>
                    <a:pt x="493" y="744"/>
                    <a:pt x="527" y="744"/>
                    <a:pt x="543" y="727"/>
                  </a:cubicBezTo>
                  <a:cubicBezTo>
                    <a:pt x="560" y="710"/>
                    <a:pt x="560" y="677"/>
                    <a:pt x="543" y="660"/>
                  </a:cubicBezTo>
                  <a:lnTo>
                    <a:pt x="535" y="660"/>
                  </a:lnTo>
                  <a:cubicBezTo>
                    <a:pt x="485" y="602"/>
                    <a:pt x="477" y="593"/>
                    <a:pt x="485" y="585"/>
                  </a:cubicBezTo>
                  <a:cubicBezTo>
                    <a:pt x="493" y="585"/>
                    <a:pt x="502" y="593"/>
                    <a:pt x="560" y="660"/>
                  </a:cubicBezTo>
                  <a:cubicBezTo>
                    <a:pt x="569" y="668"/>
                    <a:pt x="569" y="668"/>
                    <a:pt x="569" y="668"/>
                  </a:cubicBezTo>
                  <a:cubicBezTo>
                    <a:pt x="585" y="685"/>
                    <a:pt x="610" y="685"/>
                    <a:pt x="627" y="668"/>
                  </a:cubicBezTo>
                  <a:cubicBezTo>
                    <a:pt x="644" y="652"/>
                    <a:pt x="644" y="618"/>
                    <a:pt x="627" y="602"/>
                  </a:cubicBezTo>
                  <a:cubicBezTo>
                    <a:pt x="569" y="535"/>
                    <a:pt x="560" y="526"/>
                    <a:pt x="560" y="518"/>
                  </a:cubicBezTo>
                  <a:cubicBezTo>
                    <a:pt x="569" y="518"/>
                    <a:pt x="594" y="551"/>
                    <a:pt x="652" y="610"/>
                  </a:cubicBezTo>
                  <a:cubicBezTo>
                    <a:pt x="669" y="626"/>
                    <a:pt x="702" y="626"/>
                    <a:pt x="719" y="610"/>
                  </a:cubicBezTo>
                  <a:cubicBezTo>
                    <a:pt x="727" y="593"/>
                    <a:pt x="736" y="568"/>
                    <a:pt x="719" y="543"/>
                  </a:cubicBezTo>
                  <a:cubicBezTo>
                    <a:pt x="644" y="468"/>
                    <a:pt x="644" y="468"/>
                    <a:pt x="652" y="459"/>
                  </a:cubicBezTo>
                  <a:lnTo>
                    <a:pt x="727" y="526"/>
                  </a:lnTo>
                  <a:cubicBezTo>
                    <a:pt x="727" y="535"/>
                    <a:pt x="727" y="535"/>
                    <a:pt x="727" y="535"/>
                  </a:cubicBezTo>
                  <a:cubicBezTo>
                    <a:pt x="744" y="551"/>
                    <a:pt x="769" y="551"/>
                    <a:pt x="786" y="535"/>
                  </a:cubicBezTo>
                  <a:cubicBezTo>
                    <a:pt x="803" y="510"/>
                    <a:pt x="803" y="484"/>
                    <a:pt x="786" y="468"/>
                  </a:cubicBezTo>
                  <a:close/>
                  <a:moveTo>
                    <a:pt x="786" y="468"/>
                  </a:moveTo>
                  <a:lnTo>
                    <a:pt x="786" y="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千图PPT彼岸天：ID 8661124库_组合 36">
            <a:extLst>
              <a:ext uri="{FF2B5EF4-FFF2-40B4-BE49-F238E27FC236}">
                <a16:creationId xmlns:a16="http://schemas.microsoft.com/office/drawing/2014/main" id="{92590AC5-6B76-49F4-B588-FEB406DBD2FA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4270337" y="3897064"/>
            <a:ext cx="1000552" cy="994842"/>
            <a:chOff x="4271194" y="4003834"/>
            <a:chExt cx="1052784" cy="1046776"/>
          </a:xfrm>
        </p:grpSpPr>
        <p:sp>
          <p:nvSpPr>
            <p:cNvPr id="15" name="Oval 23">
              <a:extLst>
                <a:ext uri="{FF2B5EF4-FFF2-40B4-BE49-F238E27FC236}">
                  <a16:creationId xmlns:a16="http://schemas.microsoft.com/office/drawing/2014/main" id="{556DE7A8-10FA-49DF-96B5-03C3BCCC3497}"/>
                </a:ext>
              </a:extLst>
            </p:cNvPr>
            <p:cNvSpPr/>
            <p:nvPr/>
          </p:nvSpPr>
          <p:spPr>
            <a:xfrm rot="18199285">
              <a:off x="4274198" y="4000830"/>
              <a:ext cx="1046776" cy="1052784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4">
              <a:extLst>
                <a:ext uri="{FF2B5EF4-FFF2-40B4-BE49-F238E27FC236}">
                  <a16:creationId xmlns:a16="http://schemas.microsoft.com/office/drawing/2014/main" id="{6E81748B-F24C-4190-BFBE-DA7E02D4C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185" y="4257609"/>
              <a:ext cx="560533" cy="518585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千图PPT彼岸天：ID 8661124库_组合 37">
            <a:extLst>
              <a:ext uri="{FF2B5EF4-FFF2-40B4-BE49-F238E27FC236}">
                <a16:creationId xmlns:a16="http://schemas.microsoft.com/office/drawing/2014/main" id="{DE36E895-607B-4695-8FA3-1D0C9170AE05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3202477" y="4784836"/>
            <a:ext cx="941274" cy="935902"/>
            <a:chOff x="3204881" y="4893142"/>
            <a:chExt cx="990412" cy="984761"/>
          </a:xfrm>
        </p:grpSpPr>
        <p:sp>
          <p:nvSpPr>
            <p:cNvPr id="13" name="Oval 26">
              <a:extLst>
                <a:ext uri="{FF2B5EF4-FFF2-40B4-BE49-F238E27FC236}">
                  <a16:creationId xmlns:a16="http://schemas.microsoft.com/office/drawing/2014/main" id="{EB039BAE-30B3-4DBE-9257-40CA2F2C29F2}"/>
                </a:ext>
              </a:extLst>
            </p:cNvPr>
            <p:cNvSpPr/>
            <p:nvPr/>
          </p:nvSpPr>
          <p:spPr>
            <a:xfrm rot="18199285">
              <a:off x="3207706" y="4890317"/>
              <a:ext cx="984761" cy="990412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27">
              <a:extLst>
                <a:ext uri="{FF2B5EF4-FFF2-40B4-BE49-F238E27FC236}">
                  <a16:creationId xmlns:a16="http://schemas.microsoft.com/office/drawing/2014/main" id="{FBAB51F9-4A79-49E9-8F6E-FEF1EA1CF556}"/>
                </a:ext>
              </a:extLst>
            </p:cNvPr>
            <p:cNvSpPr/>
            <p:nvPr/>
          </p:nvSpPr>
          <p:spPr>
            <a:xfrm>
              <a:off x="3477606" y="5139778"/>
              <a:ext cx="439390" cy="459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600" extrusionOk="0">
                  <a:moveTo>
                    <a:pt x="2206" y="3607"/>
                  </a:moveTo>
                  <a:lnTo>
                    <a:pt x="4487" y="1200"/>
                  </a:lnTo>
                  <a:lnTo>
                    <a:pt x="16953" y="1200"/>
                  </a:lnTo>
                  <a:lnTo>
                    <a:pt x="19234" y="3607"/>
                  </a:lnTo>
                  <a:cubicBezTo>
                    <a:pt x="19234" y="3607"/>
                    <a:pt x="2206" y="3607"/>
                    <a:pt x="2206" y="3607"/>
                  </a:cubicBezTo>
                  <a:close/>
                  <a:moveTo>
                    <a:pt x="10720" y="13168"/>
                  </a:moveTo>
                  <a:cubicBezTo>
                    <a:pt x="6671" y="13168"/>
                    <a:pt x="5805" y="7652"/>
                    <a:pt x="5625" y="6516"/>
                  </a:cubicBezTo>
                  <a:lnTo>
                    <a:pt x="7915" y="6516"/>
                  </a:lnTo>
                  <a:cubicBezTo>
                    <a:pt x="8259" y="8173"/>
                    <a:pt x="9042" y="11009"/>
                    <a:pt x="10720" y="11009"/>
                  </a:cubicBezTo>
                  <a:cubicBezTo>
                    <a:pt x="12398" y="11009"/>
                    <a:pt x="13182" y="8173"/>
                    <a:pt x="13525" y="6516"/>
                  </a:cubicBezTo>
                  <a:lnTo>
                    <a:pt x="15816" y="6516"/>
                  </a:lnTo>
                  <a:cubicBezTo>
                    <a:pt x="15635" y="7652"/>
                    <a:pt x="14769" y="13168"/>
                    <a:pt x="10720" y="13168"/>
                  </a:cubicBezTo>
                  <a:close/>
                  <a:moveTo>
                    <a:pt x="20843" y="2725"/>
                  </a:moveTo>
                  <a:cubicBezTo>
                    <a:pt x="20476" y="2418"/>
                    <a:pt x="18467" y="648"/>
                    <a:pt x="18092" y="336"/>
                  </a:cubicBezTo>
                  <a:cubicBezTo>
                    <a:pt x="17719" y="25"/>
                    <a:pt x="17150" y="0"/>
                    <a:pt x="16718" y="0"/>
                  </a:cubicBezTo>
                  <a:lnTo>
                    <a:pt x="4722" y="0"/>
                  </a:lnTo>
                  <a:cubicBezTo>
                    <a:pt x="4292" y="0"/>
                    <a:pt x="3722" y="25"/>
                    <a:pt x="3348" y="336"/>
                  </a:cubicBezTo>
                  <a:cubicBezTo>
                    <a:pt x="2973" y="648"/>
                    <a:pt x="964" y="2419"/>
                    <a:pt x="597" y="2725"/>
                  </a:cubicBezTo>
                  <a:cubicBezTo>
                    <a:pt x="227" y="3032"/>
                    <a:pt x="-80" y="3497"/>
                    <a:pt x="18" y="4155"/>
                  </a:cubicBezTo>
                  <a:cubicBezTo>
                    <a:pt x="117" y="4817"/>
                    <a:pt x="2374" y="20549"/>
                    <a:pt x="2433" y="20923"/>
                  </a:cubicBezTo>
                  <a:cubicBezTo>
                    <a:pt x="2490" y="21296"/>
                    <a:pt x="2829" y="21592"/>
                    <a:pt x="3241" y="21600"/>
                  </a:cubicBezTo>
                  <a:lnTo>
                    <a:pt x="18199" y="21600"/>
                  </a:lnTo>
                  <a:cubicBezTo>
                    <a:pt x="18611" y="21592"/>
                    <a:pt x="18950" y="21296"/>
                    <a:pt x="19007" y="20922"/>
                  </a:cubicBezTo>
                  <a:cubicBezTo>
                    <a:pt x="19066" y="20549"/>
                    <a:pt x="21323" y="4816"/>
                    <a:pt x="21423" y="4155"/>
                  </a:cubicBezTo>
                  <a:cubicBezTo>
                    <a:pt x="21520" y="3497"/>
                    <a:pt x="21213" y="3032"/>
                    <a:pt x="20843" y="272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千图PPT彼岸天：ID 8661124库_组合 35">
            <a:extLst>
              <a:ext uri="{FF2B5EF4-FFF2-40B4-BE49-F238E27FC236}">
                <a16:creationId xmlns:a16="http://schemas.microsoft.com/office/drawing/2014/main" id="{E70718BF-820F-48D3-B95A-57BDEDC4F1C5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4497623" y="2526629"/>
            <a:ext cx="1113296" cy="1106944"/>
            <a:chOff x="4495536" y="2630472"/>
            <a:chExt cx="1171416" cy="1164732"/>
          </a:xfrm>
        </p:grpSpPr>
        <p:sp>
          <p:nvSpPr>
            <p:cNvPr id="11" name="Oval 29">
              <a:extLst>
                <a:ext uri="{FF2B5EF4-FFF2-40B4-BE49-F238E27FC236}">
                  <a16:creationId xmlns:a16="http://schemas.microsoft.com/office/drawing/2014/main" id="{59F66D02-4883-4300-8CEE-52BE7FDD7B02}"/>
                </a:ext>
              </a:extLst>
            </p:cNvPr>
            <p:cNvSpPr/>
            <p:nvPr/>
          </p:nvSpPr>
          <p:spPr>
            <a:xfrm rot="18199285">
              <a:off x="4498878" y="2627130"/>
              <a:ext cx="1164732" cy="1171416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30">
              <a:extLst>
                <a:ext uri="{FF2B5EF4-FFF2-40B4-BE49-F238E27FC236}">
                  <a16:creationId xmlns:a16="http://schemas.microsoft.com/office/drawing/2014/main" id="{C84EEB6B-2848-4CEE-8565-4CC8130EE90C}"/>
                </a:ext>
              </a:extLst>
            </p:cNvPr>
            <p:cNvSpPr/>
            <p:nvPr/>
          </p:nvSpPr>
          <p:spPr>
            <a:xfrm>
              <a:off x="4818039" y="2963522"/>
              <a:ext cx="526409" cy="4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6599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B00DF89D-A1D7-4EAA-8737-5C74A4BC639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074738" y="1894735"/>
            <a:ext cx="2395086" cy="3644595"/>
            <a:chOff x="242888" y="1592796"/>
            <a:chExt cx="2791932" cy="4248472"/>
          </a:xfrm>
        </p:grpSpPr>
        <p:sp>
          <p:nvSpPr>
            <p:cNvPr id="23" name="矩形: 圆顶角 22">
              <a:extLst>
                <a:ext uri="{FF2B5EF4-FFF2-40B4-BE49-F238E27FC236}">
                  <a16:creationId xmlns:a16="http://schemas.microsoft.com/office/drawing/2014/main" id="{A43D1292-4160-40D2-9437-EC49318C0349}"/>
                </a:ext>
              </a:extLst>
            </p:cNvPr>
            <p:cNvSpPr/>
            <p:nvPr/>
          </p:nvSpPr>
          <p:spPr bwMode="auto">
            <a:xfrm>
              <a:off x="242888" y="1880828"/>
              <a:ext cx="2791932" cy="1565755"/>
            </a:xfrm>
            <a:prstGeom prst="round2SameRect">
              <a:avLst>
                <a:gd name="adj1" fmla="val 20817"/>
                <a:gd name="adj2" fmla="val 0"/>
              </a:avLst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矩形: 圆顶角 23">
              <a:extLst>
                <a:ext uri="{FF2B5EF4-FFF2-40B4-BE49-F238E27FC236}">
                  <a16:creationId xmlns:a16="http://schemas.microsoft.com/office/drawing/2014/main" id="{A6CBB346-2E43-4EF4-9FCF-1859AA0DEE77}"/>
                </a:ext>
              </a:extLst>
            </p:cNvPr>
            <p:cNvSpPr/>
            <p:nvPr/>
          </p:nvSpPr>
          <p:spPr bwMode="auto">
            <a:xfrm flipV="1">
              <a:off x="242888" y="3446583"/>
              <a:ext cx="2791932" cy="2394685"/>
            </a:xfrm>
            <a:prstGeom prst="round2SameRect">
              <a:avLst>
                <a:gd name="adj1" fmla="val 20817"/>
                <a:gd name="adj2" fmla="val 0"/>
              </a:avLst>
            </a:prstGeom>
            <a:solidFill>
              <a:schemeClr val="bg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流程图: 离页连接符 24">
              <a:extLst>
                <a:ext uri="{FF2B5EF4-FFF2-40B4-BE49-F238E27FC236}">
                  <a16:creationId xmlns:a16="http://schemas.microsoft.com/office/drawing/2014/main" id="{20856A38-5B1A-483F-B5D7-C60708792D35}"/>
                </a:ext>
              </a:extLst>
            </p:cNvPr>
            <p:cNvSpPr/>
            <p:nvPr/>
          </p:nvSpPr>
          <p:spPr bwMode="auto">
            <a:xfrm>
              <a:off x="710100" y="1592796"/>
              <a:ext cx="1857508" cy="1377362"/>
            </a:xfrm>
            <a:prstGeom prst="flowChartOffpageConnector">
              <a:avLst/>
            </a:prstGeom>
            <a:solidFill>
              <a:schemeClr val="accent1">
                <a:lumMod val="75000"/>
              </a:schemeClr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540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26" name="文本框 19">
              <a:extLst>
                <a:ext uri="{FF2B5EF4-FFF2-40B4-BE49-F238E27FC236}">
                  <a16:creationId xmlns:a16="http://schemas.microsoft.com/office/drawing/2014/main" id="{41A7AF8C-000A-4C05-AFC5-FEC9B6D4989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3034" y="3839246"/>
              <a:ext cx="2773142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b="1" dirty="0">
                  <a:solidFill>
                    <a:schemeClr val="accent1"/>
                  </a:solidFill>
                </a:rPr>
                <a:t>Enter the title text</a:t>
              </a:r>
            </a:p>
          </p:txBody>
        </p:sp>
        <p:sp>
          <p:nvSpPr>
            <p:cNvPr id="27" name="文本框 20">
              <a:extLst>
                <a:ext uri="{FF2B5EF4-FFF2-40B4-BE49-F238E27FC236}">
                  <a16:creationId xmlns:a16="http://schemas.microsoft.com/office/drawing/2014/main" id="{8A5C54D0-E5F1-4CFA-9FDE-09303828192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3034" y="4122276"/>
              <a:ext cx="2773142" cy="128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dirty="0"/>
                <a:t>Please replace the text content copy your content to this </a:t>
              </a:r>
              <a:br>
                <a:rPr lang="zh-CN" altLang="en-US" sz="1100" dirty="0"/>
              </a:br>
              <a:r>
                <a:rPr lang="zh-CN" altLang="en-US" sz="1100" dirty="0"/>
                <a:t>Please replace the text content copy your content to this</a:t>
              </a:r>
            </a:p>
          </p:txBody>
        </p: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id="{FDC77D49-2EFA-4C3D-99AC-D557144E2AE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623356" y="1894735"/>
            <a:ext cx="2395086" cy="3644595"/>
            <a:chOff x="3213790" y="1592796"/>
            <a:chExt cx="2791932" cy="4248472"/>
          </a:xfrm>
        </p:grpSpPr>
        <p:sp>
          <p:nvSpPr>
            <p:cNvPr id="18" name="矩形: 圆顶角 17">
              <a:extLst>
                <a:ext uri="{FF2B5EF4-FFF2-40B4-BE49-F238E27FC236}">
                  <a16:creationId xmlns:a16="http://schemas.microsoft.com/office/drawing/2014/main" id="{AFE0759E-9332-4078-A683-33CA9E5DEC0C}"/>
                </a:ext>
              </a:extLst>
            </p:cNvPr>
            <p:cNvSpPr/>
            <p:nvPr/>
          </p:nvSpPr>
          <p:spPr bwMode="auto">
            <a:xfrm>
              <a:off x="3213790" y="1880828"/>
              <a:ext cx="2791932" cy="1565755"/>
            </a:xfrm>
            <a:prstGeom prst="round2SameRect">
              <a:avLst>
                <a:gd name="adj1" fmla="val 20817"/>
                <a:gd name="adj2" fmla="val 0"/>
              </a:avLst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矩形: 圆顶角 18">
              <a:extLst>
                <a:ext uri="{FF2B5EF4-FFF2-40B4-BE49-F238E27FC236}">
                  <a16:creationId xmlns:a16="http://schemas.microsoft.com/office/drawing/2014/main" id="{49440FD7-663F-4141-A6D4-160D40B3A854}"/>
                </a:ext>
              </a:extLst>
            </p:cNvPr>
            <p:cNvSpPr/>
            <p:nvPr/>
          </p:nvSpPr>
          <p:spPr bwMode="auto">
            <a:xfrm flipV="1">
              <a:off x="3213790" y="3446583"/>
              <a:ext cx="2791932" cy="2394685"/>
            </a:xfrm>
            <a:prstGeom prst="round2SameRect">
              <a:avLst>
                <a:gd name="adj1" fmla="val 20817"/>
                <a:gd name="adj2" fmla="val 0"/>
              </a:avLst>
            </a:prstGeom>
            <a:solidFill>
              <a:schemeClr val="bg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流程图: 离页连接符 19">
              <a:extLst>
                <a:ext uri="{FF2B5EF4-FFF2-40B4-BE49-F238E27FC236}">
                  <a16:creationId xmlns:a16="http://schemas.microsoft.com/office/drawing/2014/main" id="{E2D9E703-026C-4192-8BB1-69A8D88089A7}"/>
                </a:ext>
              </a:extLst>
            </p:cNvPr>
            <p:cNvSpPr/>
            <p:nvPr/>
          </p:nvSpPr>
          <p:spPr bwMode="auto">
            <a:xfrm>
              <a:off x="3681002" y="1592796"/>
              <a:ext cx="1857508" cy="1377362"/>
            </a:xfrm>
            <a:prstGeom prst="flowChartOffpageConnector">
              <a:avLst/>
            </a:prstGeom>
            <a:solidFill>
              <a:schemeClr val="accent2">
                <a:lumMod val="75000"/>
              </a:schemeClr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540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21" name="文本框 22">
              <a:extLst>
                <a:ext uri="{FF2B5EF4-FFF2-40B4-BE49-F238E27FC236}">
                  <a16:creationId xmlns:a16="http://schemas.microsoft.com/office/drawing/2014/main" id="{05B48ADE-4ACA-48D2-BAD8-2361C901AC4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223685" y="3839246"/>
              <a:ext cx="2773142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b="1" dirty="0">
                  <a:solidFill>
                    <a:schemeClr val="accent2"/>
                  </a:solidFill>
                </a:rPr>
                <a:t>Enter the title text</a:t>
              </a:r>
            </a:p>
          </p:txBody>
        </p:sp>
        <p:sp>
          <p:nvSpPr>
            <p:cNvPr id="22" name="文本框 23">
              <a:extLst>
                <a:ext uri="{FF2B5EF4-FFF2-40B4-BE49-F238E27FC236}">
                  <a16:creationId xmlns:a16="http://schemas.microsoft.com/office/drawing/2014/main" id="{CC3FF86F-5302-4D1A-A649-B3514C4C359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223685" y="4122276"/>
              <a:ext cx="2773142" cy="128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dirty="0"/>
                <a:t>Please replace the text content copy your content to this </a:t>
              </a:r>
              <a:br>
                <a:rPr lang="zh-CN" altLang="en-US" sz="1100" dirty="0"/>
              </a:br>
              <a:r>
                <a:rPr lang="zh-CN" altLang="en-US" sz="1100" dirty="0"/>
                <a:t>Please replace the text content copy your content to this</a:t>
              </a:r>
            </a:p>
          </p:txBody>
        </p:sp>
      </p:grpSp>
      <p:grpSp>
        <p:nvGrpSpPr>
          <p:cNvPr id="6" name="千图PPT彼岸天：ID 8661124库_组合 5">
            <a:extLst>
              <a:ext uri="{FF2B5EF4-FFF2-40B4-BE49-F238E27FC236}">
                <a16:creationId xmlns:a16="http://schemas.microsoft.com/office/drawing/2014/main" id="{47E39C9E-0BCB-42C8-B5EA-6A12970FBCF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171973" y="1894735"/>
            <a:ext cx="2395086" cy="3644595"/>
            <a:chOff x="6184692" y="1592796"/>
            <a:chExt cx="2791932" cy="4248472"/>
          </a:xfrm>
        </p:grpSpPr>
        <p:sp>
          <p:nvSpPr>
            <p:cNvPr id="13" name="矩形: 圆顶角 12">
              <a:extLst>
                <a:ext uri="{FF2B5EF4-FFF2-40B4-BE49-F238E27FC236}">
                  <a16:creationId xmlns:a16="http://schemas.microsoft.com/office/drawing/2014/main" id="{55286910-3650-473B-9098-5B776333D14E}"/>
                </a:ext>
              </a:extLst>
            </p:cNvPr>
            <p:cNvSpPr/>
            <p:nvPr/>
          </p:nvSpPr>
          <p:spPr bwMode="auto">
            <a:xfrm>
              <a:off x="6184692" y="1880828"/>
              <a:ext cx="2791932" cy="1565755"/>
            </a:xfrm>
            <a:prstGeom prst="round2SameRect">
              <a:avLst>
                <a:gd name="adj1" fmla="val 20817"/>
                <a:gd name="adj2" fmla="val 0"/>
              </a:avLst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矩形: 圆顶角 13">
              <a:extLst>
                <a:ext uri="{FF2B5EF4-FFF2-40B4-BE49-F238E27FC236}">
                  <a16:creationId xmlns:a16="http://schemas.microsoft.com/office/drawing/2014/main" id="{FA0378AB-19C3-4589-B931-313B8DB31686}"/>
                </a:ext>
              </a:extLst>
            </p:cNvPr>
            <p:cNvSpPr/>
            <p:nvPr/>
          </p:nvSpPr>
          <p:spPr bwMode="auto">
            <a:xfrm flipV="1">
              <a:off x="6184692" y="3446583"/>
              <a:ext cx="2791932" cy="2394685"/>
            </a:xfrm>
            <a:prstGeom prst="round2SameRect">
              <a:avLst>
                <a:gd name="adj1" fmla="val 20817"/>
                <a:gd name="adj2" fmla="val 0"/>
              </a:avLst>
            </a:prstGeom>
            <a:solidFill>
              <a:schemeClr val="bg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流程图: 离页连接符 14">
              <a:extLst>
                <a:ext uri="{FF2B5EF4-FFF2-40B4-BE49-F238E27FC236}">
                  <a16:creationId xmlns:a16="http://schemas.microsoft.com/office/drawing/2014/main" id="{0E3755AD-90CF-48E2-9106-54930DE875AD}"/>
                </a:ext>
              </a:extLst>
            </p:cNvPr>
            <p:cNvSpPr/>
            <p:nvPr/>
          </p:nvSpPr>
          <p:spPr bwMode="auto">
            <a:xfrm>
              <a:off x="6651904" y="1592796"/>
              <a:ext cx="1857508" cy="1377362"/>
            </a:xfrm>
            <a:prstGeom prst="flowChartOffpageConnector">
              <a:avLst/>
            </a:prstGeom>
            <a:solidFill>
              <a:schemeClr val="accent3">
                <a:lumMod val="75000"/>
              </a:schemeClr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540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16" name="文本框 25">
              <a:extLst>
                <a:ext uri="{FF2B5EF4-FFF2-40B4-BE49-F238E27FC236}">
                  <a16:creationId xmlns:a16="http://schemas.microsoft.com/office/drawing/2014/main" id="{06133404-2BB3-4998-8E1C-E399CD25343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94336" y="3839246"/>
              <a:ext cx="2773142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b="1" dirty="0">
                  <a:solidFill>
                    <a:schemeClr val="accent3"/>
                  </a:solidFill>
                </a:rPr>
                <a:t>Enter the title text</a:t>
              </a:r>
            </a:p>
          </p:txBody>
        </p:sp>
        <p:sp>
          <p:nvSpPr>
            <p:cNvPr id="17" name="文本框 26">
              <a:extLst>
                <a:ext uri="{FF2B5EF4-FFF2-40B4-BE49-F238E27FC236}">
                  <a16:creationId xmlns:a16="http://schemas.microsoft.com/office/drawing/2014/main" id="{06CEE9F5-11AD-4E9E-BC52-839C8F7108D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94336" y="4122276"/>
              <a:ext cx="2773142" cy="128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dirty="0"/>
                <a:t>Please replace the text content copy your content to this </a:t>
              </a:r>
              <a:br>
                <a:rPr lang="zh-CN" altLang="en-US" sz="1100" dirty="0"/>
              </a:br>
              <a:r>
                <a:rPr lang="zh-CN" altLang="en-US" sz="1100" dirty="0"/>
                <a:t>Please replace the text content copy your content to this</a:t>
              </a:r>
            </a:p>
          </p:txBody>
        </p:sp>
      </p:grpSp>
      <p:grpSp>
        <p:nvGrpSpPr>
          <p:cNvPr id="7" name="千图PPT彼岸天：ID 8661124库_组合 6">
            <a:extLst>
              <a:ext uri="{FF2B5EF4-FFF2-40B4-BE49-F238E27FC236}">
                <a16:creationId xmlns:a16="http://schemas.microsoft.com/office/drawing/2014/main" id="{6990BE7E-04D2-4AE0-85A8-AFEB1B17E29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720590" y="1894735"/>
            <a:ext cx="2395086" cy="3644595"/>
            <a:chOff x="9155593" y="1592796"/>
            <a:chExt cx="2791932" cy="4248472"/>
          </a:xfrm>
        </p:grpSpPr>
        <p:sp>
          <p:nvSpPr>
            <p:cNvPr id="8" name="矩形: 圆顶角 7">
              <a:extLst>
                <a:ext uri="{FF2B5EF4-FFF2-40B4-BE49-F238E27FC236}">
                  <a16:creationId xmlns:a16="http://schemas.microsoft.com/office/drawing/2014/main" id="{183562BD-70C1-492B-9FB1-0CA5871F436E}"/>
                </a:ext>
              </a:extLst>
            </p:cNvPr>
            <p:cNvSpPr/>
            <p:nvPr/>
          </p:nvSpPr>
          <p:spPr bwMode="auto">
            <a:xfrm>
              <a:off x="9155593" y="1880828"/>
              <a:ext cx="2791932" cy="1565755"/>
            </a:xfrm>
            <a:prstGeom prst="round2SameRect">
              <a:avLst>
                <a:gd name="adj1" fmla="val 20817"/>
                <a:gd name="adj2" fmla="val 0"/>
              </a:avLst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矩形: 圆顶角 8">
              <a:extLst>
                <a:ext uri="{FF2B5EF4-FFF2-40B4-BE49-F238E27FC236}">
                  <a16:creationId xmlns:a16="http://schemas.microsoft.com/office/drawing/2014/main" id="{26733F93-F475-42D2-BFCA-BC03DDB5B24A}"/>
                </a:ext>
              </a:extLst>
            </p:cNvPr>
            <p:cNvSpPr/>
            <p:nvPr/>
          </p:nvSpPr>
          <p:spPr bwMode="auto">
            <a:xfrm flipV="1">
              <a:off x="9155593" y="3446583"/>
              <a:ext cx="2791932" cy="2394685"/>
            </a:xfrm>
            <a:prstGeom prst="round2SameRect">
              <a:avLst>
                <a:gd name="adj1" fmla="val 20817"/>
                <a:gd name="adj2" fmla="val 0"/>
              </a:avLst>
            </a:prstGeom>
            <a:solidFill>
              <a:schemeClr val="bg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流程图: 离页连接符 9">
              <a:extLst>
                <a:ext uri="{FF2B5EF4-FFF2-40B4-BE49-F238E27FC236}">
                  <a16:creationId xmlns:a16="http://schemas.microsoft.com/office/drawing/2014/main" id="{E337BD22-F8D6-4B81-A75D-2EE3C883CC14}"/>
                </a:ext>
              </a:extLst>
            </p:cNvPr>
            <p:cNvSpPr/>
            <p:nvPr/>
          </p:nvSpPr>
          <p:spPr bwMode="auto">
            <a:xfrm>
              <a:off x="9622806" y="1592796"/>
              <a:ext cx="1857508" cy="1377362"/>
            </a:xfrm>
            <a:prstGeom prst="flowChartOffpageConnector">
              <a:avLst/>
            </a:prstGeom>
            <a:solidFill>
              <a:schemeClr val="accent4">
                <a:lumMod val="75000"/>
              </a:schemeClr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540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11" name="文本框 28">
              <a:extLst>
                <a:ext uri="{FF2B5EF4-FFF2-40B4-BE49-F238E27FC236}">
                  <a16:creationId xmlns:a16="http://schemas.microsoft.com/office/drawing/2014/main" id="{E9742A28-3C8B-4561-9A7A-C5A0D959428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164988" y="3839246"/>
              <a:ext cx="2773142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b="1" dirty="0">
                  <a:solidFill>
                    <a:schemeClr val="accent4"/>
                  </a:solidFill>
                </a:rPr>
                <a:t>Enter the title text</a:t>
              </a:r>
            </a:p>
          </p:txBody>
        </p:sp>
        <p:sp>
          <p:nvSpPr>
            <p:cNvPr id="12" name="文本框 29">
              <a:extLst>
                <a:ext uri="{FF2B5EF4-FFF2-40B4-BE49-F238E27FC236}">
                  <a16:creationId xmlns:a16="http://schemas.microsoft.com/office/drawing/2014/main" id="{E50BC10C-7833-4AAA-AFCA-DD876879097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164988" y="4122276"/>
              <a:ext cx="2773142" cy="128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dirty="0"/>
                <a:t>Please replace the text content copy your content to this </a:t>
              </a:r>
              <a:br>
                <a:rPr lang="zh-CN" altLang="en-US" sz="1100" dirty="0"/>
              </a:br>
              <a:r>
                <a:rPr lang="zh-CN" altLang="en-US" sz="1100" dirty="0"/>
                <a:t>Please replace the text content copy your content to this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224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0633EF3-2574-4F69-A524-8748AAA8B1AD}"/>
              </a:ext>
            </a:extLst>
          </p:cNvPr>
          <p:cNvSpPr/>
          <p:nvPr/>
        </p:nvSpPr>
        <p:spPr>
          <a:xfrm>
            <a:off x="1424540" y="3467100"/>
            <a:ext cx="6764684" cy="756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</a:rPr>
              <a:t>OF THIS SCHEME, WE THANK YOU FOR YOUR READING, THE PROPOSAL IS IN WE UNDERSTAND YOUR COMPANY FOR THE REQUIREMENTS , AND PROPOSAL INFORMATION, THIS PAPERS THE SPECIFIC REQUIR</a:t>
            </a:r>
          </a:p>
        </p:txBody>
      </p:sp>
      <p:sp>
        <p:nvSpPr>
          <p:cNvPr id="5" name="文本框 28">
            <a:extLst>
              <a:ext uri="{FF2B5EF4-FFF2-40B4-BE49-F238E27FC236}">
                <a16:creationId xmlns:a16="http://schemas.microsoft.com/office/drawing/2014/main" id="{38EA5270-5F95-4316-8A9B-249D19508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523" y="2110202"/>
            <a:ext cx="1076745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600" b="1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Thank you for watching</a:t>
            </a:r>
            <a:endParaRPr lang="zh-CN" altLang="en-US" sz="5600" b="1" spc="3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9">
            <a:extLst>
              <a:ext uri="{FF2B5EF4-FFF2-40B4-BE49-F238E27FC236}">
                <a16:creationId xmlns:a16="http://schemas.microsoft.com/office/drawing/2014/main" id="{190F0507-4D7E-4E05-BFD2-BF7B7AC3D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4540" y="3064309"/>
            <a:ext cx="47920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Adobe Garamond Pro" panose="02020502060506020403" pitchFamily="18" charset="0"/>
                <a:ea typeface="华文中宋" panose="02010600040101010101" pitchFamily="2" charset="-122"/>
              </a:rPr>
              <a:t>BUSINESS PRACTICAL REPORT TEMPLATE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Adobe Garamond Pro" panose="02020502060506020403" pitchFamily="18" charset="0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79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1551" y="3807884"/>
            <a:ext cx="596900" cy="65616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3810000"/>
            <a:ext cx="9359900" cy="65828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base">
              <a:defRPr/>
            </a:pPr>
            <a:r>
              <a:rPr lang="en-US" altLang="zh-CN" sz="2800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https://www.freeppt7.com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3043767"/>
            <a:ext cx="9313333" cy="7747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fontAlgn="base">
              <a:defRPr/>
            </a:pPr>
            <a:r>
              <a:rPr lang="zh-CN" altLang="en-US" sz="3200" strike="noStrike" spc="200" noProof="1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sz="2400" strike="noStrike" spc="200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217" y="3039533"/>
            <a:ext cx="855133" cy="778933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15365" name="矩形 11"/>
          <p:cNvSpPr/>
          <p:nvPr/>
        </p:nvSpPr>
        <p:spPr>
          <a:xfrm>
            <a:off x="2643717" y="3920067"/>
            <a:ext cx="6904567" cy="169333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lstStyle/>
          <a:p>
            <a:pPr>
              <a:lnSpc>
                <a:spcPts val="2400"/>
              </a:lnSpc>
            </a:pPr>
            <a:r>
              <a:rPr lang="en-US" altLang="zh-CN" sz="1200" dirty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pic>
        <p:nvPicPr>
          <p:cNvPr id="15366" name="图片 4" descr="logo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1051" y="844551"/>
            <a:ext cx="5549900" cy="128058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8">
            <a:extLst>
              <a:ext uri="{FF2B5EF4-FFF2-40B4-BE49-F238E27FC236}">
                <a16:creationId xmlns:a16="http://schemas.microsoft.com/office/drawing/2014/main" id="{6CEF70FA-6B79-4E9C-9821-85D616E8BD1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37132" y="3152001"/>
            <a:ext cx="649469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3600" dirty="0">
                <a:solidFill>
                  <a:srgbClr val="040404"/>
                </a:solidFill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Overview of the annual work</a:t>
            </a:r>
          </a:p>
        </p:txBody>
      </p:sp>
      <p:sp>
        <p:nvSpPr>
          <p:cNvPr id="3" name="PA_文本框 11">
            <a:extLst>
              <a:ext uri="{FF2B5EF4-FFF2-40B4-BE49-F238E27FC236}">
                <a16:creationId xmlns:a16="http://schemas.microsoft.com/office/drawing/2014/main" id="{99DD04F2-87CF-4657-B31C-D93D882B397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265024" y="3705999"/>
            <a:ext cx="2183432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PA_文本框 11">
            <a:extLst>
              <a:ext uri="{FF2B5EF4-FFF2-40B4-BE49-F238E27FC236}">
                <a16:creationId xmlns:a16="http://schemas.microsoft.com/office/drawing/2014/main" id="{A499575B-8763-4487-8D0E-643BAD8EBA6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218446" y="3705999"/>
            <a:ext cx="2183432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PA_文本框 11">
            <a:extLst>
              <a:ext uri="{FF2B5EF4-FFF2-40B4-BE49-F238E27FC236}">
                <a16:creationId xmlns:a16="http://schemas.microsoft.com/office/drawing/2014/main" id="{5C782108-4105-4E81-B63B-55943025464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265024" y="4000791"/>
            <a:ext cx="2183432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6" name="PA_文本框 11">
            <a:extLst>
              <a:ext uri="{FF2B5EF4-FFF2-40B4-BE49-F238E27FC236}">
                <a16:creationId xmlns:a16="http://schemas.microsoft.com/office/drawing/2014/main" id="{CFF4D35F-4500-4A94-8648-5A692E40E665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218446" y="4000791"/>
            <a:ext cx="2183432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PA_矩形 259">
            <a:extLst>
              <a:ext uri="{FF2B5EF4-FFF2-40B4-BE49-F238E27FC236}">
                <a16:creationId xmlns:a16="http://schemas.microsoft.com/office/drawing/2014/main" id="{7C8937D2-90CF-4EA5-9B56-AE9174274ED8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497164" y="1163219"/>
            <a:ext cx="3168004" cy="210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3082" b="0" i="0" u="none" strike="noStrike" kern="1200" cap="all" spc="284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kumimoji="0" lang="zh-CN" altLang="en-US" sz="13082" b="0" i="0" u="none" strike="noStrike" kern="1200" cap="all" spc="284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671CBC54-3B3B-48C3-B4DE-52780B7DEDF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548377" y="2024844"/>
            <a:ext cx="4413122" cy="809055"/>
            <a:chOff x="1548377" y="2024844"/>
            <a:chExt cx="4413122" cy="809055"/>
          </a:xfrm>
        </p:grpSpPr>
        <p:sp>
          <p:nvSpPr>
            <p:cNvPr id="7" name="任意多边形 7">
              <a:extLst>
                <a:ext uri="{FF2B5EF4-FFF2-40B4-BE49-F238E27FC236}">
                  <a16:creationId xmlns:a16="http://schemas.microsoft.com/office/drawing/2014/main" id="{AC481498-C989-4A4D-A57F-36A3C8E7799E}"/>
                </a:ext>
              </a:extLst>
            </p:cNvPr>
            <p:cNvSpPr/>
            <p:nvPr/>
          </p:nvSpPr>
          <p:spPr>
            <a:xfrm>
              <a:off x="1548377" y="2024844"/>
              <a:ext cx="4413122" cy="809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86" y="0"/>
                  </a:moveTo>
                  <a:cubicBezTo>
                    <a:pt x="1414" y="0"/>
                    <a:pt x="1414" y="0"/>
                    <a:pt x="1414" y="0"/>
                  </a:cubicBezTo>
                  <a:cubicBezTo>
                    <a:pt x="595" y="0"/>
                    <a:pt x="0" y="4130"/>
                    <a:pt x="0" y="9276"/>
                  </a:cubicBezTo>
                  <a:cubicBezTo>
                    <a:pt x="0" y="14423"/>
                    <a:pt x="595" y="18621"/>
                    <a:pt x="1414" y="18621"/>
                  </a:cubicBezTo>
                  <a:cubicBezTo>
                    <a:pt x="10354" y="18621"/>
                    <a:pt x="10354" y="18621"/>
                    <a:pt x="10354" y="18621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259" y="18621"/>
                    <a:pt x="11259" y="18621"/>
                    <a:pt x="11259" y="18621"/>
                  </a:cubicBezTo>
                  <a:cubicBezTo>
                    <a:pt x="20186" y="18621"/>
                    <a:pt x="20186" y="18621"/>
                    <a:pt x="20186" y="18621"/>
                  </a:cubicBezTo>
                  <a:cubicBezTo>
                    <a:pt x="21005" y="18621"/>
                    <a:pt x="21600" y="14423"/>
                    <a:pt x="21600" y="9276"/>
                  </a:cubicBezTo>
                  <a:cubicBezTo>
                    <a:pt x="21600" y="4130"/>
                    <a:pt x="21005" y="0"/>
                    <a:pt x="20186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 9">
              <a:extLst>
                <a:ext uri="{FF2B5EF4-FFF2-40B4-BE49-F238E27FC236}">
                  <a16:creationId xmlns:a16="http://schemas.microsoft.com/office/drawing/2014/main" id="{4AB3C7E5-E576-4525-80FE-94194D8EAE93}"/>
                </a:ext>
              </a:extLst>
            </p:cNvPr>
            <p:cNvSpPr/>
            <p:nvPr/>
          </p:nvSpPr>
          <p:spPr>
            <a:xfrm>
              <a:off x="1691085" y="2133695"/>
              <a:ext cx="483915" cy="483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63500">
              <a:solidFill>
                <a:srgbClr val="FFFFFF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>
                  <a:solidFill>
                    <a:schemeClr val="bg1"/>
                  </a:solidFill>
                </a:rPr>
                <a:t>1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16" name="文本框 17">
              <a:extLst>
                <a:ext uri="{FF2B5EF4-FFF2-40B4-BE49-F238E27FC236}">
                  <a16:creationId xmlns:a16="http://schemas.microsoft.com/office/drawing/2014/main" id="{ECD62819-4E39-43B3-AC1C-7BE96975C3F7}"/>
                </a:ext>
              </a:extLst>
            </p:cNvPr>
            <p:cNvSpPr txBox="1"/>
            <p:nvPr/>
          </p:nvSpPr>
          <p:spPr>
            <a:xfrm>
              <a:off x="2175000" y="2199625"/>
              <a:ext cx="3416320" cy="276999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</a:rPr>
                <a:t>Enter the title </a:t>
              </a:r>
              <a:r>
                <a:rPr lang="en-US" altLang="zh-CN" sz="2800" dirty="0">
                  <a:solidFill>
                    <a:schemeClr val="bg1"/>
                  </a:solidFill>
                </a:rPr>
                <a:t>text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千图PPT彼岸天：ID 8661124库_组合 20">
            <a:extLst>
              <a:ext uri="{FF2B5EF4-FFF2-40B4-BE49-F238E27FC236}">
                <a16:creationId xmlns:a16="http://schemas.microsoft.com/office/drawing/2014/main" id="{15B662D8-EBA4-4B83-AB01-BFAF260B1BE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586273" y="2721710"/>
            <a:ext cx="4413122" cy="811212"/>
            <a:chOff x="2586273" y="2721710"/>
            <a:chExt cx="4413122" cy="811212"/>
          </a:xfrm>
        </p:grpSpPr>
        <p:sp>
          <p:nvSpPr>
            <p:cNvPr id="6" name="任意多边形 6">
              <a:extLst>
                <a:ext uri="{FF2B5EF4-FFF2-40B4-BE49-F238E27FC236}">
                  <a16:creationId xmlns:a16="http://schemas.microsoft.com/office/drawing/2014/main" id="{57307E65-1BD9-4284-9EF6-B657861A8A8E}"/>
                </a:ext>
              </a:extLst>
            </p:cNvPr>
            <p:cNvSpPr/>
            <p:nvPr/>
          </p:nvSpPr>
          <p:spPr>
            <a:xfrm>
              <a:off x="2586273" y="2721710"/>
              <a:ext cx="4413122" cy="811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86" y="0"/>
                  </a:moveTo>
                  <a:cubicBezTo>
                    <a:pt x="1414" y="0"/>
                    <a:pt x="1414" y="0"/>
                    <a:pt x="1414" y="0"/>
                  </a:cubicBezTo>
                  <a:cubicBezTo>
                    <a:pt x="595" y="0"/>
                    <a:pt x="0" y="4117"/>
                    <a:pt x="0" y="9247"/>
                  </a:cubicBezTo>
                  <a:cubicBezTo>
                    <a:pt x="0" y="14377"/>
                    <a:pt x="595" y="18563"/>
                    <a:pt x="1414" y="18563"/>
                  </a:cubicBezTo>
                  <a:cubicBezTo>
                    <a:pt x="10354" y="18563"/>
                    <a:pt x="10354" y="18563"/>
                    <a:pt x="10354" y="18563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259" y="18563"/>
                    <a:pt x="11259" y="18563"/>
                    <a:pt x="11259" y="18563"/>
                  </a:cubicBezTo>
                  <a:cubicBezTo>
                    <a:pt x="20186" y="18563"/>
                    <a:pt x="20186" y="18563"/>
                    <a:pt x="20186" y="18563"/>
                  </a:cubicBezTo>
                  <a:cubicBezTo>
                    <a:pt x="21005" y="18563"/>
                    <a:pt x="21600" y="14377"/>
                    <a:pt x="21600" y="9247"/>
                  </a:cubicBezTo>
                  <a:cubicBezTo>
                    <a:pt x="21600" y="4117"/>
                    <a:pt x="21005" y="0"/>
                    <a:pt x="20186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 10">
              <a:extLst>
                <a:ext uri="{FF2B5EF4-FFF2-40B4-BE49-F238E27FC236}">
                  <a16:creationId xmlns:a16="http://schemas.microsoft.com/office/drawing/2014/main" id="{0AEBC9AB-E997-4E68-95BC-BD4368FC13EA}"/>
                </a:ext>
              </a:extLst>
            </p:cNvPr>
            <p:cNvSpPr/>
            <p:nvPr/>
          </p:nvSpPr>
          <p:spPr>
            <a:xfrm>
              <a:off x="2742120" y="2832779"/>
              <a:ext cx="483915" cy="483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63500">
              <a:solidFill>
                <a:srgbClr val="FFFFFF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7" name="文本框 18">
              <a:extLst>
                <a:ext uri="{FF2B5EF4-FFF2-40B4-BE49-F238E27FC236}">
                  <a16:creationId xmlns:a16="http://schemas.microsoft.com/office/drawing/2014/main" id="{F95FB685-A9F7-4381-95C1-95A9033F2E30}"/>
                </a:ext>
              </a:extLst>
            </p:cNvPr>
            <p:cNvSpPr txBox="1"/>
            <p:nvPr/>
          </p:nvSpPr>
          <p:spPr>
            <a:xfrm>
              <a:off x="3395517" y="2934884"/>
              <a:ext cx="3416320" cy="276999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</p:grpSp>
      <p:grpSp>
        <p:nvGrpSpPr>
          <p:cNvPr id="22" name="千图PPT彼岸天：ID 8661124库_组合 21">
            <a:extLst>
              <a:ext uri="{FF2B5EF4-FFF2-40B4-BE49-F238E27FC236}">
                <a16:creationId xmlns:a16="http://schemas.microsoft.com/office/drawing/2014/main" id="{151E1A1C-313A-4AC2-888C-6C46C5C9591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597894" y="2385718"/>
            <a:ext cx="7394628" cy="1844284"/>
            <a:chOff x="3597894" y="2385718"/>
            <a:chExt cx="7394628" cy="1844284"/>
          </a:xfrm>
        </p:grpSpPr>
        <p:sp>
          <p:nvSpPr>
            <p:cNvPr id="5" name="任意多边形 5">
              <a:extLst>
                <a:ext uri="{FF2B5EF4-FFF2-40B4-BE49-F238E27FC236}">
                  <a16:creationId xmlns:a16="http://schemas.microsoft.com/office/drawing/2014/main" id="{34ED93A6-774E-4881-BE92-83207801E561}"/>
                </a:ext>
              </a:extLst>
            </p:cNvPr>
            <p:cNvSpPr/>
            <p:nvPr/>
          </p:nvSpPr>
          <p:spPr>
            <a:xfrm>
              <a:off x="3597894" y="3418575"/>
              <a:ext cx="4413122" cy="811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86" y="0"/>
                  </a:moveTo>
                  <a:cubicBezTo>
                    <a:pt x="1414" y="0"/>
                    <a:pt x="1414" y="0"/>
                    <a:pt x="1414" y="0"/>
                  </a:cubicBezTo>
                  <a:cubicBezTo>
                    <a:pt x="595" y="0"/>
                    <a:pt x="0" y="4185"/>
                    <a:pt x="0" y="9247"/>
                  </a:cubicBezTo>
                  <a:cubicBezTo>
                    <a:pt x="0" y="14378"/>
                    <a:pt x="595" y="18562"/>
                    <a:pt x="1414" y="18562"/>
                  </a:cubicBezTo>
                  <a:cubicBezTo>
                    <a:pt x="10354" y="18562"/>
                    <a:pt x="10354" y="18562"/>
                    <a:pt x="10354" y="18562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259" y="18562"/>
                    <a:pt x="11259" y="18562"/>
                    <a:pt x="11259" y="18562"/>
                  </a:cubicBezTo>
                  <a:cubicBezTo>
                    <a:pt x="20186" y="18562"/>
                    <a:pt x="20186" y="18562"/>
                    <a:pt x="20186" y="18562"/>
                  </a:cubicBezTo>
                  <a:cubicBezTo>
                    <a:pt x="21005" y="18562"/>
                    <a:pt x="21600" y="14378"/>
                    <a:pt x="21600" y="9247"/>
                  </a:cubicBezTo>
                  <a:cubicBezTo>
                    <a:pt x="21600" y="4185"/>
                    <a:pt x="21005" y="0"/>
                    <a:pt x="20186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 11">
              <a:extLst>
                <a:ext uri="{FF2B5EF4-FFF2-40B4-BE49-F238E27FC236}">
                  <a16:creationId xmlns:a16="http://schemas.microsoft.com/office/drawing/2014/main" id="{F077C97B-2B92-45A0-857D-E4554DF69FE3}"/>
                </a:ext>
              </a:extLst>
            </p:cNvPr>
            <p:cNvSpPr/>
            <p:nvPr/>
          </p:nvSpPr>
          <p:spPr>
            <a:xfrm>
              <a:off x="3740603" y="3524973"/>
              <a:ext cx="483914" cy="483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63500">
              <a:solidFill>
                <a:srgbClr val="FFFFFF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166F68C-AAA2-4DB2-A179-4E9A46DAE6D0}"/>
                </a:ext>
              </a:extLst>
            </p:cNvPr>
            <p:cNvSpPr/>
            <p:nvPr/>
          </p:nvSpPr>
          <p:spPr>
            <a:xfrm>
              <a:off x="8586430" y="2385718"/>
              <a:ext cx="2406092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val="1"/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lvl="0" algn="l">
                <a:lnSpc>
                  <a:spcPct val="120000"/>
                </a:lnSpc>
                <a:defRPr sz="1800"/>
              </a:pPr>
              <a:r>
                <a:rPr lang="zh-CN" altLang="en-US" sz="1100" dirty="0">
                  <a:solidFill>
                    <a:srgbClr val="53585F"/>
                  </a:solidFill>
                </a:rPr>
                <a:t>Please replace the text content copy your content to this</a:t>
              </a:r>
              <a:br>
                <a:rPr lang="zh-CN" altLang="en-US" sz="1100" dirty="0">
                  <a:solidFill>
                    <a:srgbClr val="53585F"/>
                  </a:solidFill>
                </a:rPr>
              </a:br>
              <a:r>
                <a:rPr lang="zh-CN" altLang="en-US" sz="1100" dirty="0">
                  <a:solidFill>
                    <a:srgbClr val="53585F"/>
                  </a:solidFill>
                </a:rPr>
                <a:t>Please replace the text content copy your content to this</a:t>
              </a:r>
            </a:p>
          </p:txBody>
        </p:sp>
        <p:sp>
          <p:nvSpPr>
            <p:cNvPr id="14" name="任意多边形 15">
              <a:extLst>
                <a:ext uri="{FF2B5EF4-FFF2-40B4-BE49-F238E27FC236}">
                  <a16:creationId xmlns:a16="http://schemas.microsoft.com/office/drawing/2014/main" id="{05B0DBFD-58B0-42B2-9800-237FF8447C01}"/>
                </a:ext>
              </a:extLst>
            </p:cNvPr>
            <p:cNvSpPr/>
            <p:nvPr/>
          </p:nvSpPr>
          <p:spPr>
            <a:xfrm>
              <a:off x="7597242" y="3287061"/>
              <a:ext cx="1511777" cy="453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tx2"/>
              </a:solidFill>
              <a:miter lim="400000"/>
              <a:headEnd type="oval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文本框 19">
              <a:extLst>
                <a:ext uri="{FF2B5EF4-FFF2-40B4-BE49-F238E27FC236}">
                  <a16:creationId xmlns:a16="http://schemas.microsoft.com/office/drawing/2014/main" id="{E672C252-EFE7-4B20-AFD1-0785BE249D34}"/>
                </a:ext>
              </a:extLst>
            </p:cNvPr>
            <p:cNvSpPr txBox="1"/>
            <p:nvPr/>
          </p:nvSpPr>
          <p:spPr>
            <a:xfrm>
              <a:off x="4369059" y="3629694"/>
              <a:ext cx="3416320" cy="276999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</p:grpSp>
      <p:grpSp>
        <p:nvGrpSpPr>
          <p:cNvPr id="20" name="千图PPT彼岸天：ID 8661124库_组合 19">
            <a:extLst>
              <a:ext uri="{FF2B5EF4-FFF2-40B4-BE49-F238E27FC236}">
                <a16:creationId xmlns:a16="http://schemas.microsoft.com/office/drawing/2014/main" id="{2E0DDF30-2464-4727-9F69-6F4688F4160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225983" y="4008887"/>
            <a:ext cx="7878248" cy="1274741"/>
            <a:chOff x="1225983" y="4008887"/>
            <a:chExt cx="7878248" cy="1274741"/>
          </a:xfrm>
        </p:grpSpPr>
        <p:sp>
          <p:nvSpPr>
            <p:cNvPr id="4" name="任意多边形 4">
              <a:extLst>
                <a:ext uri="{FF2B5EF4-FFF2-40B4-BE49-F238E27FC236}">
                  <a16:creationId xmlns:a16="http://schemas.microsoft.com/office/drawing/2014/main" id="{82BD34B8-CFD7-4F55-B0BE-72C9929B954F}"/>
                </a:ext>
              </a:extLst>
            </p:cNvPr>
            <p:cNvSpPr/>
            <p:nvPr/>
          </p:nvSpPr>
          <p:spPr>
            <a:xfrm flipV="1">
              <a:off x="4691109" y="4008887"/>
              <a:ext cx="4413122" cy="811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86" y="0"/>
                  </a:moveTo>
                  <a:cubicBezTo>
                    <a:pt x="1414" y="0"/>
                    <a:pt x="1414" y="0"/>
                    <a:pt x="1414" y="0"/>
                  </a:cubicBezTo>
                  <a:cubicBezTo>
                    <a:pt x="595" y="0"/>
                    <a:pt x="0" y="4185"/>
                    <a:pt x="0" y="9315"/>
                  </a:cubicBezTo>
                  <a:cubicBezTo>
                    <a:pt x="0" y="14445"/>
                    <a:pt x="595" y="18563"/>
                    <a:pt x="1414" y="18563"/>
                  </a:cubicBezTo>
                  <a:cubicBezTo>
                    <a:pt x="10354" y="18563"/>
                    <a:pt x="10354" y="18563"/>
                    <a:pt x="10354" y="18563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259" y="18563"/>
                    <a:pt x="11259" y="18563"/>
                    <a:pt x="11259" y="18563"/>
                  </a:cubicBezTo>
                  <a:cubicBezTo>
                    <a:pt x="20186" y="18563"/>
                    <a:pt x="20186" y="18563"/>
                    <a:pt x="20186" y="18563"/>
                  </a:cubicBezTo>
                  <a:cubicBezTo>
                    <a:pt x="21005" y="18563"/>
                    <a:pt x="21600" y="14445"/>
                    <a:pt x="21600" y="9315"/>
                  </a:cubicBezTo>
                  <a:cubicBezTo>
                    <a:pt x="21600" y="4185"/>
                    <a:pt x="21005" y="0"/>
                    <a:pt x="20186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DD5DD3FD-C8A5-4AA1-AFFD-5519C4C479C0}"/>
                </a:ext>
              </a:extLst>
            </p:cNvPr>
            <p:cNvSpPr/>
            <p:nvPr/>
          </p:nvSpPr>
          <p:spPr>
            <a:xfrm>
              <a:off x="1225983" y="4914296"/>
              <a:ext cx="25146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val="1"/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lvl="0" algn="r">
                <a:lnSpc>
                  <a:spcPct val="120000"/>
                </a:lnSpc>
                <a:defRPr sz="1800"/>
              </a:pPr>
              <a:r>
                <a:rPr lang="zh-CN" altLang="en-US" sz="1100" dirty="0">
                  <a:solidFill>
                    <a:srgbClr val="53585F"/>
                  </a:solidFill>
                </a:rPr>
                <a:t>Please replace the text content copy your content to this</a:t>
              </a:r>
              <a:br>
                <a:rPr lang="zh-CN" altLang="en-US" sz="1100" dirty="0">
                  <a:solidFill>
                    <a:srgbClr val="53585F"/>
                  </a:solidFill>
                </a:rPr>
              </a:br>
              <a:r>
                <a:rPr lang="zh-CN" altLang="en-US" sz="1100" dirty="0">
                  <a:solidFill>
                    <a:srgbClr val="53585F"/>
                  </a:solidFill>
                </a:rPr>
                <a:t>Please replace the text content copy your content to this</a:t>
              </a:r>
            </a:p>
          </p:txBody>
        </p:sp>
        <p:sp>
          <p:nvSpPr>
            <p:cNvPr id="12" name="任意多边形 12">
              <a:extLst>
                <a:ext uri="{FF2B5EF4-FFF2-40B4-BE49-F238E27FC236}">
                  <a16:creationId xmlns:a16="http://schemas.microsoft.com/office/drawing/2014/main" id="{DC7F1897-4820-475A-8EB7-1D3EDEDEEAE7}"/>
                </a:ext>
              </a:extLst>
            </p:cNvPr>
            <p:cNvSpPr/>
            <p:nvPr/>
          </p:nvSpPr>
          <p:spPr>
            <a:xfrm>
              <a:off x="4792951" y="4219634"/>
              <a:ext cx="483914" cy="483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63500">
              <a:solidFill>
                <a:srgbClr val="FFFFFF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:mc="http://schemas.openxmlformats.org/markup-compatibility/2006" xmlns:a16="http://schemas.microsoft.com/office/drawing/2014/main" xmlns="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5" name="任意多边形 16">
              <a:extLst>
                <a:ext uri="{FF2B5EF4-FFF2-40B4-BE49-F238E27FC236}">
                  <a16:creationId xmlns:a16="http://schemas.microsoft.com/office/drawing/2014/main" id="{13C76F21-40F8-473E-B26F-E6FDF92BBA42}"/>
                </a:ext>
              </a:extLst>
            </p:cNvPr>
            <p:cNvSpPr/>
            <p:nvPr/>
          </p:nvSpPr>
          <p:spPr>
            <a:xfrm>
              <a:off x="3915009" y="4696169"/>
              <a:ext cx="1095496" cy="453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tx2"/>
              </a:solidFill>
              <a:miter lim="400000"/>
              <a:headEnd type="oval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文本框 20">
              <a:extLst>
                <a:ext uri="{FF2B5EF4-FFF2-40B4-BE49-F238E27FC236}">
                  <a16:creationId xmlns:a16="http://schemas.microsoft.com/office/drawing/2014/main" id="{1D741A77-6994-4383-B763-16F5D4B099AD}"/>
                </a:ext>
              </a:extLst>
            </p:cNvPr>
            <p:cNvSpPr txBox="1"/>
            <p:nvPr/>
          </p:nvSpPr>
          <p:spPr>
            <a:xfrm>
              <a:off x="5420536" y="4325083"/>
              <a:ext cx="3416320" cy="276999"/>
            </a:xfrm>
            <a:prstGeom prst="rect">
              <a:avLst/>
            </a:prstGeom>
            <a:noFill/>
          </p:spPr>
          <p:txBody>
            <a:bodyPr wrap="none" anchor="ctr">
              <a:no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308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ma14="http://schemas.microsoft.com/office/mac/drawingml/2011/main" xmlns:lc="http://schemas.openxmlformats.org/drawingml/2006/lockedCanvas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>
            <a:extLst>
              <a:ext uri="{FF2B5EF4-FFF2-40B4-BE49-F238E27FC236}">
                <a16:creationId xmlns:a16="http://schemas.microsoft.com/office/drawing/2014/main" id="{6ED73F67-D8F2-4D48-B52D-3355CF78B1C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377689" y="1222082"/>
            <a:ext cx="1478114" cy="4866149"/>
            <a:chOff x="5377689" y="1222082"/>
            <a:chExt cx="1478114" cy="4866149"/>
          </a:xfrm>
        </p:grpSpPr>
        <p:sp>
          <p:nvSpPr>
            <p:cNvPr id="21" name="Rectangle 98">
              <a:extLst>
                <a:ext uri="{FF2B5EF4-FFF2-40B4-BE49-F238E27FC236}">
                  <a16:creationId xmlns:a16="http://schemas.microsoft.com/office/drawing/2014/main" id="{ABDCFEAC-48A7-4316-B3BC-CB7E408EA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4205" y="2164587"/>
              <a:ext cx="1081598" cy="778501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Rectangle 99">
              <a:extLst>
                <a:ext uri="{FF2B5EF4-FFF2-40B4-BE49-F238E27FC236}">
                  <a16:creationId xmlns:a16="http://schemas.microsoft.com/office/drawing/2014/main" id="{CE980B53-08E4-472C-AAB3-CC4266E46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041" y="2164587"/>
              <a:ext cx="539761" cy="778501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101">
              <a:extLst>
                <a:ext uri="{FF2B5EF4-FFF2-40B4-BE49-F238E27FC236}">
                  <a16:creationId xmlns:a16="http://schemas.microsoft.com/office/drawing/2014/main" id="{E41A4354-9DD9-42D8-B023-82F79DB01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1222082"/>
              <a:ext cx="1079520" cy="683005"/>
            </a:xfrm>
            <a:custGeom>
              <a:avLst/>
              <a:gdLst>
                <a:gd name="T0" fmla="*/ 218 w 218"/>
                <a:gd name="T1" fmla="*/ 139 h 139"/>
                <a:gd name="T2" fmla="*/ 0 w 218"/>
                <a:gd name="T3" fmla="*/ 139 h 139"/>
                <a:gd name="T4" fmla="*/ 0 w 218"/>
                <a:gd name="T5" fmla="*/ 109 h 139"/>
                <a:gd name="T6" fmla="*/ 109 w 218"/>
                <a:gd name="T7" fmla="*/ 0 h 139"/>
                <a:gd name="T8" fmla="*/ 109 w 218"/>
                <a:gd name="T9" fmla="*/ 0 h 139"/>
                <a:gd name="T10" fmla="*/ 218 w 218"/>
                <a:gd name="T11" fmla="*/ 109 h 139"/>
                <a:gd name="T12" fmla="*/ 218 w 218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139">
                  <a:moveTo>
                    <a:pt x="218" y="139"/>
                  </a:moveTo>
                  <a:cubicBezTo>
                    <a:pt x="0" y="139"/>
                    <a:pt x="0" y="139"/>
                    <a:pt x="0" y="13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9" y="0"/>
                    <a:pt x="218" y="49"/>
                    <a:pt x="218" y="109"/>
                  </a:cubicBezTo>
                  <a:lnTo>
                    <a:pt x="218" y="1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Rectangle 102">
              <a:extLst>
                <a:ext uri="{FF2B5EF4-FFF2-40B4-BE49-F238E27FC236}">
                  <a16:creationId xmlns:a16="http://schemas.microsoft.com/office/drawing/2014/main" id="{FE700263-5DF0-4818-B7BD-A701E51B3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1851112"/>
              <a:ext cx="1079520" cy="24496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03">
              <a:extLst>
                <a:ext uri="{FF2B5EF4-FFF2-40B4-BE49-F238E27FC236}">
                  <a16:creationId xmlns:a16="http://schemas.microsoft.com/office/drawing/2014/main" id="{849357CB-8190-480A-821E-CFE49BBA2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1222082"/>
              <a:ext cx="539761" cy="869845"/>
            </a:xfrm>
            <a:custGeom>
              <a:avLst/>
              <a:gdLst>
                <a:gd name="T0" fmla="*/ 0 w 109"/>
                <a:gd name="T1" fmla="*/ 0 h 177"/>
                <a:gd name="T2" fmla="*/ 0 w 109"/>
                <a:gd name="T3" fmla="*/ 177 h 177"/>
                <a:gd name="T4" fmla="*/ 109 w 109"/>
                <a:gd name="T5" fmla="*/ 177 h 177"/>
                <a:gd name="T6" fmla="*/ 109 w 109"/>
                <a:gd name="T7" fmla="*/ 139 h 177"/>
                <a:gd name="T8" fmla="*/ 109 w 109"/>
                <a:gd name="T9" fmla="*/ 128 h 177"/>
                <a:gd name="T10" fmla="*/ 109 w 109"/>
                <a:gd name="T11" fmla="*/ 109 h 177"/>
                <a:gd name="T12" fmla="*/ 0 w 109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77">
                  <a:moveTo>
                    <a:pt x="0" y="0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109" y="49"/>
                    <a:pt x="60" y="0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Rectangle 105">
              <a:extLst>
                <a:ext uri="{FF2B5EF4-FFF2-40B4-BE49-F238E27FC236}">
                  <a16:creationId xmlns:a16="http://schemas.microsoft.com/office/drawing/2014/main" id="{0FA1C120-B454-4330-ACB4-3480EDF83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689" y="3011596"/>
              <a:ext cx="1081598" cy="77642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 106">
              <a:extLst>
                <a:ext uri="{FF2B5EF4-FFF2-40B4-BE49-F238E27FC236}">
                  <a16:creationId xmlns:a16="http://schemas.microsoft.com/office/drawing/2014/main" id="{22D2C99C-6FB3-4833-9A51-A9A3B1238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526" y="3011596"/>
              <a:ext cx="539761" cy="776424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Rectangle 108">
              <a:extLst>
                <a:ext uri="{FF2B5EF4-FFF2-40B4-BE49-F238E27FC236}">
                  <a16:creationId xmlns:a16="http://schemas.microsoft.com/office/drawing/2014/main" id="{F1AE58BF-F76B-4423-8F38-8598050FB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3856529"/>
              <a:ext cx="1079520" cy="77642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Rectangle 109">
              <a:extLst>
                <a:ext uri="{FF2B5EF4-FFF2-40B4-BE49-F238E27FC236}">
                  <a16:creationId xmlns:a16="http://schemas.microsoft.com/office/drawing/2014/main" id="{BF4C0B12-7973-4DC8-895B-08D73A9CC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3856529"/>
              <a:ext cx="539761" cy="776424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Rectangle 111">
              <a:extLst>
                <a:ext uri="{FF2B5EF4-FFF2-40B4-BE49-F238E27FC236}">
                  <a16:creationId xmlns:a16="http://schemas.microsoft.com/office/drawing/2014/main" id="{56E80202-B6EF-4DBC-B93F-111C200D6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4703538"/>
              <a:ext cx="1079520" cy="7764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Rectangle 112">
              <a:extLst>
                <a:ext uri="{FF2B5EF4-FFF2-40B4-BE49-F238E27FC236}">
                  <a16:creationId xmlns:a16="http://schemas.microsoft.com/office/drawing/2014/main" id="{41E8BB25-3A8A-48CD-91D5-CE0B9C85D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4703538"/>
              <a:ext cx="539761" cy="776424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14">
              <a:extLst>
                <a:ext uri="{FF2B5EF4-FFF2-40B4-BE49-F238E27FC236}">
                  <a16:creationId xmlns:a16="http://schemas.microsoft.com/office/drawing/2014/main" id="{46A8C4F2-812F-490D-95EE-FA083AA18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5546394"/>
              <a:ext cx="1079520" cy="541837"/>
            </a:xfrm>
            <a:custGeom>
              <a:avLst/>
              <a:gdLst>
                <a:gd name="T0" fmla="*/ 260 w 520"/>
                <a:gd name="T1" fmla="*/ 261 h 261"/>
                <a:gd name="T2" fmla="*/ 0 w 520"/>
                <a:gd name="T3" fmla="*/ 0 h 261"/>
                <a:gd name="T4" fmla="*/ 520 w 520"/>
                <a:gd name="T5" fmla="*/ 0 h 261"/>
                <a:gd name="T6" fmla="*/ 260 w 520"/>
                <a:gd name="T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0" h="261">
                  <a:moveTo>
                    <a:pt x="260" y="261"/>
                  </a:moveTo>
                  <a:lnTo>
                    <a:pt x="0" y="0"/>
                  </a:lnTo>
                  <a:lnTo>
                    <a:pt x="520" y="0"/>
                  </a:lnTo>
                  <a:lnTo>
                    <a:pt x="260" y="2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15">
              <a:extLst>
                <a:ext uri="{FF2B5EF4-FFF2-40B4-BE49-F238E27FC236}">
                  <a16:creationId xmlns:a16="http://schemas.microsoft.com/office/drawing/2014/main" id="{7E6F54D9-5B3C-4802-B40C-A31969856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8969" y="5926302"/>
              <a:ext cx="315552" cy="161928"/>
            </a:xfrm>
            <a:custGeom>
              <a:avLst/>
              <a:gdLst>
                <a:gd name="T0" fmla="*/ 76 w 152"/>
                <a:gd name="T1" fmla="*/ 78 h 78"/>
                <a:gd name="T2" fmla="*/ 152 w 152"/>
                <a:gd name="T3" fmla="*/ 0 h 78"/>
                <a:gd name="T4" fmla="*/ 0 w 152"/>
                <a:gd name="T5" fmla="*/ 0 h 78"/>
                <a:gd name="T6" fmla="*/ 0 w 152"/>
                <a:gd name="T7" fmla="*/ 0 h 78"/>
                <a:gd name="T8" fmla="*/ 76 w 152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78">
                  <a:moveTo>
                    <a:pt x="76" y="78"/>
                  </a:moveTo>
                  <a:lnTo>
                    <a:pt x="1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6" y="7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116">
              <a:extLst>
                <a:ext uri="{FF2B5EF4-FFF2-40B4-BE49-F238E27FC236}">
                  <a16:creationId xmlns:a16="http://schemas.microsoft.com/office/drawing/2014/main" id="{A129A753-7285-49A3-A67C-80FC9440B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5546394"/>
              <a:ext cx="539761" cy="541837"/>
            </a:xfrm>
            <a:custGeom>
              <a:avLst/>
              <a:gdLst>
                <a:gd name="T0" fmla="*/ 0 w 260"/>
                <a:gd name="T1" fmla="*/ 261 h 261"/>
                <a:gd name="T2" fmla="*/ 260 w 260"/>
                <a:gd name="T3" fmla="*/ 0 h 261"/>
                <a:gd name="T4" fmla="*/ 0 w 260"/>
                <a:gd name="T5" fmla="*/ 0 h 261"/>
                <a:gd name="T6" fmla="*/ 0 w 260"/>
                <a:gd name="T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261">
                  <a:moveTo>
                    <a:pt x="0" y="261"/>
                  </a:moveTo>
                  <a:lnTo>
                    <a:pt x="260" y="0"/>
                  </a:lnTo>
                  <a:lnTo>
                    <a:pt x="0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id="{1537F045-203F-478F-A9C5-6BFE5DA16C0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13141" y="1891831"/>
            <a:ext cx="4361723" cy="816111"/>
            <a:chOff x="7113141" y="1891831"/>
            <a:chExt cx="4361723" cy="816111"/>
          </a:xfrm>
        </p:grpSpPr>
        <p:cxnSp>
          <p:nvCxnSpPr>
            <p:cNvPr id="7" name="Connector: Elbow 119">
              <a:extLst>
                <a:ext uri="{FF2B5EF4-FFF2-40B4-BE49-F238E27FC236}">
                  <a16:creationId xmlns:a16="http://schemas.microsoft.com/office/drawing/2014/main" id="{2B2F55F6-65CC-4ED2-9B6A-9E88497519CC}"/>
                </a:ext>
              </a:extLst>
            </p:cNvPr>
            <p:cNvCxnSpPr/>
            <p:nvPr/>
          </p:nvCxnSpPr>
          <p:spPr>
            <a:xfrm flipV="1">
              <a:off x="7113141" y="2036368"/>
              <a:ext cx="734731" cy="514181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6">
              <a:extLst>
                <a:ext uri="{FF2B5EF4-FFF2-40B4-BE49-F238E27FC236}">
                  <a16:creationId xmlns:a16="http://schemas.microsoft.com/office/drawing/2014/main" id="{FD0C2F0B-561A-49FC-B4FA-0994FDA7F96C}"/>
                </a:ext>
              </a:extLst>
            </p:cNvPr>
            <p:cNvGrpSpPr/>
            <p:nvPr/>
          </p:nvGrpSpPr>
          <p:grpSpPr>
            <a:xfrm>
              <a:off x="8148228" y="1891831"/>
              <a:ext cx="3326636" cy="816111"/>
              <a:chOff x="8179194" y="1891833"/>
              <a:chExt cx="3228290" cy="816111"/>
            </a:xfrm>
          </p:grpSpPr>
          <p:sp>
            <p:nvSpPr>
              <p:cNvPr id="19" name="TextBox 122">
                <a:extLst>
                  <a:ext uri="{FF2B5EF4-FFF2-40B4-BE49-F238E27FC236}">
                    <a16:creationId xmlns:a16="http://schemas.microsoft.com/office/drawing/2014/main" id="{39D368AC-5CAB-478A-BA62-E85D3E5CC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79194" y="1891833"/>
                <a:ext cx="3228290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l"/>
                <a:r>
                  <a:rPr lang="zh-CN" altLang="en-US" sz="1400" b="1" dirty="0">
                    <a:solidFill>
                      <a:schemeClr val="accent5"/>
                    </a:solidFill>
                  </a:rPr>
                  <a:t>Enter the title text</a:t>
                </a:r>
              </a:p>
            </p:txBody>
          </p:sp>
          <p:sp>
            <p:nvSpPr>
              <p:cNvPr id="20" name="TextBox 123">
                <a:extLst>
                  <a:ext uri="{FF2B5EF4-FFF2-40B4-BE49-F238E27FC236}">
                    <a16:creationId xmlns:a16="http://schemas.microsoft.com/office/drawing/2014/main" id="{AFDAA63D-D8B0-4231-8C07-A4FCA5B3C55B}"/>
                  </a:ext>
                </a:extLst>
              </p:cNvPr>
              <p:cNvSpPr txBox="1"/>
              <p:nvPr/>
            </p:nvSpPr>
            <p:spPr>
              <a:xfrm>
                <a:off x="8179194" y="2186904"/>
                <a:ext cx="3228290" cy="52104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replace the text content copy your content to this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replace the text content copy your content to this</a:t>
                </a: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3A483433-9D51-4927-8030-D876AF720E4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1508" y="1891831"/>
            <a:ext cx="4476536" cy="1467825"/>
            <a:chOff x="711508" y="1891831"/>
            <a:chExt cx="4476536" cy="1467825"/>
          </a:xfrm>
        </p:grpSpPr>
        <p:cxnSp>
          <p:nvCxnSpPr>
            <p:cNvPr id="5" name="Connector: Elbow 117">
              <a:extLst>
                <a:ext uri="{FF2B5EF4-FFF2-40B4-BE49-F238E27FC236}">
                  <a16:creationId xmlns:a16="http://schemas.microsoft.com/office/drawing/2014/main" id="{35E4BF63-8F27-4D7F-8FBD-EDB09C5E776D}"/>
                </a:ext>
              </a:extLst>
            </p:cNvPr>
            <p:cNvCxnSpPr/>
            <p:nvPr/>
          </p:nvCxnSpPr>
          <p:spPr>
            <a:xfrm rot="10800000">
              <a:off x="4211559" y="2036367"/>
              <a:ext cx="976485" cy="1323289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5">
              <a:extLst>
                <a:ext uri="{FF2B5EF4-FFF2-40B4-BE49-F238E27FC236}">
                  <a16:creationId xmlns:a16="http://schemas.microsoft.com/office/drawing/2014/main" id="{88B1D32A-BF09-4DB0-A26B-33517F5D01F0}"/>
                </a:ext>
              </a:extLst>
            </p:cNvPr>
            <p:cNvGrpSpPr/>
            <p:nvPr/>
          </p:nvGrpSpPr>
          <p:grpSpPr>
            <a:xfrm>
              <a:off x="711508" y="1891831"/>
              <a:ext cx="3301169" cy="925101"/>
              <a:chOff x="730864" y="1891831"/>
              <a:chExt cx="3353282" cy="925101"/>
            </a:xfrm>
          </p:grpSpPr>
          <p:sp>
            <p:nvSpPr>
              <p:cNvPr id="17" name="TextBox 128">
                <a:extLst>
                  <a:ext uri="{FF2B5EF4-FFF2-40B4-BE49-F238E27FC236}">
                    <a16:creationId xmlns:a16="http://schemas.microsoft.com/office/drawing/2014/main" id="{153C2081-895C-47BC-8975-223AAAD0B99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0864" y="1891831"/>
                <a:ext cx="3353282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6"/>
                    </a:solidFill>
                  </a:rPr>
                  <a:t>Enter the title text</a:t>
                </a:r>
              </a:p>
            </p:txBody>
          </p:sp>
          <p:sp>
            <p:nvSpPr>
              <p:cNvPr id="18" name="TextBox 129">
                <a:extLst>
                  <a:ext uri="{FF2B5EF4-FFF2-40B4-BE49-F238E27FC236}">
                    <a16:creationId xmlns:a16="http://schemas.microsoft.com/office/drawing/2014/main" id="{144BFF82-194D-4583-83F7-9D4347AB8562}"/>
                  </a:ext>
                </a:extLst>
              </p:cNvPr>
              <p:cNvSpPr txBox="1"/>
              <p:nvPr/>
            </p:nvSpPr>
            <p:spPr>
              <a:xfrm>
                <a:off x="730864" y="2186902"/>
                <a:ext cx="3353282" cy="63003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replace the text content copy your content to this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(Please select Keep text only</a:t>
                </a:r>
              </a:p>
            </p:txBody>
          </p:sp>
        </p:grp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id="{687E302C-1039-4476-84AD-31530984311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11508" y="4568646"/>
            <a:ext cx="4666180" cy="1547991"/>
            <a:chOff x="711508" y="4568646"/>
            <a:chExt cx="4666180" cy="1547991"/>
          </a:xfrm>
        </p:grpSpPr>
        <p:cxnSp>
          <p:nvCxnSpPr>
            <p:cNvPr id="6" name="Connector: Elbow 118">
              <a:extLst>
                <a:ext uri="{FF2B5EF4-FFF2-40B4-BE49-F238E27FC236}">
                  <a16:creationId xmlns:a16="http://schemas.microsoft.com/office/drawing/2014/main" id="{B1769F14-2CE9-4421-A82E-FB82D52D0736}"/>
                </a:ext>
              </a:extLst>
            </p:cNvPr>
            <p:cNvCxnSpPr/>
            <p:nvPr/>
          </p:nvCxnSpPr>
          <p:spPr>
            <a:xfrm rot="10800000">
              <a:off x="4211560" y="4723740"/>
              <a:ext cx="1166128" cy="34793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39">
              <a:extLst>
                <a:ext uri="{FF2B5EF4-FFF2-40B4-BE49-F238E27FC236}">
                  <a16:creationId xmlns:a16="http://schemas.microsoft.com/office/drawing/2014/main" id="{15021378-9300-4E39-AAF7-8D636C45F0C1}"/>
                </a:ext>
              </a:extLst>
            </p:cNvPr>
            <p:cNvGrpSpPr/>
            <p:nvPr/>
          </p:nvGrpSpPr>
          <p:grpSpPr>
            <a:xfrm>
              <a:off x="711508" y="4568646"/>
              <a:ext cx="3301170" cy="1547991"/>
              <a:chOff x="730864" y="1891831"/>
              <a:chExt cx="3353282" cy="1547991"/>
            </a:xfrm>
          </p:grpSpPr>
          <p:sp>
            <p:nvSpPr>
              <p:cNvPr id="15" name="TextBox 40">
                <a:extLst>
                  <a:ext uri="{FF2B5EF4-FFF2-40B4-BE49-F238E27FC236}">
                    <a16:creationId xmlns:a16="http://schemas.microsoft.com/office/drawing/2014/main" id="{94644A04-1400-4825-A357-1FA4071C0EF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0864" y="1891831"/>
                <a:ext cx="3353282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</a:rPr>
                  <a:t>Enter the title text</a:t>
                </a:r>
              </a:p>
            </p:txBody>
          </p:sp>
          <p:sp>
            <p:nvSpPr>
              <p:cNvPr id="16" name="TextBox 41">
                <a:extLst>
                  <a:ext uri="{FF2B5EF4-FFF2-40B4-BE49-F238E27FC236}">
                    <a16:creationId xmlns:a16="http://schemas.microsoft.com/office/drawing/2014/main" id="{B97C7D17-714C-42C8-88A8-CE0EE0277ADF}"/>
                  </a:ext>
                </a:extLst>
              </p:cNvPr>
              <p:cNvSpPr txBox="1"/>
              <p:nvPr/>
            </p:nvSpPr>
            <p:spPr>
              <a:xfrm>
                <a:off x="730864" y="2186901"/>
                <a:ext cx="3353282" cy="12529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replace the text content copy your content to this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(Please select Keep text only</a:t>
                </a:r>
              </a:p>
            </p:txBody>
          </p:sp>
        </p:grp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id="{F5D7557E-2E32-41A0-BF7E-3B185A5A9BD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848229" y="4227493"/>
            <a:ext cx="4626635" cy="1889144"/>
            <a:chOff x="6848229" y="4227493"/>
            <a:chExt cx="4626635" cy="1889144"/>
          </a:xfrm>
        </p:grpSpPr>
        <p:cxnSp>
          <p:nvCxnSpPr>
            <p:cNvPr id="8" name="Connector: Elbow 120">
              <a:extLst>
                <a:ext uri="{FF2B5EF4-FFF2-40B4-BE49-F238E27FC236}">
                  <a16:creationId xmlns:a16="http://schemas.microsoft.com/office/drawing/2014/main" id="{BBDAA4D5-A95A-4CFB-AA5D-294A268C8DC4}"/>
                </a:ext>
              </a:extLst>
            </p:cNvPr>
            <p:cNvCxnSpPr/>
            <p:nvPr/>
          </p:nvCxnSpPr>
          <p:spPr>
            <a:xfrm>
              <a:off x="6848229" y="4227493"/>
              <a:ext cx="962785" cy="61872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43">
              <a:extLst>
                <a:ext uri="{FF2B5EF4-FFF2-40B4-BE49-F238E27FC236}">
                  <a16:creationId xmlns:a16="http://schemas.microsoft.com/office/drawing/2014/main" id="{AD96431F-6E69-41D4-96C7-F49BE03F5B61}"/>
                </a:ext>
              </a:extLst>
            </p:cNvPr>
            <p:cNvGrpSpPr/>
            <p:nvPr/>
          </p:nvGrpSpPr>
          <p:grpSpPr>
            <a:xfrm>
              <a:off x="8148228" y="4568646"/>
              <a:ext cx="3326636" cy="1547991"/>
              <a:chOff x="8179194" y="1891833"/>
              <a:chExt cx="3228290" cy="1547991"/>
            </a:xfrm>
          </p:grpSpPr>
          <p:sp>
            <p:nvSpPr>
              <p:cNvPr id="13" name="TextBox 44">
                <a:extLst>
                  <a:ext uri="{FF2B5EF4-FFF2-40B4-BE49-F238E27FC236}">
                    <a16:creationId xmlns:a16="http://schemas.microsoft.com/office/drawing/2014/main" id="{0E2A79DD-5D6A-4548-BE12-83366E8144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79194" y="1891833"/>
                <a:ext cx="3228290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l"/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</a:rPr>
                  <a:t>Enter the title text</a:t>
                </a:r>
              </a:p>
            </p:txBody>
          </p:sp>
          <p:sp>
            <p:nvSpPr>
              <p:cNvPr id="14" name="TextBox 45">
                <a:extLst>
                  <a:ext uri="{FF2B5EF4-FFF2-40B4-BE49-F238E27FC236}">
                    <a16:creationId xmlns:a16="http://schemas.microsoft.com/office/drawing/2014/main" id="{67E688C1-2FF9-4691-AC60-FCFD186AF2C0}"/>
                  </a:ext>
                </a:extLst>
              </p:cNvPr>
              <p:cNvSpPr txBox="1"/>
              <p:nvPr/>
            </p:nvSpPr>
            <p:spPr>
              <a:xfrm>
                <a:off x="8179194" y="2186903"/>
                <a:ext cx="3228290" cy="12529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replace the text content copy your content to this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replace the text content copy your content to this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624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0085A61A-F039-40DD-877A-6E3CACA6242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582960" y="1052736"/>
            <a:ext cx="5026080" cy="4752528"/>
            <a:chOff x="3582960" y="1052737"/>
            <a:chExt cx="5026080" cy="4752528"/>
          </a:xfrm>
        </p:grpSpPr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F1BE5CA7-CDF0-450D-A610-2E6187C67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4021" y="4014404"/>
              <a:ext cx="505162" cy="1790861"/>
            </a:xfrm>
            <a:custGeom>
              <a:avLst/>
              <a:gdLst>
                <a:gd name="T0" fmla="*/ 7 w 133"/>
                <a:gd name="T1" fmla="*/ 1 h 473"/>
                <a:gd name="T2" fmla="*/ 0 w 133"/>
                <a:gd name="T3" fmla="*/ 9 h 473"/>
                <a:gd name="T4" fmla="*/ 5 w 133"/>
                <a:gd name="T5" fmla="*/ 466 h 473"/>
                <a:gd name="T6" fmla="*/ 13 w 133"/>
                <a:gd name="T7" fmla="*/ 473 h 473"/>
                <a:gd name="T8" fmla="*/ 125 w 133"/>
                <a:gd name="T9" fmla="*/ 472 h 473"/>
                <a:gd name="T10" fmla="*/ 133 w 133"/>
                <a:gd name="T11" fmla="*/ 464 h 473"/>
                <a:gd name="T12" fmla="*/ 128 w 133"/>
                <a:gd name="T13" fmla="*/ 7 h 473"/>
                <a:gd name="T14" fmla="*/ 120 w 133"/>
                <a:gd name="T15" fmla="*/ 0 h 473"/>
                <a:gd name="T16" fmla="*/ 7 w 133"/>
                <a:gd name="T17" fmla="*/ 1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473">
                  <a:moveTo>
                    <a:pt x="7" y="1"/>
                  </a:moveTo>
                  <a:cubicBezTo>
                    <a:pt x="3" y="1"/>
                    <a:pt x="0" y="5"/>
                    <a:pt x="0" y="9"/>
                  </a:cubicBezTo>
                  <a:cubicBezTo>
                    <a:pt x="5" y="466"/>
                    <a:pt x="5" y="466"/>
                    <a:pt x="5" y="466"/>
                  </a:cubicBezTo>
                  <a:cubicBezTo>
                    <a:pt x="5" y="470"/>
                    <a:pt x="9" y="473"/>
                    <a:pt x="13" y="473"/>
                  </a:cubicBezTo>
                  <a:cubicBezTo>
                    <a:pt x="125" y="472"/>
                    <a:pt x="125" y="472"/>
                    <a:pt x="125" y="472"/>
                  </a:cubicBezTo>
                  <a:cubicBezTo>
                    <a:pt x="130" y="472"/>
                    <a:pt x="133" y="468"/>
                    <a:pt x="133" y="464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7" y="3"/>
                    <a:pt x="124" y="0"/>
                    <a:pt x="120" y="0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0" tIns="72000" rIns="91440" bIns="72000" anchor="b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5944F422-F82C-4321-ABB9-48043A88E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885" y="2723234"/>
              <a:ext cx="1798155" cy="503338"/>
            </a:xfrm>
            <a:custGeom>
              <a:avLst/>
              <a:gdLst>
                <a:gd name="T0" fmla="*/ 474 w 474"/>
                <a:gd name="T1" fmla="*/ 120 h 133"/>
                <a:gd name="T2" fmla="*/ 466 w 474"/>
                <a:gd name="T3" fmla="*/ 128 h 133"/>
                <a:gd name="T4" fmla="*/ 9 w 474"/>
                <a:gd name="T5" fmla="*/ 133 h 133"/>
                <a:gd name="T6" fmla="*/ 1 w 474"/>
                <a:gd name="T7" fmla="*/ 125 h 133"/>
                <a:gd name="T8" fmla="*/ 0 w 474"/>
                <a:gd name="T9" fmla="*/ 13 h 133"/>
                <a:gd name="T10" fmla="*/ 8 w 474"/>
                <a:gd name="T11" fmla="*/ 5 h 133"/>
                <a:gd name="T12" fmla="*/ 465 w 474"/>
                <a:gd name="T13" fmla="*/ 0 h 133"/>
                <a:gd name="T14" fmla="*/ 472 w 474"/>
                <a:gd name="T15" fmla="*/ 8 h 133"/>
                <a:gd name="T16" fmla="*/ 474 w 474"/>
                <a:gd name="T17" fmla="*/ 12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133">
                  <a:moveTo>
                    <a:pt x="474" y="120"/>
                  </a:moveTo>
                  <a:cubicBezTo>
                    <a:pt x="474" y="124"/>
                    <a:pt x="470" y="128"/>
                    <a:pt x="466" y="128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5" y="133"/>
                    <a:pt x="1" y="130"/>
                    <a:pt x="1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3" y="5"/>
                    <a:pt x="8" y="5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9" y="0"/>
                    <a:pt x="472" y="3"/>
                    <a:pt x="472" y="8"/>
                  </a:cubicBezTo>
                  <a:lnTo>
                    <a:pt x="474" y="12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72000" tIns="72000" rIns="91440" bIns="72000" anchor="ctr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zh-CN" altLang="en-US" sz="1400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E50B89EC-02F4-4A82-AB1F-2DD1C98AE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7286" y="1052737"/>
              <a:ext cx="503337" cy="1794508"/>
            </a:xfrm>
            <a:custGeom>
              <a:avLst/>
              <a:gdLst>
                <a:gd name="T0" fmla="*/ 126 w 133"/>
                <a:gd name="T1" fmla="*/ 472 h 474"/>
                <a:gd name="T2" fmla="*/ 133 w 133"/>
                <a:gd name="T3" fmla="*/ 465 h 474"/>
                <a:gd name="T4" fmla="*/ 128 w 133"/>
                <a:gd name="T5" fmla="*/ 8 h 474"/>
                <a:gd name="T6" fmla="*/ 120 w 133"/>
                <a:gd name="T7" fmla="*/ 0 h 474"/>
                <a:gd name="T8" fmla="*/ 8 w 133"/>
                <a:gd name="T9" fmla="*/ 2 h 474"/>
                <a:gd name="T10" fmla="*/ 0 w 133"/>
                <a:gd name="T11" fmla="*/ 9 h 474"/>
                <a:gd name="T12" fmla="*/ 5 w 133"/>
                <a:gd name="T13" fmla="*/ 466 h 474"/>
                <a:gd name="T14" fmla="*/ 13 w 133"/>
                <a:gd name="T15" fmla="*/ 474 h 474"/>
                <a:gd name="T16" fmla="*/ 126 w 133"/>
                <a:gd name="T17" fmla="*/ 472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474">
                  <a:moveTo>
                    <a:pt x="126" y="472"/>
                  </a:moveTo>
                  <a:cubicBezTo>
                    <a:pt x="130" y="472"/>
                    <a:pt x="133" y="469"/>
                    <a:pt x="133" y="465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4"/>
                    <a:pt x="124" y="0"/>
                    <a:pt x="120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5"/>
                    <a:pt x="0" y="9"/>
                  </a:cubicBezTo>
                  <a:cubicBezTo>
                    <a:pt x="5" y="466"/>
                    <a:pt x="5" y="466"/>
                    <a:pt x="5" y="466"/>
                  </a:cubicBezTo>
                  <a:cubicBezTo>
                    <a:pt x="6" y="470"/>
                    <a:pt x="9" y="474"/>
                    <a:pt x="13" y="474"/>
                  </a:cubicBezTo>
                  <a:lnTo>
                    <a:pt x="126" y="472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0" tIns="72000" rIns="91440" bIns="7200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235AC894-61AF-4823-A9D9-CDDFC8C7A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60" y="3609546"/>
              <a:ext cx="1794508" cy="503338"/>
            </a:xfrm>
            <a:custGeom>
              <a:avLst/>
              <a:gdLst>
                <a:gd name="T0" fmla="*/ 0 w 473"/>
                <a:gd name="T1" fmla="*/ 13 h 133"/>
                <a:gd name="T2" fmla="*/ 7 w 473"/>
                <a:gd name="T3" fmla="*/ 5 h 133"/>
                <a:gd name="T4" fmla="*/ 464 w 473"/>
                <a:gd name="T5" fmla="*/ 0 h 133"/>
                <a:gd name="T6" fmla="*/ 472 w 473"/>
                <a:gd name="T7" fmla="*/ 7 h 133"/>
                <a:gd name="T8" fmla="*/ 473 w 473"/>
                <a:gd name="T9" fmla="*/ 120 h 133"/>
                <a:gd name="T10" fmla="*/ 466 w 473"/>
                <a:gd name="T11" fmla="*/ 127 h 133"/>
                <a:gd name="T12" fmla="*/ 9 w 473"/>
                <a:gd name="T13" fmla="*/ 133 h 133"/>
                <a:gd name="T14" fmla="*/ 1 w 473"/>
                <a:gd name="T15" fmla="*/ 125 h 133"/>
                <a:gd name="T16" fmla="*/ 0 w 473"/>
                <a:gd name="T17" fmla="*/ 1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3" h="133">
                  <a:moveTo>
                    <a:pt x="0" y="13"/>
                  </a:moveTo>
                  <a:cubicBezTo>
                    <a:pt x="0" y="8"/>
                    <a:pt x="3" y="5"/>
                    <a:pt x="7" y="5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468" y="0"/>
                    <a:pt x="472" y="3"/>
                    <a:pt x="472" y="7"/>
                  </a:cubicBezTo>
                  <a:cubicBezTo>
                    <a:pt x="473" y="120"/>
                    <a:pt x="473" y="120"/>
                    <a:pt x="473" y="120"/>
                  </a:cubicBezTo>
                  <a:cubicBezTo>
                    <a:pt x="473" y="124"/>
                    <a:pt x="470" y="127"/>
                    <a:pt x="466" y="127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4" y="133"/>
                    <a:pt x="1" y="129"/>
                    <a:pt x="1" y="125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72000" tIns="72000" rIns="91440" bIns="72000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</a:rPr>
                <a:t>Enter the title text</a:t>
              </a: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949E68FA-7372-4946-8F03-0606E7ED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31" y="3363349"/>
              <a:ext cx="1528249" cy="1003028"/>
            </a:xfrm>
            <a:custGeom>
              <a:avLst/>
              <a:gdLst>
                <a:gd name="T0" fmla="*/ 339 w 403"/>
                <a:gd name="T1" fmla="*/ 25 h 265"/>
                <a:gd name="T2" fmla="*/ 333 w 403"/>
                <a:gd name="T3" fmla="*/ 72 h 265"/>
                <a:gd name="T4" fmla="*/ 357 w 403"/>
                <a:gd name="T5" fmla="*/ 114 h 265"/>
                <a:gd name="T6" fmla="*/ 381 w 403"/>
                <a:gd name="T7" fmla="*/ 102 h 265"/>
                <a:gd name="T8" fmla="*/ 403 w 403"/>
                <a:gd name="T9" fmla="*/ 132 h 265"/>
                <a:gd name="T10" fmla="*/ 379 w 403"/>
                <a:gd name="T11" fmla="*/ 170 h 265"/>
                <a:gd name="T12" fmla="*/ 347 w 403"/>
                <a:gd name="T13" fmla="*/ 156 h 265"/>
                <a:gd name="T14" fmla="*/ 330 w 403"/>
                <a:gd name="T15" fmla="*/ 201 h 265"/>
                <a:gd name="T16" fmla="*/ 336 w 403"/>
                <a:gd name="T17" fmla="*/ 254 h 265"/>
                <a:gd name="T18" fmla="*/ 240 w 403"/>
                <a:gd name="T19" fmla="*/ 260 h 265"/>
                <a:gd name="T20" fmla="*/ 220 w 403"/>
                <a:gd name="T21" fmla="*/ 244 h 265"/>
                <a:gd name="T22" fmla="*/ 226 w 403"/>
                <a:gd name="T23" fmla="*/ 211 h 265"/>
                <a:gd name="T24" fmla="*/ 200 w 403"/>
                <a:gd name="T25" fmla="*/ 193 h 265"/>
                <a:gd name="T26" fmla="*/ 171 w 403"/>
                <a:gd name="T27" fmla="*/ 214 h 265"/>
                <a:gd name="T28" fmla="*/ 176 w 403"/>
                <a:gd name="T29" fmla="*/ 253 h 265"/>
                <a:gd name="T30" fmla="*/ 123 w 403"/>
                <a:gd name="T31" fmla="*/ 260 h 265"/>
                <a:gd name="T32" fmla="*/ 64 w 403"/>
                <a:gd name="T33" fmla="*/ 250 h 265"/>
                <a:gd name="T34" fmla="*/ 70 w 403"/>
                <a:gd name="T35" fmla="*/ 181 h 265"/>
                <a:gd name="T36" fmla="*/ 58 w 403"/>
                <a:gd name="T37" fmla="*/ 151 h 265"/>
                <a:gd name="T38" fmla="*/ 24 w 403"/>
                <a:gd name="T39" fmla="*/ 157 h 265"/>
                <a:gd name="T40" fmla="*/ 1 w 403"/>
                <a:gd name="T41" fmla="*/ 127 h 265"/>
                <a:gd name="T42" fmla="*/ 23 w 403"/>
                <a:gd name="T43" fmla="*/ 101 h 265"/>
                <a:gd name="T44" fmla="*/ 58 w 403"/>
                <a:gd name="T45" fmla="*/ 111 h 265"/>
                <a:gd name="T46" fmla="*/ 71 w 403"/>
                <a:gd name="T47" fmla="*/ 60 h 265"/>
                <a:gd name="T48" fmla="*/ 69 w 403"/>
                <a:gd name="T49" fmla="*/ 19 h 265"/>
                <a:gd name="T50" fmla="*/ 177 w 403"/>
                <a:gd name="T51" fmla="*/ 9 h 265"/>
                <a:gd name="T52" fmla="*/ 177 w 403"/>
                <a:gd name="T53" fmla="*/ 32 h 265"/>
                <a:gd name="T54" fmla="*/ 173 w 403"/>
                <a:gd name="T55" fmla="*/ 58 h 265"/>
                <a:gd name="T56" fmla="*/ 206 w 403"/>
                <a:gd name="T57" fmla="*/ 78 h 265"/>
                <a:gd name="T58" fmla="*/ 235 w 403"/>
                <a:gd name="T59" fmla="*/ 54 h 265"/>
                <a:gd name="T60" fmla="*/ 226 w 403"/>
                <a:gd name="T61" fmla="*/ 14 h 265"/>
                <a:gd name="T62" fmla="*/ 279 w 403"/>
                <a:gd name="T63" fmla="*/ 9 h 265"/>
                <a:gd name="T64" fmla="*/ 339 w 403"/>
                <a:gd name="T65" fmla="*/ 2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3" h="265">
                  <a:moveTo>
                    <a:pt x="339" y="25"/>
                  </a:moveTo>
                  <a:cubicBezTo>
                    <a:pt x="339" y="25"/>
                    <a:pt x="333" y="52"/>
                    <a:pt x="333" y="72"/>
                  </a:cubicBezTo>
                  <a:cubicBezTo>
                    <a:pt x="334" y="91"/>
                    <a:pt x="338" y="118"/>
                    <a:pt x="357" y="114"/>
                  </a:cubicBezTo>
                  <a:cubicBezTo>
                    <a:pt x="370" y="111"/>
                    <a:pt x="368" y="101"/>
                    <a:pt x="381" y="102"/>
                  </a:cubicBezTo>
                  <a:cubicBezTo>
                    <a:pt x="394" y="103"/>
                    <a:pt x="403" y="122"/>
                    <a:pt x="403" y="132"/>
                  </a:cubicBezTo>
                  <a:cubicBezTo>
                    <a:pt x="403" y="156"/>
                    <a:pt x="392" y="171"/>
                    <a:pt x="379" y="170"/>
                  </a:cubicBezTo>
                  <a:cubicBezTo>
                    <a:pt x="366" y="170"/>
                    <a:pt x="361" y="156"/>
                    <a:pt x="347" y="156"/>
                  </a:cubicBezTo>
                  <a:cubicBezTo>
                    <a:pt x="333" y="156"/>
                    <a:pt x="329" y="168"/>
                    <a:pt x="330" y="201"/>
                  </a:cubicBezTo>
                  <a:cubicBezTo>
                    <a:pt x="331" y="235"/>
                    <a:pt x="336" y="254"/>
                    <a:pt x="336" y="254"/>
                  </a:cubicBezTo>
                  <a:cubicBezTo>
                    <a:pt x="336" y="254"/>
                    <a:pt x="268" y="265"/>
                    <a:pt x="240" y="260"/>
                  </a:cubicBezTo>
                  <a:cubicBezTo>
                    <a:pt x="224" y="257"/>
                    <a:pt x="220" y="252"/>
                    <a:pt x="220" y="244"/>
                  </a:cubicBezTo>
                  <a:cubicBezTo>
                    <a:pt x="219" y="235"/>
                    <a:pt x="231" y="226"/>
                    <a:pt x="226" y="211"/>
                  </a:cubicBezTo>
                  <a:cubicBezTo>
                    <a:pt x="223" y="202"/>
                    <a:pt x="215" y="194"/>
                    <a:pt x="200" y="193"/>
                  </a:cubicBezTo>
                  <a:cubicBezTo>
                    <a:pt x="185" y="192"/>
                    <a:pt x="171" y="201"/>
                    <a:pt x="171" y="214"/>
                  </a:cubicBezTo>
                  <a:cubicBezTo>
                    <a:pt x="170" y="237"/>
                    <a:pt x="180" y="244"/>
                    <a:pt x="176" y="253"/>
                  </a:cubicBezTo>
                  <a:cubicBezTo>
                    <a:pt x="172" y="261"/>
                    <a:pt x="160" y="262"/>
                    <a:pt x="123" y="260"/>
                  </a:cubicBezTo>
                  <a:cubicBezTo>
                    <a:pt x="80" y="257"/>
                    <a:pt x="64" y="250"/>
                    <a:pt x="64" y="250"/>
                  </a:cubicBezTo>
                  <a:cubicBezTo>
                    <a:pt x="64" y="250"/>
                    <a:pt x="68" y="207"/>
                    <a:pt x="70" y="181"/>
                  </a:cubicBezTo>
                  <a:cubicBezTo>
                    <a:pt x="72" y="159"/>
                    <a:pt x="63" y="153"/>
                    <a:pt x="58" y="151"/>
                  </a:cubicBezTo>
                  <a:cubicBezTo>
                    <a:pt x="52" y="150"/>
                    <a:pt x="35" y="158"/>
                    <a:pt x="24" y="157"/>
                  </a:cubicBezTo>
                  <a:cubicBezTo>
                    <a:pt x="13" y="156"/>
                    <a:pt x="0" y="147"/>
                    <a:pt x="1" y="127"/>
                  </a:cubicBezTo>
                  <a:cubicBezTo>
                    <a:pt x="1" y="115"/>
                    <a:pt x="9" y="101"/>
                    <a:pt x="23" y="101"/>
                  </a:cubicBezTo>
                  <a:cubicBezTo>
                    <a:pt x="42" y="101"/>
                    <a:pt x="47" y="110"/>
                    <a:pt x="58" y="111"/>
                  </a:cubicBezTo>
                  <a:cubicBezTo>
                    <a:pt x="66" y="111"/>
                    <a:pt x="70" y="86"/>
                    <a:pt x="71" y="60"/>
                  </a:cubicBezTo>
                  <a:cubicBezTo>
                    <a:pt x="72" y="35"/>
                    <a:pt x="69" y="19"/>
                    <a:pt x="69" y="19"/>
                  </a:cubicBezTo>
                  <a:cubicBezTo>
                    <a:pt x="69" y="19"/>
                    <a:pt x="161" y="0"/>
                    <a:pt x="177" y="9"/>
                  </a:cubicBezTo>
                  <a:cubicBezTo>
                    <a:pt x="189" y="16"/>
                    <a:pt x="181" y="25"/>
                    <a:pt x="177" y="32"/>
                  </a:cubicBezTo>
                  <a:cubicBezTo>
                    <a:pt x="173" y="42"/>
                    <a:pt x="171" y="51"/>
                    <a:pt x="173" y="58"/>
                  </a:cubicBezTo>
                  <a:cubicBezTo>
                    <a:pt x="178" y="71"/>
                    <a:pt x="192" y="78"/>
                    <a:pt x="206" y="78"/>
                  </a:cubicBezTo>
                  <a:cubicBezTo>
                    <a:pt x="224" y="78"/>
                    <a:pt x="234" y="66"/>
                    <a:pt x="235" y="54"/>
                  </a:cubicBezTo>
                  <a:cubicBezTo>
                    <a:pt x="236" y="29"/>
                    <a:pt x="227" y="22"/>
                    <a:pt x="226" y="14"/>
                  </a:cubicBezTo>
                  <a:cubicBezTo>
                    <a:pt x="226" y="2"/>
                    <a:pt x="254" y="4"/>
                    <a:pt x="279" y="9"/>
                  </a:cubicBezTo>
                  <a:cubicBezTo>
                    <a:pt x="298" y="13"/>
                    <a:pt x="339" y="25"/>
                    <a:pt x="339" y="25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5E9E31FE-F61A-4042-9636-C39CC64EB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5435" y="3202864"/>
              <a:ext cx="1103331" cy="1349528"/>
            </a:xfrm>
            <a:custGeom>
              <a:avLst/>
              <a:gdLst>
                <a:gd name="T0" fmla="*/ 287 w 291"/>
                <a:gd name="T1" fmla="*/ 62 h 356"/>
                <a:gd name="T2" fmla="*/ 218 w 291"/>
                <a:gd name="T3" fmla="*/ 70 h 356"/>
                <a:gd name="T4" fmla="*/ 169 w 291"/>
                <a:gd name="T5" fmla="*/ 52 h 356"/>
                <a:gd name="T6" fmla="*/ 181 w 291"/>
                <a:gd name="T7" fmla="*/ 20 h 356"/>
                <a:gd name="T8" fmla="*/ 147 w 291"/>
                <a:gd name="T9" fmla="*/ 0 h 356"/>
                <a:gd name="T10" fmla="*/ 115 w 291"/>
                <a:gd name="T11" fmla="*/ 24 h 356"/>
                <a:gd name="T12" fmla="*/ 123 w 291"/>
                <a:gd name="T13" fmla="*/ 56 h 356"/>
                <a:gd name="T14" fmla="*/ 68 w 291"/>
                <a:gd name="T15" fmla="*/ 71 h 356"/>
                <a:gd name="T16" fmla="*/ 9 w 291"/>
                <a:gd name="T17" fmla="*/ 61 h 356"/>
                <a:gd name="T18" fmla="*/ 4 w 291"/>
                <a:gd name="T19" fmla="*/ 103 h 356"/>
                <a:gd name="T20" fmla="*/ 9 w 291"/>
                <a:gd name="T21" fmla="*/ 134 h 356"/>
                <a:gd name="T22" fmla="*/ 25 w 291"/>
                <a:gd name="T23" fmla="*/ 147 h 356"/>
                <a:gd name="T24" fmla="*/ 50 w 291"/>
                <a:gd name="T25" fmla="*/ 134 h 356"/>
                <a:gd name="T26" fmla="*/ 74 w 291"/>
                <a:gd name="T27" fmla="*/ 169 h 356"/>
                <a:gd name="T28" fmla="*/ 50 w 291"/>
                <a:gd name="T29" fmla="*/ 207 h 356"/>
                <a:gd name="T30" fmla="*/ 16 w 291"/>
                <a:gd name="T31" fmla="*/ 193 h 356"/>
                <a:gd name="T32" fmla="*/ 1 w 291"/>
                <a:gd name="T33" fmla="*/ 222 h 356"/>
                <a:gd name="T34" fmla="*/ 3 w 291"/>
                <a:gd name="T35" fmla="*/ 268 h 356"/>
                <a:gd name="T36" fmla="*/ 6 w 291"/>
                <a:gd name="T37" fmla="*/ 288 h 356"/>
                <a:gd name="T38" fmla="*/ 83 w 291"/>
                <a:gd name="T39" fmla="*/ 282 h 356"/>
                <a:gd name="T40" fmla="*/ 130 w 291"/>
                <a:gd name="T41" fmla="*/ 301 h 356"/>
                <a:gd name="T42" fmla="*/ 114 w 291"/>
                <a:gd name="T43" fmla="*/ 330 h 356"/>
                <a:gd name="T44" fmla="*/ 148 w 291"/>
                <a:gd name="T45" fmla="*/ 356 h 356"/>
                <a:gd name="T46" fmla="*/ 181 w 291"/>
                <a:gd name="T47" fmla="*/ 332 h 356"/>
                <a:gd name="T48" fmla="*/ 162 w 291"/>
                <a:gd name="T49" fmla="*/ 300 h 356"/>
                <a:gd name="T50" fmla="*/ 184 w 291"/>
                <a:gd name="T51" fmla="*/ 283 h 356"/>
                <a:gd name="T52" fmla="*/ 283 w 291"/>
                <a:gd name="T53" fmla="*/ 292 h 356"/>
                <a:gd name="T54" fmla="*/ 288 w 291"/>
                <a:gd name="T55" fmla="*/ 243 h 356"/>
                <a:gd name="T56" fmla="*/ 276 w 291"/>
                <a:gd name="T57" fmla="*/ 195 h 356"/>
                <a:gd name="T58" fmla="*/ 246 w 291"/>
                <a:gd name="T59" fmla="*/ 201 h 356"/>
                <a:gd name="T60" fmla="*/ 220 w 291"/>
                <a:gd name="T61" fmla="*/ 169 h 356"/>
                <a:gd name="T62" fmla="*/ 244 w 291"/>
                <a:gd name="T63" fmla="*/ 141 h 356"/>
                <a:gd name="T64" fmla="*/ 279 w 291"/>
                <a:gd name="T65" fmla="*/ 150 h 356"/>
                <a:gd name="T66" fmla="*/ 290 w 291"/>
                <a:gd name="T67" fmla="*/ 102 h 356"/>
                <a:gd name="T68" fmla="*/ 287 w 291"/>
                <a:gd name="T69" fmla="*/ 62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356">
                  <a:moveTo>
                    <a:pt x="287" y="62"/>
                  </a:moveTo>
                  <a:cubicBezTo>
                    <a:pt x="287" y="62"/>
                    <a:pt x="251" y="70"/>
                    <a:pt x="218" y="70"/>
                  </a:cubicBezTo>
                  <a:cubicBezTo>
                    <a:pt x="190" y="70"/>
                    <a:pt x="169" y="68"/>
                    <a:pt x="169" y="52"/>
                  </a:cubicBezTo>
                  <a:cubicBezTo>
                    <a:pt x="169" y="35"/>
                    <a:pt x="183" y="35"/>
                    <a:pt x="181" y="20"/>
                  </a:cubicBezTo>
                  <a:cubicBezTo>
                    <a:pt x="179" y="5"/>
                    <a:pt x="163" y="0"/>
                    <a:pt x="147" y="0"/>
                  </a:cubicBezTo>
                  <a:cubicBezTo>
                    <a:pt x="131" y="0"/>
                    <a:pt x="115" y="11"/>
                    <a:pt x="115" y="24"/>
                  </a:cubicBezTo>
                  <a:cubicBezTo>
                    <a:pt x="115" y="37"/>
                    <a:pt x="128" y="47"/>
                    <a:pt x="123" y="56"/>
                  </a:cubicBezTo>
                  <a:cubicBezTo>
                    <a:pt x="118" y="65"/>
                    <a:pt x="95" y="73"/>
                    <a:pt x="68" y="71"/>
                  </a:cubicBezTo>
                  <a:cubicBezTo>
                    <a:pt x="42" y="69"/>
                    <a:pt x="9" y="61"/>
                    <a:pt x="9" y="61"/>
                  </a:cubicBezTo>
                  <a:cubicBezTo>
                    <a:pt x="9" y="61"/>
                    <a:pt x="4" y="90"/>
                    <a:pt x="4" y="103"/>
                  </a:cubicBezTo>
                  <a:cubicBezTo>
                    <a:pt x="4" y="115"/>
                    <a:pt x="6" y="129"/>
                    <a:pt x="9" y="134"/>
                  </a:cubicBezTo>
                  <a:cubicBezTo>
                    <a:pt x="11" y="140"/>
                    <a:pt x="16" y="149"/>
                    <a:pt x="25" y="147"/>
                  </a:cubicBezTo>
                  <a:cubicBezTo>
                    <a:pt x="35" y="145"/>
                    <a:pt x="40" y="133"/>
                    <a:pt x="50" y="134"/>
                  </a:cubicBezTo>
                  <a:cubicBezTo>
                    <a:pt x="59" y="136"/>
                    <a:pt x="75" y="149"/>
                    <a:pt x="74" y="169"/>
                  </a:cubicBezTo>
                  <a:cubicBezTo>
                    <a:pt x="72" y="189"/>
                    <a:pt x="65" y="208"/>
                    <a:pt x="50" y="207"/>
                  </a:cubicBezTo>
                  <a:cubicBezTo>
                    <a:pt x="36" y="206"/>
                    <a:pt x="28" y="194"/>
                    <a:pt x="16" y="193"/>
                  </a:cubicBezTo>
                  <a:cubicBezTo>
                    <a:pt x="4" y="192"/>
                    <a:pt x="0" y="211"/>
                    <a:pt x="1" y="222"/>
                  </a:cubicBezTo>
                  <a:cubicBezTo>
                    <a:pt x="1" y="232"/>
                    <a:pt x="1" y="257"/>
                    <a:pt x="3" y="268"/>
                  </a:cubicBezTo>
                  <a:cubicBezTo>
                    <a:pt x="5" y="280"/>
                    <a:pt x="6" y="288"/>
                    <a:pt x="6" y="288"/>
                  </a:cubicBezTo>
                  <a:cubicBezTo>
                    <a:pt x="6" y="288"/>
                    <a:pt x="52" y="282"/>
                    <a:pt x="83" y="282"/>
                  </a:cubicBezTo>
                  <a:cubicBezTo>
                    <a:pt x="113" y="283"/>
                    <a:pt x="129" y="290"/>
                    <a:pt x="130" y="301"/>
                  </a:cubicBezTo>
                  <a:cubicBezTo>
                    <a:pt x="131" y="313"/>
                    <a:pt x="112" y="317"/>
                    <a:pt x="114" y="330"/>
                  </a:cubicBezTo>
                  <a:cubicBezTo>
                    <a:pt x="115" y="344"/>
                    <a:pt x="135" y="356"/>
                    <a:pt x="148" y="356"/>
                  </a:cubicBezTo>
                  <a:cubicBezTo>
                    <a:pt x="161" y="355"/>
                    <a:pt x="181" y="347"/>
                    <a:pt x="181" y="332"/>
                  </a:cubicBezTo>
                  <a:cubicBezTo>
                    <a:pt x="180" y="316"/>
                    <a:pt x="163" y="310"/>
                    <a:pt x="162" y="300"/>
                  </a:cubicBezTo>
                  <a:cubicBezTo>
                    <a:pt x="162" y="291"/>
                    <a:pt x="172" y="283"/>
                    <a:pt x="184" y="283"/>
                  </a:cubicBezTo>
                  <a:cubicBezTo>
                    <a:pt x="195" y="283"/>
                    <a:pt x="283" y="292"/>
                    <a:pt x="283" y="292"/>
                  </a:cubicBezTo>
                  <a:cubicBezTo>
                    <a:pt x="283" y="292"/>
                    <a:pt x="285" y="268"/>
                    <a:pt x="288" y="243"/>
                  </a:cubicBezTo>
                  <a:cubicBezTo>
                    <a:pt x="291" y="210"/>
                    <a:pt x="288" y="194"/>
                    <a:pt x="276" y="195"/>
                  </a:cubicBezTo>
                  <a:cubicBezTo>
                    <a:pt x="270" y="195"/>
                    <a:pt x="259" y="202"/>
                    <a:pt x="246" y="201"/>
                  </a:cubicBezTo>
                  <a:cubicBezTo>
                    <a:pt x="233" y="201"/>
                    <a:pt x="219" y="190"/>
                    <a:pt x="220" y="169"/>
                  </a:cubicBezTo>
                  <a:cubicBezTo>
                    <a:pt x="222" y="152"/>
                    <a:pt x="231" y="140"/>
                    <a:pt x="244" y="141"/>
                  </a:cubicBezTo>
                  <a:cubicBezTo>
                    <a:pt x="257" y="141"/>
                    <a:pt x="271" y="150"/>
                    <a:pt x="279" y="150"/>
                  </a:cubicBezTo>
                  <a:cubicBezTo>
                    <a:pt x="285" y="150"/>
                    <a:pt x="289" y="114"/>
                    <a:pt x="290" y="102"/>
                  </a:cubicBezTo>
                  <a:cubicBezTo>
                    <a:pt x="290" y="78"/>
                    <a:pt x="287" y="62"/>
                    <a:pt x="287" y="62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371B3C7F-A834-4D56-AAE4-086E72F8E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3067" y="2442386"/>
              <a:ext cx="1524602" cy="1034031"/>
            </a:xfrm>
            <a:custGeom>
              <a:avLst/>
              <a:gdLst>
                <a:gd name="T0" fmla="*/ 336 w 402"/>
                <a:gd name="T1" fmla="*/ 19 h 273"/>
                <a:gd name="T2" fmla="*/ 333 w 402"/>
                <a:gd name="T3" fmla="*/ 79 h 273"/>
                <a:gd name="T4" fmla="*/ 357 w 402"/>
                <a:gd name="T5" fmla="*/ 121 h 273"/>
                <a:gd name="T6" fmla="*/ 381 w 402"/>
                <a:gd name="T7" fmla="*/ 109 h 273"/>
                <a:gd name="T8" fmla="*/ 402 w 402"/>
                <a:gd name="T9" fmla="*/ 140 h 273"/>
                <a:gd name="T10" fmla="*/ 379 w 402"/>
                <a:gd name="T11" fmla="*/ 178 h 273"/>
                <a:gd name="T12" fmla="*/ 347 w 402"/>
                <a:gd name="T13" fmla="*/ 164 h 273"/>
                <a:gd name="T14" fmla="*/ 329 w 402"/>
                <a:gd name="T15" fmla="*/ 209 h 273"/>
                <a:gd name="T16" fmla="*/ 335 w 402"/>
                <a:gd name="T17" fmla="*/ 262 h 273"/>
                <a:gd name="T18" fmla="*/ 239 w 402"/>
                <a:gd name="T19" fmla="*/ 267 h 273"/>
                <a:gd name="T20" fmla="*/ 219 w 402"/>
                <a:gd name="T21" fmla="*/ 251 h 273"/>
                <a:gd name="T22" fmla="*/ 231 w 402"/>
                <a:gd name="T23" fmla="*/ 216 h 273"/>
                <a:gd name="T24" fmla="*/ 199 w 402"/>
                <a:gd name="T25" fmla="*/ 198 h 273"/>
                <a:gd name="T26" fmla="*/ 161 w 402"/>
                <a:gd name="T27" fmla="*/ 225 h 273"/>
                <a:gd name="T28" fmla="*/ 169 w 402"/>
                <a:gd name="T29" fmla="*/ 255 h 273"/>
                <a:gd name="T30" fmla="*/ 126 w 402"/>
                <a:gd name="T31" fmla="*/ 271 h 273"/>
                <a:gd name="T32" fmla="*/ 58 w 402"/>
                <a:gd name="T33" fmla="*/ 261 h 273"/>
                <a:gd name="T34" fmla="*/ 69 w 402"/>
                <a:gd name="T35" fmla="*/ 189 h 273"/>
                <a:gd name="T36" fmla="*/ 57 w 402"/>
                <a:gd name="T37" fmla="*/ 159 h 273"/>
                <a:gd name="T38" fmla="*/ 23 w 402"/>
                <a:gd name="T39" fmla="*/ 165 h 273"/>
                <a:gd name="T40" fmla="*/ 0 w 402"/>
                <a:gd name="T41" fmla="*/ 135 h 273"/>
                <a:gd name="T42" fmla="*/ 22 w 402"/>
                <a:gd name="T43" fmla="*/ 109 h 273"/>
                <a:gd name="T44" fmla="*/ 57 w 402"/>
                <a:gd name="T45" fmla="*/ 118 h 273"/>
                <a:gd name="T46" fmla="*/ 70 w 402"/>
                <a:gd name="T47" fmla="*/ 68 h 273"/>
                <a:gd name="T48" fmla="*/ 60 w 402"/>
                <a:gd name="T49" fmla="*/ 15 h 273"/>
                <a:gd name="T50" fmla="*/ 176 w 402"/>
                <a:gd name="T51" fmla="*/ 16 h 273"/>
                <a:gd name="T52" fmla="*/ 177 w 402"/>
                <a:gd name="T53" fmla="*/ 37 h 273"/>
                <a:gd name="T54" fmla="*/ 166 w 402"/>
                <a:gd name="T55" fmla="*/ 57 h 273"/>
                <a:gd name="T56" fmla="*/ 203 w 402"/>
                <a:gd name="T57" fmla="*/ 82 h 273"/>
                <a:gd name="T58" fmla="*/ 236 w 402"/>
                <a:gd name="T59" fmla="*/ 58 h 273"/>
                <a:gd name="T60" fmla="*/ 218 w 402"/>
                <a:gd name="T61" fmla="*/ 21 h 273"/>
                <a:gd name="T62" fmla="*/ 276 w 402"/>
                <a:gd name="T63" fmla="*/ 13 h 273"/>
                <a:gd name="T64" fmla="*/ 336 w 402"/>
                <a:gd name="T65" fmla="*/ 1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2" h="273">
                  <a:moveTo>
                    <a:pt x="336" y="19"/>
                  </a:moveTo>
                  <a:cubicBezTo>
                    <a:pt x="336" y="19"/>
                    <a:pt x="332" y="60"/>
                    <a:pt x="333" y="79"/>
                  </a:cubicBezTo>
                  <a:cubicBezTo>
                    <a:pt x="333" y="99"/>
                    <a:pt x="338" y="125"/>
                    <a:pt x="357" y="121"/>
                  </a:cubicBezTo>
                  <a:cubicBezTo>
                    <a:pt x="369" y="119"/>
                    <a:pt x="367" y="109"/>
                    <a:pt x="381" y="109"/>
                  </a:cubicBezTo>
                  <a:cubicBezTo>
                    <a:pt x="394" y="110"/>
                    <a:pt x="402" y="130"/>
                    <a:pt x="402" y="140"/>
                  </a:cubicBezTo>
                  <a:cubicBezTo>
                    <a:pt x="402" y="163"/>
                    <a:pt x="392" y="178"/>
                    <a:pt x="379" y="178"/>
                  </a:cubicBezTo>
                  <a:cubicBezTo>
                    <a:pt x="366" y="177"/>
                    <a:pt x="361" y="164"/>
                    <a:pt x="347" y="164"/>
                  </a:cubicBezTo>
                  <a:cubicBezTo>
                    <a:pt x="333" y="164"/>
                    <a:pt x="329" y="176"/>
                    <a:pt x="329" y="209"/>
                  </a:cubicBezTo>
                  <a:cubicBezTo>
                    <a:pt x="330" y="242"/>
                    <a:pt x="335" y="262"/>
                    <a:pt x="335" y="262"/>
                  </a:cubicBezTo>
                  <a:cubicBezTo>
                    <a:pt x="335" y="262"/>
                    <a:pt x="267" y="273"/>
                    <a:pt x="239" y="267"/>
                  </a:cubicBezTo>
                  <a:cubicBezTo>
                    <a:pt x="223" y="264"/>
                    <a:pt x="220" y="260"/>
                    <a:pt x="219" y="251"/>
                  </a:cubicBezTo>
                  <a:cubicBezTo>
                    <a:pt x="218" y="243"/>
                    <a:pt x="236" y="231"/>
                    <a:pt x="231" y="216"/>
                  </a:cubicBezTo>
                  <a:cubicBezTo>
                    <a:pt x="228" y="207"/>
                    <a:pt x="220" y="200"/>
                    <a:pt x="199" y="198"/>
                  </a:cubicBezTo>
                  <a:cubicBezTo>
                    <a:pt x="180" y="196"/>
                    <a:pt x="159" y="212"/>
                    <a:pt x="161" y="225"/>
                  </a:cubicBezTo>
                  <a:cubicBezTo>
                    <a:pt x="162" y="242"/>
                    <a:pt x="173" y="246"/>
                    <a:pt x="169" y="255"/>
                  </a:cubicBezTo>
                  <a:cubicBezTo>
                    <a:pt x="165" y="263"/>
                    <a:pt x="147" y="270"/>
                    <a:pt x="126" y="271"/>
                  </a:cubicBezTo>
                  <a:cubicBezTo>
                    <a:pt x="94" y="271"/>
                    <a:pt x="58" y="261"/>
                    <a:pt x="58" y="261"/>
                  </a:cubicBezTo>
                  <a:cubicBezTo>
                    <a:pt x="58" y="261"/>
                    <a:pt x="67" y="214"/>
                    <a:pt x="69" y="189"/>
                  </a:cubicBezTo>
                  <a:cubicBezTo>
                    <a:pt x="71" y="167"/>
                    <a:pt x="63" y="160"/>
                    <a:pt x="57" y="159"/>
                  </a:cubicBezTo>
                  <a:cubicBezTo>
                    <a:pt x="52" y="157"/>
                    <a:pt x="34" y="165"/>
                    <a:pt x="23" y="165"/>
                  </a:cubicBezTo>
                  <a:cubicBezTo>
                    <a:pt x="13" y="164"/>
                    <a:pt x="0" y="155"/>
                    <a:pt x="0" y="135"/>
                  </a:cubicBezTo>
                  <a:cubicBezTo>
                    <a:pt x="1" y="122"/>
                    <a:pt x="9" y="109"/>
                    <a:pt x="22" y="109"/>
                  </a:cubicBezTo>
                  <a:cubicBezTo>
                    <a:pt x="41" y="109"/>
                    <a:pt x="46" y="118"/>
                    <a:pt x="57" y="118"/>
                  </a:cubicBezTo>
                  <a:cubicBezTo>
                    <a:pt x="65" y="118"/>
                    <a:pt x="69" y="93"/>
                    <a:pt x="70" y="68"/>
                  </a:cubicBezTo>
                  <a:cubicBezTo>
                    <a:pt x="71" y="42"/>
                    <a:pt x="60" y="15"/>
                    <a:pt x="60" y="15"/>
                  </a:cubicBezTo>
                  <a:cubicBezTo>
                    <a:pt x="60" y="15"/>
                    <a:pt x="148" y="0"/>
                    <a:pt x="176" y="16"/>
                  </a:cubicBezTo>
                  <a:cubicBezTo>
                    <a:pt x="188" y="23"/>
                    <a:pt x="181" y="33"/>
                    <a:pt x="177" y="37"/>
                  </a:cubicBezTo>
                  <a:cubicBezTo>
                    <a:pt x="171" y="42"/>
                    <a:pt x="165" y="49"/>
                    <a:pt x="166" y="57"/>
                  </a:cubicBezTo>
                  <a:cubicBezTo>
                    <a:pt x="168" y="68"/>
                    <a:pt x="189" y="82"/>
                    <a:pt x="203" y="82"/>
                  </a:cubicBezTo>
                  <a:cubicBezTo>
                    <a:pt x="221" y="82"/>
                    <a:pt x="236" y="67"/>
                    <a:pt x="236" y="58"/>
                  </a:cubicBezTo>
                  <a:cubicBezTo>
                    <a:pt x="236" y="36"/>
                    <a:pt x="215" y="36"/>
                    <a:pt x="218" y="21"/>
                  </a:cubicBezTo>
                  <a:cubicBezTo>
                    <a:pt x="220" y="7"/>
                    <a:pt x="249" y="10"/>
                    <a:pt x="276" y="13"/>
                  </a:cubicBezTo>
                  <a:cubicBezTo>
                    <a:pt x="307" y="16"/>
                    <a:pt x="336" y="19"/>
                    <a:pt x="336" y="1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0F9C39B7-DA50-465F-9937-CCC9F21F3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940" y="2294668"/>
              <a:ext cx="1110626" cy="1360470"/>
            </a:xfrm>
            <a:custGeom>
              <a:avLst/>
              <a:gdLst>
                <a:gd name="T0" fmla="*/ 281 w 293"/>
                <a:gd name="T1" fmla="*/ 61 h 359"/>
                <a:gd name="T2" fmla="*/ 213 w 293"/>
                <a:gd name="T3" fmla="*/ 69 h 359"/>
                <a:gd name="T4" fmla="*/ 163 w 293"/>
                <a:gd name="T5" fmla="*/ 51 h 359"/>
                <a:gd name="T6" fmla="*/ 170 w 293"/>
                <a:gd name="T7" fmla="*/ 21 h 359"/>
                <a:gd name="T8" fmla="*/ 142 w 293"/>
                <a:gd name="T9" fmla="*/ 0 h 359"/>
                <a:gd name="T10" fmla="*/ 117 w 293"/>
                <a:gd name="T11" fmla="*/ 26 h 359"/>
                <a:gd name="T12" fmla="*/ 123 w 293"/>
                <a:gd name="T13" fmla="*/ 58 h 359"/>
                <a:gd name="T14" fmla="*/ 66 w 293"/>
                <a:gd name="T15" fmla="*/ 67 h 359"/>
                <a:gd name="T16" fmla="*/ 8 w 293"/>
                <a:gd name="T17" fmla="*/ 59 h 359"/>
                <a:gd name="T18" fmla="*/ 4 w 293"/>
                <a:gd name="T19" fmla="*/ 114 h 359"/>
                <a:gd name="T20" fmla="*/ 9 w 293"/>
                <a:gd name="T21" fmla="*/ 146 h 359"/>
                <a:gd name="T22" fmla="*/ 26 w 293"/>
                <a:gd name="T23" fmla="*/ 158 h 359"/>
                <a:gd name="T24" fmla="*/ 50 w 293"/>
                <a:gd name="T25" fmla="*/ 146 h 359"/>
                <a:gd name="T26" fmla="*/ 74 w 293"/>
                <a:gd name="T27" fmla="*/ 181 h 359"/>
                <a:gd name="T28" fmla="*/ 51 w 293"/>
                <a:gd name="T29" fmla="*/ 218 h 359"/>
                <a:gd name="T30" fmla="*/ 16 w 293"/>
                <a:gd name="T31" fmla="*/ 204 h 359"/>
                <a:gd name="T32" fmla="*/ 1 w 293"/>
                <a:gd name="T33" fmla="*/ 233 h 359"/>
                <a:gd name="T34" fmla="*/ 3 w 293"/>
                <a:gd name="T35" fmla="*/ 280 h 359"/>
                <a:gd name="T36" fmla="*/ 7 w 293"/>
                <a:gd name="T37" fmla="*/ 300 h 359"/>
                <a:gd name="T38" fmla="*/ 68 w 293"/>
                <a:gd name="T39" fmla="*/ 288 h 359"/>
                <a:gd name="T40" fmla="*/ 123 w 293"/>
                <a:gd name="T41" fmla="*/ 297 h 359"/>
                <a:gd name="T42" fmla="*/ 113 w 293"/>
                <a:gd name="T43" fmla="*/ 336 h 359"/>
                <a:gd name="T44" fmla="*/ 140 w 293"/>
                <a:gd name="T45" fmla="*/ 358 h 359"/>
                <a:gd name="T46" fmla="*/ 169 w 293"/>
                <a:gd name="T47" fmla="*/ 345 h 359"/>
                <a:gd name="T48" fmla="*/ 163 w 293"/>
                <a:gd name="T49" fmla="*/ 298 h 359"/>
                <a:gd name="T50" fmla="*/ 208 w 293"/>
                <a:gd name="T51" fmla="*/ 287 h 359"/>
                <a:gd name="T52" fmla="*/ 278 w 293"/>
                <a:gd name="T53" fmla="*/ 306 h 359"/>
                <a:gd name="T54" fmla="*/ 288 w 293"/>
                <a:gd name="T55" fmla="*/ 254 h 359"/>
                <a:gd name="T56" fmla="*/ 276 w 293"/>
                <a:gd name="T57" fmla="*/ 206 h 359"/>
                <a:gd name="T58" fmla="*/ 246 w 293"/>
                <a:gd name="T59" fmla="*/ 213 h 359"/>
                <a:gd name="T60" fmla="*/ 221 w 293"/>
                <a:gd name="T61" fmla="*/ 180 h 359"/>
                <a:gd name="T62" fmla="*/ 244 w 293"/>
                <a:gd name="T63" fmla="*/ 152 h 359"/>
                <a:gd name="T64" fmla="*/ 279 w 293"/>
                <a:gd name="T65" fmla="*/ 161 h 359"/>
                <a:gd name="T66" fmla="*/ 290 w 293"/>
                <a:gd name="T67" fmla="*/ 114 h 359"/>
                <a:gd name="T68" fmla="*/ 281 w 293"/>
                <a:gd name="T69" fmla="*/ 6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359">
                  <a:moveTo>
                    <a:pt x="281" y="61"/>
                  </a:moveTo>
                  <a:cubicBezTo>
                    <a:pt x="281" y="61"/>
                    <a:pt x="241" y="69"/>
                    <a:pt x="213" y="69"/>
                  </a:cubicBezTo>
                  <a:cubicBezTo>
                    <a:pt x="185" y="70"/>
                    <a:pt x="163" y="67"/>
                    <a:pt x="163" y="51"/>
                  </a:cubicBezTo>
                  <a:cubicBezTo>
                    <a:pt x="163" y="35"/>
                    <a:pt x="172" y="37"/>
                    <a:pt x="170" y="21"/>
                  </a:cubicBezTo>
                  <a:cubicBezTo>
                    <a:pt x="167" y="6"/>
                    <a:pt x="159" y="0"/>
                    <a:pt x="142" y="0"/>
                  </a:cubicBezTo>
                  <a:cubicBezTo>
                    <a:pt x="126" y="0"/>
                    <a:pt x="117" y="13"/>
                    <a:pt x="117" y="26"/>
                  </a:cubicBezTo>
                  <a:cubicBezTo>
                    <a:pt x="117" y="39"/>
                    <a:pt x="128" y="49"/>
                    <a:pt x="123" y="58"/>
                  </a:cubicBezTo>
                  <a:cubicBezTo>
                    <a:pt x="118" y="68"/>
                    <a:pt x="93" y="70"/>
                    <a:pt x="66" y="67"/>
                  </a:cubicBezTo>
                  <a:cubicBezTo>
                    <a:pt x="40" y="65"/>
                    <a:pt x="8" y="59"/>
                    <a:pt x="8" y="59"/>
                  </a:cubicBezTo>
                  <a:cubicBezTo>
                    <a:pt x="8" y="59"/>
                    <a:pt x="4" y="102"/>
                    <a:pt x="4" y="114"/>
                  </a:cubicBezTo>
                  <a:cubicBezTo>
                    <a:pt x="4" y="127"/>
                    <a:pt x="6" y="141"/>
                    <a:pt x="9" y="146"/>
                  </a:cubicBezTo>
                  <a:cubicBezTo>
                    <a:pt x="11" y="151"/>
                    <a:pt x="16" y="161"/>
                    <a:pt x="26" y="158"/>
                  </a:cubicBezTo>
                  <a:cubicBezTo>
                    <a:pt x="35" y="156"/>
                    <a:pt x="40" y="144"/>
                    <a:pt x="50" y="146"/>
                  </a:cubicBezTo>
                  <a:cubicBezTo>
                    <a:pt x="59" y="147"/>
                    <a:pt x="76" y="161"/>
                    <a:pt x="74" y="181"/>
                  </a:cubicBezTo>
                  <a:cubicBezTo>
                    <a:pt x="73" y="200"/>
                    <a:pt x="65" y="220"/>
                    <a:pt x="51" y="218"/>
                  </a:cubicBezTo>
                  <a:cubicBezTo>
                    <a:pt x="36" y="217"/>
                    <a:pt x="28" y="205"/>
                    <a:pt x="16" y="204"/>
                  </a:cubicBezTo>
                  <a:cubicBezTo>
                    <a:pt x="4" y="203"/>
                    <a:pt x="0" y="223"/>
                    <a:pt x="1" y="233"/>
                  </a:cubicBezTo>
                  <a:cubicBezTo>
                    <a:pt x="1" y="244"/>
                    <a:pt x="2" y="268"/>
                    <a:pt x="3" y="280"/>
                  </a:cubicBezTo>
                  <a:cubicBezTo>
                    <a:pt x="5" y="291"/>
                    <a:pt x="7" y="300"/>
                    <a:pt x="7" y="300"/>
                  </a:cubicBezTo>
                  <a:cubicBezTo>
                    <a:pt x="7" y="300"/>
                    <a:pt x="28" y="293"/>
                    <a:pt x="68" y="288"/>
                  </a:cubicBezTo>
                  <a:cubicBezTo>
                    <a:pt x="98" y="285"/>
                    <a:pt x="123" y="285"/>
                    <a:pt x="123" y="297"/>
                  </a:cubicBezTo>
                  <a:cubicBezTo>
                    <a:pt x="124" y="308"/>
                    <a:pt x="112" y="323"/>
                    <a:pt x="113" y="336"/>
                  </a:cubicBezTo>
                  <a:cubicBezTo>
                    <a:pt x="115" y="349"/>
                    <a:pt x="127" y="356"/>
                    <a:pt x="140" y="358"/>
                  </a:cubicBezTo>
                  <a:cubicBezTo>
                    <a:pt x="147" y="359"/>
                    <a:pt x="161" y="358"/>
                    <a:pt x="169" y="345"/>
                  </a:cubicBezTo>
                  <a:cubicBezTo>
                    <a:pt x="176" y="332"/>
                    <a:pt x="173" y="319"/>
                    <a:pt x="163" y="298"/>
                  </a:cubicBezTo>
                  <a:cubicBezTo>
                    <a:pt x="158" y="289"/>
                    <a:pt x="179" y="282"/>
                    <a:pt x="208" y="287"/>
                  </a:cubicBezTo>
                  <a:cubicBezTo>
                    <a:pt x="219" y="289"/>
                    <a:pt x="278" y="306"/>
                    <a:pt x="278" y="306"/>
                  </a:cubicBezTo>
                  <a:cubicBezTo>
                    <a:pt x="278" y="306"/>
                    <a:pt x="284" y="280"/>
                    <a:pt x="288" y="254"/>
                  </a:cubicBezTo>
                  <a:cubicBezTo>
                    <a:pt x="293" y="222"/>
                    <a:pt x="288" y="205"/>
                    <a:pt x="276" y="206"/>
                  </a:cubicBezTo>
                  <a:cubicBezTo>
                    <a:pt x="270" y="207"/>
                    <a:pt x="259" y="213"/>
                    <a:pt x="246" y="213"/>
                  </a:cubicBezTo>
                  <a:cubicBezTo>
                    <a:pt x="233" y="212"/>
                    <a:pt x="219" y="201"/>
                    <a:pt x="221" y="180"/>
                  </a:cubicBezTo>
                  <a:cubicBezTo>
                    <a:pt x="222" y="163"/>
                    <a:pt x="231" y="152"/>
                    <a:pt x="244" y="152"/>
                  </a:cubicBezTo>
                  <a:cubicBezTo>
                    <a:pt x="257" y="153"/>
                    <a:pt x="271" y="161"/>
                    <a:pt x="279" y="161"/>
                  </a:cubicBezTo>
                  <a:cubicBezTo>
                    <a:pt x="285" y="162"/>
                    <a:pt x="290" y="126"/>
                    <a:pt x="290" y="114"/>
                  </a:cubicBezTo>
                  <a:cubicBezTo>
                    <a:pt x="290" y="89"/>
                    <a:pt x="281" y="61"/>
                    <a:pt x="281" y="61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100001A5-88AE-40F4-A9BB-BF52A69B5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7255" y="2867814"/>
              <a:ext cx="296226" cy="183174"/>
            </a:xfrm>
            <a:custGeom>
              <a:avLst/>
              <a:gdLst>
                <a:gd name="connsiteX0" fmla="*/ 255482 w 328613"/>
                <a:gd name="connsiteY0" fmla="*/ 58737 h 203200"/>
                <a:gd name="connsiteX1" fmla="*/ 265113 w 328613"/>
                <a:gd name="connsiteY1" fmla="*/ 67627 h 203200"/>
                <a:gd name="connsiteX2" fmla="*/ 255482 w 328613"/>
                <a:gd name="connsiteY2" fmla="*/ 77787 h 203200"/>
                <a:gd name="connsiteX3" fmla="*/ 244475 w 328613"/>
                <a:gd name="connsiteY3" fmla="*/ 67627 h 203200"/>
                <a:gd name="connsiteX4" fmla="*/ 245851 w 328613"/>
                <a:gd name="connsiteY4" fmla="*/ 63817 h 203200"/>
                <a:gd name="connsiteX5" fmla="*/ 249979 w 328613"/>
                <a:gd name="connsiteY5" fmla="*/ 66357 h 203200"/>
                <a:gd name="connsiteX6" fmla="*/ 255482 w 328613"/>
                <a:gd name="connsiteY6" fmla="*/ 61277 h 203200"/>
                <a:gd name="connsiteX7" fmla="*/ 255482 w 328613"/>
                <a:gd name="connsiteY7" fmla="*/ 58737 h 203200"/>
                <a:gd name="connsiteX8" fmla="*/ 253207 w 328613"/>
                <a:gd name="connsiteY8" fmla="*/ 49212 h 203200"/>
                <a:gd name="connsiteX9" fmla="*/ 234950 w 328613"/>
                <a:gd name="connsiteY9" fmla="*/ 68262 h 203200"/>
                <a:gd name="connsiteX10" fmla="*/ 253207 w 328613"/>
                <a:gd name="connsiteY10" fmla="*/ 87312 h 203200"/>
                <a:gd name="connsiteX11" fmla="*/ 271464 w 328613"/>
                <a:gd name="connsiteY11" fmla="*/ 68262 h 203200"/>
                <a:gd name="connsiteX12" fmla="*/ 253207 w 328613"/>
                <a:gd name="connsiteY12" fmla="*/ 49212 h 203200"/>
                <a:gd name="connsiteX13" fmla="*/ 109104 w 328613"/>
                <a:gd name="connsiteY13" fmla="*/ 0 h 203200"/>
                <a:gd name="connsiteX14" fmla="*/ 158461 w 328613"/>
                <a:gd name="connsiteY14" fmla="*/ 73773 h 203200"/>
                <a:gd name="connsiteX15" fmla="*/ 227301 w 328613"/>
                <a:gd name="connsiteY15" fmla="*/ 12943 h 203200"/>
                <a:gd name="connsiteX16" fmla="*/ 293544 w 328613"/>
                <a:gd name="connsiteY16" fmla="*/ 62125 h 203200"/>
                <a:gd name="connsiteX17" fmla="*/ 328613 w 328613"/>
                <a:gd name="connsiteY17" fmla="*/ 71185 h 203200"/>
                <a:gd name="connsiteX18" fmla="*/ 297440 w 328613"/>
                <a:gd name="connsiteY18" fmla="*/ 103541 h 203200"/>
                <a:gd name="connsiteX19" fmla="*/ 296142 w 328613"/>
                <a:gd name="connsiteY19" fmla="*/ 108719 h 203200"/>
                <a:gd name="connsiteX20" fmla="*/ 180542 w 328613"/>
                <a:gd name="connsiteY20" fmla="*/ 203200 h 203200"/>
                <a:gd name="connsiteX21" fmla="*/ 127289 w 328613"/>
                <a:gd name="connsiteY21" fmla="*/ 190257 h 203200"/>
                <a:gd name="connsiteX22" fmla="*/ 0 w 328613"/>
                <a:gd name="connsiteY22" fmla="*/ 86716 h 203200"/>
                <a:gd name="connsiteX23" fmla="*/ 87024 w 328613"/>
                <a:gd name="connsiteY23" fmla="*/ 107424 h 203200"/>
                <a:gd name="connsiteX24" fmla="*/ 109104 w 328613"/>
                <a:gd name="connsiteY24" fmla="*/ 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28613" h="203200">
                  <a:moveTo>
                    <a:pt x="255482" y="58737"/>
                  </a:moveTo>
                  <a:cubicBezTo>
                    <a:pt x="260986" y="58737"/>
                    <a:pt x="265113" y="62547"/>
                    <a:pt x="265113" y="67627"/>
                  </a:cubicBezTo>
                  <a:cubicBezTo>
                    <a:pt x="265113" y="72707"/>
                    <a:pt x="260986" y="77787"/>
                    <a:pt x="255482" y="77787"/>
                  </a:cubicBezTo>
                  <a:cubicBezTo>
                    <a:pt x="249979" y="77787"/>
                    <a:pt x="244475" y="72707"/>
                    <a:pt x="244475" y="67627"/>
                  </a:cubicBezTo>
                  <a:cubicBezTo>
                    <a:pt x="244475" y="66357"/>
                    <a:pt x="245851" y="65087"/>
                    <a:pt x="245851" y="63817"/>
                  </a:cubicBezTo>
                  <a:cubicBezTo>
                    <a:pt x="247227" y="65087"/>
                    <a:pt x="248603" y="66357"/>
                    <a:pt x="249979" y="66357"/>
                  </a:cubicBezTo>
                  <a:cubicBezTo>
                    <a:pt x="252730" y="66357"/>
                    <a:pt x="255482" y="63817"/>
                    <a:pt x="255482" y="61277"/>
                  </a:cubicBezTo>
                  <a:cubicBezTo>
                    <a:pt x="255482" y="60007"/>
                    <a:pt x="255482" y="60007"/>
                    <a:pt x="255482" y="58737"/>
                  </a:cubicBezTo>
                  <a:close/>
                  <a:moveTo>
                    <a:pt x="253207" y="49212"/>
                  </a:moveTo>
                  <a:cubicBezTo>
                    <a:pt x="243124" y="49212"/>
                    <a:pt x="234950" y="57741"/>
                    <a:pt x="234950" y="68262"/>
                  </a:cubicBezTo>
                  <a:cubicBezTo>
                    <a:pt x="234950" y="78783"/>
                    <a:pt x="243124" y="87312"/>
                    <a:pt x="253207" y="87312"/>
                  </a:cubicBezTo>
                  <a:cubicBezTo>
                    <a:pt x="263290" y="87312"/>
                    <a:pt x="271464" y="78783"/>
                    <a:pt x="271464" y="68262"/>
                  </a:cubicBezTo>
                  <a:cubicBezTo>
                    <a:pt x="271464" y="57741"/>
                    <a:pt x="263290" y="49212"/>
                    <a:pt x="253207" y="49212"/>
                  </a:cubicBezTo>
                  <a:close/>
                  <a:moveTo>
                    <a:pt x="109104" y="0"/>
                  </a:moveTo>
                  <a:cubicBezTo>
                    <a:pt x="125990" y="45299"/>
                    <a:pt x="141576" y="72479"/>
                    <a:pt x="158461" y="73773"/>
                  </a:cubicBezTo>
                  <a:cubicBezTo>
                    <a:pt x="162358" y="40122"/>
                    <a:pt x="190933" y="12943"/>
                    <a:pt x="227301" y="12943"/>
                  </a:cubicBezTo>
                  <a:cubicBezTo>
                    <a:pt x="258474" y="12943"/>
                    <a:pt x="284452" y="33651"/>
                    <a:pt x="293544" y="62125"/>
                  </a:cubicBezTo>
                  <a:cubicBezTo>
                    <a:pt x="293544" y="62125"/>
                    <a:pt x="293544" y="62125"/>
                    <a:pt x="328613" y="71185"/>
                  </a:cubicBezTo>
                  <a:cubicBezTo>
                    <a:pt x="328613" y="71185"/>
                    <a:pt x="298739" y="100953"/>
                    <a:pt x="297440" y="103541"/>
                  </a:cubicBezTo>
                  <a:cubicBezTo>
                    <a:pt x="297440" y="104836"/>
                    <a:pt x="297440" y="106130"/>
                    <a:pt x="296142" y="108719"/>
                  </a:cubicBezTo>
                  <a:cubicBezTo>
                    <a:pt x="296142" y="170843"/>
                    <a:pt x="242888" y="203200"/>
                    <a:pt x="180542" y="203200"/>
                  </a:cubicBezTo>
                  <a:cubicBezTo>
                    <a:pt x="161059" y="203200"/>
                    <a:pt x="142875" y="198023"/>
                    <a:pt x="127289" y="190257"/>
                  </a:cubicBezTo>
                  <a:cubicBezTo>
                    <a:pt x="79231" y="179903"/>
                    <a:pt x="33770" y="161783"/>
                    <a:pt x="0" y="86716"/>
                  </a:cubicBezTo>
                  <a:cubicBezTo>
                    <a:pt x="19483" y="97070"/>
                    <a:pt x="63644" y="110013"/>
                    <a:pt x="87024" y="107424"/>
                  </a:cubicBezTo>
                  <a:cubicBezTo>
                    <a:pt x="75334" y="90599"/>
                    <a:pt x="72736" y="42711"/>
                    <a:pt x="1091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4E15D501-D79A-4833-9276-0EE17A632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4641" y="2830264"/>
              <a:ext cx="213224" cy="289278"/>
            </a:xfrm>
            <a:custGeom>
              <a:avLst/>
              <a:gdLst>
                <a:gd name="connsiteX0" fmla="*/ 53518 w 249238"/>
                <a:gd name="connsiteY0" fmla="*/ 225425 h 338138"/>
                <a:gd name="connsiteX1" fmla="*/ 12700 w 249238"/>
                <a:gd name="connsiteY1" fmla="*/ 271484 h 338138"/>
                <a:gd name="connsiteX2" fmla="*/ 12700 w 249238"/>
                <a:gd name="connsiteY2" fmla="*/ 325438 h 338138"/>
                <a:gd name="connsiteX3" fmla="*/ 23234 w 249238"/>
                <a:gd name="connsiteY3" fmla="*/ 325438 h 338138"/>
                <a:gd name="connsiteX4" fmla="*/ 23234 w 249238"/>
                <a:gd name="connsiteY4" fmla="*/ 289907 h 338138"/>
                <a:gd name="connsiteX5" fmla="*/ 54834 w 249238"/>
                <a:gd name="connsiteY5" fmla="*/ 258324 h 338138"/>
                <a:gd name="connsiteX6" fmla="*/ 85118 w 249238"/>
                <a:gd name="connsiteY6" fmla="*/ 289907 h 338138"/>
                <a:gd name="connsiteX7" fmla="*/ 85118 w 249238"/>
                <a:gd name="connsiteY7" fmla="*/ 325438 h 338138"/>
                <a:gd name="connsiteX8" fmla="*/ 96968 w 249238"/>
                <a:gd name="connsiteY8" fmla="*/ 325438 h 338138"/>
                <a:gd name="connsiteX9" fmla="*/ 96968 w 249238"/>
                <a:gd name="connsiteY9" fmla="*/ 270168 h 338138"/>
                <a:gd name="connsiteX10" fmla="*/ 124619 w 249238"/>
                <a:gd name="connsiteY10" fmla="*/ 241217 h 338138"/>
                <a:gd name="connsiteX11" fmla="*/ 152270 w 249238"/>
                <a:gd name="connsiteY11" fmla="*/ 270168 h 338138"/>
                <a:gd name="connsiteX12" fmla="*/ 152270 w 249238"/>
                <a:gd name="connsiteY12" fmla="*/ 325438 h 338138"/>
                <a:gd name="connsiteX13" fmla="*/ 164120 w 249238"/>
                <a:gd name="connsiteY13" fmla="*/ 325438 h 338138"/>
                <a:gd name="connsiteX14" fmla="*/ 164120 w 249238"/>
                <a:gd name="connsiteY14" fmla="*/ 289907 h 338138"/>
                <a:gd name="connsiteX15" fmla="*/ 194404 w 249238"/>
                <a:gd name="connsiteY15" fmla="*/ 258324 h 338138"/>
                <a:gd name="connsiteX16" fmla="*/ 226004 w 249238"/>
                <a:gd name="connsiteY16" fmla="*/ 289907 h 338138"/>
                <a:gd name="connsiteX17" fmla="*/ 226004 w 249238"/>
                <a:gd name="connsiteY17" fmla="*/ 325438 h 338138"/>
                <a:gd name="connsiteX18" fmla="*/ 236538 w 249238"/>
                <a:gd name="connsiteY18" fmla="*/ 325438 h 338138"/>
                <a:gd name="connsiteX19" fmla="*/ 236538 w 249238"/>
                <a:gd name="connsiteY19" fmla="*/ 271484 h 338138"/>
                <a:gd name="connsiteX20" fmla="*/ 195721 w 249238"/>
                <a:gd name="connsiteY20" fmla="*/ 225425 h 338138"/>
                <a:gd name="connsiteX21" fmla="*/ 53518 w 249238"/>
                <a:gd name="connsiteY21" fmla="*/ 225425 h 338138"/>
                <a:gd name="connsiteX22" fmla="*/ 57150 w 249238"/>
                <a:gd name="connsiteY22" fmla="*/ 168275 h 338138"/>
                <a:gd name="connsiteX23" fmla="*/ 57150 w 249238"/>
                <a:gd name="connsiteY23" fmla="*/ 214313 h 338138"/>
                <a:gd name="connsiteX24" fmla="*/ 74348 w 249238"/>
                <a:gd name="connsiteY24" fmla="*/ 214313 h 338138"/>
                <a:gd name="connsiteX25" fmla="*/ 74348 w 249238"/>
                <a:gd name="connsiteY25" fmla="*/ 196710 h 338138"/>
                <a:gd name="connsiteX26" fmla="*/ 96838 w 249238"/>
                <a:gd name="connsiteY26" fmla="*/ 173691 h 338138"/>
                <a:gd name="connsiteX27" fmla="*/ 119327 w 249238"/>
                <a:gd name="connsiteY27" fmla="*/ 196710 h 338138"/>
                <a:gd name="connsiteX28" fmla="*/ 119327 w 249238"/>
                <a:gd name="connsiteY28" fmla="*/ 214313 h 338138"/>
                <a:gd name="connsiteX29" fmla="*/ 129911 w 249238"/>
                <a:gd name="connsiteY29" fmla="*/ 214313 h 338138"/>
                <a:gd name="connsiteX30" fmla="*/ 129911 w 249238"/>
                <a:gd name="connsiteY30" fmla="*/ 196710 h 338138"/>
                <a:gd name="connsiteX31" fmla="*/ 152400 w 249238"/>
                <a:gd name="connsiteY31" fmla="*/ 173691 h 338138"/>
                <a:gd name="connsiteX32" fmla="*/ 174890 w 249238"/>
                <a:gd name="connsiteY32" fmla="*/ 196710 h 338138"/>
                <a:gd name="connsiteX33" fmla="*/ 174890 w 249238"/>
                <a:gd name="connsiteY33" fmla="*/ 214313 h 338138"/>
                <a:gd name="connsiteX34" fmla="*/ 192088 w 249238"/>
                <a:gd name="connsiteY34" fmla="*/ 214313 h 338138"/>
                <a:gd name="connsiteX35" fmla="*/ 192088 w 249238"/>
                <a:gd name="connsiteY35" fmla="*/ 168275 h 338138"/>
                <a:gd name="connsiteX36" fmla="*/ 124619 w 249238"/>
                <a:gd name="connsiteY36" fmla="*/ 0 h 338138"/>
                <a:gd name="connsiteX37" fmla="*/ 129922 w 249238"/>
                <a:gd name="connsiteY37" fmla="*/ 5283 h 338138"/>
                <a:gd name="connsiteX38" fmla="*/ 129922 w 249238"/>
                <a:gd name="connsiteY38" fmla="*/ 22454 h 338138"/>
                <a:gd name="connsiteX39" fmla="*/ 147157 w 249238"/>
                <a:gd name="connsiteY39" fmla="*/ 22454 h 338138"/>
                <a:gd name="connsiteX40" fmla="*/ 152459 w 249238"/>
                <a:gd name="connsiteY40" fmla="*/ 27738 h 338138"/>
                <a:gd name="connsiteX41" fmla="*/ 147157 w 249238"/>
                <a:gd name="connsiteY41" fmla="*/ 34342 h 338138"/>
                <a:gd name="connsiteX42" fmla="*/ 129922 w 249238"/>
                <a:gd name="connsiteY42" fmla="*/ 34342 h 338138"/>
                <a:gd name="connsiteX43" fmla="*/ 129922 w 249238"/>
                <a:gd name="connsiteY43" fmla="*/ 48871 h 338138"/>
                <a:gd name="connsiteX44" fmla="*/ 156437 w 249238"/>
                <a:gd name="connsiteY44" fmla="*/ 85855 h 338138"/>
                <a:gd name="connsiteX45" fmla="*/ 159088 w 249238"/>
                <a:gd name="connsiteY45" fmla="*/ 89818 h 338138"/>
                <a:gd name="connsiteX46" fmla="*/ 152459 w 249238"/>
                <a:gd name="connsiteY46" fmla="*/ 96422 h 338138"/>
                <a:gd name="connsiteX47" fmla="*/ 152459 w 249238"/>
                <a:gd name="connsiteY47" fmla="*/ 118876 h 338138"/>
                <a:gd name="connsiteX48" fmla="*/ 159088 w 249238"/>
                <a:gd name="connsiteY48" fmla="*/ 118876 h 338138"/>
                <a:gd name="connsiteX49" fmla="*/ 161740 w 249238"/>
                <a:gd name="connsiteY49" fmla="*/ 120197 h 338138"/>
                <a:gd name="connsiteX50" fmla="*/ 206815 w 249238"/>
                <a:gd name="connsiteY50" fmla="*/ 158502 h 338138"/>
                <a:gd name="connsiteX51" fmla="*/ 209466 w 249238"/>
                <a:gd name="connsiteY51" fmla="*/ 163785 h 338138"/>
                <a:gd name="connsiteX52" fmla="*/ 204163 w 249238"/>
                <a:gd name="connsiteY52" fmla="*/ 169069 h 338138"/>
                <a:gd name="connsiteX53" fmla="*/ 204163 w 249238"/>
                <a:gd name="connsiteY53" fmla="*/ 217940 h 338138"/>
                <a:gd name="connsiteX54" fmla="*/ 247912 w 249238"/>
                <a:gd name="connsiteY54" fmla="*/ 266812 h 338138"/>
                <a:gd name="connsiteX55" fmla="*/ 249238 w 249238"/>
                <a:gd name="connsiteY55" fmla="*/ 270775 h 338138"/>
                <a:gd name="connsiteX56" fmla="*/ 249238 w 249238"/>
                <a:gd name="connsiteY56" fmla="*/ 332855 h 338138"/>
                <a:gd name="connsiteX57" fmla="*/ 243935 w 249238"/>
                <a:gd name="connsiteY57" fmla="*/ 338138 h 338138"/>
                <a:gd name="connsiteX58" fmla="*/ 5303 w 249238"/>
                <a:gd name="connsiteY58" fmla="*/ 338138 h 338138"/>
                <a:gd name="connsiteX59" fmla="*/ 0 w 249238"/>
                <a:gd name="connsiteY59" fmla="*/ 332855 h 338138"/>
                <a:gd name="connsiteX60" fmla="*/ 0 w 249238"/>
                <a:gd name="connsiteY60" fmla="*/ 270775 h 338138"/>
                <a:gd name="connsiteX61" fmla="*/ 1326 w 249238"/>
                <a:gd name="connsiteY61" fmla="*/ 266812 h 338138"/>
                <a:gd name="connsiteX62" fmla="*/ 45075 w 249238"/>
                <a:gd name="connsiteY62" fmla="*/ 217940 h 338138"/>
                <a:gd name="connsiteX63" fmla="*/ 45075 w 249238"/>
                <a:gd name="connsiteY63" fmla="*/ 169069 h 338138"/>
                <a:gd name="connsiteX64" fmla="*/ 39772 w 249238"/>
                <a:gd name="connsiteY64" fmla="*/ 165106 h 338138"/>
                <a:gd name="connsiteX65" fmla="*/ 41098 w 249238"/>
                <a:gd name="connsiteY65" fmla="*/ 159823 h 338138"/>
                <a:gd name="connsiteX66" fmla="*/ 87498 w 249238"/>
                <a:gd name="connsiteY66" fmla="*/ 120197 h 338138"/>
                <a:gd name="connsiteX67" fmla="*/ 90150 w 249238"/>
                <a:gd name="connsiteY67" fmla="*/ 118876 h 338138"/>
                <a:gd name="connsiteX68" fmla="*/ 96779 w 249238"/>
                <a:gd name="connsiteY68" fmla="*/ 118876 h 338138"/>
                <a:gd name="connsiteX69" fmla="*/ 96779 w 249238"/>
                <a:gd name="connsiteY69" fmla="*/ 96422 h 338138"/>
                <a:gd name="connsiteX70" fmla="*/ 91476 w 249238"/>
                <a:gd name="connsiteY70" fmla="*/ 92459 h 338138"/>
                <a:gd name="connsiteX71" fmla="*/ 91476 w 249238"/>
                <a:gd name="connsiteY71" fmla="*/ 87176 h 338138"/>
                <a:gd name="connsiteX72" fmla="*/ 119316 w 249238"/>
                <a:gd name="connsiteY72" fmla="*/ 48871 h 338138"/>
                <a:gd name="connsiteX73" fmla="*/ 119316 w 249238"/>
                <a:gd name="connsiteY73" fmla="*/ 34342 h 338138"/>
                <a:gd name="connsiteX74" fmla="*/ 102082 w 249238"/>
                <a:gd name="connsiteY74" fmla="*/ 34342 h 338138"/>
                <a:gd name="connsiteX75" fmla="*/ 96779 w 249238"/>
                <a:gd name="connsiteY75" fmla="*/ 27738 h 338138"/>
                <a:gd name="connsiteX76" fmla="*/ 102082 w 249238"/>
                <a:gd name="connsiteY76" fmla="*/ 22454 h 338138"/>
                <a:gd name="connsiteX77" fmla="*/ 119316 w 249238"/>
                <a:gd name="connsiteY77" fmla="*/ 22454 h 338138"/>
                <a:gd name="connsiteX78" fmla="*/ 119316 w 249238"/>
                <a:gd name="connsiteY78" fmla="*/ 5283 h 338138"/>
                <a:gd name="connsiteX79" fmla="*/ 124619 w 249238"/>
                <a:gd name="connsiteY7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49238" h="338138">
                  <a:moveTo>
                    <a:pt x="53518" y="225425"/>
                  </a:moveTo>
                  <a:cubicBezTo>
                    <a:pt x="53518" y="225425"/>
                    <a:pt x="53518" y="225425"/>
                    <a:pt x="12700" y="271484"/>
                  </a:cubicBezTo>
                  <a:cubicBezTo>
                    <a:pt x="12700" y="271484"/>
                    <a:pt x="12700" y="271484"/>
                    <a:pt x="12700" y="325438"/>
                  </a:cubicBezTo>
                  <a:cubicBezTo>
                    <a:pt x="12700" y="325438"/>
                    <a:pt x="12700" y="325438"/>
                    <a:pt x="23234" y="325438"/>
                  </a:cubicBezTo>
                  <a:cubicBezTo>
                    <a:pt x="23234" y="325438"/>
                    <a:pt x="23234" y="325438"/>
                    <a:pt x="23234" y="289907"/>
                  </a:cubicBezTo>
                  <a:cubicBezTo>
                    <a:pt x="23234" y="272800"/>
                    <a:pt x="37717" y="258324"/>
                    <a:pt x="54834" y="258324"/>
                  </a:cubicBezTo>
                  <a:cubicBezTo>
                    <a:pt x="71951" y="258324"/>
                    <a:pt x="85118" y="272800"/>
                    <a:pt x="85118" y="289907"/>
                  </a:cubicBezTo>
                  <a:cubicBezTo>
                    <a:pt x="85118" y="289907"/>
                    <a:pt x="85118" y="289907"/>
                    <a:pt x="85118" y="325438"/>
                  </a:cubicBezTo>
                  <a:cubicBezTo>
                    <a:pt x="85118" y="325438"/>
                    <a:pt x="85118" y="325438"/>
                    <a:pt x="96968" y="325438"/>
                  </a:cubicBezTo>
                  <a:cubicBezTo>
                    <a:pt x="96968" y="325438"/>
                    <a:pt x="96968" y="325438"/>
                    <a:pt x="96968" y="270168"/>
                  </a:cubicBezTo>
                  <a:cubicBezTo>
                    <a:pt x="96968" y="254376"/>
                    <a:pt x="108819" y="241217"/>
                    <a:pt x="124619" y="241217"/>
                  </a:cubicBezTo>
                  <a:cubicBezTo>
                    <a:pt x="140419" y="241217"/>
                    <a:pt x="152270" y="254376"/>
                    <a:pt x="152270" y="270168"/>
                  </a:cubicBezTo>
                  <a:cubicBezTo>
                    <a:pt x="152270" y="270168"/>
                    <a:pt x="152270" y="270168"/>
                    <a:pt x="152270" y="325438"/>
                  </a:cubicBezTo>
                  <a:cubicBezTo>
                    <a:pt x="152270" y="325438"/>
                    <a:pt x="152270" y="325438"/>
                    <a:pt x="164120" y="325438"/>
                  </a:cubicBezTo>
                  <a:cubicBezTo>
                    <a:pt x="164120" y="325438"/>
                    <a:pt x="164120" y="325438"/>
                    <a:pt x="164120" y="289907"/>
                  </a:cubicBezTo>
                  <a:cubicBezTo>
                    <a:pt x="164120" y="272800"/>
                    <a:pt x="177287" y="258324"/>
                    <a:pt x="194404" y="258324"/>
                  </a:cubicBezTo>
                  <a:cubicBezTo>
                    <a:pt x="211521" y="258324"/>
                    <a:pt x="226004" y="272800"/>
                    <a:pt x="226004" y="289907"/>
                  </a:cubicBezTo>
                  <a:cubicBezTo>
                    <a:pt x="226004" y="289907"/>
                    <a:pt x="226004" y="289907"/>
                    <a:pt x="226004" y="325438"/>
                  </a:cubicBezTo>
                  <a:cubicBezTo>
                    <a:pt x="226004" y="325438"/>
                    <a:pt x="226004" y="325438"/>
                    <a:pt x="236538" y="325438"/>
                  </a:cubicBezTo>
                  <a:lnTo>
                    <a:pt x="236538" y="271484"/>
                  </a:lnTo>
                  <a:cubicBezTo>
                    <a:pt x="236538" y="271484"/>
                    <a:pt x="236538" y="271484"/>
                    <a:pt x="195721" y="225425"/>
                  </a:cubicBezTo>
                  <a:cubicBezTo>
                    <a:pt x="195721" y="225425"/>
                    <a:pt x="195721" y="225425"/>
                    <a:pt x="53518" y="225425"/>
                  </a:cubicBezTo>
                  <a:close/>
                  <a:moveTo>
                    <a:pt x="57150" y="168275"/>
                  </a:moveTo>
                  <a:cubicBezTo>
                    <a:pt x="57150" y="168275"/>
                    <a:pt x="57150" y="168275"/>
                    <a:pt x="57150" y="214313"/>
                  </a:cubicBezTo>
                  <a:cubicBezTo>
                    <a:pt x="57150" y="214313"/>
                    <a:pt x="57150" y="214313"/>
                    <a:pt x="74348" y="214313"/>
                  </a:cubicBezTo>
                  <a:cubicBezTo>
                    <a:pt x="74348" y="214313"/>
                    <a:pt x="74348" y="214313"/>
                    <a:pt x="74348" y="196710"/>
                  </a:cubicBezTo>
                  <a:cubicBezTo>
                    <a:pt x="74348" y="184523"/>
                    <a:pt x="83608" y="173691"/>
                    <a:pt x="96838" y="173691"/>
                  </a:cubicBezTo>
                  <a:cubicBezTo>
                    <a:pt x="108744" y="173691"/>
                    <a:pt x="119327" y="184523"/>
                    <a:pt x="119327" y="196710"/>
                  </a:cubicBezTo>
                  <a:cubicBezTo>
                    <a:pt x="119327" y="196710"/>
                    <a:pt x="119327" y="196710"/>
                    <a:pt x="119327" y="214313"/>
                  </a:cubicBezTo>
                  <a:cubicBezTo>
                    <a:pt x="119327" y="214313"/>
                    <a:pt x="119327" y="214313"/>
                    <a:pt x="129911" y="214313"/>
                  </a:cubicBezTo>
                  <a:cubicBezTo>
                    <a:pt x="129911" y="214313"/>
                    <a:pt x="129911" y="214313"/>
                    <a:pt x="129911" y="196710"/>
                  </a:cubicBezTo>
                  <a:cubicBezTo>
                    <a:pt x="129911" y="184523"/>
                    <a:pt x="140494" y="173691"/>
                    <a:pt x="152400" y="173691"/>
                  </a:cubicBezTo>
                  <a:cubicBezTo>
                    <a:pt x="165630" y="173691"/>
                    <a:pt x="174890" y="184523"/>
                    <a:pt x="174890" y="196710"/>
                  </a:cubicBezTo>
                  <a:cubicBezTo>
                    <a:pt x="174890" y="196710"/>
                    <a:pt x="174890" y="196710"/>
                    <a:pt x="174890" y="214313"/>
                  </a:cubicBezTo>
                  <a:cubicBezTo>
                    <a:pt x="174890" y="214313"/>
                    <a:pt x="174890" y="214313"/>
                    <a:pt x="192088" y="214313"/>
                  </a:cubicBezTo>
                  <a:cubicBezTo>
                    <a:pt x="192088" y="214313"/>
                    <a:pt x="192088" y="214313"/>
                    <a:pt x="192088" y="168275"/>
                  </a:cubicBezTo>
                  <a:close/>
                  <a:moveTo>
                    <a:pt x="124619" y="0"/>
                  </a:moveTo>
                  <a:cubicBezTo>
                    <a:pt x="127271" y="0"/>
                    <a:pt x="129922" y="2641"/>
                    <a:pt x="129922" y="5283"/>
                  </a:cubicBezTo>
                  <a:cubicBezTo>
                    <a:pt x="129922" y="5283"/>
                    <a:pt x="129922" y="5283"/>
                    <a:pt x="129922" y="22454"/>
                  </a:cubicBezTo>
                  <a:cubicBezTo>
                    <a:pt x="129922" y="22454"/>
                    <a:pt x="129922" y="22454"/>
                    <a:pt x="147157" y="22454"/>
                  </a:cubicBezTo>
                  <a:cubicBezTo>
                    <a:pt x="149808" y="22454"/>
                    <a:pt x="152459" y="25096"/>
                    <a:pt x="152459" y="27738"/>
                  </a:cubicBezTo>
                  <a:cubicBezTo>
                    <a:pt x="152459" y="31700"/>
                    <a:pt x="149808" y="34342"/>
                    <a:pt x="147157" y="34342"/>
                  </a:cubicBezTo>
                  <a:cubicBezTo>
                    <a:pt x="147157" y="34342"/>
                    <a:pt x="147157" y="34342"/>
                    <a:pt x="129922" y="34342"/>
                  </a:cubicBezTo>
                  <a:cubicBezTo>
                    <a:pt x="129922" y="34342"/>
                    <a:pt x="129922" y="34342"/>
                    <a:pt x="129922" y="48871"/>
                  </a:cubicBezTo>
                  <a:cubicBezTo>
                    <a:pt x="129922" y="48871"/>
                    <a:pt x="129922" y="48871"/>
                    <a:pt x="156437" y="85855"/>
                  </a:cubicBezTo>
                  <a:cubicBezTo>
                    <a:pt x="157762" y="87176"/>
                    <a:pt x="159088" y="88497"/>
                    <a:pt x="159088" y="89818"/>
                  </a:cubicBezTo>
                  <a:cubicBezTo>
                    <a:pt x="159088" y="93780"/>
                    <a:pt x="156437" y="96422"/>
                    <a:pt x="152459" y="96422"/>
                  </a:cubicBezTo>
                  <a:cubicBezTo>
                    <a:pt x="152459" y="96422"/>
                    <a:pt x="152459" y="96422"/>
                    <a:pt x="152459" y="118876"/>
                  </a:cubicBezTo>
                  <a:cubicBezTo>
                    <a:pt x="152459" y="118876"/>
                    <a:pt x="152459" y="118876"/>
                    <a:pt x="159088" y="118876"/>
                  </a:cubicBezTo>
                  <a:cubicBezTo>
                    <a:pt x="160414" y="118876"/>
                    <a:pt x="161740" y="118876"/>
                    <a:pt x="161740" y="120197"/>
                  </a:cubicBezTo>
                  <a:cubicBezTo>
                    <a:pt x="161740" y="120197"/>
                    <a:pt x="161740" y="120197"/>
                    <a:pt x="206815" y="158502"/>
                  </a:cubicBezTo>
                  <a:cubicBezTo>
                    <a:pt x="208140" y="159823"/>
                    <a:pt x="209466" y="161144"/>
                    <a:pt x="209466" y="163785"/>
                  </a:cubicBezTo>
                  <a:cubicBezTo>
                    <a:pt x="209466" y="166427"/>
                    <a:pt x="206815" y="169069"/>
                    <a:pt x="204163" y="169069"/>
                  </a:cubicBezTo>
                  <a:cubicBezTo>
                    <a:pt x="204163" y="169069"/>
                    <a:pt x="204163" y="169069"/>
                    <a:pt x="204163" y="217940"/>
                  </a:cubicBezTo>
                  <a:cubicBezTo>
                    <a:pt x="204163" y="217940"/>
                    <a:pt x="204163" y="217940"/>
                    <a:pt x="247912" y="266812"/>
                  </a:cubicBezTo>
                  <a:cubicBezTo>
                    <a:pt x="247912" y="268133"/>
                    <a:pt x="249238" y="269454"/>
                    <a:pt x="249238" y="270775"/>
                  </a:cubicBezTo>
                  <a:cubicBezTo>
                    <a:pt x="249238" y="270775"/>
                    <a:pt x="249238" y="270775"/>
                    <a:pt x="249238" y="332855"/>
                  </a:cubicBezTo>
                  <a:cubicBezTo>
                    <a:pt x="249238" y="335497"/>
                    <a:pt x="246587" y="338138"/>
                    <a:pt x="243935" y="338138"/>
                  </a:cubicBezTo>
                  <a:cubicBezTo>
                    <a:pt x="243935" y="338138"/>
                    <a:pt x="243935" y="338138"/>
                    <a:pt x="5303" y="338138"/>
                  </a:cubicBezTo>
                  <a:cubicBezTo>
                    <a:pt x="2651" y="338138"/>
                    <a:pt x="0" y="335497"/>
                    <a:pt x="0" y="332855"/>
                  </a:cubicBezTo>
                  <a:cubicBezTo>
                    <a:pt x="0" y="332855"/>
                    <a:pt x="0" y="332855"/>
                    <a:pt x="0" y="270775"/>
                  </a:cubicBezTo>
                  <a:cubicBezTo>
                    <a:pt x="0" y="269454"/>
                    <a:pt x="1326" y="268133"/>
                    <a:pt x="1326" y="266812"/>
                  </a:cubicBezTo>
                  <a:cubicBezTo>
                    <a:pt x="1326" y="266812"/>
                    <a:pt x="1326" y="266812"/>
                    <a:pt x="45075" y="217940"/>
                  </a:cubicBezTo>
                  <a:cubicBezTo>
                    <a:pt x="45075" y="217940"/>
                    <a:pt x="45075" y="217940"/>
                    <a:pt x="45075" y="169069"/>
                  </a:cubicBezTo>
                  <a:cubicBezTo>
                    <a:pt x="42424" y="169069"/>
                    <a:pt x="41098" y="167748"/>
                    <a:pt x="39772" y="165106"/>
                  </a:cubicBezTo>
                  <a:cubicBezTo>
                    <a:pt x="39772" y="163785"/>
                    <a:pt x="39772" y="161144"/>
                    <a:pt x="41098" y="159823"/>
                  </a:cubicBezTo>
                  <a:cubicBezTo>
                    <a:pt x="41098" y="159823"/>
                    <a:pt x="41098" y="159823"/>
                    <a:pt x="87498" y="120197"/>
                  </a:cubicBezTo>
                  <a:cubicBezTo>
                    <a:pt x="87498" y="118876"/>
                    <a:pt x="88824" y="118876"/>
                    <a:pt x="90150" y="118876"/>
                  </a:cubicBezTo>
                  <a:cubicBezTo>
                    <a:pt x="90150" y="118876"/>
                    <a:pt x="90150" y="118876"/>
                    <a:pt x="96779" y="118876"/>
                  </a:cubicBezTo>
                  <a:cubicBezTo>
                    <a:pt x="96779" y="118876"/>
                    <a:pt x="96779" y="118876"/>
                    <a:pt x="96779" y="96422"/>
                  </a:cubicBezTo>
                  <a:cubicBezTo>
                    <a:pt x="94127" y="96422"/>
                    <a:pt x="92801" y="95101"/>
                    <a:pt x="91476" y="92459"/>
                  </a:cubicBezTo>
                  <a:cubicBezTo>
                    <a:pt x="90150" y="91139"/>
                    <a:pt x="90150" y="88497"/>
                    <a:pt x="91476" y="87176"/>
                  </a:cubicBezTo>
                  <a:cubicBezTo>
                    <a:pt x="91476" y="87176"/>
                    <a:pt x="91476" y="87176"/>
                    <a:pt x="119316" y="48871"/>
                  </a:cubicBezTo>
                  <a:cubicBezTo>
                    <a:pt x="119316" y="48871"/>
                    <a:pt x="119316" y="48871"/>
                    <a:pt x="119316" y="34342"/>
                  </a:cubicBezTo>
                  <a:cubicBezTo>
                    <a:pt x="119316" y="34342"/>
                    <a:pt x="119316" y="34342"/>
                    <a:pt x="102082" y="34342"/>
                  </a:cubicBezTo>
                  <a:cubicBezTo>
                    <a:pt x="99430" y="34342"/>
                    <a:pt x="96779" y="31700"/>
                    <a:pt x="96779" y="27738"/>
                  </a:cubicBezTo>
                  <a:cubicBezTo>
                    <a:pt x="96779" y="25096"/>
                    <a:pt x="99430" y="22454"/>
                    <a:pt x="102082" y="22454"/>
                  </a:cubicBezTo>
                  <a:cubicBezTo>
                    <a:pt x="102082" y="22454"/>
                    <a:pt x="102082" y="22454"/>
                    <a:pt x="119316" y="22454"/>
                  </a:cubicBezTo>
                  <a:cubicBezTo>
                    <a:pt x="119316" y="22454"/>
                    <a:pt x="119316" y="22454"/>
                    <a:pt x="119316" y="5283"/>
                  </a:cubicBezTo>
                  <a:cubicBezTo>
                    <a:pt x="119316" y="2641"/>
                    <a:pt x="121968" y="0"/>
                    <a:pt x="1246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1D39B024-D2E4-4971-8277-2176162B2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088" y="3708496"/>
              <a:ext cx="312734" cy="312734"/>
            </a:xfrm>
            <a:custGeom>
              <a:avLst/>
              <a:gdLst>
                <a:gd name="connsiteX0" fmla="*/ 163513 w 334963"/>
                <a:gd name="connsiteY0" fmla="*/ 311150 h 334963"/>
                <a:gd name="connsiteX1" fmla="*/ 167481 w 334963"/>
                <a:gd name="connsiteY1" fmla="*/ 311150 h 334963"/>
                <a:gd name="connsiteX2" fmla="*/ 171450 w 334963"/>
                <a:gd name="connsiteY2" fmla="*/ 311150 h 334963"/>
                <a:gd name="connsiteX3" fmla="*/ 156898 w 334963"/>
                <a:gd name="connsiteY3" fmla="*/ 332317 h 334963"/>
                <a:gd name="connsiteX4" fmla="*/ 155575 w 334963"/>
                <a:gd name="connsiteY4" fmla="*/ 334963 h 334963"/>
                <a:gd name="connsiteX5" fmla="*/ 147637 w 334963"/>
                <a:gd name="connsiteY5" fmla="*/ 333640 h 334963"/>
                <a:gd name="connsiteX6" fmla="*/ 163513 w 334963"/>
                <a:gd name="connsiteY6" fmla="*/ 311150 h 334963"/>
                <a:gd name="connsiteX7" fmla="*/ 192088 w 334963"/>
                <a:gd name="connsiteY7" fmla="*/ 309562 h 334963"/>
                <a:gd name="connsiteX8" fmla="*/ 175895 w 334963"/>
                <a:gd name="connsiteY8" fmla="*/ 332289 h 334963"/>
                <a:gd name="connsiteX9" fmla="*/ 174546 w 334963"/>
                <a:gd name="connsiteY9" fmla="*/ 334962 h 334963"/>
                <a:gd name="connsiteX10" fmla="*/ 167799 w 334963"/>
                <a:gd name="connsiteY10" fmla="*/ 334962 h 334963"/>
                <a:gd name="connsiteX11" fmla="*/ 165100 w 334963"/>
                <a:gd name="connsiteY11" fmla="*/ 334962 h 334963"/>
                <a:gd name="connsiteX12" fmla="*/ 182642 w 334963"/>
                <a:gd name="connsiteY12" fmla="*/ 310899 h 334963"/>
                <a:gd name="connsiteX13" fmla="*/ 192088 w 334963"/>
                <a:gd name="connsiteY13" fmla="*/ 309562 h 334963"/>
                <a:gd name="connsiteX14" fmla="*/ 146984 w 334963"/>
                <a:gd name="connsiteY14" fmla="*/ 309562 h 334963"/>
                <a:gd name="connsiteX15" fmla="*/ 153988 w 334963"/>
                <a:gd name="connsiteY15" fmla="*/ 310870 h 334963"/>
                <a:gd name="connsiteX16" fmla="*/ 138580 w 334963"/>
                <a:gd name="connsiteY16" fmla="*/ 331787 h 334963"/>
                <a:gd name="connsiteX17" fmla="*/ 130175 w 334963"/>
                <a:gd name="connsiteY17" fmla="*/ 330480 h 334963"/>
                <a:gd name="connsiteX18" fmla="*/ 131167 w 334963"/>
                <a:gd name="connsiteY18" fmla="*/ 307975 h 334963"/>
                <a:gd name="connsiteX19" fmla="*/ 138112 w 334963"/>
                <a:gd name="connsiteY19" fmla="*/ 309265 h 334963"/>
                <a:gd name="connsiteX20" fmla="*/ 122832 w 334963"/>
                <a:gd name="connsiteY20" fmla="*/ 328613 h 334963"/>
                <a:gd name="connsiteX21" fmla="*/ 115887 w 334963"/>
                <a:gd name="connsiteY21" fmla="*/ 327323 h 334963"/>
                <a:gd name="connsiteX22" fmla="*/ 214313 w 334963"/>
                <a:gd name="connsiteY22" fmla="*/ 304800 h 334963"/>
                <a:gd name="connsiteX23" fmla="*/ 194642 w 334963"/>
                <a:gd name="connsiteY23" fmla="*/ 332076 h 334963"/>
                <a:gd name="connsiteX24" fmla="*/ 193330 w 334963"/>
                <a:gd name="connsiteY24" fmla="*/ 332076 h 334963"/>
                <a:gd name="connsiteX25" fmla="*/ 184150 w 334963"/>
                <a:gd name="connsiteY25" fmla="*/ 333375 h 334963"/>
                <a:gd name="connsiteX26" fmla="*/ 203822 w 334963"/>
                <a:gd name="connsiteY26" fmla="*/ 307397 h 334963"/>
                <a:gd name="connsiteX27" fmla="*/ 214313 w 334963"/>
                <a:gd name="connsiteY27" fmla="*/ 304800 h 334963"/>
                <a:gd name="connsiteX28" fmla="*/ 115358 w 334963"/>
                <a:gd name="connsiteY28" fmla="*/ 301625 h 334963"/>
                <a:gd name="connsiteX29" fmla="*/ 122238 w 334963"/>
                <a:gd name="connsiteY29" fmla="*/ 304239 h 334963"/>
                <a:gd name="connsiteX30" fmla="*/ 108479 w 334963"/>
                <a:gd name="connsiteY30" fmla="*/ 323850 h 334963"/>
                <a:gd name="connsiteX31" fmla="*/ 101600 w 334963"/>
                <a:gd name="connsiteY31" fmla="*/ 321236 h 334963"/>
                <a:gd name="connsiteX32" fmla="*/ 115358 w 334963"/>
                <a:gd name="connsiteY32" fmla="*/ 301625 h 334963"/>
                <a:gd name="connsiteX33" fmla="*/ 167482 w 334963"/>
                <a:gd name="connsiteY33" fmla="*/ 109537 h 334963"/>
                <a:gd name="connsiteX34" fmla="*/ 167482 w 334963"/>
                <a:gd name="connsiteY34" fmla="*/ 139754 h 334963"/>
                <a:gd name="connsiteX35" fmla="*/ 187141 w 334963"/>
                <a:gd name="connsiteY35" fmla="*/ 147637 h 334963"/>
                <a:gd name="connsiteX36" fmla="*/ 200247 w 334963"/>
                <a:gd name="connsiteY36" fmla="*/ 134499 h 334963"/>
                <a:gd name="connsiteX37" fmla="*/ 213353 w 334963"/>
                <a:gd name="connsiteY37" fmla="*/ 167344 h 334963"/>
                <a:gd name="connsiteX38" fmla="*/ 200247 w 334963"/>
                <a:gd name="connsiteY38" fmla="*/ 201502 h 334963"/>
                <a:gd name="connsiteX39" fmla="*/ 185830 w 334963"/>
                <a:gd name="connsiteY39" fmla="*/ 187051 h 334963"/>
                <a:gd name="connsiteX40" fmla="*/ 167482 w 334963"/>
                <a:gd name="connsiteY40" fmla="*/ 193620 h 334963"/>
                <a:gd name="connsiteX41" fmla="*/ 139959 w 334963"/>
                <a:gd name="connsiteY41" fmla="*/ 166030 h 334963"/>
                <a:gd name="connsiteX42" fmla="*/ 111125 w 334963"/>
                <a:gd name="connsiteY42" fmla="*/ 166030 h 334963"/>
                <a:gd name="connsiteX43" fmla="*/ 167482 w 334963"/>
                <a:gd name="connsiteY43" fmla="*/ 223837 h 334963"/>
                <a:gd name="connsiteX44" fmla="*/ 223838 w 334963"/>
                <a:gd name="connsiteY44" fmla="*/ 166030 h 334963"/>
                <a:gd name="connsiteX45" fmla="*/ 167482 w 334963"/>
                <a:gd name="connsiteY45" fmla="*/ 109537 h 334963"/>
                <a:gd name="connsiteX46" fmla="*/ 167728 w 334963"/>
                <a:gd name="connsiteY46" fmla="*/ 87312 h 334963"/>
                <a:gd name="connsiteX47" fmla="*/ 167728 w 334963"/>
                <a:gd name="connsiteY47" fmla="*/ 92576 h 334963"/>
                <a:gd name="connsiteX48" fmla="*/ 241300 w 334963"/>
                <a:gd name="connsiteY48" fmla="*/ 166280 h 334963"/>
                <a:gd name="connsiteX49" fmla="*/ 167728 w 334963"/>
                <a:gd name="connsiteY49" fmla="*/ 241300 h 334963"/>
                <a:gd name="connsiteX50" fmla="*/ 92841 w 334963"/>
                <a:gd name="connsiteY50" fmla="*/ 166280 h 334963"/>
                <a:gd name="connsiteX51" fmla="*/ 88900 w 334963"/>
                <a:gd name="connsiteY51" fmla="*/ 166280 h 334963"/>
                <a:gd name="connsiteX52" fmla="*/ 167728 w 334963"/>
                <a:gd name="connsiteY52" fmla="*/ 87312 h 334963"/>
                <a:gd name="connsiteX53" fmla="*/ 168275 w 334963"/>
                <a:gd name="connsiteY53" fmla="*/ 71437 h 334963"/>
                <a:gd name="connsiteX54" fmla="*/ 263525 w 334963"/>
                <a:gd name="connsiteY54" fmla="*/ 166030 h 334963"/>
                <a:gd name="connsiteX55" fmla="*/ 168275 w 334963"/>
                <a:gd name="connsiteY55" fmla="*/ 261937 h 334963"/>
                <a:gd name="connsiteX56" fmla="*/ 168275 w 334963"/>
                <a:gd name="connsiteY56" fmla="*/ 256682 h 334963"/>
                <a:gd name="connsiteX57" fmla="*/ 258234 w 334963"/>
                <a:gd name="connsiteY57" fmla="*/ 166030 h 334963"/>
                <a:gd name="connsiteX58" fmla="*/ 168275 w 334963"/>
                <a:gd name="connsiteY58" fmla="*/ 76692 h 334963"/>
                <a:gd name="connsiteX59" fmla="*/ 168275 w 334963"/>
                <a:gd name="connsiteY59" fmla="*/ 71437 h 334963"/>
                <a:gd name="connsiteX60" fmla="*/ 170114 w 334963"/>
                <a:gd name="connsiteY60" fmla="*/ 61912 h 334963"/>
                <a:gd name="connsiteX61" fmla="*/ 164849 w 334963"/>
                <a:gd name="connsiteY61" fmla="*/ 64548 h 334963"/>
                <a:gd name="connsiteX62" fmla="*/ 114832 w 334963"/>
                <a:gd name="connsiteY62" fmla="*/ 80363 h 334963"/>
                <a:gd name="connsiteX63" fmla="*/ 109568 w 334963"/>
                <a:gd name="connsiteY63" fmla="*/ 81681 h 334963"/>
                <a:gd name="connsiteX64" fmla="*/ 108251 w 334963"/>
                <a:gd name="connsiteY64" fmla="*/ 80363 h 334963"/>
                <a:gd name="connsiteX65" fmla="*/ 79294 w 334963"/>
                <a:gd name="connsiteY65" fmla="*/ 110675 h 334963"/>
                <a:gd name="connsiteX66" fmla="*/ 77978 w 334963"/>
                <a:gd name="connsiteY66" fmla="*/ 117265 h 334963"/>
                <a:gd name="connsiteX67" fmla="*/ 66132 w 334963"/>
                <a:gd name="connsiteY67" fmla="*/ 166028 h 334963"/>
                <a:gd name="connsiteX68" fmla="*/ 66132 w 334963"/>
                <a:gd name="connsiteY68" fmla="*/ 168664 h 334963"/>
                <a:gd name="connsiteX69" fmla="*/ 63500 w 334963"/>
                <a:gd name="connsiteY69" fmla="*/ 175253 h 334963"/>
                <a:gd name="connsiteX70" fmla="*/ 75346 w 334963"/>
                <a:gd name="connsiteY70" fmla="*/ 214791 h 334963"/>
                <a:gd name="connsiteX71" fmla="*/ 80611 w 334963"/>
                <a:gd name="connsiteY71" fmla="*/ 218745 h 334963"/>
                <a:gd name="connsiteX72" fmla="*/ 117465 w 334963"/>
                <a:gd name="connsiteY72" fmla="*/ 255647 h 334963"/>
                <a:gd name="connsiteX73" fmla="*/ 121413 w 334963"/>
                <a:gd name="connsiteY73" fmla="*/ 260918 h 334963"/>
                <a:gd name="connsiteX74" fmla="*/ 162217 w 334963"/>
                <a:gd name="connsiteY74" fmla="*/ 271462 h 334963"/>
                <a:gd name="connsiteX75" fmla="*/ 168798 w 334963"/>
                <a:gd name="connsiteY75" fmla="*/ 268826 h 334963"/>
                <a:gd name="connsiteX76" fmla="*/ 218814 w 334963"/>
                <a:gd name="connsiteY76" fmla="*/ 254329 h 334963"/>
                <a:gd name="connsiteX77" fmla="*/ 225395 w 334963"/>
                <a:gd name="connsiteY77" fmla="*/ 253011 h 334963"/>
                <a:gd name="connsiteX78" fmla="*/ 254352 w 334963"/>
                <a:gd name="connsiteY78" fmla="*/ 224016 h 334963"/>
                <a:gd name="connsiteX79" fmla="*/ 255669 w 334963"/>
                <a:gd name="connsiteY79" fmla="*/ 217427 h 334963"/>
                <a:gd name="connsiteX80" fmla="*/ 268831 w 334963"/>
                <a:gd name="connsiteY80" fmla="*/ 166028 h 334963"/>
                <a:gd name="connsiteX81" fmla="*/ 271463 w 334963"/>
                <a:gd name="connsiteY81" fmla="*/ 160756 h 334963"/>
                <a:gd name="connsiteX82" fmla="*/ 170114 w 334963"/>
                <a:gd name="connsiteY82" fmla="*/ 61912 h 334963"/>
                <a:gd name="connsiteX83" fmla="*/ 163539 w 334963"/>
                <a:gd name="connsiteY83" fmla="*/ 47625 h 334963"/>
                <a:gd name="connsiteX84" fmla="*/ 170109 w 334963"/>
                <a:gd name="connsiteY84" fmla="*/ 51572 h 334963"/>
                <a:gd name="connsiteX85" fmla="*/ 283122 w 334963"/>
                <a:gd name="connsiteY85" fmla="*/ 159451 h 334963"/>
                <a:gd name="connsiteX86" fmla="*/ 285750 w 334963"/>
                <a:gd name="connsiteY86" fmla="*/ 166029 h 334963"/>
                <a:gd name="connsiteX87" fmla="*/ 269981 w 334963"/>
                <a:gd name="connsiteY87" fmla="*/ 225232 h 334963"/>
                <a:gd name="connsiteX88" fmla="*/ 264725 w 334963"/>
                <a:gd name="connsiteY88" fmla="*/ 229179 h 334963"/>
                <a:gd name="connsiteX89" fmla="*/ 231872 w 334963"/>
                <a:gd name="connsiteY89" fmla="*/ 263384 h 334963"/>
                <a:gd name="connsiteX90" fmla="*/ 227930 w 334963"/>
                <a:gd name="connsiteY90" fmla="*/ 268647 h 334963"/>
                <a:gd name="connsiteX91" fmla="*/ 168795 w 334963"/>
                <a:gd name="connsiteY91" fmla="*/ 285750 h 334963"/>
                <a:gd name="connsiteX92" fmla="*/ 162225 w 334963"/>
                <a:gd name="connsiteY92" fmla="*/ 281803 h 334963"/>
                <a:gd name="connsiteX93" fmla="*/ 116231 w 334963"/>
                <a:gd name="connsiteY93" fmla="*/ 271278 h 334963"/>
                <a:gd name="connsiteX94" fmla="*/ 113603 w 334963"/>
                <a:gd name="connsiteY94" fmla="*/ 271278 h 334963"/>
                <a:gd name="connsiteX95" fmla="*/ 109660 w 334963"/>
                <a:gd name="connsiteY95" fmla="*/ 269962 h 334963"/>
                <a:gd name="connsiteX96" fmla="*/ 66295 w 334963"/>
                <a:gd name="connsiteY96" fmla="*/ 227863 h 334963"/>
                <a:gd name="connsiteX97" fmla="*/ 64981 w 334963"/>
                <a:gd name="connsiteY97" fmla="*/ 219969 h 334963"/>
                <a:gd name="connsiteX98" fmla="*/ 51840 w 334963"/>
                <a:gd name="connsiteY98" fmla="*/ 175239 h 334963"/>
                <a:gd name="connsiteX99" fmla="*/ 49212 w 334963"/>
                <a:gd name="connsiteY99" fmla="*/ 168661 h 334963"/>
                <a:gd name="connsiteX100" fmla="*/ 49212 w 334963"/>
                <a:gd name="connsiteY100" fmla="*/ 166029 h 334963"/>
                <a:gd name="connsiteX101" fmla="*/ 63667 w 334963"/>
                <a:gd name="connsiteY101" fmla="*/ 109458 h 334963"/>
                <a:gd name="connsiteX102" fmla="*/ 68923 w 334963"/>
                <a:gd name="connsiteY102" fmla="*/ 105511 h 334963"/>
                <a:gd name="connsiteX103" fmla="*/ 101776 w 334963"/>
                <a:gd name="connsiteY103" fmla="*/ 71306 h 334963"/>
                <a:gd name="connsiteX104" fmla="*/ 105718 w 334963"/>
                <a:gd name="connsiteY104" fmla="*/ 64728 h 334963"/>
                <a:gd name="connsiteX105" fmla="*/ 163539 w 334963"/>
                <a:gd name="connsiteY105" fmla="*/ 47625 h 334963"/>
                <a:gd name="connsiteX106" fmla="*/ 167482 w 334963"/>
                <a:gd name="connsiteY106" fmla="*/ 0 h 334963"/>
                <a:gd name="connsiteX107" fmla="*/ 334963 w 334963"/>
                <a:gd name="connsiteY107" fmla="*/ 167210 h 334963"/>
                <a:gd name="connsiteX108" fmla="*/ 276938 w 334963"/>
                <a:gd name="connsiteY108" fmla="*/ 294922 h 334963"/>
                <a:gd name="connsiteX109" fmla="*/ 274301 w 334963"/>
                <a:gd name="connsiteY109" fmla="*/ 296239 h 334963"/>
                <a:gd name="connsiteX110" fmla="*/ 272982 w 334963"/>
                <a:gd name="connsiteY110" fmla="*/ 298872 h 334963"/>
                <a:gd name="connsiteX111" fmla="*/ 255838 w 334963"/>
                <a:gd name="connsiteY111" fmla="*/ 310722 h 334963"/>
                <a:gd name="connsiteX112" fmla="*/ 261113 w 334963"/>
                <a:gd name="connsiteY112" fmla="*/ 302822 h 334963"/>
                <a:gd name="connsiteX113" fmla="*/ 261113 w 334963"/>
                <a:gd name="connsiteY113" fmla="*/ 296239 h 334963"/>
                <a:gd name="connsiteX114" fmla="*/ 255838 w 334963"/>
                <a:gd name="connsiteY114" fmla="*/ 296239 h 334963"/>
                <a:gd name="connsiteX115" fmla="*/ 240013 w 334963"/>
                <a:gd name="connsiteY115" fmla="*/ 319939 h 334963"/>
                <a:gd name="connsiteX116" fmla="*/ 228144 w 334963"/>
                <a:gd name="connsiteY116" fmla="*/ 323889 h 334963"/>
                <a:gd name="connsiteX117" fmla="*/ 242651 w 334963"/>
                <a:gd name="connsiteY117" fmla="*/ 302822 h 334963"/>
                <a:gd name="connsiteX118" fmla="*/ 242651 w 334963"/>
                <a:gd name="connsiteY118" fmla="*/ 296239 h 334963"/>
                <a:gd name="connsiteX119" fmla="*/ 237376 w 334963"/>
                <a:gd name="connsiteY119" fmla="*/ 296239 h 334963"/>
                <a:gd name="connsiteX120" fmla="*/ 214957 w 334963"/>
                <a:gd name="connsiteY120" fmla="*/ 329155 h 334963"/>
                <a:gd name="connsiteX121" fmla="*/ 204407 w 334963"/>
                <a:gd name="connsiteY121" fmla="*/ 331788 h 334963"/>
                <a:gd name="connsiteX122" fmla="*/ 224188 w 334963"/>
                <a:gd name="connsiteY122" fmla="*/ 302822 h 334963"/>
                <a:gd name="connsiteX123" fmla="*/ 225507 w 334963"/>
                <a:gd name="connsiteY123" fmla="*/ 300189 h 334963"/>
                <a:gd name="connsiteX124" fmla="*/ 312544 w 334963"/>
                <a:gd name="connsiteY124" fmla="*/ 167210 h 334963"/>
                <a:gd name="connsiteX125" fmla="*/ 167482 w 334963"/>
                <a:gd name="connsiteY125" fmla="*/ 22382 h 334963"/>
                <a:gd name="connsiteX126" fmla="*/ 22419 w 334963"/>
                <a:gd name="connsiteY126" fmla="*/ 167210 h 334963"/>
                <a:gd name="connsiteX127" fmla="*/ 108137 w 334963"/>
                <a:gd name="connsiteY127" fmla="*/ 300189 h 334963"/>
                <a:gd name="connsiteX128" fmla="*/ 93631 w 334963"/>
                <a:gd name="connsiteY128" fmla="*/ 318622 h 334963"/>
                <a:gd name="connsiteX129" fmla="*/ 88356 w 334963"/>
                <a:gd name="connsiteY129" fmla="*/ 315989 h 334963"/>
                <a:gd name="connsiteX130" fmla="*/ 96269 w 334963"/>
                <a:gd name="connsiteY130" fmla="*/ 302822 h 334963"/>
                <a:gd name="connsiteX131" fmla="*/ 96269 w 334963"/>
                <a:gd name="connsiteY131" fmla="*/ 296239 h 334963"/>
                <a:gd name="connsiteX132" fmla="*/ 90994 w 334963"/>
                <a:gd name="connsiteY132" fmla="*/ 296239 h 334963"/>
                <a:gd name="connsiteX133" fmla="*/ 80444 w 334963"/>
                <a:gd name="connsiteY133" fmla="*/ 312039 h 334963"/>
                <a:gd name="connsiteX134" fmla="*/ 75169 w 334963"/>
                <a:gd name="connsiteY134" fmla="*/ 308089 h 334963"/>
                <a:gd name="connsiteX135" fmla="*/ 79125 w 334963"/>
                <a:gd name="connsiteY135" fmla="*/ 302822 h 334963"/>
                <a:gd name="connsiteX136" fmla="*/ 77806 w 334963"/>
                <a:gd name="connsiteY136" fmla="*/ 296239 h 334963"/>
                <a:gd name="connsiteX137" fmla="*/ 73850 w 334963"/>
                <a:gd name="connsiteY137" fmla="*/ 296239 h 334963"/>
                <a:gd name="connsiteX138" fmla="*/ 68575 w 334963"/>
                <a:gd name="connsiteY138" fmla="*/ 302822 h 334963"/>
                <a:gd name="connsiteX139" fmla="*/ 60662 w 334963"/>
                <a:gd name="connsiteY139" fmla="*/ 297556 h 334963"/>
                <a:gd name="connsiteX140" fmla="*/ 60662 w 334963"/>
                <a:gd name="connsiteY140" fmla="*/ 296239 h 334963"/>
                <a:gd name="connsiteX141" fmla="*/ 58025 w 334963"/>
                <a:gd name="connsiteY141" fmla="*/ 294922 h 334963"/>
                <a:gd name="connsiteX142" fmla="*/ 0 w 334963"/>
                <a:gd name="connsiteY142" fmla="*/ 167210 h 334963"/>
                <a:gd name="connsiteX143" fmla="*/ 167482 w 334963"/>
                <a:gd name="connsiteY143" fmla="*/ 0 h 3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334963" h="334963">
                  <a:moveTo>
                    <a:pt x="163513" y="311150"/>
                  </a:moveTo>
                  <a:cubicBezTo>
                    <a:pt x="164836" y="311150"/>
                    <a:pt x="166158" y="311150"/>
                    <a:pt x="167481" y="311150"/>
                  </a:cubicBezTo>
                  <a:cubicBezTo>
                    <a:pt x="168804" y="311150"/>
                    <a:pt x="170127" y="311150"/>
                    <a:pt x="171450" y="311150"/>
                  </a:cubicBezTo>
                  <a:cubicBezTo>
                    <a:pt x="171450" y="311150"/>
                    <a:pt x="171450" y="311150"/>
                    <a:pt x="156898" y="332317"/>
                  </a:cubicBezTo>
                  <a:cubicBezTo>
                    <a:pt x="155575" y="332317"/>
                    <a:pt x="155575" y="333640"/>
                    <a:pt x="155575" y="334963"/>
                  </a:cubicBezTo>
                  <a:cubicBezTo>
                    <a:pt x="152929" y="333640"/>
                    <a:pt x="150283" y="333640"/>
                    <a:pt x="147637" y="333640"/>
                  </a:cubicBezTo>
                  <a:cubicBezTo>
                    <a:pt x="147637" y="333640"/>
                    <a:pt x="147637" y="333640"/>
                    <a:pt x="163513" y="311150"/>
                  </a:cubicBezTo>
                  <a:close/>
                  <a:moveTo>
                    <a:pt x="192088" y="309562"/>
                  </a:moveTo>
                  <a:cubicBezTo>
                    <a:pt x="192088" y="309562"/>
                    <a:pt x="192088" y="309562"/>
                    <a:pt x="175895" y="332289"/>
                  </a:cubicBezTo>
                  <a:cubicBezTo>
                    <a:pt x="174546" y="332289"/>
                    <a:pt x="174546" y="333625"/>
                    <a:pt x="174546" y="334962"/>
                  </a:cubicBezTo>
                  <a:cubicBezTo>
                    <a:pt x="171847" y="334962"/>
                    <a:pt x="170498" y="334962"/>
                    <a:pt x="167799" y="334962"/>
                  </a:cubicBezTo>
                  <a:cubicBezTo>
                    <a:pt x="166450" y="334962"/>
                    <a:pt x="166450" y="334962"/>
                    <a:pt x="165100" y="334962"/>
                  </a:cubicBezTo>
                  <a:cubicBezTo>
                    <a:pt x="165100" y="334962"/>
                    <a:pt x="165100" y="334962"/>
                    <a:pt x="182642" y="310899"/>
                  </a:cubicBezTo>
                  <a:cubicBezTo>
                    <a:pt x="185341" y="310899"/>
                    <a:pt x="188040" y="309562"/>
                    <a:pt x="192088" y="309562"/>
                  </a:cubicBezTo>
                  <a:close/>
                  <a:moveTo>
                    <a:pt x="146984" y="309562"/>
                  </a:moveTo>
                  <a:cubicBezTo>
                    <a:pt x="148385" y="310870"/>
                    <a:pt x="151187" y="310870"/>
                    <a:pt x="153988" y="310870"/>
                  </a:cubicBezTo>
                  <a:cubicBezTo>
                    <a:pt x="153988" y="310870"/>
                    <a:pt x="153988" y="310870"/>
                    <a:pt x="138580" y="331787"/>
                  </a:cubicBezTo>
                  <a:cubicBezTo>
                    <a:pt x="135778" y="331787"/>
                    <a:pt x="132977" y="330480"/>
                    <a:pt x="130175" y="330480"/>
                  </a:cubicBezTo>
                  <a:close/>
                  <a:moveTo>
                    <a:pt x="131167" y="307975"/>
                  </a:moveTo>
                  <a:cubicBezTo>
                    <a:pt x="132556" y="307975"/>
                    <a:pt x="135334" y="309265"/>
                    <a:pt x="138112" y="309265"/>
                  </a:cubicBezTo>
                  <a:cubicBezTo>
                    <a:pt x="138112" y="309265"/>
                    <a:pt x="138112" y="309265"/>
                    <a:pt x="122832" y="328613"/>
                  </a:cubicBezTo>
                  <a:cubicBezTo>
                    <a:pt x="120054" y="328613"/>
                    <a:pt x="118665" y="327323"/>
                    <a:pt x="115887" y="327323"/>
                  </a:cubicBezTo>
                  <a:close/>
                  <a:moveTo>
                    <a:pt x="214313" y="304800"/>
                  </a:moveTo>
                  <a:cubicBezTo>
                    <a:pt x="214313" y="304800"/>
                    <a:pt x="214313" y="304800"/>
                    <a:pt x="194642" y="332076"/>
                  </a:cubicBezTo>
                  <a:cubicBezTo>
                    <a:pt x="193330" y="332076"/>
                    <a:pt x="193330" y="332076"/>
                    <a:pt x="193330" y="332076"/>
                  </a:cubicBezTo>
                  <a:cubicBezTo>
                    <a:pt x="190707" y="333375"/>
                    <a:pt x="188085" y="333375"/>
                    <a:pt x="184150" y="333375"/>
                  </a:cubicBezTo>
                  <a:cubicBezTo>
                    <a:pt x="184150" y="333375"/>
                    <a:pt x="184150" y="333375"/>
                    <a:pt x="203822" y="307397"/>
                  </a:cubicBezTo>
                  <a:cubicBezTo>
                    <a:pt x="206445" y="307397"/>
                    <a:pt x="210379" y="306099"/>
                    <a:pt x="214313" y="304800"/>
                  </a:cubicBezTo>
                  <a:close/>
                  <a:moveTo>
                    <a:pt x="115358" y="301625"/>
                  </a:moveTo>
                  <a:cubicBezTo>
                    <a:pt x="118110" y="302932"/>
                    <a:pt x="120862" y="302932"/>
                    <a:pt x="122238" y="304239"/>
                  </a:cubicBezTo>
                  <a:cubicBezTo>
                    <a:pt x="122238" y="304239"/>
                    <a:pt x="122238" y="304239"/>
                    <a:pt x="108479" y="323850"/>
                  </a:cubicBezTo>
                  <a:cubicBezTo>
                    <a:pt x="105727" y="322543"/>
                    <a:pt x="102976" y="321236"/>
                    <a:pt x="101600" y="321236"/>
                  </a:cubicBezTo>
                  <a:cubicBezTo>
                    <a:pt x="101600" y="321236"/>
                    <a:pt x="101600" y="321236"/>
                    <a:pt x="115358" y="301625"/>
                  </a:cubicBezTo>
                  <a:close/>
                  <a:moveTo>
                    <a:pt x="167482" y="109537"/>
                  </a:moveTo>
                  <a:cubicBezTo>
                    <a:pt x="167482" y="109537"/>
                    <a:pt x="167482" y="109537"/>
                    <a:pt x="167482" y="139754"/>
                  </a:cubicBezTo>
                  <a:cubicBezTo>
                    <a:pt x="175345" y="139754"/>
                    <a:pt x="181899" y="142382"/>
                    <a:pt x="187141" y="147637"/>
                  </a:cubicBezTo>
                  <a:cubicBezTo>
                    <a:pt x="187141" y="147637"/>
                    <a:pt x="187141" y="147637"/>
                    <a:pt x="200247" y="134499"/>
                  </a:cubicBezTo>
                  <a:cubicBezTo>
                    <a:pt x="209421" y="143695"/>
                    <a:pt x="213353" y="155520"/>
                    <a:pt x="213353" y="167344"/>
                  </a:cubicBezTo>
                  <a:cubicBezTo>
                    <a:pt x="213353" y="179168"/>
                    <a:pt x="209421" y="192306"/>
                    <a:pt x="200247" y="201502"/>
                  </a:cubicBezTo>
                  <a:cubicBezTo>
                    <a:pt x="200247" y="201502"/>
                    <a:pt x="200247" y="201502"/>
                    <a:pt x="185830" y="187051"/>
                  </a:cubicBezTo>
                  <a:cubicBezTo>
                    <a:pt x="180588" y="190992"/>
                    <a:pt x="174035" y="193620"/>
                    <a:pt x="167482" y="193620"/>
                  </a:cubicBezTo>
                  <a:cubicBezTo>
                    <a:pt x="153065" y="193620"/>
                    <a:pt x="139959" y="181795"/>
                    <a:pt x="139959" y="166030"/>
                  </a:cubicBezTo>
                  <a:lnTo>
                    <a:pt x="111125" y="166030"/>
                  </a:lnTo>
                  <a:cubicBezTo>
                    <a:pt x="111125" y="197561"/>
                    <a:pt x="136027" y="223837"/>
                    <a:pt x="167482" y="223837"/>
                  </a:cubicBezTo>
                  <a:cubicBezTo>
                    <a:pt x="198937" y="223837"/>
                    <a:pt x="223838" y="197561"/>
                    <a:pt x="223838" y="166030"/>
                  </a:cubicBezTo>
                  <a:cubicBezTo>
                    <a:pt x="223838" y="135813"/>
                    <a:pt x="198937" y="109537"/>
                    <a:pt x="167482" y="109537"/>
                  </a:cubicBezTo>
                  <a:close/>
                  <a:moveTo>
                    <a:pt x="167728" y="87312"/>
                  </a:moveTo>
                  <a:cubicBezTo>
                    <a:pt x="167728" y="87312"/>
                    <a:pt x="167728" y="87312"/>
                    <a:pt x="167728" y="92576"/>
                  </a:cubicBezTo>
                  <a:cubicBezTo>
                    <a:pt x="208455" y="92576"/>
                    <a:pt x="241300" y="125480"/>
                    <a:pt x="241300" y="166280"/>
                  </a:cubicBezTo>
                  <a:cubicBezTo>
                    <a:pt x="241300" y="208396"/>
                    <a:pt x="208455" y="241300"/>
                    <a:pt x="167728" y="241300"/>
                  </a:cubicBezTo>
                  <a:cubicBezTo>
                    <a:pt x="127000" y="241300"/>
                    <a:pt x="92841" y="208396"/>
                    <a:pt x="92841" y="166280"/>
                  </a:cubicBezTo>
                  <a:cubicBezTo>
                    <a:pt x="92841" y="166280"/>
                    <a:pt x="92841" y="166280"/>
                    <a:pt x="88900" y="166280"/>
                  </a:cubicBezTo>
                  <a:cubicBezTo>
                    <a:pt x="88900" y="122847"/>
                    <a:pt x="124372" y="87312"/>
                    <a:pt x="167728" y="87312"/>
                  </a:cubicBezTo>
                  <a:close/>
                  <a:moveTo>
                    <a:pt x="168275" y="71437"/>
                  </a:moveTo>
                  <a:cubicBezTo>
                    <a:pt x="221192" y="71437"/>
                    <a:pt x="263525" y="114792"/>
                    <a:pt x="263525" y="166030"/>
                  </a:cubicBezTo>
                  <a:cubicBezTo>
                    <a:pt x="263525" y="218582"/>
                    <a:pt x="221192" y="261937"/>
                    <a:pt x="168275" y="261937"/>
                  </a:cubicBezTo>
                  <a:cubicBezTo>
                    <a:pt x="168275" y="261937"/>
                    <a:pt x="168275" y="261937"/>
                    <a:pt x="168275" y="256682"/>
                  </a:cubicBezTo>
                  <a:cubicBezTo>
                    <a:pt x="218546" y="256682"/>
                    <a:pt x="258234" y="215954"/>
                    <a:pt x="258234" y="166030"/>
                  </a:cubicBezTo>
                  <a:cubicBezTo>
                    <a:pt x="258234" y="117420"/>
                    <a:pt x="218546" y="76692"/>
                    <a:pt x="168275" y="76692"/>
                  </a:cubicBezTo>
                  <a:cubicBezTo>
                    <a:pt x="168275" y="76692"/>
                    <a:pt x="168275" y="76692"/>
                    <a:pt x="168275" y="71437"/>
                  </a:cubicBezTo>
                  <a:close/>
                  <a:moveTo>
                    <a:pt x="170114" y="61912"/>
                  </a:moveTo>
                  <a:cubicBezTo>
                    <a:pt x="168798" y="63230"/>
                    <a:pt x="167482" y="64548"/>
                    <a:pt x="164849" y="64548"/>
                  </a:cubicBezTo>
                  <a:cubicBezTo>
                    <a:pt x="146422" y="65866"/>
                    <a:pt x="129311" y="71137"/>
                    <a:pt x="114832" y="80363"/>
                  </a:cubicBezTo>
                  <a:cubicBezTo>
                    <a:pt x="113516" y="80363"/>
                    <a:pt x="110884" y="81681"/>
                    <a:pt x="109568" y="81681"/>
                  </a:cubicBezTo>
                  <a:cubicBezTo>
                    <a:pt x="109568" y="81681"/>
                    <a:pt x="108251" y="81681"/>
                    <a:pt x="108251" y="80363"/>
                  </a:cubicBezTo>
                  <a:cubicBezTo>
                    <a:pt x="96405" y="89588"/>
                    <a:pt x="87192" y="98814"/>
                    <a:pt x="79294" y="110675"/>
                  </a:cubicBezTo>
                  <a:cubicBezTo>
                    <a:pt x="79294" y="113311"/>
                    <a:pt x="79294" y="115947"/>
                    <a:pt x="77978" y="117265"/>
                  </a:cubicBezTo>
                  <a:cubicBezTo>
                    <a:pt x="70081" y="133080"/>
                    <a:pt x="66132" y="148895"/>
                    <a:pt x="66132" y="166028"/>
                  </a:cubicBezTo>
                  <a:cubicBezTo>
                    <a:pt x="66132" y="166028"/>
                    <a:pt x="66132" y="166028"/>
                    <a:pt x="66132" y="168664"/>
                  </a:cubicBezTo>
                  <a:cubicBezTo>
                    <a:pt x="66132" y="171299"/>
                    <a:pt x="64816" y="172617"/>
                    <a:pt x="63500" y="175253"/>
                  </a:cubicBezTo>
                  <a:cubicBezTo>
                    <a:pt x="64816" y="189750"/>
                    <a:pt x="68765" y="202930"/>
                    <a:pt x="75346" y="214791"/>
                  </a:cubicBezTo>
                  <a:cubicBezTo>
                    <a:pt x="76662" y="216109"/>
                    <a:pt x="79294" y="217427"/>
                    <a:pt x="80611" y="218745"/>
                  </a:cubicBezTo>
                  <a:cubicBezTo>
                    <a:pt x="89824" y="234560"/>
                    <a:pt x="102986" y="246421"/>
                    <a:pt x="117465" y="255647"/>
                  </a:cubicBezTo>
                  <a:cubicBezTo>
                    <a:pt x="120097" y="256965"/>
                    <a:pt x="121413" y="258283"/>
                    <a:pt x="121413" y="260918"/>
                  </a:cubicBezTo>
                  <a:cubicBezTo>
                    <a:pt x="134576" y="266190"/>
                    <a:pt x="147738" y="270144"/>
                    <a:pt x="162217" y="271462"/>
                  </a:cubicBezTo>
                  <a:cubicBezTo>
                    <a:pt x="163533" y="268826"/>
                    <a:pt x="166166" y="268826"/>
                    <a:pt x="168798" y="268826"/>
                  </a:cubicBezTo>
                  <a:cubicBezTo>
                    <a:pt x="185909" y="267508"/>
                    <a:pt x="203020" y="263554"/>
                    <a:pt x="218814" y="254329"/>
                  </a:cubicBezTo>
                  <a:cubicBezTo>
                    <a:pt x="221447" y="253011"/>
                    <a:pt x="222763" y="253011"/>
                    <a:pt x="225395" y="253011"/>
                  </a:cubicBezTo>
                  <a:cubicBezTo>
                    <a:pt x="237241" y="245103"/>
                    <a:pt x="246455" y="235878"/>
                    <a:pt x="254352" y="224016"/>
                  </a:cubicBezTo>
                  <a:cubicBezTo>
                    <a:pt x="254352" y="221381"/>
                    <a:pt x="254352" y="218745"/>
                    <a:pt x="255669" y="217427"/>
                  </a:cubicBezTo>
                  <a:cubicBezTo>
                    <a:pt x="264882" y="201612"/>
                    <a:pt x="268831" y="184479"/>
                    <a:pt x="268831" y="166028"/>
                  </a:cubicBezTo>
                  <a:cubicBezTo>
                    <a:pt x="268831" y="164710"/>
                    <a:pt x="270147" y="162074"/>
                    <a:pt x="271463" y="160756"/>
                  </a:cubicBezTo>
                  <a:cubicBezTo>
                    <a:pt x="268831" y="106721"/>
                    <a:pt x="224079" y="63230"/>
                    <a:pt x="170114" y="61912"/>
                  </a:cubicBezTo>
                  <a:close/>
                  <a:moveTo>
                    <a:pt x="163539" y="47625"/>
                  </a:moveTo>
                  <a:cubicBezTo>
                    <a:pt x="166167" y="47625"/>
                    <a:pt x="168795" y="48940"/>
                    <a:pt x="170109" y="51572"/>
                  </a:cubicBezTo>
                  <a:cubicBezTo>
                    <a:pt x="230558" y="52887"/>
                    <a:pt x="279180" y="100249"/>
                    <a:pt x="283122" y="159451"/>
                  </a:cubicBezTo>
                  <a:cubicBezTo>
                    <a:pt x="284436" y="162083"/>
                    <a:pt x="285750" y="163398"/>
                    <a:pt x="285750" y="166029"/>
                  </a:cubicBezTo>
                  <a:cubicBezTo>
                    <a:pt x="285750" y="187079"/>
                    <a:pt x="280494" y="208129"/>
                    <a:pt x="269981" y="225232"/>
                  </a:cubicBezTo>
                  <a:cubicBezTo>
                    <a:pt x="268667" y="227863"/>
                    <a:pt x="267353" y="229179"/>
                    <a:pt x="264725" y="229179"/>
                  </a:cubicBezTo>
                  <a:cubicBezTo>
                    <a:pt x="255526" y="242335"/>
                    <a:pt x="245013" y="254175"/>
                    <a:pt x="231872" y="263384"/>
                  </a:cubicBezTo>
                  <a:cubicBezTo>
                    <a:pt x="230558" y="266016"/>
                    <a:pt x="229244" y="267331"/>
                    <a:pt x="227930" y="268647"/>
                  </a:cubicBezTo>
                  <a:cubicBezTo>
                    <a:pt x="209532" y="279172"/>
                    <a:pt x="189821" y="285750"/>
                    <a:pt x="168795" y="285750"/>
                  </a:cubicBezTo>
                  <a:cubicBezTo>
                    <a:pt x="166167" y="285750"/>
                    <a:pt x="163539" y="284434"/>
                    <a:pt x="162225" y="281803"/>
                  </a:cubicBezTo>
                  <a:cubicBezTo>
                    <a:pt x="146456" y="281803"/>
                    <a:pt x="130686" y="277856"/>
                    <a:pt x="116231" y="271278"/>
                  </a:cubicBezTo>
                  <a:cubicBezTo>
                    <a:pt x="116231" y="271278"/>
                    <a:pt x="114917" y="271278"/>
                    <a:pt x="113603" y="271278"/>
                  </a:cubicBezTo>
                  <a:cubicBezTo>
                    <a:pt x="112289" y="271278"/>
                    <a:pt x="110974" y="271278"/>
                    <a:pt x="109660" y="269962"/>
                  </a:cubicBezTo>
                  <a:cubicBezTo>
                    <a:pt x="91263" y="259438"/>
                    <a:pt x="76808" y="244966"/>
                    <a:pt x="66295" y="227863"/>
                  </a:cubicBezTo>
                  <a:cubicBezTo>
                    <a:pt x="64981" y="225232"/>
                    <a:pt x="63667" y="222601"/>
                    <a:pt x="64981" y="219969"/>
                  </a:cubicBezTo>
                  <a:cubicBezTo>
                    <a:pt x="58410" y="206813"/>
                    <a:pt x="53154" y="191026"/>
                    <a:pt x="51840" y="175239"/>
                  </a:cubicBezTo>
                  <a:cubicBezTo>
                    <a:pt x="50526" y="173923"/>
                    <a:pt x="49212" y="171292"/>
                    <a:pt x="49212" y="168661"/>
                  </a:cubicBezTo>
                  <a:cubicBezTo>
                    <a:pt x="49212" y="168661"/>
                    <a:pt x="49212" y="168661"/>
                    <a:pt x="49212" y="166029"/>
                  </a:cubicBezTo>
                  <a:cubicBezTo>
                    <a:pt x="49212" y="146295"/>
                    <a:pt x="54468" y="126561"/>
                    <a:pt x="63667" y="109458"/>
                  </a:cubicBezTo>
                  <a:cubicBezTo>
                    <a:pt x="64981" y="106827"/>
                    <a:pt x="67609" y="105511"/>
                    <a:pt x="68923" y="105511"/>
                  </a:cubicBezTo>
                  <a:cubicBezTo>
                    <a:pt x="78122" y="92355"/>
                    <a:pt x="88635" y="80515"/>
                    <a:pt x="101776" y="71306"/>
                  </a:cubicBezTo>
                  <a:cubicBezTo>
                    <a:pt x="101776" y="68674"/>
                    <a:pt x="103090" y="67359"/>
                    <a:pt x="105718" y="64728"/>
                  </a:cubicBezTo>
                  <a:cubicBezTo>
                    <a:pt x="122801" y="54203"/>
                    <a:pt x="143827" y="48940"/>
                    <a:pt x="163539" y="47625"/>
                  </a:cubicBezTo>
                  <a:close/>
                  <a:moveTo>
                    <a:pt x="167482" y="0"/>
                  </a:moveTo>
                  <a:cubicBezTo>
                    <a:pt x="259794" y="0"/>
                    <a:pt x="334963" y="75047"/>
                    <a:pt x="334963" y="167210"/>
                  </a:cubicBezTo>
                  <a:cubicBezTo>
                    <a:pt x="334963" y="218559"/>
                    <a:pt x="312544" y="264640"/>
                    <a:pt x="276938" y="294922"/>
                  </a:cubicBezTo>
                  <a:cubicBezTo>
                    <a:pt x="275619" y="294922"/>
                    <a:pt x="275619" y="294922"/>
                    <a:pt x="274301" y="296239"/>
                  </a:cubicBezTo>
                  <a:cubicBezTo>
                    <a:pt x="274301" y="296239"/>
                    <a:pt x="274301" y="296239"/>
                    <a:pt x="272982" y="298872"/>
                  </a:cubicBezTo>
                  <a:cubicBezTo>
                    <a:pt x="267707" y="302822"/>
                    <a:pt x="262432" y="306772"/>
                    <a:pt x="255838" y="310722"/>
                  </a:cubicBezTo>
                  <a:cubicBezTo>
                    <a:pt x="255838" y="310722"/>
                    <a:pt x="255838" y="310722"/>
                    <a:pt x="261113" y="302822"/>
                  </a:cubicBezTo>
                  <a:cubicBezTo>
                    <a:pt x="262432" y="301506"/>
                    <a:pt x="262432" y="297556"/>
                    <a:pt x="261113" y="296239"/>
                  </a:cubicBezTo>
                  <a:cubicBezTo>
                    <a:pt x="259794" y="294922"/>
                    <a:pt x="257157" y="294922"/>
                    <a:pt x="255838" y="296239"/>
                  </a:cubicBezTo>
                  <a:cubicBezTo>
                    <a:pt x="255838" y="296239"/>
                    <a:pt x="255838" y="296239"/>
                    <a:pt x="240013" y="319939"/>
                  </a:cubicBezTo>
                  <a:cubicBezTo>
                    <a:pt x="236057" y="321255"/>
                    <a:pt x="232101" y="322572"/>
                    <a:pt x="228144" y="323889"/>
                  </a:cubicBezTo>
                  <a:cubicBezTo>
                    <a:pt x="228144" y="323889"/>
                    <a:pt x="228144" y="323889"/>
                    <a:pt x="242651" y="302822"/>
                  </a:cubicBezTo>
                  <a:cubicBezTo>
                    <a:pt x="243969" y="301506"/>
                    <a:pt x="243969" y="297556"/>
                    <a:pt x="242651" y="296239"/>
                  </a:cubicBezTo>
                  <a:cubicBezTo>
                    <a:pt x="241332" y="294922"/>
                    <a:pt x="238694" y="294922"/>
                    <a:pt x="237376" y="296239"/>
                  </a:cubicBezTo>
                  <a:cubicBezTo>
                    <a:pt x="237376" y="296239"/>
                    <a:pt x="237376" y="296239"/>
                    <a:pt x="214957" y="329155"/>
                  </a:cubicBezTo>
                  <a:cubicBezTo>
                    <a:pt x="211001" y="330472"/>
                    <a:pt x="207044" y="330472"/>
                    <a:pt x="204407" y="331788"/>
                  </a:cubicBezTo>
                  <a:cubicBezTo>
                    <a:pt x="204407" y="331788"/>
                    <a:pt x="204407" y="331788"/>
                    <a:pt x="224188" y="302822"/>
                  </a:cubicBezTo>
                  <a:cubicBezTo>
                    <a:pt x="225507" y="302822"/>
                    <a:pt x="225507" y="301506"/>
                    <a:pt x="225507" y="300189"/>
                  </a:cubicBezTo>
                  <a:cubicBezTo>
                    <a:pt x="276938" y="277806"/>
                    <a:pt x="312544" y="226458"/>
                    <a:pt x="312544" y="167210"/>
                  </a:cubicBezTo>
                  <a:cubicBezTo>
                    <a:pt x="312544" y="88213"/>
                    <a:pt x="247926" y="22382"/>
                    <a:pt x="167482" y="22382"/>
                  </a:cubicBezTo>
                  <a:cubicBezTo>
                    <a:pt x="87037" y="22382"/>
                    <a:pt x="22419" y="88213"/>
                    <a:pt x="22419" y="167210"/>
                  </a:cubicBezTo>
                  <a:cubicBezTo>
                    <a:pt x="22419" y="226458"/>
                    <a:pt x="56706" y="276490"/>
                    <a:pt x="108137" y="300189"/>
                  </a:cubicBezTo>
                  <a:cubicBezTo>
                    <a:pt x="108137" y="300189"/>
                    <a:pt x="108137" y="300189"/>
                    <a:pt x="93631" y="318622"/>
                  </a:cubicBezTo>
                  <a:cubicBezTo>
                    <a:pt x="92312" y="317305"/>
                    <a:pt x="89675" y="315989"/>
                    <a:pt x="88356" y="315989"/>
                  </a:cubicBezTo>
                  <a:cubicBezTo>
                    <a:pt x="88356" y="315989"/>
                    <a:pt x="88356" y="315989"/>
                    <a:pt x="96269" y="302822"/>
                  </a:cubicBezTo>
                  <a:cubicBezTo>
                    <a:pt x="97587" y="301506"/>
                    <a:pt x="97587" y="297556"/>
                    <a:pt x="96269" y="296239"/>
                  </a:cubicBezTo>
                  <a:cubicBezTo>
                    <a:pt x="94950" y="294922"/>
                    <a:pt x="92312" y="294922"/>
                    <a:pt x="90994" y="296239"/>
                  </a:cubicBezTo>
                  <a:cubicBezTo>
                    <a:pt x="90994" y="296239"/>
                    <a:pt x="90994" y="296239"/>
                    <a:pt x="80444" y="312039"/>
                  </a:cubicBezTo>
                  <a:cubicBezTo>
                    <a:pt x="79125" y="310722"/>
                    <a:pt x="76487" y="309405"/>
                    <a:pt x="75169" y="308089"/>
                  </a:cubicBezTo>
                  <a:cubicBezTo>
                    <a:pt x="75169" y="308089"/>
                    <a:pt x="75169" y="308089"/>
                    <a:pt x="79125" y="302822"/>
                  </a:cubicBezTo>
                  <a:cubicBezTo>
                    <a:pt x="80444" y="301506"/>
                    <a:pt x="79125" y="297556"/>
                    <a:pt x="77806" y="296239"/>
                  </a:cubicBezTo>
                  <a:cubicBezTo>
                    <a:pt x="76487" y="294922"/>
                    <a:pt x="75169" y="294922"/>
                    <a:pt x="73850" y="296239"/>
                  </a:cubicBezTo>
                  <a:cubicBezTo>
                    <a:pt x="73850" y="296239"/>
                    <a:pt x="73850" y="296239"/>
                    <a:pt x="68575" y="302822"/>
                  </a:cubicBezTo>
                  <a:cubicBezTo>
                    <a:pt x="65937" y="301506"/>
                    <a:pt x="63300" y="298872"/>
                    <a:pt x="60662" y="297556"/>
                  </a:cubicBezTo>
                  <a:cubicBezTo>
                    <a:pt x="60662" y="296239"/>
                    <a:pt x="60662" y="296239"/>
                    <a:pt x="60662" y="296239"/>
                  </a:cubicBezTo>
                  <a:cubicBezTo>
                    <a:pt x="59344" y="294922"/>
                    <a:pt x="59344" y="294922"/>
                    <a:pt x="58025" y="294922"/>
                  </a:cubicBezTo>
                  <a:cubicBezTo>
                    <a:pt x="22419" y="264640"/>
                    <a:pt x="0" y="218559"/>
                    <a:pt x="0" y="167210"/>
                  </a:cubicBezTo>
                  <a:cubicBezTo>
                    <a:pt x="0" y="75047"/>
                    <a:pt x="75169" y="0"/>
                    <a:pt x="1674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ECAB8E82-12D0-4B2B-94A1-6E3C57418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8985" y="3730209"/>
              <a:ext cx="296230" cy="294838"/>
            </a:xfrm>
            <a:custGeom>
              <a:avLst/>
              <a:gdLst>
                <a:gd name="connsiteX0" fmla="*/ 210684 w 338138"/>
                <a:gd name="connsiteY0" fmla="*/ 177800 h 336550"/>
                <a:gd name="connsiteX1" fmla="*/ 207963 w 338138"/>
                <a:gd name="connsiteY1" fmla="*/ 181928 h 336550"/>
                <a:gd name="connsiteX2" fmla="*/ 207963 w 338138"/>
                <a:gd name="connsiteY2" fmla="*/ 195686 h 336550"/>
                <a:gd name="connsiteX3" fmla="*/ 210684 w 338138"/>
                <a:gd name="connsiteY3" fmla="*/ 198438 h 336550"/>
                <a:gd name="connsiteX4" fmla="*/ 243342 w 338138"/>
                <a:gd name="connsiteY4" fmla="*/ 198438 h 336550"/>
                <a:gd name="connsiteX5" fmla="*/ 246063 w 338138"/>
                <a:gd name="connsiteY5" fmla="*/ 195686 h 336550"/>
                <a:gd name="connsiteX6" fmla="*/ 246063 w 338138"/>
                <a:gd name="connsiteY6" fmla="*/ 181928 h 336550"/>
                <a:gd name="connsiteX7" fmla="*/ 243342 w 338138"/>
                <a:gd name="connsiteY7" fmla="*/ 177800 h 336550"/>
                <a:gd name="connsiteX8" fmla="*/ 210684 w 338138"/>
                <a:gd name="connsiteY8" fmla="*/ 177800 h 336550"/>
                <a:gd name="connsiteX9" fmla="*/ 94796 w 338138"/>
                <a:gd name="connsiteY9" fmla="*/ 177800 h 336550"/>
                <a:gd name="connsiteX10" fmla="*/ 92075 w 338138"/>
                <a:gd name="connsiteY10" fmla="*/ 181928 h 336550"/>
                <a:gd name="connsiteX11" fmla="*/ 92075 w 338138"/>
                <a:gd name="connsiteY11" fmla="*/ 195686 h 336550"/>
                <a:gd name="connsiteX12" fmla="*/ 94796 w 338138"/>
                <a:gd name="connsiteY12" fmla="*/ 198438 h 336550"/>
                <a:gd name="connsiteX13" fmla="*/ 127454 w 338138"/>
                <a:gd name="connsiteY13" fmla="*/ 198438 h 336550"/>
                <a:gd name="connsiteX14" fmla="*/ 130175 w 338138"/>
                <a:gd name="connsiteY14" fmla="*/ 195686 h 336550"/>
                <a:gd name="connsiteX15" fmla="*/ 130175 w 338138"/>
                <a:gd name="connsiteY15" fmla="*/ 181928 h 336550"/>
                <a:gd name="connsiteX16" fmla="*/ 127454 w 338138"/>
                <a:gd name="connsiteY16" fmla="*/ 177800 h 336550"/>
                <a:gd name="connsiteX17" fmla="*/ 94796 w 338138"/>
                <a:gd name="connsiteY17" fmla="*/ 177800 h 336550"/>
                <a:gd name="connsiteX18" fmla="*/ 120651 w 338138"/>
                <a:gd name="connsiteY18" fmla="*/ 107950 h 336550"/>
                <a:gd name="connsiteX19" fmla="*/ 106363 w 338138"/>
                <a:gd name="connsiteY19" fmla="*/ 144463 h 336550"/>
                <a:gd name="connsiteX20" fmla="*/ 231776 w 338138"/>
                <a:gd name="connsiteY20" fmla="*/ 144463 h 336550"/>
                <a:gd name="connsiteX21" fmla="*/ 217488 w 338138"/>
                <a:gd name="connsiteY21" fmla="*/ 107950 h 336550"/>
                <a:gd name="connsiteX22" fmla="*/ 117596 w 338138"/>
                <a:gd name="connsiteY22" fmla="*/ 88900 h 336550"/>
                <a:gd name="connsiteX23" fmla="*/ 220543 w 338138"/>
                <a:gd name="connsiteY23" fmla="*/ 88900 h 336550"/>
                <a:gd name="connsiteX24" fmla="*/ 240341 w 338138"/>
                <a:gd name="connsiteY24" fmla="*/ 102065 h 336550"/>
                <a:gd name="connsiteX25" fmla="*/ 256179 w 338138"/>
                <a:gd name="connsiteY25" fmla="*/ 138925 h 336550"/>
                <a:gd name="connsiteX26" fmla="*/ 258819 w 338138"/>
                <a:gd name="connsiteY26" fmla="*/ 133660 h 336550"/>
                <a:gd name="connsiteX27" fmla="*/ 261459 w 338138"/>
                <a:gd name="connsiteY27" fmla="*/ 131027 h 336550"/>
                <a:gd name="connsiteX28" fmla="*/ 279936 w 338138"/>
                <a:gd name="connsiteY28" fmla="*/ 131027 h 336550"/>
                <a:gd name="connsiteX29" fmla="*/ 282576 w 338138"/>
                <a:gd name="connsiteY29" fmla="*/ 134976 h 336550"/>
                <a:gd name="connsiteX30" fmla="*/ 282576 w 338138"/>
                <a:gd name="connsiteY30" fmla="*/ 149457 h 336550"/>
                <a:gd name="connsiteX31" fmla="*/ 279936 w 338138"/>
                <a:gd name="connsiteY31" fmla="*/ 152090 h 336550"/>
                <a:gd name="connsiteX32" fmla="*/ 262778 w 338138"/>
                <a:gd name="connsiteY32" fmla="*/ 152090 h 336550"/>
                <a:gd name="connsiteX33" fmla="*/ 270697 w 338138"/>
                <a:gd name="connsiteY33" fmla="*/ 169204 h 336550"/>
                <a:gd name="connsiteX34" fmla="*/ 273337 w 338138"/>
                <a:gd name="connsiteY34" fmla="*/ 178420 h 336550"/>
                <a:gd name="connsiteX35" fmla="*/ 273337 w 338138"/>
                <a:gd name="connsiteY35" fmla="*/ 211331 h 336550"/>
                <a:gd name="connsiteX36" fmla="*/ 257499 w 338138"/>
                <a:gd name="connsiteY36" fmla="*/ 231078 h 336550"/>
                <a:gd name="connsiteX37" fmla="*/ 257499 w 338138"/>
                <a:gd name="connsiteY37" fmla="*/ 244243 h 336550"/>
                <a:gd name="connsiteX38" fmla="*/ 250900 w 338138"/>
                <a:gd name="connsiteY38" fmla="*/ 250825 h 336550"/>
                <a:gd name="connsiteX39" fmla="*/ 229782 w 338138"/>
                <a:gd name="connsiteY39" fmla="*/ 250825 h 336550"/>
                <a:gd name="connsiteX40" fmla="*/ 223183 w 338138"/>
                <a:gd name="connsiteY40" fmla="*/ 244243 h 336550"/>
                <a:gd name="connsiteX41" fmla="*/ 223183 w 338138"/>
                <a:gd name="connsiteY41" fmla="*/ 232395 h 336550"/>
                <a:gd name="connsiteX42" fmla="*/ 114956 w 338138"/>
                <a:gd name="connsiteY42" fmla="*/ 232395 h 336550"/>
                <a:gd name="connsiteX43" fmla="*/ 114956 w 338138"/>
                <a:gd name="connsiteY43" fmla="*/ 244243 h 336550"/>
                <a:gd name="connsiteX44" fmla="*/ 108357 w 338138"/>
                <a:gd name="connsiteY44" fmla="*/ 250825 h 336550"/>
                <a:gd name="connsiteX45" fmla="*/ 87239 w 338138"/>
                <a:gd name="connsiteY45" fmla="*/ 250825 h 336550"/>
                <a:gd name="connsiteX46" fmla="*/ 80640 w 338138"/>
                <a:gd name="connsiteY46" fmla="*/ 244243 h 336550"/>
                <a:gd name="connsiteX47" fmla="*/ 80640 w 338138"/>
                <a:gd name="connsiteY47" fmla="*/ 231078 h 336550"/>
                <a:gd name="connsiteX48" fmla="*/ 64802 w 338138"/>
                <a:gd name="connsiteY48" fmla="*/ 211331 h 336550"/>
                <a:gd name="connsiteX49" fmla="*/ 64802 w 338138"/>
                <a:gd name="connsiteY49" fmla="*/ 178420 h 336550"/>
                <a:gd name="connsiteX50" fmla="*/ 67442 w 338138"/>
                <a:gd name="connsiteY50" fmla="*/ 169204 h 336550"/>
                <a:gd name="connsiteX51" fmla="*/ 75361 w 338138"/>
                <a:gd name="connsiteY51" fmla="*/ 152090 h 336550"/>
                <a:gd name="connsiteX52" fmla="*/ 58203 w 338138"/>
                <a:gd name="connsiteY52" fmla="*/ 152090 h 336550"/>
                <a:gd name="connsiteX53" fmla="*/ 55563 w 338138"/>
                <a:gd name="connsiteY53" fmla="*/ 149457 h 336550"/>
                <a:gd name="connsiteX54" fmla="*/ 55563 w 338138"/>
                <a:gd name="connsiteY54" fmla="*/ 134976 h 336550"/>
                <a:gd name="connsiteX55" fmla="*/ 58203 w 338138"/>
                <a:gd name="connsiteY55" fmla="*/ 131027 h 336550"/>
                <a:gd name="connsiteX56" fmla="*/ 76680 w 338138"/>
                <a:gd name="connsiteY56" fmla="*/ 131027 h 336550"/>
                <a:gd name="connsiteX57" fmla="*/ 79320 w 338138"/>
                <a:gd name="connsiteY57" fmla="*/ 133660 h 336550"/>
                <a:gd name="connsiteX58" fmla="*/ 81960 w 338138"/>
                <a:gd name="connsiteY58" fmla="*/ 138925 h 336550"/>
                <a:gd name="connsiteX59" fmla="*/ 97798 w 338138"/>
                <a:gd name="connsiteY59" fmla="*/ 102065 h 336550"/>
                <a:gd name="connsiteX60" fmla="*/ 117596 w 338138"/>
                <a:gd name="connsiteY60" fmla="*/ 88900 h 336550"/>
                <a:gd name="connsiteX61" fmla="*/ 69393 w 338138"/>
                <a:gd name="connsiteY61" fmla="*/ 12700 h 336550"/>
                <a:gd name="connsiteX62" fmla="*/ 12700 w 338138"/>
                <a:gd name="connsiteY62" fmla="*/ 69392 h 336550"/>
                <a:gd name="connsiteX63" fmla="*/ 12700 w 338138"/>
                <a:gd name="connsiteY63" fmla="*/ 267158 h 336550"/>
                <a:gd name="connsiteX64" fmla="*/ 69393 w 338138"/>
                <a:gd name="connsiteY64" fmla="*/ 323850 h 336550"/>
                <a:gd name="connsiteX65" fmla="*/ 267157 w 338138"/>
                <a:gd name="connsiteY65" fmla="*/ 323850 h 336550"/>
                <a:gd name="connsiteX66" fmla="*/ 323850 w 338138"/>
                <a:gd name="connsiteY66" fmla="*/ 267158 h 336550"/>
                <a:gd name="connsiteX67" fmla="*/ 323850 w 338138"/>
                <a:gd name="connsiteY67" fmla="*/ 69392 h 336550"/>
                <a:gd name="connsiteX68" fmla="*/ 267157 w 338138"/>
                <a:gd name="connsiteY68" fmla="*/ 12700 h 336550"/>
                <a:gd name="connsiteX69" fmla="*/ 69393 w 338138"/>
                <a:gd name="connsiteY69" fmla="*/ 12700 h 336550"/>
                <a:gd name="connsiteX70" fmla="*/ 70005 w 338138"/>
                <a:gd name="connsiteY70" fmla="*/ 0 h 336550"/>
                <a:gd name="connsiteX71" fmla="*/ 268133 w 338138"/>
                <a:gd name="connsiteY71" fmla="*/ 0 h 336550"/>
                <a:gd name="connsiteX72" fmla="*/ 338138 w 338138"/>
                <a:gd name="connsiteY72" fmla="*/ 69676 h 336550"/>
                <a:gd name="connsiteX73" fmla="*/ 338138 w 338138"/>
                <a:gd name="connsiteY73" fmla="*/ 266874 h 336550"/>
                <a:gd name="connsiteX74" fmla="*/ 268133 w 338138"/>
                <a:gd name="connsiteY74" fmla="*/ 336550 h 336550"/>
                <a:gd name="connsiteX75" fmla="*/ 70005 w 338138"/>
                <a:gd name="connsiteY75" fmla="*/ 336550 h 336550"/>
                <a:gd name="connsiteX76" fmla="*/ 0 w 338138"/>
                <a:gd name="connsiteY76" fmla="*/ 266874 h 336550"/>
                <a:gd name="connsiteX77" fmla="*/ 0 w 338138"/>
                <a:gd name="connsiteY77" fmla="*/ 69676 h 336550"/>
                <a:gd name="connsiteX78" fmla="*/ 70005 w 338138"/>
                <a:gd name="connsiteY7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38138" h="336550">
                  <a:moveTo>
                    <a:pt x="210684" y="177800"/>
                  </a:moveTo>
                  <a:cubicBezTo>
                    <a:pt x="209324" y="177800"/>
                    <a:pt x="207963" y="179176"/>
                    <a:pt x="207963" y="181928"/>
                  </a:cubicBezTo>
                  <a:cubicBezTo>
                    <a:pt x="207963" y="181928"/>
                    <a:pt x="207963" y="181928"/>
                    <a:pt x="207963" y="195686"/>
                  </a:cubicBezTo>
                  <a:cubicBezTo>
                    <a:pt x="207963" y="197062"/>
                    <a:pt x="209324" y="198438"/>
                    <a:pt x="210684" y="198438"/>
                  </a:cubicBezTo>
                  <a:cubicBezTo>
                    <a:pt x="210684" y="198438"/>
                    <a:pt x="210684" y="198438"/>
                    <a:pt x="243342" y="198438"/>
                  </a:cubicBezTo>
                  <a:cubicBezTo>
                    <a:pt x="244702" y="198438"/>
                    <a:pt x="246063" y="197062"/>
                    <a:pt x="246063" y="195686"/>
                  </a:cubicBezTo>
                  <a:lnTo>
                    <a:pt x="246063" y="181928"/>
                  </a:lnTo>
                  <a:cubicBezTo>
                    <a:pt x="246063" y="179176"/>
                    <a:pt x="244702" y="177800"/>
                    <a:pt x="243342" y="177800"/>
                  </a:cubicBezTo>
                  <a:cubicBezTo>
                    <a:pt x="243342" y="177800"/>
                    <a:pt x="243342" y="177800"/>
                    <a:pt x="210684" y="177800"/>
                  </a:cubicBezTo>
                  <a:close/>
                  <a:moveTo>
                    <a:pt x="94796" y="177800"/>
                  </a:moveTo>
                  <a:cubicBezTo>
                    <a:pt x="93436" y="177800"/>
                    <a:pt x="92075" y="179176"/>
                    <a:pt x="92075" y="181928"/>
                  </a:cubicBezTo>
                  <a:cubicBezTo>
                    <a:pt x="92075" y="181928"/>
                    <a:pt x="92075" y="181928"/>
                    <a:pt x="92075" y="195686"/>
                  </a:cubicBezTo>
                  <a:cubicBezTo>
                    <a:pt x="92075" y="197062"/>
                    <a:pt x="93436" y="198438"/>
                    <a:pt x="94796" y="198438"/>
                  </a:cubicBezTo>
                  <a:cubicBezTo>
                    <a:pt x="94796" y="198438"/>
                    <a:pt x="94796" y="198438"/>
                    <a:pt x="127454" y="198438"/>
                  </a:cubicBezTo>
                  <a:cubicBezTo>
                    <a:pt x="128814" y="198438"/>
                    <a:pt x="130175" y="197062"/>
                    <a:pt x="130175" y="195686"/>
                  </a:cubicBezTo>
                  <a:lnTo>
                    <a:pt x="130175" y="181928"/>
                  </a:lnTo>
                  <a:cubicBezTo>
                    <a:pt x="130175" y="179176"/>
                    <a:pt x="128814" y="177800"/>
                    <a:pt x="127454" y="177800"/>
                  </a:cubicBezTo>
                  <a:cubicBezTo>
                    <a:pt x="127454" y="177800"/>
                    <a:pt x="127454" y="177800"/>
                    <a:pt x="94796" y="177800"/>
                  </a:cubicBezTo>
                  <a:close/>
                  <a:moveTo>
                    <a:pt x="120651" y="107950"/>
                  </a:moveTo>
                  <a:lnTo>
                    <a:pt x="106363" y="144463"/>
                  </a:lnTo>
                  <a:lnTo>
                    <a:pt x="231776" y="144463"/>
                  </a:lnTo>
                  <a:lnTo>
                    <a:pt x="217488" y="107950"/>
                  </a:lnTo>
                  <a:close/>
                  <a:moveTo>
                    <a:pt x="117596" y="88900"/>
                  </a:moveTo>
                  <a:cubicBezTo>
                    <a:pt x="117596" y="88900"/>
                    <a:pt x="117596" y="88900"/>
                    <a:pt x="220543" y="88900"/>
                  </a:cubicBezTo>
                  <a:cubicBezTo>
                    <a:pt x="229782" y="88900"/>
                    <a:pt x="237701" y="94166"/>
                    <a:pt x="240341" y="102065"/>
                  </a:cubicBezTo>
                  <a:cubicBezTo>
                    <a:pt x="240341" y="102065"/>
                    <a:pt x="240341" y="102065"/>
                    <a:pt x="256179" y="138925"/>
                  </a:cubicBezTo>
                  <a:cubicBezTo>
                    <a:pt x="256179" y="138925"/>
                    <a:pt x="256179" y="138925"/>
                    <a:pt x="258819" y="133660"/>
                  </a:cubicBezTo>
                  <a:cubicBezTo>
                    <a:pt x="258819" y="132343"/>
                    <a:pt x="260139" y="131027"/>
                    <a:pt x="261459" y="131027"/>
                  </a:cubicBezTo>
                  <a:cubicBezTo>
                    <a:pt x="261459" y="131027"/>
                    <a:pt x="261459" y="131027"/>
                    <a:pt x="279936" y="131027"/>
                  </a:cubicBezTo>
                  <a:cubicBezTo>
                    <a:pt x="281256" y="131027"/>
                    <a:pt x="282576" y="132343"/>
                    <a:pt x="282576" y="134976"/>
                  </a:cubicBezTo>
                  <a:cubicBezTo>
                    <a:pt x="282576" y="134976"/>
                    <a:pt x="282576" y="134976"/>
                    <a:pt x="282576" y="149457"/>
                  </a:cubicBezTo>
                  <a:cubicBezTo>
                    <a:pt x="282576" y="150774"/>
                    <a:pt x="281256" y="152090"/>
                    <a:pt x="279936" y="152090"/>
                  </a:cubicBezTo>
                  <a:cubicBezTo>
                    <a:pt x="279936" y="152090"/>
                    <a:pt x="279936" y="152090"/>
                    <a:pt x="262778" y="152090"/>
                  </a:cubicBezTo>
                  <a:cubicBezTo>
                    <a:pt x="262778" y="152090"/>
                    <a:pt x="262778" y="152090"/>
                    <a:pt x="270697" y="169204"/>
                  </a:cubicBezTo>
                  <a:cubicBezTo>
                    <a:pt x="273337" y="171837"/>
                    <a:pt x="273337" y="175786"/>
                    <a:pt x="273337" y="178420"/>
                  </a:cubicBezTo>
                  <a:cubicBezTo>
                    <a:pt x="273337" y="178420"/>
                    <a:pt x="273337" y="178420"/>
                    <a:pt x="273337" y="211331"/>
                  </a:cubicBezTo>
                  <a:cubicBezTo>
                    <a:pt x="273337" y="220546"/>
                    <a:pt x="266738" y="229762"/>
                    <a:pt x="257499" y="231078"/>
                  </a:cubicBezTo>
                  <a:cubicBezTo>
                    <a:pt x="257499" y="231078"/>
                    <a:pt x="257499" y="231078"/>
                    <a:pt x="257499" y="244243"/>
                  </a:cubicBezTo>
                  <a:cubicBezTo>
                    <a:pt x="257499" y="248192"/>
                    <a:pt x="254859" y="250825"/>
                    <a:pt x="250900" y="250825"/>
                  </a:cubicBezTo>
                  <a:cubicBezTo>
                    <a:pt x="250900" y="250825"/>
                    <a:pt x="250900" y="250825"/>
                    <a:pt x="229782" y="250825"/>
                  </a:cubicBezTo>
                  <a:cubicBezTo>
                    <a:pt x="225823" y="250825"/>
                    <a:pt x="223183" y="248192"/>
                    <a:pt x="223183" y="244243"/>
                  </a:cubicBezTo>
                  <a:cubicBezTo>
                    <a:pt x="223183" y="244243"/>
                    <a:pt x="223183" y="244243"/>
                    <a:pt x="223183" y="232395"/>
                  </a:cubicBezTo>
                  <a:cubicBezTo>
                    <a:pt x="223183" y="232395"/>
                    <a:pt x="223183" y="232395"/>
                    <a:pt x="114956" y="232395"/>
                  </a:cubicBezTo>
                  <a:cubicBezTo>
                    <a:pt x="114956" y="232395"/>
                    <a:pt x="114956" y="232395"/>
                    <a:pt x="114956" y="244243"/>
                  </a:cubicBezTo>
                  <a:cubicBezTo>
                    <a:pt x="114956" y="248192"/>
                    <a:pt x="112316" y="250825"/>
                    <a:pt x="108357" y="250825"/>
                  </a:cubicBezTo>
                  <a:cubicBezTo>
                    <a:pt x="108357" y="250825"/>
                    <a:pt x="108357" y="250825"/>
                    <a:pt x="87239" y="250825"/>
                  </a:cubicBezTo>
                  <a:cubicBezTo>
                    <a:pt x="83280" y="250825"/>
                    <a:pt x="80640" y="248192"/>
                    <a:pt x="80640" y="244243"/>
                  </a:cubicBezTo>
                  <a:cubicBezTo>
                    <a:pt x="80640" y="244243"/>
                    <a:pt x="80640" y="244243"/>
                    <a:pt x="80640" y="231078"/>
                  </a:cubicBezTo>
                  <a:cubicBezTo>
                    <a:pt x="71401" y="229762"/>
                    <a:pt x="64802" y="220546"/>
                    <a:pt x="64802" y="211331"/>
                  </a:cubicBezTo>
                  <a:cubicBezTo>
                    <a:pt x="64802" y="211331"/>
                    <a:pt x="64802" y="211331"/>
                    <a:pt x="64802" y="178420"/>
                  </a:cubicBezTo>
                  <a:cubicBezTo>
                    <a:pt x="64802" y="175786"/>
                    <a:pt x="64802" y="171837"/>
                    <a:pt x="67442" y="169204"/>
                  </a:cubicBezTo>
                  <a:cubicBezTo>
                    <a:pt x="67442" y="169204"/>
                    <a:pt x="67442" y="169204"/>
                    <a:pt x="75361" y="152090"/>
                  </a:cubicBezTo>
                  <a:cubicBezTo>
                    <a:pt x="75361" y="152090"/>
                    <a:pt x="75361" y="152090"/>
                    <a:pt x="58203" y="152090"/>
                  </a:cubicBezTo>
                  <a:cubicBezTo>
                    <a:pt x="56883" y="152090"/>
                    <a:pt x="55563" y="150774"/>
                    <a:pt x="55563" y="149457"/>
                  </a:cubicBezTo>
                  <a:cubicBezTo>
                    <a:pt x="55563" y="149457"/>
                    <a:pt x="55563" y="149457"/>
                    <a:pt x="55563" y="134976"/>
                  </a:cubicBezTo>
                  <a:cubicBezTo>
                    <a:pt x="55563" y="132343"/>
                    <a:pt x="56883" y="131027"/>
                    <a:pt x="58203" y="131027"/>
                  </a:cubicBezTo>
                  <a:cubicBezTo>
                    <a:pt x="58203" y="131027"/>
                    <a:pt x="58203" y="131027"/>
                    <a:pt x="76680" y="131027"/>
                  </a:cubicBezTo>
                  <a:cubicBezTo>
                    <a:pt x="78000" y="131027"/>
                    <a:pt x="79320" y="132343"/>
                    <a:pt x="79320" y="133660"/>
                  </a:cubicBezTo>
                  <a:cubicBezTo>
                    <a:pt x="79320" y="133660"/>
                    <a:pt x="79320" y="133660"/>
                    <a:pt x="81960" y="138925"/>
                  </a:cubicBezTo>
                  <a:cubicBezTo>
                    <a:pt x="81960" y="138925"/>
                    <a:pt x="81960" y="138925"/>
                    <a:pt x="97798" y="102065"/>
                  </a:cubicBezTo>
                  <a:cubicBezTo>
                    <a:pt x="100438" y="94166"/>
                    <a:pt x="108357" y="88900"/>
                    <a:pt x="117596" y="88900"/>
                  </a:cubicBezTo>
                  <a:close/>
                  <a:moveTo>
                    <a:pt x="69393" y="12700"/>
                  </a:moveTo>
                  <a:cubicBezTo>
                    <a:pt x="37750" y="12700"/>
                    <a:pt x="12700" y="37750"/>
                    <a:pt x="12700" y="69392"/>
                  </a:cubicBezTo>
                  <a:cubicBezTo>
                    <a:pt x="12700" y="69392"/>
                    <a:pt x="12700" y="69392"/>
                    <a:pt x="12700" y="267158"/>
                  </a:cubicBezTo>
                  <a:cubicBezTo>
                    <a:pt x="12700" y="298800"/>
                    <a:pt x="37750" y="323850"/>
                    <a:pt x="69393" y="323850"/>
                  </a:cubicBezTo>
                  <a:cubicBezTo>
                    <a:pt x="69393" y="323850"/>
                    <a:pt x="69393" y="323850"/>
                    <a:pt x="267157" y="323850"/>
                  </a:cubicBezTo>
                  <a:cubicBezTo>
                    <a:pt x="298800" y="323850"/>
                    <a:pt x="323850" y="298800"/>
                    <a:pt x="323850" y="267158"/>
                  </a:cubicBezTo>
                  <a:lnTo>
                    <a:pt x="323850" y="69392"/>
                  </a:lnTo>
                  <a:cubicBezTo>
                    <a:pt x="323850" y="37750"/>
                    <a:pt x="298800" y="12700"/>
                    <a:pt x="267157" y="12700"/>
                  </a:cubicBezTo>
                  <a:cubicBezTo>
                    <a:pt x="267157" y="12700"/>
                    <a:pt x="267157" y="12700"/>
                    <a:pt x="69393" y="12700"/>
                  </a:cubicBezTo>
                  <a:close/>
                  <a:moveTo>
                    <a:pt x="70005" y="0"/>
                  </a:moveTo>
                  <a:cubicBezTo>
                    <a:pt x="70005" y="0"/>
                    <a:pt x="70005" y="0"/>
                    <a:pt x="268133" y="0"/>
                  </a:cubicBezTo>
                  <a:cubicBezTo>
                    <a:pt x="306438" y="0"/>
                    <a:pt x="338138" y="31551"/>
                    <a:pt x="338138" y="69676"/>
                  </a:cubicBezTo>
                  <a:cubicBezTo>
                    <a:pt x="338138" y="69676"/>
                    <a:pt x="338138" y="69676"/>
                    <a:pt x="338138" y="266874"/>
                  </a:cubicBezTo>
                  <a:cubicBezTo>
                    <a:pt x="338138" y="304999"/>
                    <a:pt x="306438" y="336550"/>
                    <a:pt x="268133" y="336550"/>
                  </a:cubicBezTo>
                  <a:cubicBezTo>
                    <a:pt x="268133" y="336550"/>
                    <a:pt x="268133" y="336550"/>
                    <a:pt x="70005" y="336550"/>
                  </a:cubicBezTo>
                  <a:cubicBezTo>
                    <a:pt x="31700" y="336550"/>
                    <a:pt x="0" y="304999"/>
                    <a:pt x="0" y="266874"/>
                  </a:cubicBezTo>
                  <a:cubicBezTo>
                    <a:pt x="0" y="266874"/>
                    <a:pt x="0" y="266874"/>
                    <a:pt x="0" y="69676"/>
                  </a:cubicBezTo>
                  <a:cubicBezTo>
                    <a:pt x="0" y="31551"/>
                    <a:pt x="31700" y="0"/>
                    <a:pt x="700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id="{0B67243C-5FEB-4287-8AF4-A2FB305A1A4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40463" y="1688568"/>
            <a:ext cx="11111074" cy="3486122"/>
            <a:chOff x="540463" y="2025495"/>
            <a:chExt cx="11111074" cy="3486122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6E6AB901-A038-4F0B-B0CD-63E5D6E823D6}"/>
                </a:ext>
              </a:extLst>
            </p:cNvPr>
            <p:cNvGrpSpPr/>
            <p:nvPr/>
          </p:nvGrpSpPr>
          <p:grpSpPr>
            <a:xfrm>
              <a:off x="540463" y="2911094"/>
              <a:ext cx="2581823" cy="822523"/>
              <a:chOff x="1763520" y="2488758"/>
              <a:chExt cx="2581823" cy="822523"/>
            </a:xfrm>
          </p:grpSpPr>
          <p:sp>
            <p:nvSpPr>
              <p:cNvPr id="16" name="文本框 256">
                <a:extLst>
                  <a:ext uri="{FF2B5EF4-FFF2-40B4-BE49-F238E27FC236}">
                    <a16:creationId xmlns:a16="http://schemas.microsoft.com/office/drawing/2014/main" id="{8B8F728C-9B13-4062-82B5-13666E3D0E46}"/>
                  </a:ext>
                </a:extLst>
              </p:cNvPr>
              <p:cNvSpPr txBox="1"/>
              <p:nvPr/>
            </p:nvSpPr>
            <p:spPr>
              <a:xfrm>
                <a:off x="1763520" y="2868083"/>
                <a:ext cx="2581823" cy="44319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55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dirty="0"/>
                  <a:t>Please replace the text content copy your content to this</a:t>
                </a:r>
                <a:br>
                  <a:rPr lang="zh-CN" altLang="en-US" sz="1200" dirty="0"/>
                </a:br>
                <a:r>
                  <a:rPr lang="zh-CN" altLang="en-US" sz="1200" dirty="0"/>
                  <a:t>Please replace the text content copy your content to this</a:t>
                </a:r>
              </a:p>
            </p:txBody>
          </p:sp>
          <p:sp>
            <p:nvSpPr>
              <p:cNvPr id="17" name="文本框 257">
                <a:extLst>
                  <a:ext uri="{FF2B5EF4-FFF2-40B4-BE49-F238E27FC236}">
                    <a16:creationId xmlns:a16="http://schemas.microsoft.com/office/drawing/2014/main" id="{0B1F8814-E3C1-46B9-BBB3-9661FE2BF3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3520" y="2488758"/>
                <a:ext cx="2581823" cy="276999"/>
              </a:xfrm>
              <a:prstGeom prst="rect">
                <a:avLst/>
              </a:prstGeom>
            </p:spPr>
            <p:txBody>
              <a:bodyPr wrap="none" lIns="72000" tIns="0" rIns="72000" bIns="0" anchor="ctr" anchorCtr="0">
                <a:normAutofit/>
              </a:bodyPr>
              <a:lstStyle/>
              <a:p>
                <a:pPr algn="r"/>
                <a:r>
                  <a:rPr lang="zh-CN" altLang="en-US" sz="1800" b="1" dirty="0">
                    <a:solidFill>
                      <a:schemeClr val="accent1"/>
                    </a:solidFill>
                  </a:rPr>
                  <a:t>Enter the title text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6DA53FC0-931F-4C27-9B05-D2E63C62716C}"/>
                </a:ext>
              </a:extLst>
            </p:cNvPr>
            <p:cNvGrpSpPr/>
            <p:nvPr/>
          </p:nvGrpSpPr>
          <p:grpSpPr>
            <a:xfrm>
              <a:off x="540463" y="4689094"/>
              <a:ext cx="2581823" cy="822523"/>
              <a:chOff x="1763520" y="4266758"/>
              <a:chExt cx="2581823" cy="822523"/>
            </a:xfrm>
          </p:grpSpPr>
          <p:sp>
            <p:nvSpPr>
              <p:cNvPr id="14" name="文本框 259">
                <a:extLst>
                  <a:ext uri="{FF2B5EF4-FFF2-40B4-BE49-F238E27FC236}">
                    <a16:creationId xmlns:a16="http://schemas.microsoft.com/office/drawing/2014/main" id="{970C0EA9-712C-4902-9DF5-6D398F1E3BDC}"/>
                  </a:ext>
                </a:extLst>
              </p:cNvPr>
              <p:cNvSpPr txBox="1"/>
              <p:nvPr/>
            </p:nvSpPr>
            <p:spPr>
              <a:xfrm>
                <a:off x="1763520" y="4646083"/>
                <a:ext cx="2581823" cy="44319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55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dirty="0"/>
                  <a:t>Please replace the text content copy your content to this</a:t>
                </a:r>
                <a:br>
                  <a:rPr lang="zh-CN" altLang="en-US" sz="1200" dirty="0"/>
                </a:br>
                <a:r>
                  <a:rPr lang="zh-CN" altLang="en-US" sz="1200" dirty="0"/>
                  <a:t>Please replace the text content copy your content to this</a:t>
                </a:r>
              </a:p>
            </p:txBody>
          </p:sp>
          <p:sp>
            <p:nvSpPr>
              <p:cNvPr id="15" name="文本框 260">
                <a:extLst>
                  <a:ext uri="{FF2B5EF4-FFF2-40B4-BE49-F238E27FC236}">
                    <a16:creationId xmlns:a16="http://schemas.microsoft.com/office/drawing/2014/main" id="{052380E9-8D06-4392-9844-963BA1429A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3520" y="4266758"/>
                <a:ext cx="2581823" cy="276999"/>
              </a:xfrm>
              <a:prstGeom prst="rect">
                <a:avLst/>
              </a:prstGeom>
            </p:spPr>
            <p:txBody>
              <a:bodyPr wrap="none" lIns="72000" tIns="0" rIns="72000" bIns="0" anchor="ctr" anchorCtr="0">
                <a:normAutofit/>
              </a:bodyPr>
              <a:lstStyle/>
              <a:p>
                <a:pPr algn="r"/>
                <a:r>
                  <a:rPr lang="zh-CN" altLang="en-US" sz="1800" b="1" dirty="0">
                    <a:solidFill>
                      <a:schemeClr val="accent3"/>
                    </a:solidFill>
                  </a:rPr>
                  <a:t>Enter the title text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32B4B090-1287-4D4F-BADC-F8DD775C5BC1}"/>
                </a:ext>
              </a:extLst>
            </p:cNvPr>
            <p:cNvGrpSpPr/>
            <p:nvPr/>
          </p:nvGrpSpPr>
          <p:grpSpPr>
            <a:xfrm>
              <a:off x="9069714" y="2025495"/>
              <a:ext cx="2581823" cy="822523"/>
              <a:chOff x="7846657" y="1603159"/>
              <a:chExt cx="2581823" cy="822523"/>
            </a:xfrm>
          </p:grpSpPr>
          <p:sp>
            <p:nvSpPr>
              <p:cNvPr id="12" name="文本框 262">
                <a:extLst>
                  <a:ext uri="{FF2B5EF4-FFF2-40B4-BE49-F238E27FC236}">
                    <a16:creationId xmlns:a16="http://schemas.microsoft.com/office/drawing/2014/main" id="{232069C5-C8FF-43DA-AA05-262829DFA82D}"/>
                  </a:ext>
                </a:extLst>
              </p:cNvPr>
              <p:cNvSpPr txBox="1"/>
              <p:nvPr/>
            </p:nvSpPr>
            <p:spPr>
              <a:xfrm>
                <a:off x="7846657" y="1982484"/>
                <a:ext cx="2581823" cy="44319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5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/>
                  <a:t>Please replace the text content copy your content to this</a:t>
                </a:r>
                <a:br>
                  <a:rPr lang="zh-CN" altLang="en-US" sz="1200" dirty="0"/>
                </a:br>
                <a:r>
                  <a:rPr lang="zh-CN" altLang="en-US" sz="1200" dirty="0"/>
                  <a:t>Please replace the text content copy your content to this</a:t>
                </a:r>
              </a:p>
            </p:txBody>
          </p:sp>
          <p:sp>
            <p:nvSpPr>
              <p:cNvPr id="13" name="文本框 263">
                <a:extLst>
                  <a:ext uri="{FF2B5EF4-FFF2-40B4-BE49-F238E27FC236}">
                    <a16:creationId xmlns:a16="http://schemas.microsoft.com/office/drawing/2014/main" id="{A6069CEA-17C7-4CCA-90A1-1261F1169C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46657" y="1603159"/>
                <a:ext cx="2581823" cy="276999"/>
              </a:xfrm>
              <a:prstGeom prst="rect">
                <a:avLst/>
              </a:prstGeom>
            </p:spPr>
            <p:txBody>
              <a:bodyPr wrap="none" lIns="72000" tIns="0" rIns="72000" bIns="0" anchor="ctr" anchorCtr="0">
                <a:normAutofit/>
              </a:bodyPr>
              <a:lstStyle/>
              <a:p>
                <a:r>
                  <a:rPr lang="zh-CN" altLang="en-US" sz="1800" b="1" dirty="0">
                    <a:solidFill>
                      <a:schemeClr val="accent2"/>
                    </a:solidFill>
                  </a:rPr>
                  <a:t>Enter the title text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B67B5792-3AAC-41C4-B741-441CCEA9DA41}"/>
                </a:ext>
              </a:extLst>
            </p:cNvPr>
            <p:cNvGrpSpPr/>
            <p:nvPr/>
          </p:nvGrpSpPr>
          <p:grpSpPr>
            <a:xfrm>
              <a:off x="9069714" y="4350427"/>
              <a:ext cx="2581823" cy="822523"/>
              <a:chOff x="7846657" y="3928091"/>
              <a:chExt cx="2581823" cy="822523"/>
            </a:xfrm>
          </p:grpSpPr>
          <p:sp>
            <p:nvSpPr>
              <p:cNvPr id="10" name="文本框 265">
                <a:extLst>
                  <a:ext uri="{FF2B5EF4-FFF2-40B4-BE49-F238E27FC236}">
                    <a16:creationId xmlns:a16="http://schemas.microsoft.com/office/drawing/2014/main" id="{207AF205-166C-4188-AD8C-65E25669ACFC}"/>
                  </a:ext>
                </a:extLst>
              </p:cNvPr>
              <p:cNvSpPr txBox="1"/>
              <p:nvPr/>
            </p:nvSpPr>
            <p:spPr>
              <a:xfrm>
                <a:off x="7846657" y="4307416"/>
                <a:ext cx="2581823" cy="44319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5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/>
                  <a:t>Please replace the text content copy your content to this</a:t>
                </a:r>
                <a:br>
                  <a:rPr lang="zh-CN" altLang="en-US" sz="1200" dirty="0"/>
                </a:br>
                <a:r>
                  <a:rPr lang="zh-CN" altLang="en-US" sz="1200" dirty="0"/>
                  <a:t>Please replace the text content copy your content to this</a:t>
                </a:r>
              </a:p>
            </p:txBody>
          </p:sp>
          <p:sp>
            <p:nvSpPr>
              <p:cNvPr id="11" name="文本框 266">
                <a:extLst>
                  <a:ext uri="{FF2B5EF4-FFF2-40B4-BE49-F238E27FC236}">
                    <a16:creationId xmlns:a16="http://schemas.microsoft.com/office/drawing/2014/main" id="{57DE41FF-FF3C-4968-8CB4-1B47DFA845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46657" y="3928091"/>
                <a:ext cx="2581823" cy="276999"/>
              </a:xfrm>
              <a:prstGeom prst="rect">
                <a:avLst/>
              </a:prstGeom>
            </p:spPr>
            <p:txBody>
              <a:bodyPr wrap="none" lIns="72000" tIns="0" rIns="72000" bIns="0" anchor="ctr" anchorCtr="0">
                <a:normAutofit/>
              </a:bodyPr>
              <a:lstStyle/>
              <a:p>
                <a:r>
                  <a:rPr lang="zh-CN" altLang="en-US" sz="1800" b="1" dirty="0">
                    <a:solidFill>
                      <a:schemeClr val="accent4"/>
                    </a:solidFill>
                  </a:rPr>
                  <a:t>Enter the 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06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id="{CE9D663A-F9B6-4F02-BEA5-9956BA79F27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19150" y="1529538"/>
            <a:ext cx="10553700" cy="2608518"/>
            <a:chOff x="819150" y="1529538"/>
            <a:chExt cx="10553700" cy="260851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246ED2C-A8A1-43F8-8A50-03DC6EDB78D1}"/>
                </a:ext>
              </a:extLst>
            </p:cNvPr>
            <p:cNvSpPr/>
            <p:nvPr/>
          </p:nvSpPr>
          <p:spPr>
            <a:xfrm rot="8100000">
              <a:off x="1634067" y="1905624"/>
              <a:ext cx="2032000" cy="203200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id="{B79E262F-C766-492F-B45D-11778DD628A3}"/>
                </a:ext>
              </a:extLst>
            </p:cNvPr>
            <p:cNvSpPr/>
            <p:nvPr/>
          </p:nvSpPr>
          <p:spPr>
            <a:xfrm rot="8100000">
              <a:off x="3973625" y="1905624"/>
              <a:ext cx="2032000" cy="203200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15">
              <a:extLst>
                <a:ext uri="{FF2B5EF4-FFF2-40B4-BE49-F238E27FC236}">
                  <a16:creationId xmlns:a16="http://schemas.microsoft.com/office/drawing/2014/main" id="{04F924CE-56D2-4C97-9D16-121F9F2A8A40}"/>
                </a:ext>
              </a:extLst>
            </p:cNvPr>
            <p:cNvSpPr/>
            <p:nvPr/>
          </p:nvSpPr>
          <p:spPr>
            <a:xfrm rot="8100000">
              <a:off x="6270915" y="1905624"/>
              <a:ext cx="2032000" cy="203200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Oval 19">
              <a:extLst>
                <a:ext uri="{FF2B5EF4-FFF2-40B4-BE49-F238E27FC236}">
                  <a16:creationId xmlns:a16="http://schemas.microsoft.com/office/drawing/2014/main" id="{BF0B96B9-1180-4846-AFCA-DD0AFD5C0D52}"/>
                </a:ext>
              </a:extLst>
            </p:cNvPr>
            <p:cNvSpPr/>
            <p:nvPr/>
          </p:nvSpPr>
          <p:spPr>
            <a:xfrm rot="8100000">
              <a:off x="8568203" y="1905624"/>
              <a:ext cx="2032000" cy="2032001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" name="PA_库_组合 1">
              <a:extLst>
                <a:ext uri="{FF2B5EF4-FFF2-40B4-BE49-F238E27FC236}">
                  <a16:creationId xmlns:a16="http://schemas.microsoft.com/office/drawing/2014/main" id="{87DE4B41-1B73-46D8-BBE6-C956DAC46856}"/>
                </a:ext>
              </a:extLst>
            </p:cNvPr>
            <p:cNvGrpSpPr/>
            <p:nvPr>
              <p:custDataLst>
                <p:tags r:id="rId6"/>
              </p:custDataLst>
            </p:nvPr>
          </p:nvGrpSpPr>
          <p:grpSpPr>
            <a:xfrm>
              <a:off x="819150" y="1529538"/>
              <a:ext cx="10553700" cy="2608518"/>
              <a:chOff x="819150" y="1529538"/>
              <a:chExt cx="10553700" cy="2608518"/>
            </a:xfrm>
          </p:grpSpPr>
          <p:sp>
            <p:nvSpPr>
              <p:cNvPr id="4" name="Trapezoid 3">
                <a:extLst>
                  <a:ext uri="{FF2B5EF4-FFF2-40B4-BE49-F238E27FC236}">
                    <a16:creationId xmlns:a16="http://schemas.microsoft.com/office/drawing/2014/main" id="{B392BD76-1AA8-45FB-9087-06D217430776}"/>
                  </a:ext>
                </a:extLst>
              </p:cNvPr>
              <p:cNvSpPr/>
              <p:nvPr/>
            </p:nvSpPr>
            <p:spPr>
              <a:xfrm>
                <a:off x="819150" y="3622146"/>
                <a:ext cx="10553700" cy="515910"/>
              </a:xfrm>
              <a:prstGeom prst="trapezoid">
                <a:avLst>
                  <a:gd name="adj" fmla="val 17070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" name="Arc 4">
                <a:extLst>
                  <a:ext uri="{FF2B5EF4-FFF2-40B4-BE49-F238E27FC236}">
                    <a16:creationId xmlns:a16="http://schemas.microsoft.com/office/drawing/2014/main" id="{790485D6-F0D7-4668-BC7D-A9FC692C121F}"/>
                  </a:ext>
                </a:extLst>
              </p:cNvPr>
              <p:cNvSpPr/>
              <p:nvPr/>
            </p:nvSpPr>
            <p:spPr>
              <a:xfrm rot="10800000" flipH="1" flipV="1">
                <a:off x="2302539" y="1529538"/>
                <a:ext cx="2566736" cy="2566739"/>
              </a:xfrm>
              <a:prstGeom prst="arc">
                <a:avLst>
                  <a:gd name="adj1" fmla="val 10736977"/>
                  <a:gd name="adj2" fmla="val 0"/>
                </a:avLst>
              </a:prstGeom>
              <a:ln w="19050">
                <a:solidFill>
                  <a:schemeClr val="accent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" name="Arc 5">
                <a:extLst>
                  <a:ext uri="{FF2B5EF4-FFF2-40B4-BE49-F238E27FC236}">
                    <a16:creationId xmlns:a16="http://schemas.microsoft.com/office/drawing/2014/main" id="{09CC96DC-374E-4538-AF21-08C439CC1039}"/>
                  </a:ext>
                </a:extLst>
              </p:cNvPr>
              <p:cNvSpPr/>
              <p:nvPr/>
            </p:nvSpPr>
            <p:spPr>
              <a:xfrm rot="10800000" flipH="1" flipV="1">
                <a:off x="4812632" y="1529538"/>
                <a:ext cx="2566736" cy="2566739"/>
              </a:xfrm>
              <a:prstGeom prst="arc">
                <a:avLst>
                  <a:gd name="adj1" fmla="val 10736977"/>
                  <a:gd name="adj2" fmla="val 0"/>
                </a:avLst>
              </a:prstGeom>
              <a:ln w="19050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Arc 6">
                <a:extLst>
                  <a:ext uri="{FF2B5EF4-FFF2-40B4-BE49-F238E27FC236}">
                    <a16:creationId xmlns:a16="http://schemas.microsoft.com/office/drawing/2014/main" id="{F72F6037-4802-4DA7-A761-5C940F0779ED}"/>
                  </a:ext>
                </a:extLst>
              </p:cNvPr>
              <p:cNvSpPr/>
              <p:nvPr/>
            </p:nvSpPr>
            <p:spPr>
              <a:xfrm rot="10800000" flipH="1" flipV="1">
                <a:off x="7322725" y="1529539"/>
                <a:ext cx="2566736" cy="2566739"/>
              </a:xfrm>
              <a:prstGeom prst="arc">
                <a:avLst>
                  <a:gd name="adj1" fmla="val 10736977"/>
                  <a:gd name="adj2" fmla="val 0"/>
                </a:avLst>
              </a:prstGeom>
              <a:ln w="19050">
                <a:solidFill>
                  <a:schemeClr val="accent3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C9BE83DC-865F-4445-AC09-1EBA85DAEB56}"/>
                  </a:ext>
                </a:extLst>
              </p:cNvPr>
              <p:cNvGrpSpPr/>
              <p:nvPr/>
            </p:nvGrpSpPr>
            <p:grpSpPr>
              <a:xfrm>
                <a:off x="1846366" y="2451235"/>
                <a:ext cx="1607401" cy="1607403"/>
                <a:chOff x="1384774" y="1850659"/>
                <a:chExt cx="1205551" cy="1205552"/>
              </a:xfrm>
            </p:grpSpPr>
            <p:sp>
              <p:nvSpPr>
                <p:cNvPr id="34" name="Oval 9">
                  <a:extLst>
                    <a:ext uri="{FF2B5EF4-FFF2-40B4-BE49-F238E27FC236}">
                      <a16:creationId xmlns:a16="http://schemas.microsoft.com/office/drawing/2014/main" id="{8F97A59F-CE6E-4A74-BD09-D545C1A2EF4C}"/>
                    </a:ext>
                  </a:extLst>
                </p:cNvPr>
                <p:cNvSpPr/>
                <p:nvPr/>
              </p:nvSpPr>
              <p:spPr>
                <a:xfrm rot="8100000">
                  <a:off x="1384774" y="1850659"/>
                  <a:ext cx="1205551" cy="1205552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10">
                  <a:extLst>
                    <a:ext uri="{FF2B5EF4-FFF2-40B4-BE49-F238E27FC236}">
                      <a16:creationId xmlns:a16="http://schemas.microsoft.com/office/drawing/2014/main" id="{2E046DBD-D17F-4C7D-A015-AC9D5605C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1174" y="2296114"/>
                  <a:ext cx="332750" cy="314642"/>
                </a:xfrm>
                <a:custGeom>
                  <a:avLst/>
                  <a:gdLst/>
                  <a:ahLst/>
                  <a:cxnLst>
                    <a:cxn ang="0">
                      <a:pos x="68" y="14"/>
                    </a:cxn>
                    <a:cxn ang="0">
                      <a:pos x="68" y="18"/>
                    </a:cxn>
                    <a:cxn ang="0">
                      <a:pos x="64" y="18"/>
                    </a:cxn>
                    <a:cxn ang="0">
                      <a:pos x="61" y="21"/>
                    </a:cxn>
                    <a:cxn ang="0">
                      <a:pos x="7" y="21"/>
                    </a:cxn>
                    <a:cxn ang="0">
                      <a:pos x="4" y="18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34" y="0"/>
                    </a:cxn>
                    <a:cxn ang="0">
                      <a:pos x="68" y="14"/>
                    </a:cxn>
                    <a:cxn ang="0">
                      <a:pos x="68" y="60"/>
                    </a:cxn>
                    <a:cxn ang="0">
                      <a:pos x="68" y="64"/>
                    </a:cxn>
                    <a:cxn ang="0">
                      <a:pos x="0" y="64"/>
                    </a:cxn>
                    <a:cxn ang="0">
                      <a:pos x="0" y="60"/>
                    </a:cxn>
                    <a:cxn ang="0">
                      <a:pos x="2" y="57"/>
                    </a:cxn>
                    <a:cxn ang="0">
                      <a:pos x="66" y="57"/>
                    </a:cxn>
                    <a:cxn ang="0">
                      <a:pos x="68" y="60"/>
                    </a:cxn>
                    <a:cxn ang="0">
                      <a:pos x="18" y="23"/>
                    </a:cxn>
                    <a:cxn ang="0">
                      <a:pos x="18" y="50"/>
                    </a:cxn>
                    <a:cxn ang="0">
                      <a:pos x="23" y="50"/>
                    </a:cxn>
                    <a:cxn ang="0">
                      <a:pos x="23" y="23"/>
                    </a:cxn>
                    <a:cxn ang="0">
                      <a:pos x="32" y="23"/>
                    </a:cxn>
                    <a:cxn ang="0">
                      <a:pos x="32" y="50"/>
                    </a:cxn>
                    <a:cxn ang="0">
                      <a:pos x="36" y="50"/>
                    </a:cxn>
                    <a:cxn ang="0">
                      <a:pos x="36" y="23"/>
                    </a:cxn>
                    <a:cxn ang="0">
                      <a:pos x="45" y="23"/>
                    </a:cxn>
                    <a:cxn ang="0">
                      <a:pos x="45" y="50"/>
                    </a:cxn>
                    <a:cxn ang="0">
                      <a:pos x="50" y="50"/>
                    </a:cxn>
                    <a:cxn ang="0">
                      <a:pos x="50" y="23"/>
                    </a:cxn>
                    <a:cxn ang="0">
                      <a:pos x="59" y="23"/>
                    </a:cxn>
                    <a:cxn ang="0">
                      <a:pos x="59" y="50"/>
                    </a:cxn>
                    <a:cxn ang="0">
                      <a:pos x="61" y="50"/>
                    </a:cxn>
                    <a:cxn ang="0">
                      <a:pos x="64" y="53"/>
                    </a:cxn>
                    <a:cxn ang="0">
                      <a:pos x="64" y="55"/>
                    </a:cxn>
                    <a:cxn ang="0">
                      <a:pos x="4" y="55"/>
                    </a:cxn>
                    <a:cxn ang="0">
                      <a:pos x="4" y="53"/>
                    </a:cxn>
                    <a:cxn ang="0">
                      <a:pos x="7" y="50"/>
                    </a:cxn>
                    <a:cxn ang="0">
                      <a:pos x="9" y="50"/>
                    </a:cxn>
                    <a:cxn ang="0">
                      <a:pos x="9" y="23"/>
                    </a:cxn>
                    <a:cxn ang="0">
                      <a:pos x="18" y="23"/>
                    </a:cxn>
                  </a:cxnLst>
                  <a:rect l="0" t="0" r="r" b="b"/>
                  <a:pathLst>
                    <a:path w="68" h="64">
                      <a:moveTo>
                        <a:pt x="68" y="14"/>
                      </a:moveTo>
                      <a:cubicBezTo>
                        <a:pt x="68" y="18"/>
                        <a:pt x="68" y="18"/>
                        <a:pt x="68" y="18"/>
                      </a:cubicBezTo>
                      <a:cubicBezTo>
                        <a:pt x="64" y="18"/>
                        <a:pt x="64" y="18"/>
                        <a:pt x="64" y="18"/>
                      </a:cubicBezTo>
                      <a:cubicBezTo>
                        <a:pt x="64" y="20"/>
                        <a:pt x="63" y="21"/>
                        <a:pt x="61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5" y="21"/>
                        <a:pt x="4" y="20"/>
                        <a:pt x="4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68" y="14"/>
                      </a:lnTo>
                      <a:close/>
                      <a:moveTo>
                        <a:pt x="68" y="60"/>
                      </a:moveTo>
                      <a:cubicBezTo>
                        <a:pt x="68" y="64"/>
                        <a:pt x="68" y="64"/>
                        <a:pt x="68" y="64"/>
                      </a:cubicBezTo>
                      <a:cubicBezTo>
                        <a:pt x="0" y="64"/>
                        <a:pt x="0" y="64"/>
                        <a:pt x="0" y="64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58"/>
                        <a:pt x="1" y="57"/>
                        <a:pt x="2" y="57"/>
                      </a:cubicBezTo>
                      <a:cubicBezTo>
                        <a:pt x="66" y="57"/>
                        <a:pt x="66" y="57"/>
                        <a:pt x="66" y="57"/>
                      </a:cubicBezTo>
                      <a:cubicBezTo>
                        <a:pt x="67" y="57"/>
                        <a:pt x="68" y="58"/>
                        <a:pt x="68" y="60"/>
                      </a:cubicBezTo>
                      <a:close/>
                      <a:moveTo>
                        <a:pt x="18" y="23"/>
                      </a:moveTo>
                      <a:cubicBezTo>
                        <a:pt x="18" y="50"/>
                        <a:pt x="18" y="50"/>
                        <a:pt x="18" y="50"/>
                      </a:cubicBezTo>
                      <a:cubicBezTo>
                        <a:pt x="23" y="50"/>
                        <a:pt x="23" y="50"/>
                        <a:pt x="23" y="50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2" y="50"/>
                        <a:pt x="32" y="50"/>
                        <a:pt x="32" y="50"/>
                      </a:cubicBezTo>
                      <a:cubicBezTo>
                        <a:pt x="36" y="50"/>
                        <a:pt x="36" y="50"/>
                        <a:pt x="36" y="50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50"/>
                        <a:pt x="45" y="50"/>
                        <a:pt x="45" y="50"/>
                      </a:cubicBezTo>
                      <a:cubicBezTo>
                        <a:pt x="50" y="50"/>
                        <a:pt x="50" y="50"/>
                        <a:pt x="50" y="50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9" y="23"/>
                        <a:pt x="59" y="23"/>
                        <a:pt x="59" y="23"/>
                      </a:cubicBezTo>
                      <a:cubicBezTo>
                        <a:pt x="59" y="50"/>
                        <a:pt x="59" y="50"/>
                        <a:pt x="59" y="50"/>
                      </a:cubicBezTo>
                      <a:cubicBezTo>
                        <a:pt x="61" y="50"/>
                        <a:pt x="61" y="50"/>
                        <a:pt x="61" y="50"/>
                      </a:cubicBezTo>
                      <a:cubicBezTo>
                        <a:pt x="63" y="50"/>
                        <a:pt x="64" y="51"/>
                        <a:pt x="64" y="53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4" y="55"/>
                        <a:pt x="4" y="55"/>
                        <a:pt x="4" y="55"/>
                      </a:cubicBezTo>
                      <a:cubicBezTo>
                        <a:pt x="4" y="53"/>
                        <a:pt x="4" y="53"/>
                        <a:pt x="4" y="53"/>
                      </a:cubicBezTo>
                      <a:cubicBezTo>
                        <a:pt x="4" y="51"/>
                        <a:pt x="5" y="50"/>
                        <a:pt x="7" y="50"/>
                      </a:cubicBezTo>
                      <a:cubicBezTo>
                        <a:pt x="9" y="50"/>
                        <a:pt x="9" y="50"/>
                        <a:pt x="9" y="50"/>
                      </a:cubicBezTo>
                      <a:cubicBezTo>
                        <a:pt x="9" y="23"/>
                        <a:pt x="9" y="23"/>
                        <a:pt x="9" y="23"/>
                      </a:cubicBezTo>
                      <a:lnTo>
                        <a:pt x="18" y="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1" name="Group 12">
                <a:extLst>
                  <a:ext uri="{FF2B5EF4-FFF2-40B4-BE49-F238E27FC236}">
                    <a16:creationId xmlns:a16="http://schemas.microsoft.com/office/drawing/2014/main" id="{A1FEA6FA-82B2-442F-B095-2781CD65C240}"/>
                  </a:ext>
                </a:extLst>
              </p:cNvPr>
              <p:cNvGrpSpPr/>
              <p:nvPr/>
            </p:nvGrpSpPr>
            <p:grpSpPr>
              <a:xfrm>
                <a:off x="4185925" y="2451235"/>
                <a:ext cx="1607401" cy="1607403"/>
                <a:chOff x="3139443" y="1850659"/>
                <a:chExt cx="1205551" cy="1205552"/>
              </a:xfrm>
            </p:grpSpPr>
            <p:sp>
              <p:nvSpPr>
                <p:cNvPr id="32" name="Oval 13">
                  <a:extLst>
                    <a:ext uri="{FF2B5EF4-FFF2-40B4-BE49-F238E27FC236}">
                      <a16:creationId xmlns:a16="http://schemas.microsoft.com/office/drawing/2014/main" id="{8845C2E1-AF3E-42FA-9D7F-B3671EC074D1}"/>
                    </a:ext>
                  </a:extLst>
                </p:cNvPr>
                <p:cNvSpPr/>
                <p:nvPr/>
              </p:nvSpPr>
              <p:spPr>
                <a:xfrm rot="8100000">
                  <a:off x="3139443" y="1850659"/>
                  <a:ext cx="1205551" cy="120555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Freeform: Shape 14">
                  <a:extLst>
                    <a:ext uri="{FF2B5EF4-FFF2-40B4-BE49-F238E27FC236}">
                      <a16:creationId xmlns:a16="http://schemas.microsoft.com/office/drawing/2014/main" id="{90AAE410-24EC-4203-83B9-2A43101441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2549" y="2288957"/>
                  <a:ext cx="379338" cy="328956"/>
                </a:xfrm>
                <a:custGeom>
                  <a:avLst/>
                  <a:gdLst/>
                  <a:ahLst/>
                  <a:cxnLst>
                    <a:cxn ang="0">
                      <a:pos x="59" y="26"/>
                    </a:cxn>
                    <a:cxn ang="0">
                      <a:pos x="57" y="28"/>
                    </a:cxn>
                    <a:cxn ang="0">
                      <a:pos x="20" y="32"/>
                    </a:cxn>
                    <a:cxn ang="0">
                      <a:pos x="20" y="35"/>
                    </a:cxn>
                    <a:cxn ang="0">
                      <a:pos x="19" y="37"/>
                    </a:cxn>
                    <a:cxn ang="0">
                      <a:pos x="52" y="37"/>
                    </a:cxn>
                    <a:cxn ang="0">
                      <a:pos x="55" y="39"/>
                    </a:cxn>
                    <a:cxn ang="0">
                      <a:pos x="52" y="42"/>
                    </a:cxn>
                    <a:cxn ang="0">
                      <a:pos x="16" y="42"/>
                    </a:cxn>
                    <a:cxn ang="0">
                      <a:pos x="13" y="39"/>
                    </a:cxn>
                    <a:cxn ang="0">
                      <a:pos x="16" y="34"/>
                    </a:cxn>
                    <a:cxn ang="0">
                      <a:pos x="9" y="5"/>
                    </a:cxn>
                    <a:cxn ang="0">
                      <a:pos x="2" y="5"/>
                    </a:cxn>
                    <a:cxn ang="0">
                      <a:pos x="0" y="3"/>
                    </a:cxn>
                    <a:cxn ang="0">
                      <a:pos x="2" y="0"/>
                    </a:cxn>
                    <a:cxn ang="0">
                      <a:pos x="11" y="0"/>
                    </a:cxn>
                    <a:cxn ang="0">
                      <a:pos x="14" y="5"/>
                    </a:cxn>
                    <a:cxn ang="0">
                      <a:pos x="57" y="5"/>
                    </a:cxn>
                    <a:cxn ang="0">
                      <a:pos x="59" y="7"/>
                    </a:cxn>
                    <a:cxn ang="0">
                      <a:pos x="59" y="26"/>
                    </a:cxn>
                    <a:cxn ang="0">
                      <a:pos x="18" y="51"/>
                    </a:cxn>
                    <a:cxn ang="0">
                      <a:pos x="13" y="46"/>
                    </a:cxn>
                    <a:cxn ang="0">
                      <a:pos x="18" y="42"/>
                    </a:cxn>
                    <a:cxn ang="0">
                      <a:pos x="23" y="46"/>
                    </a:cxn>
                    <a:cxn ang="0">
                      <a:pos x="18" y="51"/>
                    </a:cxn>
                    <a:cxn ang="0">
                      <a:pos x="50" y="51"/>
                    </a:cxn>
                    <a:cxn ang="0">
                      <a:pos x="45" y="46"/>
                    </a:cxn>
                    <a:cxn ang="0">
                      <a:pos x="50" y="42"/>
                    </a:cxn>
                    <a:cxn ang="0">
                      <a:pos x="55" y="46"/>
                    </a:cxn>
                    <a:cxn ang="0">
                      <a:pos x="50" y="51"/>
                    </a:cxn>
                  </a:cxnLst>
                  <a:rect l="0" t="0" r="r" b="b"/>
                  <a:pathLst>
                    <a:path w="59" h="51">
                      <a:moveTo>
                        <a:pt x="59" y="26"/>
                      </a:moveTo>
                      <a:cubicBezTo>
                        <a:pt x="59" y="27"/>
                        <a:pt x="58" y="28"/>
                        <a:pt x="57" y="28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0" y="33"/>
                        <a:pt x="20" y="34"/>
                        <a:pt x="20" y="35"/>
                      </a:cubicBezTo>
                      <a:cubicBezTo>
                        <a:pt x="20" y="36"/>
                        <a:pt x="20" y="36"/>
                        <a:pt x="19" y="37"/>
                      </a:cubicBezTo>
                      <a:cubicBezTo>
                        <a:pt x="52" y="37"/>
                        <a:pt x="52" y="37"/>
                        <a:pt x="52" y="37"/>
                      </a:cubicBezTo>
                      <a:cubicBezTo>
                        <a:pt x="54" y="37"/>
                        <a:pt x="55" y="38"/>
                        <a:pt x="55" y="39"/>
                      </a:cubicBezTo>
                      <a:cubicBezTo>
                        <a:pt x="55" y="41"/>
                        <a:pt x="54" y="42"/>
                        <a:pt x="52" y="42"/>
                      </a:cubicBezTo>
                      <a:cubicBezTo>
                        <a:pt x="16" y="42"/>
                        <a:pt x="16" y="42"/>
                        <a:pt x="16" y="42"/>
                      </a:cubicBezTo>
                      <a:cubicBezTo>
                        <a:pt x="15" y="42"/>
                        <a:pt x="13" y="41"/>
                        <a:pt x="13" y="39"/>
                      </a:cubicBezTo>
                      <a:cubicBezTo>
                        <a:pt x="13" y="38"/>
                        <a:pt x="15" y="35"/>
                        <a:pt x="16" y="34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2"/>
                        <a:pt x="1" y="0"/>
                        <a:pt x="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4" y="0"/>
                        <a:pt x="14" y="3"/>
                        <a:pt x="14" y="5"/>
                      </a:cubicBez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58" y="5"/>
                        <a:pt x="59" y="6"/>
                        <a:pt x="59" y="7"/>
                      </a:cubicBezTo>
                      <a:lnTo>
                        <a:pt x="59" y="26"/>
                      </a:lnTo>
                      <a:close/>
                      <a:moveTo>
                        <a:pt x="18" y="51"/>
                      </a:moveTo>
                      <a:cubicBezTo>
                        <a:pt x="16" y="51"/>
                        <a:pt x="13" y="49"/>
                        <a:pt x="13" y="46"/>
                      </a:cubicBezTo>
                      <a:cubicBezTo>
                        <a:pt x="13" y="44"/>
                        <a:pt x="16" y="42"/>
                        <a:pt x="18" y="42"/>
                      </a:cubicBezTo>
                      <a:cubicBezTo>
                        <a:pt x="21" y="42"/>
                        <a:pt x="23" y="44"/>
                        <a:pt x="23" y="46"/>
                      </a:cubicBezTo>
                      <a:cubicBezTo>
                        <a:pt x="23" y="49"/>
                        <a:pt x="21" y="51"/>
                        <a:pt x="18" y="51"/>
                      </a:cubicBezTo>
                      <a:close/>
                      <a:moveTo>
                        <a:pt x="50" y="51"/>
                      </a:moveTo>
                      <a:cubicBezTo>
                        <a:pt x="47" y="51"/>
                        <a:pt x="45" y="49"/>
                        <a:pt x="45" y="46"/>
                      </a:cubicBezTo>
                      <a:cubicBezTo>
                        <a:pt x="45" y="44"/>
                        <a:pt x="47" y="42"/>
                        <a:pt x="50" y="42"/>
                      </a:cubicBezTo>
                      <a:cubicBezTo>
                        <a:pt x="53" y="42"/>
                        <a:pt x="55" y="44"/>
                        <a:pt x="55" y="46"/>
                      </a:cubicBezTo>
                      <a:cubicBezTo>
                        <a:pt x="55" y="49"/>
                        <a:pt x="53" y="51"/>
                        <a:pt x="50" y="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3" name="Group 16">
                <a:extLst>
                  <a:ext uri="{FF2B5EF4-FFF2-40B4-BE49-F238E27FC236}">
                    <a16:creationId xmlns:a16="http://schemas.microsoft.com/office/drawing/2014/main" id="{F85A8D7B-8CCA-4B0E-A3F1-BDF060CCD6AB}"/>
                  </a:ext>
                </a:extLst>
              </p:cNvPr>
              <p:cNvGrpSpPr/>
              <p:nvPr/>
            </p:nvGrpSpPr>
            <p:grpSpPr>
              <a:xfrm>
                <a:off x="6483214" y="2451235"/>
                <a:ext cx="1607401" cy="1607403"/>
                <a:chOff x="4862410" y="1850659"/>
                <a:chExt cx="1205551" cy="1205552"/>
              </a:xfrm>
            </p:grpSpPr>
            <p:sp>
              <p:nvSpPr>
                <p:cNvPr id="30" name="Oval 17">
                  <a:extLst>
                    <a:ext uri="{FF2B5EF4-FFF2-40B4-BE49-F238E27FC236}">
                      <a16:creationId xmlns:a16="http://schemas.microsoft.com/office/drawing/2014/main" id="{2BE288BE-5AD6-478D-A1B0-79FC77129203}"/>
                    </a:ext>
                  </a:extLst>
                </p:cNvPr>
                <p:cNvSpPr/>
                <p:nvPr/>
              </p:nvSpPr>
              <p:spPr>
                <a:xfrm rot="8100000">
                  <a:off x="4862410" y="1850659"/>
                  <a:ext cx="1205551" cy="1205552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Freeform: Shape 18">
                  <a:extLst>
                    <a:ext uri="{FF2B5EF4-FFF2-40B4-BE49-F238E27FC236}">
                      <a16:creationId xmlns:a16="http://schemas.microsoft.com/office/drawing/2014/main" id="{90078206-0931-4FBC-BE9F-14CB10DA4B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2865" y="2266256"/>
                  <a:ext cx="404640" cy="374358"/>
                </a:xfrm>
                <a:custGeom>
                  <a:avLst/>
                  <a:gdLst/>
                  <a:ahLst/>
                  <a:cxnLst>
                    <a:cxn ang="0">
                      <a:pos x="39" y="36"/>
                    </a:cxn>
                    <a:cxn ang="0">
                      <a:pos x="41" y="44"/>
                    </a:cxn>
                    <a:cxn ang="0">
                      <a:pos x="35" y="50"/>
                    </a:cxn>
                    <a:cxn ang="0">
                      <a:pos x="27" y="53"/>
                    </a:cxn>
                    <a:cxn ang="0">
                      <a:pos x="18" y="53"/>
                    </a:cxn>
                    <a:cxn ang="0">
                      <a:pos x="11" y="50"/>
                    </a:cxn>
                    <a:cxn ang="0">
                      <a:pos x="4" y="44"/>
                    </a:cxn>
                    <a:cxn ang="0">
                      <a:pos x="6" y="36"/>
                    </a:cxn>
                    <a:cxn ang="0">
                      <a:pos x="0" y="28"/>
                    </a:cxn>
                    <a:cxn ang="0">
                      <a:pos x="7" y="23"/>
                    </a:cxn>
                    <a:cxn ang="0">
                      <a:pos x="4" y="18"/>
                    </a:cxn>
                    <a:cxn ang="0">
                      <a:pos x="15" y="16"/>
                    </a:cxn>
                    <a:cxn ang="0">
                      <a:pos x="19" y="8"/>
                    </a:cxn>
                    <a:cxn ang="0">
                      <a:pos x="28" y="15"/>
                    </a:cxn>
                    <a:cxn ang="0">
                      <a:pos x="35" y="12"/>
                    </a:cxn>
                    <a:cxn ang="0">
                      <a:pos x="41" y="19"/>
                    </a:cxn>
                    <a:cxn ang="0">
                      <a:pos x="45" y="27"/>
                    </a:cxn>
                    <a:cxn ang="0">
                      <a:pos x="23" y="22"/>
                    </a:cxn>
                    <a:cxn ang="0">
                      <a:pos x="32" y="31"/>
                    </a:cxn>
                    <a:cxn ang="0">
                      <a:pos x="63" y="16"/>
                    </a:cxn>
                    <a:cxn ang="0">
                      <a:pos x="64" y="24"/>
                    </a:cxn>
                    <a:cxn ang="0">
                      <a:pos x="55" y="22"/>
                    </a:cxn>
                    <a:cxn ang="0">
                      <a:pos x="46" y="24"/>
                    </a:cxn>
                    <a:cxn ang="0">
                      <a:pos x="46" y="16"/>
                    </a:cxn>
                    <a:cxn ang="0">
                      <a:pos x="46" y="9"/>
                    </a:cxn>
                    <a:cxn ang="0">
                      <a:pos x="46" y="2"/>
                    </a:cxn>
                    <a:cxn ang="0">
                      <a:pos x="55" y="4"/>
                    </a:cxn>
                    <a:cxn ang="0">
                      <a:pos x="59" y="0"/>
                    </a:cxn>
                    <a:cxn ang="0">
                      <a:pos x="62" y="7"/>
                    </a:cxn>
                    <a:cxn ang="0">
                      <a:pos x="68" y="15"/>
                    </a:cxn>
                    <a:cxn ang="0">
                      <a:pos x="62" y="55"/>
                    </a:cxn>
                    <a:cxn ang="0">
                      <a:pos x="59" y="63"/>
                    </a:cxn>
                    <a:cxn ang="0">
                      <a:pos x="54" y="59"/>
                    </a:cxn>
                    <a:cxn ang="0">
                      <a:pos x="45" y="60"/>
                    </a:cxn>
                    <a:cxn ang="0">
                      <a:pos x="41" y="52"/>
                    </a:cxn>
                    <a:cxn ang="0">
                      <a:pos x="47" y="44"/>
                    </a:cxn>
                    <a:cxn ang="0">
                      <a:pos x="50" y="36"/>
                    </a:cxn>
                    <a:cxn ang="0">
                      <a:pos x="56" y="40"/>
                    </a:cxn>
                    <a:cxn ang="0">
                      <a:pos x="64" y="39"/>
                    </a:cxn>
                    <a:cxn ang="0">
                      <a:pos x="63" y="46"/>
                    </a:cxn>
                    <a:cxn ang="0">
                      <a:pos x="55" y="8"/>
                    </a:cxn>
                    <a:cxn ang="0">
                      <a:pos x="59" y="13"/>
                    </a:cxn>
                    <a:cxn ang="0">
                      <a:pos x="50" y="49"/>
                    </a:cxn>
                    <a:cxn ang="0">
                      <a:pos x="55" y="45"/>
                    </a:cxn>
                  </a:cxnLst>
                  <a:rect l="0" t="0" r="r" b="b"/>
                  <a:pathLst>
                    <a:path w="68" h="63">
                      <a:moveTo>
                        <a:pt x="45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7"/>
                        <a:pt x="38" y="38"/>
                        <a:pt x="38" y="39"/>
                      </a:cubicBezTo>
                      <a:cubicBezTo>
                        <a:pt x="39" y="41"/>
                        <a:pt x="40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5"/>
                      </a:cubicBezTo>
                      <a:cubicBezTo>
                        <a:pt x="40" y="46"/>
                        <a:pt x="36" y="50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0" y="47"/>
                        <a:pt x="29" y="47"/>
                        <a:pt x="28" y="48"/>
                      </a:cubicBezTo>
                      <a:cubicBezTo>
                        <a:pt x="28" y="49"/>
                        <a:pt x="27" y="51"/>
                        <a:pt x="27" y="53"/>
                      </a:cubicBezTo>
                      <a:cubicBezTo>
                        <a:pt x="27" y="54"/>
                        <a:pt x="26" y="54"/>
                        <a:pt x="26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19" y="54"/>
                        <a:pt x="18" y="54"/>
                        <a:pt x="18" y="53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6" y="47"/>
                        <a:pt x="16" y="47"/>
                        <a:pt x="15" y="47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0" y="50"/>
                        <a:pt x="10" y="50"/>
                        <a:pt x="10" y="50"/>
                      </a:cubicBezTo>
                      <a:cubicBezTo>
                        <a:pt x="10" y="50"/>
                        <a:pt x="9" y="50"/>
                        <a:pt x="9" y="50"/>
                      </a:cubicBezTo>
                      <a:cubicBezTo>
                        <a:pt x="8" y="49"/>
                        <a:pt x="4" y="45"/>
                        <a:pt x="4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5" y="42"/>
                        <a:pt x="6" y="41"/>
                        <a:pt x="7" y="39"/>
                      </a:cubicBezTo>
                      <a:cubicBezTo>
                        <a:pt x="7" y="38"/>
                        <a:pt x="6" y="37"/>
                        <a:pt x="6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5"/>
                        <a:pt x="0" y="3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7" y="24"/>
                        <a:pt x="7" y="23"/>
                      </a:cubicBezTo>
                      <a:cubicBezTo>
                        <a:pt x="6" y="22"/>
                        <a:pt x="5" y="20"/>
                        <a:pt x="4" y="19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7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1" y="13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9"/>
                        <a:pt x="19" y="8"/>
                        <a:pt x="19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9"/>
                        <a:pt x="27" y="9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30" y="15"/>
                        <a:pt x="31" y="16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7" y="13"/>
                        <a:pt x="41" y="17"/>
                        <a:pt x="41" y="18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20"/>
                        <a:pt x="39" y="22"/>
                        <a:pt x="38" y="23"/>
                      </a:cubicBezTo>
                      <a:cubicBezTo>
                        <a:pt x="38" y="24"/>
                        <a:pt x="39" y="25"/>
                        <a:pt x="39" y="2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5" y="27"/>
                        <a:pt x="45" y="27"/>
                        <a:pt x="45" y="28"/>
                      </a:cubicBezTo>
                      <a:lnTo>
                        <a:pt x="45" y="35"/>
                      </a:lnTo>
                      <a:close/>
                      <a:moveTo>
                        <a:pt x="23" y="22"/>
                      </a:moveTo>
                      <a:cubicBezTo>
                        <a:pt x="18" y="22"/>
                        <a:pt x="13" y="26"/>
                        <a:pt x="13" y="31"/>
                      </a:cubicBezTo>
                      <a:cubicBezTo>
                        <a:pt x="13" y="36"/>
                        <a:pt x="18" y="40"/>
                        <a:pt x="23" y="40"/>
                      </a:cubicBezTo>
                      <a:cubicBezTo>
                        <a:pt x="28" y="40"/>
                        <a:pt x="32" y="36"/>
                        <a:pt x="32" y="31"/>
                      </a:cubicBezTo>
                      <a:cubicBezTo>
                        <a:pt x="32" y="26"/>
                        <a:pt x="28" y="22"/>
                        <a:pt x="23" y="22"/>
                      </a:cubicBezTo>
                      <a:close/>
                      <a:moveTo>
                        <a:pt x="68" y="15"/>
                      </a:moveTo>
                      <a:cubicBezTo>
                        <a:pt x="68" y="16"/>
                        <a:pt x="64" y="16"/>
                        <a:pt x="63" y="16"/>
                      </a:cubicBezTo>
                      <a:cubicBezTo>
                        <a:pt x="63" y="17"/>
                        <a:pt x="62" y="18"/>
                        <a:pt x="62" y="18"/>
                      </a:cubicBezTo>
                      <a:cubicBezTo>
                        <a:pt x="62" y="19"/>
                        <a:pt x="64" y="23"/>
                        <a:pt x="64" y="23"/>
                      </a:cubicBezTo>
                      <a:cubicBezTo>
                        <a:pt x="64" y="23"/>
                        <a:pt x="64" y="23"/>
                        <a:pt x="64" y="24"/>
                      </a:cubicBezTo>
                      <a:cubicBezTo>
                        <a:pt x="63" y="24"/>
                        <a:pt x="59" y="26"/>
                        <a:pt x="59" y="26"/>
                      </a:cubicBezTo>
                      <a:cubicBezTo>
                        <a:pt x="59" y="26"/>
                        <a:pt x="56" y="22"/>
                        <a:pt x="56" y="22"/>
                      </a:cubicBezTo>
                      <a:cubicBezTo>
                        <a:pt x="55" y="22"/>
                        <a:pt x="55" y="22"/>
                        <a:pt x="55" y="22"/>
                      </a:cubicBezTo>
                      <a:cubicBezTo>
                        <a:pt x="54" y="22"/>
                        <a:pt x="54" y="22"/>
                        <a:pt x="54" y="22"/>
                      </a:cubicBezTo>
                      <a:cubicBezTo>
                        <a:pt x="53" y="22"/>
                        <a:pt x="50" y="26"/>
                        <a:pt x="50" y="26"/>
                      </a:cubicBezTo>
                      <a:cubicBezTo>
                        <a:pt x="50" y="26"/>
                        <a:pt x="46" y="24"/>
                        <a:pt x="46" y="24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23"/>
                        <a:pt x="47" y="19"/>
                        <a:pt x="47" y="18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5" y="16"/>
                        <a:pt x="41" y="16"/>
                        <a:pt x="41" y="1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5" y="9"/>
                        <a:pt x="46" y="9"/>
                      </a:cubicBezTo>
                      <a:cubicBezTo>
                        <a:pt x="46" y="9"/>
                        <a:pt x="47" y="8"/>
                        <a:pt x="47" y="7"/>
                      </a:cubicBezTo>
                      <a:cubicBezTo>
                        <a:pt x="47" y="7"/>
                        <a:pt x="45" y="3"/>
                        <a:pt x="45" y="2"/>
                      </a:cubicBezTo>
                      <a:cubicBezTo>
                        <a:pt x="45" y="2"/>
                        <a:pt x="45" y="2"/>
                        <a:pt x="46" y="2"/>
                      </a:cubicBezTo>
                      <a:cubicBezTo>
                        <a:pt x="46" y="2"/>
                        <a:pt x="50" y="0"/>
                        <a:pt x="50" y="0"/>
                      </a:cubicBezTo>
                      <a:cubicBezTo>
                        <a:pt x="50" y="0"/>
                        <a:pt x="53" y="3"/>
                        <a:pt x="54" y="4"/>
                      </a:cubicBezTo>
                      <a:cubicBezTo>
                        <a:pt x="54" y="4"/>
                        <a:pt x="54" y="4"/>
                        <a:pt x="55" y="4"/>
                      </a:cubicBezTo>
                      <a:cubicBezTo>
                        <a:pt x="55" y="4"/>
                        <a:pt x="55" y="4"/>
                        <a:pt x="56" y="4"/>
                      </a:cubicBezTo>
                      <a:cubicBezTo>
                        <a:pt x="57" y="2"/>
                        <a:pt x="58" y="1"/>
                        <a:pt x="5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0"/>
                        <a:pt x="63" y="2"/>
                        <a:pt x="64" y="2"/>
                      </a:cubicBezTo>
                      <a:cubicBezTo>
                        <a:pt x="64" y="2"/>
                        <a:pt x="64" y="2"/>
                        <a:pt x="64" y="2"/>
                      </a:cubicBezTo>
                      <a:cubicBezTo>
                        <a:pt x="64" y="3"/>
                        <a:pt x="62" y="7"/>
                        <a:pt x="62" y="7"/>
                      </a:cubicBezTo>
                      <a:cubicBezTo>
                        <a:pt x="62" y="8"/>
                        <a:pt x="63" y="9"/>
                        <a:pt x="63" y="9"/>
                      </a:cubicBezTo>
                      <a:cubicBezTo>
                        <a:pt x="64" y="9"/>
                        <a:pt x="68" y="10"/>
                        <a:pt x="68" y="10"/>
                      </a:cubicBezTo>
                      <a:lnTo>
                        <a:pt x="68" y="15"/>
                      </a:lnTo>
                      <a:close/>
                      <a:moveTo>
                        <a:pt x="68" y="52"/>
                      </a:moveTo>
                      <a:cubicBezTo>
                        <a:pt x="68" y="52"/>
                        <a:pt x="64" y="53"/>
                        <a:pt x="63" y="53"/>
                      </a:cubicBezTo>
                      <a:cubicBezTo>
                        <a:pt x="63" y="54"/>
                        <a:pt x="62" y="54"/>
                        <a:pt x="62" y="55"/>
                      </a:cubicBezTo>
                      <a:cubicBezTo>
                        <a:pt x="62" y="56"/>
                        <a:pt x="64" y="59"/>
                        <a:pt x="64" y="60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0"/>
                        <a:pt x="59" y="63"/>
                        <a:pt x="59" y="63"/>
                      </a:cubicBezTo>
                      <a:cubicBezTo>
                        <a:pt x="59" y="63"/>
                        <a:pt x="56" y="59"/>
                        <a:pt x="56" y="59"/>
                      </a:cubicBezTo>
                      <a:cubicBezTo>
                        <a:pt x="55" y="59"/>
                        <a:pt x="55" y="59"/>
                        <a:pt x="55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3" y="59"/>
                        <a:pt x="50" y="63"/>
                        <a:pt x="50" y="63"/>
                      </a:cubicBezTo>
                      <a:cubicBezTo>
                        <a:pt x="50" y="63"/>
                        <a:pt x="46" y="60"/>
                        <a:pt x="46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5" y="59"/>
                        <a:pt x="47" y="56"/>
                        <a:pt x="47" y="55"/>
                      </a:cubicBezTo>
                      <a:cubicBezTo>
                        <a:pt x="47" y="54"/>
                        <a:pt x="46" y="54"/>
                        <a:pt x="46" y="53"/>
                      </a:cubicBezTo>
                      <a:cubicBezTo>
                        <a:pt x="45" y="53"/>
                        <a:pt x="41" y="52"/>
                        <a:pt x="41" y="52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6"/>
                        <a:pt x="45" y="46"/>
                        <a:pt x="46" y="46"/>
                      </a:cubicBezTo>
                      <a:cubicBezTo>
                        <a:pt x="46" y="45"/>
                        <a:pt x="47" y="45"/>
                        <a:pt x="47" y="44"/>
                      </a:cubicBezTo>
                      <a:cubicBezTo>
                        <a:pt x="47" y="43"/>
                        <a:pt x="45" y="40"/>
                        <a:pt x="45" y="39"/>
                      </a:cubicBezTo>
                      <a:cubicBezTo>
                        <a:pt x="45" y="39"/>
                        <a:pt x="45" y="39"/>
                        <a:pt x="46" y="39"/>
                      </a:cubicBezTo>
                      <a:cubicBezTo>
                        <a:pt x="46" y="39"/>
                        <a:pt x="50" y="36"/>
                        <a:pt x="50" y="36"/>
                      </a:cubicBezTo>
                      <a:cubicBezTo>
                        <a:pt x="50" y="36"/>
                        <a:pt x="53" y="40"/>
                        <a:pt x="54" y="40"/>
                      </a:cubicBezTo>
                      <a:cubicBezTo>
                        <a:pt x="54" y="40"/>
                        <a:pt x="54" y="40"/>
                        <a:pt x="55" y="40"/>
                      </a:cubicBezTo>
                      <a:cubicBezTo>
                        <a:pt x="55" y="40"/>
                        <a:pt x="55" y="40"/>
                        <a:pt x="56" y="40"/>
                      </a:cubicBezTo>
                      <a:cubicBezTo>
                        <a:pt x="57" y="39"/>
                        <a:pt x="58" y="38"/>
                        <a:pt x="59" y="36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9" y="36"/>
                        <a:pt x="63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40"/>
                        <a:pt x="62" y="43"/>
                        <a:pt x="62" y="44"/>
                      </a:cubicBezTo>
                      <a:cubicBezTo>
                        <a:pt x="62" y="45"/>
                        <a:pt x="63" y="45"/>
                        <a:pt x="63" y="46"/>
                      </a:cubicBezTo>
                      <a:cubicBezTo>
                        <a:pt x="64" y="46"/>
                        <a:pt x="68" y="46"/>
                        <a:pt x="68" y="47"/>
                      </a:cubicBezTo>
                      <a:lnTo>
                        <a:pt x="68" y="52"/>
                      </a:lnTo>
                      <a:close/>
                      <a:moveTo>
                        <a:pt x="55" y="8"/>
                      </a:moveTo>
                      <a:cubicBezTo>
                        <a:pt x="52" y="8"/>
                        <a:pt x="50" y="10"/>
                        <a:pt x="50" y="13"/>
                      </a:cubicBezTo>
                      <a:cubicBezTo>
                        <a:pt x="50" y="15"/>
                        <a:pt x="52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7" y="8"/>
                        <a:pt x="55" y="8"/>
                      </a:cubicBezTo>
                      <a:close/>
                      <a:moveTo>
                        <a:pt x="55" y="45"/>
                      </a:moveTo>
                      <a:cubicBezTo>
                        <a:pt x="52" y="45"/>
                        <a:pt x="50" y="47"/>
                        <a:pt x="50" y="49"/>
                      </a:cubicBezTo>
                      <a:cubicBezTo>
                        <a:pt x="50" y="52"/>
                        <a:pt x="52" y="54"/>
                        <a:pt x="55" y="54"/>
                      </a:cubicBezTo>
                      <a:cubicBezTo>
                        <a:pt x="57" y="54"/>
                        <a:pt x="59" y="52"/>
                        <a:pt x="59" y="49"/>
                      </a:cubicBezTo>
                      <a:cubicBezTo>
                        <a:pt x="59" y="47"/>
                        <a:pt x="57" y="45"/>
                        <a:pt x="55" y="4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5" name="Group 20">
                <a:extLst>
                  <a:ext uri="{FF2B5EF4-FFF2-40B4-BE49-F238E27FC236}">
                    <a16:creationId xmlns:a16="http://schemas.microsoft.com/office/drawing/2014/main" id="{09930140-2E04-40FE-BABB-F9EAF7AA2681}"/>
                  </a:ext>
                </a:extLst>
              </p:cNvPr>
              <p:cNvGrpSpPr/>
              <p:nvPr/>
            </p:nvGrpSpPr>
            <p:grpSpPr>
              <a:xfrm>
                <a:off x="8780502" y="2451235"/>
                <a:ext cx="1607401" cy="1607403"/>
                <a:chOff x="6585376" y="1850659"/>
                <a:chExt cx="1205551" cy="1205552"/>
              </a:xfrm>
            </p:grpSpPr>
            <p:sp>
              <p:nvSpPr>
                <p:cNvPr id="28" name="Oval 21">
                  <a:extLst>
                    <a:ext uri="{FF2B5EF4-FFF2-40B4-BE49-F238E27FC236}">
                      <a16:creationId xmlns:a16="http://schemas.microsoft.com/office/drawing/2014/main" id="{0A13E880-7EEC-43BB-A679-2F880AA2E60F}"/>
                    </a:ext>
                  </a:extLst>
                </p:cNvPr>
                <p:cNvSpPr/>
                <p:nvPr/>
              </p:nvSpPr>
              <p:spPr>
                <a:xfrm rot="8100000">
                  <a:off x="6585376" y="1850659"/>
                  <a:ext cx="1205551" cy="120555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Freeform: Shape 22">
                  <a:extLst>
                    <a:ext uri="{FF2B5EF4-FFF2-40B4-BE49-F238E27FC236}">
                      <a16:creationId xmlns:a16="http://schemas.microsoft.com/office/drawing/2014/main" id="{178D331E-C2B1-4C25-B3F7-9F03777269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96842" y="2303416"/>
                  <a:ext cx="382618" cy="300038"/>
                </a:xfrm>
                <a:custGeom>
                  <a:avLst/>
                  <a:gdLst/>
                  <a:ahLst/>
                  <a:cxnLst>
                    <a:cxn ang="0">
                      <a:pos x="45" y="14"/>
                    </a:cxn>
                    <a:cxn ang="0">
                      <a:pos x="32" y="10"/>
                    </a:cxn>
                    <a:cxn ang="0">
                      <a:pos x="18" y="14"/>
                    </a:cxn>
                    <a:cxn ang="0">
                      <a:pos x="0" y="14"/>
                    </a:cxn>
                    <a:cxn ang="0">
                      <a:pos x="64" y="14"/>
                    </a:cxn>
                    <a:cxn ang="0">
                      <a:pos x="0" y="15"/>
                    </a:cxn>
                    <a:cxn ang="0">
                      <a:pos x="18" y="20"/>
                    </a:cxn>
                    <a:cxn ang="0">
                      <a:pos x="2" y="22"/>
                    </a:cxn>
                    <a:cxn ang="0">
                      <a:pos x="9" y="35"/>
                    </a:cxn>
                    <a:cxn ang="0">
                      <a:pos x="1" y="36"/>
                    </a:cxn>
                    <a:cxn ang="0">
                      <a:pos x="0" y="28"/>
                    </a:cxn>
                    <a:cxn ang="0">
                      <a:pos x="8" y="27"/>
                    </a:cxn>
                    <a:cxn ang="0">
                      <a:pos x="9" y="35"/>
                    </a:cxn>
                    <a:cxn ang="0">
                      <a:pos x="15" y="50"/>
                    </a:cxn>
                    <a:cxn ang="0">
                      <a:pos x="7" y="49"/>
                    </a:cxn>
                    <a:cxn ang="0">
                      <a:pos x="8" y="41"/>
                    </a:cxn>
                    <a:cxn ang="0">
                      <a:pos x="16" y="42"/>
                    </a:cxn>
                    <a:cxn ang="0">
                      <a:pos x="23" y="35"/>
                    </a:cxn>
                    <a:cxn ang="0">
                      <a:pos x="15" y="36"/>
                    </a:cxn>
                    <a:cxn ang="0">
                      <a:pos x="13" y="28"/>
                    </a:cxn>
                    <a:cxn ang="0">
                      <a:pos x="21" y="27"/>
                    </a:cxn>
                    <a:cxn ang="0">
                      <a:pos x="23" y="35"/>
                    </a:cxn>
                    <a:cxn ang="0">
                      <a:pos x="28" y="50"/>
                    </a:cxn>
                    <a:cxn ang="0">
                      <a:pos x="20" y="49"/>
                    </a:cxn>
                    <a:cxn ang="0">
                      <a:pos x="21" y="41"/>
                    </a:cxn>
                    <a:cxn ang="0">
                      <a:pos x="29" y="42"/>
                    </a:cxn>
                    <a:cxn ang="0">
                      <a:pos x="36" y="35"/>
                    </a:cxn>
                    <a:cxn ang="0">
                      <a:pos x="28" y="36"/>
                    </a:cxn>
                    <a:cxn ang="0">
                      <a:pos x="27" y="28"/>
                    </a:cxn>
                    <a:cxn ang="0">
                      <a:pos x="35" y="27"/>
                    </a:cxn>
                    <a:cxn ang="0">
                      <a:pos x="36" y="35"/>
                    </a:cxn>
                    <a:cxn ang="0">
                      <a:pos x="42" y="50"/>
                    </a:cxn>
                    <a:cxn ang="0">
                      <a:pos x="34" y="49"/>
                    </a:cxn>
                    <a:cxn ang="0">
                      <a:pos x="35" y="41"/>
                    </a:cxn>
                    <a:cxn ang="0">
                      <a:pos x="43" y="42"/>
                    </a:cxn>
                    <a:cxn ang="0">
                      <a:pos x="50" y="35"/>
                    </a:cxn>
                    <a:cxn ang="0">
                      <a:pos x="42" y="36"/>
                    </a:cxn>
                    <a:cxn ang="0">
                      <a:pos x="41" y="28"/>
                    </a:cxn>
                    <a:cxn ang="0">
                      <a:pos x="49" y="27"/>
                    </a:cxn>
                    <a:cxn ang="0">
                      <a:pos x="50" y="35"/>
                    </a:cxn>
                    <a:cxn ang="0">
                      <a:pos x="61" y="22"/>
                    </a:cxn>
                    <a:cxn ang="0">
                      <a:pos x="45" y="20"/>
                    </a:cxn>
                    <a:cxn ang="0">
                      <a:pos x="64" y="15"/>
                    </a:cxn>
                    <a:cxn ang="0">
                      <a:pos x="57" y="49"/>
                    </a:cxn>
                    <a:cxn ang="0">
                      <a:pos x="49" y="50"/>
                    </a:cxn>
                    <a:cxn ang="0">
                      <a:pos x="48" y="42"/>
                    </a:cxn>
                    <a:cxn ang="0">
                      <a:pos x="56" y="41"/>
                    </a:cxn>
                    <a:cxn ang="0">
                      <a:pos x="57" y="49"/>
                    </a:cxn>
                    <a:cxn ang="0">
                      <a:pos x="63" y="36"/>
                    </a:cxn>
                    <a:cxn ang="0">
                      <a:pos x="55" y="35"/>
                    </a:cxn>
                    <a:cxn ang="0">
                      <a:pos x="56" y="27"/>
                    </a:cxn>
                    <a:cxn ang="0">
                      <a:pos x="64" y="28"/>
                    </a:cxn>
                  </a:cxnLst>
                  <a:rect l="0" t="0" r="r" b="b"/>
                  <a:pathLst>
                    <a:path w="64" h="50">
                      <a:moveTo>
                        <a:pt x="64" y="14"/>
                      </a:moveTo>
                      <a:cubicBezTo>
                        <a:pt x="45" y="14"/>
                        <a:pt x="45" y="14"/>
                        <a:pt x="45" y="14"/>
                      </a:cubicBezTo>
                      <a:cubicBezTo>
                        <a:pt x="45" y="14"/>
                        <a:pt x="45" y="14"/>
                        <a:pt x="45" y="14"/>
                      </a:cubicBezTo>
                      <a:cubicBezTo>
                        <a:pt x="45" y="12"/>
                        <a:pt x="44" y="10"/>
                        <a:pt x="32" y="10"/>
                      </a:cubicBezTo>
                      <a:cubicBezTo>
                        <a:pt x="19" y="10"/>
                        <a:pt x="18" y="12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1"/>
                        <a:pt x="4" y="0"/>
                        <a:pt x="32" y="0"/>
                      </a:cubicBezTo>
                      <a:cubicBezTo>
                        <a:pt x="59" y="0"/>
                        <a:pt x="64" y="11"/>
                        <a:pt x="64" y="14"/>
                      </a:cubicBezTo>
                      <a:close/>
                      <a:moveTo>
                        <a:pt x="0" y="20"/>
                      </a:move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8" y="21"/>
                        <a:pt x="17" y="22"/>
                        <a:pt x="16" y="22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1" y="22"/>
                        <a:pt x="0" y="21"/>
                        <a:pt x="0" y="20"/>
                      </a:cubicBezTo>
                      <a:close/>
                      <a:moveTo>
                        <a:pt x="9" y="35"/>
                      </a:moveTo>
                      <a:cubicBezTo>
                        <a:pt x="9" y="36"/>
                        <a:pt x="8" y="36"/>
                        <a:pt x="8" y="36"/>
                      </a:cubicBezTo>
                      <a:cubicBezTo>
                        <a:pt x="1" y="36"/>
                        <a:pt x="1" y="36"/>
                        <a:pt x="1" y="36"/>
                      </a:cubicBezTo>
                      <a:cubicBezTo>
                        <a:pt x="0" y="36"/>
                        <a:pt x="0" y="36"/>
                        <a:pt x="0" y="35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7"/>
                        <a:pt x="9" y="27"/>
                        <a:pt x="9" y="28"/>
                      </a:cubicBezTo>
                      <a:lnTo>
                        <a:pt x="9" y="35"/>
                      </a:lnTo>
                      <a:close/>
                      <a:moveTo>
                        <a:pt x="16" y="49"/>
                      </a:moveTo>
                      <a:cubicBezTo>
                        <a:pt x="16" y="49"/>
                        <a:pt x="15" y="50"/>
                        <a:pt x="15" y="50"/>
                      </a:cubicBezTo>
                      <a:cubicBezTo>
                        <a:pt x="8" y="50"/>
                        <a:pt x="8" y="50"/>
                        <a:pt x="8" y="50"/>
                      </a:cubicBezTo>
                      <a:cubicBezTo>
                        <a:pt x="7" y="50"/>
                        <a:pt x="7" y="49"/>
                        <a:pt x="7" y="49"/>
                      </a:cubicBezTo>
                      <a:cubicBezTo>
                        <a:pt x="7" y="42"/>
                        <a:pt x="7" y="42"/>
                        <a:pt x="7" y="42"/>
                      </a:cubicBezTo>
                      <a:cubicBezTo>
                        <a:pt x="7" y="41"/>
                        <a:pt x="7" y="41"/>
                        <a:pt x="8" y="41"/>
                      </a:cubicBez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41"/>
                        <a:pt x="16" y="41"/>
                        <a:pt x="16" y="42"/>
                      </a:cubicBezTo>
                      <a:lnTo>
                        <a:pt x="16" y="49"/>
                      </a:lnTo>
                      <a:close/>
                      <a:moveTo>
                        <a:pt x="23" y="35"/>
                      </a:moveTo>
                      <a:cubicBezTo>
                        <a:pt x="23" y="36"/>
                        <a:pt x="22" y="36"/>
                        <a:pt x="21" y="36"/>
                      </a:cubicBezTo>
                      <a:cubicBezTo>
                        <a:pt x="15" y="36"/>
                        <a:pt x="15" y="36"/>
                        <a:pt x="15" y="36"/>
                      </a:cubicBezTo>
                      <a:cubicBezTo>
                        <a:pt x="14" y="36"/>
                        <a:pt x="13" y="36"/>
                        <a:pt x="13" y="35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3" y="27"/>
                        <a:pt x="14" y="27"/>
                        <a:pt x="15" y="27"/>
                      </a:cubicBez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22" y="27"/>
                        <a:pt x="23" y="27"/>
                        <a:pt x="23" y="28"/>
                      </a:cubicBezTo>
                      <a:lnTo>
                        <a:pt x="23" y="35"/>
                      </a:lnTo>
                      <a:close/>
                      <a:moveTo>
                        <a:pt x="29" y="49"/>
                      </a:moveTo>
                      <a:cubicBezTo>
                        <a:pt x="29" y="49"/>
                        <a:pt x="29" y="50"/>
                        <a:pt x="28" y="50"/>
                      </a:cubicBezTo>
                      <a:cubicBezTo>
                        <a:pt x="21" y="50"/>
                        <a:pt x="21" y="50"/>
                        <a:pt x="21" y="50"/>
                      </a:cubicBezTo>
                      <a:cubicBezTo>
                        <a:pt x="21" y="50"/>
                        <a:pt x="20" y="49"/>
                        <a:pt x="20" y="49"/>
                      </a:cubicBez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20" y="41"/>
                        <a:pt x="21" y="41"/>
                        <a:pt x="21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9" y="41"/>
                        <a:pt x="29" y="41"/>
                        <a:pt x="29" y="42"/>
                      </a:cubicBezTo>
                      <a:lnTo>
                        <a:pt x="29" y="49"/>
                      </a:lnTo>
                      <a:close/>
                      <a:moveTo>
                        <a:pt x="36" y="35"/>
                      </a:moveTo>
                      <a:cubicBezTo>
                        <a:pt x="36" y="36"/>
                        <a:pt x="36" y="36"/>
                        <a:pt x="35" y="36"/>
                      </a:cubicBezTo>
                      <a:cubicBezTo>
                        <a:pt x="28" y="36"/>
                        <a:pt x="28" y="36"/>
                        <a:pt x="28" y="36"/>
                      </a:cubicBezTo>
                      <a:cubicBezTo>
                        <a:pt x="28" y="36"/>
                        <a:pt x="27" y="36"/>
                        <a:pt x="27" y="35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7"/>
                        <a:pt x="28" y="27"/>
                        <a:pt x="28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6" y="27"/>
                        <a:pt x="36" y="27"/>
                        <a:pt x="36" y="28"/>
                      </a:cubicBezTo>
                      <a:lnTo>
                        <a:pt x="36" y="35"/>
                      </a:lnTo>
                      <a:close/>
                      <a:moveTo>
                        <a:pt x="43" y="49"/>
                      </a:moveTo>
                      <a:cubicBezTo>
                        <a:pt x="43" y="49"/>
                        <a:pt x="43" y="50"/>
                        <a:pt x="42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5" y="50"/>
                        <a:pt x="34" y="49"/>
                        <a:pt x="34" y="49"/>
                      </a:cubicBezTo>
                      <a:cubicBezTo>
                        <a:pt x="34" y="42"/>
                        <a:pt x="34" y="42"/>
                        <a:pt x="34" y="42"/>
                      </a:cubicBezTo>
                      <a:cubicBezTo>
                        <a:pt x="34" y="41"/>
                        <a:pt x="35" y="41"/>
                        <a:pt x="35" y="41"/>
                      </a:cubicBez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43" y="41"/>
                        <a:pt x="43" y="41"/>
                        <a:pt x="43" y="42"/>
                      </a:cubicBezTo>
                      <a:lnTo>
                        <a:pt x="43" y="49"/>
                      </a:lnTo>
                      <a:close/>
                      <a:moveTo>
                        <a:pt x="50" y="35"/>
                      </a:moveTo>
                      <a:cubicBezTo>
                        <a:pt x="50" y="36"/>
                        <a:pt x="50" y="36"/>
                        <a:pt x="49" y="36"/>
                      </a:cubicBezTo>
                      <a:cubicBezTo>
                        <a:pt x="42" y="36"/>
                        <a:pt x="42" y="36"/>
                        <a:pt x="42" y="36"/>
                      </a:cubicBezTo>
                      <a:cubicBezTo>
                        <a:pt x="41" y="36"/>
                        <a:pt x="41" y="36"/>
                        <a:pt x="41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1" y="27"/>
                        <a:pt x="41" y="27"/>
                        <a:pt x="42" y="27"/>
                      </a:cubicBezTo>
                      <a:cubicBezTo>
                        <a:pt x="49" y="27"/>
                        <a:pt x="49" y="27"/>
                        <a:pt x="49" y="27"/>
                      </a:cubicBezTo>
                      <a:cubicBezTo>
                        <a:pt x="50" y="27"/>
                        <a:pt x="50" y="27"/>
                        <a:pt x="50" y="28"/>
                      </a:cubicBezTo>
                      <a:lnTo>
                        <a:pt x="50" y="35"/>
                      </a:lnTo>
                      <a:close/>
                      <a:moveTo>
                        <a:pt x="64" y="20"/>
                      </a:moveTo>
                      <a:cubicBezTo>
                        <a:pt x="64" y="21"/>
                        <a:pt x="63" y="22"/>
                        <a:pt x="61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46" y="22"/>
                        <a:pt x="45" y="21"/>
                        <a:pt x="45" y="20"/>
                      </a:cubicBezTo>
                      <a:cubicBezTo>
                        <a:pt x="45" y="15"/>
                        <a:pt x="45" y="15"/>
                        <a:pt x="45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lnTo>
                        <a:pt x="64" y="20"/>
                      </a:lnTo>
                      <a:close/>
                      <a:moveTo>
                        <a:pt x="57" y="49"/>
                      </a:moveTo>
                      <a:cubicBezTo>
                        <a:pt x="57" y="49"/>
                        <a:pt x="56" y="50"/>
                        <a:pt x="56" y="50"/>
                      </a:cubicBezTo>
                      <a:cubicBezTo>
                        <a:pt x="49" y="50"/>
                        <a:pt x="49" y="50"/>
                        <a:pt x="49" y="50"/>
                      </a:cubicBezTo>
                      <a:cubicBezTo>
                        <a:pt x="48" y="50"/>
                        <a:pt x="48" y="49"/>
                        <a:pt x="48" y="49"/>
                      </a:cubicBezTo>
                      <a:cubicBezTo>
                        <a:pt x="48" y="42"/>
                        <a:pt x="48" y="42"/>
                        <a:pt x="48" y="42"/>
                      </a:cubicBezTo>
                      <a:cubicBezTo>
                        <a:pt x="48" y="41"/>
                        <a:pt x="48" y="41"/>
                        <a:pt x="49" y="41"/>
                      </a:cubicBezTo>
                      <a:cubicBezTo>
                        <a:pt x="56" y="41"/>
                        <a:pt x="56" y="41"/>
                        <a:pt x="56" y="41"/>
                      </a:cubicBezTo>
                      <a:cubicBezTo>
                        <a:pt x="56" y="41"/>
                        <a:pt x="57" y="41"/>
                        <a:pt x="57" y="42"/>
                      </a:cubicBezTo>
                      <a:lnTo>
                        <a:pt x="57" y="49"/>
                      </a:lnTo>
                      <a:close/>
                      <a:moveTo>
                        <a:pt x="64" y="35"/>
                      </a:moveTo>
                      <a:cubicBezTo>
                        <a:pt x="64" y="36"/>
                        <a:pt x="63" y="36"/>
                        <a:pt x="63" y="36"/>
                      </a:cubicBezTo>
                      <a:cubicBezTo>
                        <a:pt x="56" y="36"/>
                        <a:pt x="56" y="36"/>
                        <a:pt x="56" y="36"/>
                      </a:cubicBezTo>
                      <a:cubicBezTo>
                        <a:pt x="55" y="36"/>
                        <a:pt x="55" y="36"/>
                        <a:pt x="55" y="35"/>
                      </a:cubicBezTo>
                      <a:cubicBezTo>
                        <a:pt x="55" y="28"/>
                        <a:pt x="55" y="28"/>
                        <a:pt x="55" y="28"/>
                      </a:cubicBezTo>
                      <a:cubicBezTo>
                        <a:pt x="55" y="27"/>
                        <a:pt x="55" y="27"/>
                        <a:pt x="56" y="27"/>
                      </a:cubicBezTo>
                      <a:cubicBezTo>
                        <a:pt x="63" y="27"/>
                        <a:pt x="63" y="27"/>
                        <a:pt x="63" y="27"/>
                      </a:cubicBezTo>
                      <a:cubicBezTo>
                        <a:pt x="63" y="27"/>
                        <a:pt x="64" y="27"/>
                        <a:pt x="64" y="28"/>
                      </a:cubicBezTo>
                      <a:lnTo>
                        <a:pt x="64" y="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16" name="千图PPT彼岸天：ID 8661124库_组合 28">
            <a:extLst>
              <a:ext uri="{FF2B5EF4-FFF2-40B4-BE49-F238E27FC236}">
                <a16:creationId xmlns:a16="http://schemas.microsoft.com/office/drawing/2014/main" id="{4079335F-76E1-44AD-8C21-31F12AA66CC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557494" y="4104101"/>
            <a:ext cx="2186768" cy="1141398"/>
            <a:chOff x="719138" y="4558559"/>
            <a:chExt cx="2186768" cy="1141398"/>
          </a:xfrm>
        </p:grpSpPr>
        <p:sp>
          <p:nvSpPr>
            <p:cNvPr id="26" name="TextBox 29">
              <a:extLst>
                <a:ext uri="{FF2B5EF4-FFF2-40B4-BE49-F238E27FC236}">
                  <a16:creationId xmlns:a16="http://schemas.microsoft.com/office/drawing/2014/main" id="{9C6D5C44-2AB1-4A07-B02D-86738556D398}"/>
                </a:ext>
              </a:extLst>
            </p:cNvPr>
            <p:cNvSpPr txBox="1"/>
            <p:nvPr/>
          </p:nvSpPr>
          <p:spPr>
            <a:xfrm>
              <a:off x="719138" y="4558559"/>
              <a:ext cx="2186768" cy="555392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Enter the title text</a:t>
              </a:r>
            </a:p>
          </p:txBody>
        </p:sp>
        <p:sp>
          <p:nvSpPr>
            <p:cNvPr id="27" name="TextBox 30">
              <a:extLst>
                <a:ext uri="{FF2B5EF4-FFF2-40B4-BE49-F238E27FC236}">
                  <a16:creationId xmlns:a16="http://schemas.microsoft.com/office/drawing/2014/main" id="{7D3F44E9-2B21-41D7-96F6-2AF0A5D84CB0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Please replace the text content copy your content to this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Please replace the text content copy your content to this</a:t>
              </a:r>
            </a:p>
          </p:txBody>
        </p:sp>
      </p:grpSp>
      <p:grpSp>
        <p:nvGrpSpPr>
          <p:cNvPr id="17" name="千图PPT彼岸天：ID 8661124库_组合 31">
            <a:extLst>
              <a:ext uri="{FF2B5EF4-FFF2-40B4-BE49-F238E27FC236}">
                <a16:creationId xmlns:a16="http://schemas.microsoft.com/office/drawing/2014/main" id="{253FAA18-2C8A-474A-BCC8-B339BDAA28E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909231" y="4104101"/>
            <a:ext cx="2186768" cy="1141398"/>
            <a:chOff x="719138" y="4558559"/>
            <a:chExt cx="2186768" cy="1141398"/>
          </a:xfrm>
        </p:grpSpPr>
        <p:sp>
          <p:nvSpPr>
            <p:cNvPr id="24" name="TextBox 32">
              <a:extLst>
                <a:ext uri="{FF2B5EF4-FFF2-40B4-BE49-F238E27FC236}">
                  <a16:creationId xmlns:a16="http://schemas.microsoft.com/office/drawing/2014/main" id="{3817DEBB-3A74-410E-9EA1-5547D2A77BB4}"/>
                </a:ext>
              </a:extLst>
            </p:cNvPr>
            <p:cNvSpPr txBox="1"/>
            <p:nvPr/>
          </p:nvSpPr>
          <p:spPr>
            <a:xfrm>
              <a:off x="719138" y="4558559"/>
              <a:ext cx="2186768" cy="555392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Enter the title text</a:t>
              </a:r>
            </a:p>
          </p:txBody>
        </p:sp>
        <p:sp>
          <p:nvSpPr>
            <p:cNvPr id="25" name="TextBox 33">
              <a:extLst>
                <a:ext uri="{FF2B5EF4-FFF2-40B4-BE49-F238E27FC236}">
                  <a16:creationId xmlns:a16="http://schemas.microsoft.com/office/drawing/2014/main" id="{98F4FBE5-A689-48E2-8E24-579B2BB62C73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Please replace the text content copy your content to this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Please replace the text content copy your content to this</a:t>
              </a:r>
            </a:p>
          </p:txBody>
        </p:sp>
      </p:grpSp>
      <p:grpSp>
        <p:nvGrpSpPr>
          <p:cNvPr id="18" name="千图PPT彼岸天：ID 8661124库_组合 34">
            <a:extLst>
              <a:ext uri="{FF2B5EF4-FFF2-40B4-BE49-F238E27FC236}">
                <a16:creationId xmlns:a16="http://schemas.microsoft.com/office/drawing/2014/main" id="{7CD572FC-DAD5-47E6-875C-6DB0E6C969F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260968" y="4104101"/>
            <a:ext cx="2186768" cy="1141398"/>
            <a:chOff x="719138" y="4558559"/>
            <a:chExt cx="2186768" cy="1141398"/>
          </a:xfrm>
        </p:grpSpPr>
        <p:sp>
          <p:nvSpPr>
            <p:cNvPr id="22" name="TextBox 35">
              <a:extLst>
                <a:ext uri="{FF2B5EF4-FFF2-40B4-BE49-F238E27FC236}">
                  <a16:creationId xmlns:a16="http://schemas.microsoft.com/office/drawing/2014/main" id="{594710E7-029C-45C2-A05A-6C22F5D460FA}"/>
                </a:ext>
              </a:extLst>
            </p:cNvPr>
            <p:cNvSpPr txBox="1"/>
            <p:nvPr/>
          </p:nvSpPr>
          <p:spPr>
            <a:xfrm>
              <a:off x="719138" y="4558559"/>
              <a:ext cx="2186768" cy="555392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Enter the title text</a:t>
              </a:r>
            </a:p>
          </p:txBody>
        </p:sp>
        <p:sp>
          <p:nvSpPr>
            <p:cNvPr id="23" name="TextBox 36">
              <a:extLst>
                <a:ext uri="{FF2B5EF4-FFF2-40B4-BE49-F238E27FC236}">
                  <a16:creationId xmlns:a16="http://schemas.microsoft.com/office/drawing/2014/main" id="{1BF05ABE-EE81-4278-86AF-5266AD8BA26F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Please replace the text content copy your content to this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Please replace the text content copy your content to this</a:t>
              </a:r>
            </a:p>
          </p:txBody>
        </p:sp>
      </p:grpSp>
      <p:grpSp>
        <p:nvGrpSpPr>
          <p:cNvPr id="19" name="千图PPT彼岸天：ID 8661124库_组合 37">
            <a:extLst>
              <a:ext uri="{FF2B5EF4-FFF2-40B4-BE49-F238E27FC236}">
                <a16:creationId xmlns:a16="http://schemas.microsoft.com/office/drawing/2014/main" id="{D55F73C9-1508-4628-8FF8-E5A727EAE0D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612705" y="4104101"/>
            <a:ext cx="2186768" cy="1141398"/>
            <a:chOff x="719138" y="4558559"/>
            <a:chExt cx="2186768" cy="1141398"/>
          </a:xfrm>
        </p:grpSpPr>
        <p:sp>
          <p:nvSpPr>
            <p:cNvPr id="20" name="TextBox 38">
              <a:extLst>
                <a:ext uri="{FF2B5EF4-FFF2-40B4-BE49-F238E27FC236}">
                  <a16:creationId xmlns:a16="http://schemas.microsoft.com/office/drawing/2014/main" id="{B3657333-0C34-4E97-92C1-DAD3C25C4484}"/>
                </a:ext>
              </a:extLst>
            </p:cNvPr>
            <p:cNvSpPr txBox="1"/>
            <p:nvPr/>
          </p:nvSpPr>
          <p:spPr>
            <a:xfrm>
              <a:off x="719138" y="4558559"/>
              <a:ext cx="2186768" cy="555392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Enter the title text</a:t>
              </a:r>
            </a:p>
          </p:txBody>
        </p:sp>
        <p:sp>
          <p:nvSpPr>
            <p:cNvPr id="21" name="TextBox 39">
              <a:extLst>
                <a:ext uri="{FF2B5EF4-FFF2-40B4-BE49-F238E27FC236}">
                  <a16:creationId xmlns:a16="http://schemas.microsoft.com/office/drawing/2014/main" id="{A6590F33-9E06-48C5-BFE4-F61649F337DA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Please replace the text content copy your content to this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Please replace the text content copy your content to this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070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千图PPT彼岸天：ID 8661124库_Freeform: Shape 11">
            <a:extLst>
              <a:ext uri="{FF2B5EF4-FFF2-40B4-BE49-F238E27FC236}">
                <a16:creationId xmlns:a16="http://schemas.microsoft.com/office/drawing/2014/main" id="{66775EF0-0214-47F7-81E2-F0E25C8F1345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5613257" y="3696756"/>
            <a:ext cx="876361" cy="876361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id="{800EE05B-20A2-4F83-A51F-50181995F2A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297149" y="1547446"/>
            <a:ext cx="5508572" cy="3886638"/>
            <a:chOff x="3297149" y="1547446"/>
            <a:chExt cx="5508572" cy="3886638"/>
          </a:xfrm>
        </p:grpSpPr>
        <p:sp>
          <p:nvSpPr>
            <p:cNvPr id="5" name="Arc 4">
              <a:extLst>
                <a:ext uri="{FF2B5EF4-FFF2-40B4-BE49-F238E27FC236}">
                  <a16:creationId xmlns:a16="http://schemas.microsoft.com/office/drawing/2014/main" id="{EFECB414-AE43-4E65-89E7-7CE9D9C9748A}"/>
                </a:ext>
              </a:extLst>
            </p:cNvPr>
            <p:cNvSpPr/>
            <p:nvPr/>
          </p:nvSpPr>
          <p:spPr>
            <a:xfrm>
              <a:off x="6051437" y="2201851"/>
              <a:ext cx="2588769" cy="2588769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4F1D28CF-5ADC-46CD-8819-77A7255CCF96}"/>
                </a:ext>
              </a:extLst>
            </p:cNvPr>
            <p:cNvSpPr/>
            <p:nvPr/>
          </p:nvSpPr>
          <p:spPr>
            <a:xfrm>
              <a:off x="3462668" y="2201851"/>
              <a:ext cx="2588769" cy="2588769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Arc 6">
              <a:extLst>
                <a:ext uri="{FF2B5EF4-FFF2-40B4-BE49-F238E27FC236}">
                  <a16:creationId xmlns:a16="http://schemas.microsoft.com/office/drawing/2014/main" id="{482B9028-BF71-43A1-A45A-57F3FFEFE235}"/>
                </a:ext>
              </a:extLst>
            </p:cNvPr>
            <p:cNvSpPr/>
            <p:nvPr/>
          </p:nvSpPr>
          <p:spPr>
            <a:xfrm>
              <a:off x="4757053" y="2201851"/>
              <a:ext cx="2588769" cy="2588769"/>
            </a:xfrm>
            <a:prstGeom prst="arc">
              <a:avLst>
                <a:gd name="adj1" fmla="val 10736977"/>
                <a:gd name="adj2" fmla="val 0"/>
              </a:avLst>
            </a:prstGeom>
            <a:ln w="19050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7B1D9341-0AB0-46D4-8B23-334FADE41838}"/>
                </a:ext>
              </a:extLst>
            </p:cNvPr>
            <p:cNvGrpSpPr/>
            <p:nvPr/>
          </p:nvGrpSpPr>
          <p:grpSpPr>
            <a:xfrm>
              <a:off x="3297149" y="1547446"/>
              <a:ext cx="5508572" cy="3886638"/>
              <a:chOff x="3297149" y="1547446"/>
              <a:chExt cx="5508572" cy="3886638"/>
            </a:xfrm>
          </p:grpSpPr>
          <p:sp>
            <p:nvSpPr>
              <p:cNvPr id="4" name="Arc 3">
                <a:extLst>
                  <a:ext uri="{FF2B5EF4-FFF2-40B4-BE49-F238E27FC236}">
                    <a16:creationId xmlns:a16="http://schemas.microsoft.com/office/drawing/2014/main" id="{27A7C220-B3A7-4277-A785-1F04A501C65F}"/>
                  </a:ext>
                </a:extLst>
              </p:cNvPr>
              <p:cNvSpPr/>
              <p:nvPr/>
            </p:nvSpPr>
            <p:spPr>
              <a:xfrm>
                <a:off x="3443210" y="1547446"/>
                <a:ext cx="5216452" cy="3886638"/>
              </a:xfrm>
              <a:prstGeom prst="arc">
                <a:avLst>
                  <a:gd name="adj1" fmla="val 10736977"/>
                  <a:gd name="adj2" fmla="val 0"/>
                </a:avLst>
              </a:prstGeom>
              <a:ln w="19050">
                <a:solidFill>
                  <a:schemeClr val="accent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" name="组合 1">
                <a:extLst>
                  <a:ext uri="{FF2B5EF4-FFF2-40B4-BE49-F238E27FC236}">
                    <a16:creationId xmlns:a16="http://schemas.microsoft.com/office/drawing/2014/main" id="{2E6D69DD-6528-4774-8845-25130F0F2063}"/>
                  </a:ext>
                </a:extLst>
              </p:cNvPr>
              <p:cNvGrpSpPr/>
              <p:nvPr/>
            </p:nvGrpSpPr>
            <p:grpSpPr>
              <a:xfrm>
                <a:off x="3297149" y="3304606"/>
                <a:ext cx="5508572" cy="292120"/>
                <a:chOff x="3297149" y="3304606"/>
                <a:chExt cx="5508572" cy="292120"/>
              </a:xfrm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AE44EFD1-67E4-49E3-B611-88730D2345C3}"/>
                    </a:ext>
                  </a:extLst>
                </p:cNvPr>
                <p:cNvSpPr/>
                <p:nvPr/>
              </p:nvSpPr>
              <p:spPr>
                <a:xfrm>
                  <a:off x="3297149" y="3304606"/>
                  <a:ext cx="292120" cy="292120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38DBDD19-99BC-41DD-89C1-6298B686783E}"/>
                    </a:ext>
                  </a:extLst>
                </p:cNvPr>
                <p:cNvSpPr/>
                <p:nvPr/>
              </p:nvSpPr>
              <p:spPr>
                <a:xfrm>
                  <a:off x="4610991" y="3304606"/>
                  <a:ext cx="292120" cy="292120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83E85884-94F0-4A35-90AC-D5BCDABB73F2}"/>
                    </a:ext>
                  </a:extLst>
                </p:cNvPr>
                <p:cNvSpPr/>
                <p:nvPr/>
              </p:nvSpPr>
              <p:spPr>
                <a:xfrm>
                  <a:off x="5905375" y="3304606"/>
                  <a:ext cx="292120" cy="292120"/>
                </a:xfrm>
                <a:prstGeom prst="ellipse">
                  <a:avLst/>
                </a:prstGeom>
                <a:solidFill>
                  <a:schemeClr val="accent3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CBA4D5B7-8385-4E20-96F1-1901B0DDCAD1}"/>
                    </a:ext>
                  </a:extLst>
                </p:cNvPr>
                <p:cNvSpPr/>
                <p:nvPr/>
              </p:nvSpPr>
              <p:spPr>
                <a:xfrm>
                  <a:off x="7199760" y="3304606"/>
                  <a:ext cx="292120" cy="292120"/>
                </a:xfrm>
                <a:prstGeom prst="ellipse">
                  <a:avLst/>
                </a:prstGeom>
                <a:solidFill>
                  <a:schemeClr val="accent4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5062CB23-97FA-4132-9D58-A44899EF7DA7}"/>
                    </a:ext>
                  </a:extLst>
                </p:cNvPr>
                <p:cNvSpPr/>
                <p:nvPr/>
              </p:nvSpPr>
              <p:spPr>
                <a:xfrm>
                  <a:off x="8513601" y="3304606"/>
                  <a:ext cx="292120" cy="292120"/>
                </a:xfrm>
                <a:prstGeom prst="ellipse">
                  <a:avLst/>
                </a:prstGeom>
                <a:solidFill>
                  <a:schemeClr val="accent5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34" name="千图PPT彼岸天：ID 8661124库_组合 33">
            <a:extLst>
              <a:ext uri="{FF2B5EF4-FFF2-40B4-BE49-F238E27FC236}">
                <a16:creationId xmlns:a16="http://schemas.microsoft.com/office/drawing/2014/main" id="{819FC1A8-33BA-4B6D-885E-240F5A996AB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371154" y="3838239"/>
            <a:ext cx="1984103" cy="1511347"/>
            <a:chOff x="6371154" y="3838239"/>
            <a:chExt cx="1984103" cy="1511347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3AD6E-B71D-41D5-890F-EA1B728F1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1524" y="3838239"/>
              <a:ext cx="413545" cy="695803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23">
              <a:extLst>
                <a:ext uri="{FF2B5EF4-FFF2-40B4-BE49-F238E27FC236}">
                  <a16:creationId xmlns:a16="http://schemas.microsoft.com/office/drawing/2014/main" id="{0F0C1B03-7737-4047-BBA6-CE68F4CF6FDE}"/>
                </a:ext>
              </a:extLst>
            </p:cNvPr>
            <p:cNvGrpSpPr/>
            <p:nvPr/>
          </p:nvGrpSpPr>
          <p:grpSpPr>
            <a:xfrm>
              <a:off x="6371154" y="4589955"/>
              <a:ext cx="1984103" cy="759631"/>
              <a:chOff x="6371153" y="5016308"/>
              <a:chExt cx="1984103" cy="759631"/>
            </a:xfrm>
          </p:grpSpPr>
          <p:sp>
            <p:nvSpPr>
              <p:cNvPr id="28" name="TextBox 18">
                <a:extLst>
                  <a:ext uri="{FF2B5EF4-FFF2-40B4-BE49-F238E27FC236}">
                    <a16:creationId xmlns:a16="http://schemas.microsoft.com/office/drawing/2014/main" id="{4AD6C781-BA5D-4F02-8B6E-75261BAC5CC2}"/>
                  </a:ext>
                </a:extLst>
              </p:cNvPr>
              <p:cNvSpPr txBox="1"/>
              <p:nvPr/>
            </p:nvSpPr>
            <p:spPr>
              <a:xfrm>
                <a:off x="6371153" y="5341718"/>
                <a:ext cx="1984103" cy="4342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text content copy your content to this Please replace text content copy your content to this </a:t>
                </a:r>
              </a:p>
            </p:txBody>
          </p:sp>
          <p:sp>
            <p:nvSpPr>
              <p:cNvPr id="29" name="Rectangle 19">
                <a:extLst>
                  <a:ext uri="{FF2B5EF4-FFF2-40B4-BE49-F238E27FC236}">
                    <a16:creationId xmlns:a16="http://schemas.microsoft.com/office/drawing/2014/main" id="{EB44EC4A-7856-4D54-B350-D58062D67892}"/>
                  </a:ext>
                </a:extLst>
              </p:cNvPr>
              <p:cNvSpPr/>
              <p:nvPr/>
            </p:nvSpPr>
            <p:spPr>
              <a:xfrm>
                <a:off x="6747652" y="5016308"/>
                <a:ext cx="1231106" cy="3693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/>
                    </a:solidFill>
                  </a:rPr>
                  <a:t>Enter the title text</a:t>
                </a:r>
              </a:p>
            </p:txBody>
          </p:sp>
        </p:grpSp>
      </p:grpSp>
      <p:grpSp>
        <p:nvGrpSpPr>
          <p:cNvPr id="31" name="千图PPT彼岸天：ID 8661124库_组合 30">
            <a:extLst>
              <a:ext uri="{FF2B5EF4-FFF2-40B4-BE49-F238E27FC236}">
                <a16:creationId xmlns:a16="http://schemas.microsoft.com/office/drawing/2014/main" id="{FA9F7436-DCDA-42A9-BA92-A7B030A916B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98923" y="3616565"/>
            <a:ext cx="3129949" cy="887838"/>
            <a:chOff x="798923" y="3616565"/>
            <a:chExt cx="3129949" cy="887838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4C761B-7126-4C15-80C3-5F7EC9D05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465" y="3886542"/>
              <a:ext cx="932407" cy="617861"/>
            </a:xfrm>
            <a:custGeom>
              <a:avLst/>
              <a:gdLst/>
              <a:ahLst/>
              <a:cxnLst>
                <a:cxn ang="0">
                  <a:pos x="77" y="43"/>
                </a:cxn>
                <a:cxn ang="0">
                  <a:pos x="77" y="47"/>
                </a:cxn>
                <a:cxn ang="0">
                  <a:pos x="70" y="51"/>
                </a:cxn>
                <a:cxn ang="0">
                  <a:pos x="6" y="51"/>
                </a:cxn>
                <a:cxn ang="0">
                  <a:pos x="0" y="47"/>
                </a:cxn>
                <a:cxn ang="0">
                  <a:pos x="0" y="43"/>
                </a:cxn>
                <a:cxn ang="0">
                  <a:pos x="6" y="43"/>
                </a:cxn>
                <a:cxn ang="0">
                  <a:pos x="70" y="43"/>
                </a:cxn>
                <a:cxn ang="0">
                  <a:pos x="77" y="43"/>
                </a:cxn>
                <a:cxn ang="0">
                  <a:pos x="10" y="34"/>
                </a:cxn>
                <a:cxn ang="0">
                  <a:pos x="10" y="6"/>
                </a:cxn>
                <a:cxn ang="0">
                  <a:pos x="16" y="0"/>
                </a:cxn>
                <a:cxn ang="0">
                  <a:pos x="60" y="0"/>
                </a:cxn>
                <a:cxn ang="0">
                  <a:pos x="67" y="6"/>
                </a:cxn>
                <a:cxn ang="0">
                  <a:pos x="67" y="34"/>
                </a:cxn>
                <a:cxn ang="0">
                  <a:pos x="60" y="41"/>
                </a:cxn>
                <a:cxn ang="0">
                  <a:pos x="16" y="41"/>
                </a:cxn>
                <a:cxn ang="0">
                  <a:pos x="10" y="34"/>
                </a:cxn>
                <a:cxn ang="0">
                  <a:pos x="15" y="34"/>
                </a:cxn>
                <a:cxn ang="0">
                  <a:pos x="16" y="36"/>
                </a:cxn>
                <a:cxn ang="0">
                  <a:pos x="60" y="36"/>
                </a:cxn>
                <a:cxn ang="0">
                  <a:pos x="61" y="34"/>
                </a:cxn>
                <a:cxn ang="0">
                  <a:pos x="61" y="6"/>
                </a:cxn>
                <a:cxn ang="0">
                  <a:pos x="60" y="5"/>
                </a:cxn>
                <a:cxn ang="0">
                  <a:pos x="16" y="5"/>
                </a:cxn>
                <a:cxn ang="0">
                  <a:pos x="15" y="6"/>
                </a:cxn>
                <a:cxn ang="0">
                  <a:pos x="15" y="34"/>
                </a:cxn>
                <a:cxn ang="0">
                  <a:pos x="42" y="47"/>
                </a:cxn>
                <a:cxn ang="0">
                  <a:pos x="42" y="46"/>
                </a:cxn>
                <a:cxn ang="0">
                  <a:pos x="35" y="46"/>
                </a:cxn>
                <a:cxn ang="0">
                  <a:pos x="34" y="47"/>
                </a:cxn>
                <a:cxn ang="0">
                  <a:pos x="35" y="47"/>
                </a:cxn>
                <a:cxn ang="0">
                  <a:pos x="42" y="47"/>
                </a:cxn>
                <a:cxn ang="0">
                  <a:pos x="42" y="4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Group 1">
              <a:extLst>
                <a:ext uri="{FF2B5EF4-FFF2-40B4-BE49-F238E27FC236}">
                  <a16:creationId xmlns:a16="http://schemas.microsoft.com/office/drawing/2014/main" id="{A1A2EA44-03C2-4404-AEDC-54500236F72E}"/>
                </a:ext>
              </a:extLst>
            </p:cNvPr>
            <p:cNvGrpSpPr/>
            <p:nvPr/>
          </p:nvGrpSpPr>
          <p:grpSpPr>
            <a:xfrm>
              <a:off x="798923" y="3616565"/>
              <a:ext cx="1984103" cy="759631"/>
              <a:chOff x="866300" y="4042918"/>
              <a:chExt cx="1984103" cy="759631"/>
            </a:xfrm>
          </p:grpSpPr>
          <p:sp>
            <p:nvSpPr>
              <p:cNvPr id="26" name="TextBox 21">
                <a:extLst>
                  <a:ext uri="{FF2B5EF4-FFF2-40B4-BE49-F238E27FC236}">
                    <a16:creationId xmlns:a16="http://schemas.microsoft.com/office/drawing/2014/main" id="{2B921D3D-487E-442A-BA5B-C452D6AABD08}"/>
                  </a:ext>
                </a:extLst>
              </p:cNvPr>
              <p:cNvSpPr txBox="1"/>
              <p:nvPr/>
            </p:nvSpPr>
            <p:spPr>
              <a:xfrm>
                <a:off x="866300" y="4368328"/>
                <a:ext cx="1984103" cy="4342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text content copy your content to this Please replace text content copy your content to this</a:t>
                </a:r>
              </a:p>
            </p:txBody>
          </p:sp>
          <p:sp>
            <p:nvSpPr>
              <p:cNvPr id="27" name="Rectangle 22">
                <a:extLst>
                  <a:ext uri="{FF2B5EF4-FFF2-40B4-BE49-F238E27FC236}">
                    <a16:creationId xmlns:a16="http://schemas.microsoft.com/office/drawing/2014/main" id="{305F8789-8555-4764-A7BD-EE409E96FB64}"/>
                  </a:ext>
                </a:extLst>
              </p:cNvPr>
              <p:cNvSpPr/>
              <p:nvPr/>
            </p:nvSpPr>
            <p:spPr>
              <a:xfrm>
                <a:off x="1619297" y="4042918"/>
                <a:ext cx="1231106" cy="3693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/>
                    </a:solidFill>
                  </a:rPr>
                  <a:t>Enter the title text</a:t>
                </a:r>
              </a:p>
            </p:txBody>
          </p:sp>
        </p:grpSp>
      </p:grpSp>
      <p:grpSp>
        <p:nvGrpSpPr>
          <p:cNvPr id="33" name="千图PPT彼岸天：ID 8661124库_组合 32">
            <a:extLst>
              <a:ext uri="{FF2B5EF4-FFF2-40B4-BE49-F238E27FC236}">
                <a16:creationId xmlns:a16="http://schemas.microsoft.com/office/drawing/2014/main" id="{71ADCCEA-0503-4729-B1B4-9ADF137574D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267910" y="3616565"/>
            <a:ext cx="3160567" cy="891140"/>
            <a:chOff x="8267910" y="3616565"/>
            <a:chExt cx="3160567" cy="89114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C9E09CC-C8B1-4803-8A9E-9ED01A6EC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910" y="3838241"/>
              <a:ext cx="777759" cy="669464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17">
              <a:extLst>
                <a:ext uri="{FF2B5EF4-FFF2-40B4-BE49-F238E27FC236}">
                  <a16:creationId xmlns:a16="http://schemas.microsoft.com/office/drawing/2014/main" id="{2404CE4E-DF45-4FF4-9C88-61181357EFA4}"/>
                </a:ext>
              </a:extLst>
            </p:cNvPr>
            <p:cNvGrpSpPr/>
            <p:nvPr/>
          </p:nvGrpSpPr>
          <p:grpSpPr>
            <a:xfrm>
              <a:off x="9444374" y="3616565"/>
              <a:ext cx="1984103" cy="759631"/>
              <a:chOff x="9341598" y="4042918"/>
              <a:chExt cx="1984103" cy="759631"/>
            </a:xfrm>
          </p:grpSpPr>
          <p:sp>
            <p:nvSpPr>
              <p:cNvPr id="24" name="TextBox 24">
                <a:extLst>
                  <a:ext uri="{FF2B5EF4-FFF2-40B4-BE49-F238E27FC236}">
                    <a16:creationId xmlns:a16="http://schemas.microsoft.com/office/drawing/2014/main" id="{BC89D71A-C39B-455E-86D5-34FA0D19E3F3}"/>
                  </a:ext>
                </a:extLst>
              </p:cNvPr>
              <p:cNvSpPr txBox="1"/>
              <p:nvPr/>
            </p:nvSpPr>
            <p:spPr>
              <a:xfrm>
                <a:off x="9341598" y="4368328"/>
                <a:ext cx="1984103" cy="4342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text content copy your content to this Please replace text content copy your content to this</a:t>
                </a:r>
              </a:p>
            </p:txBody>
          </p:sp>
          <p:sp>
            <p:nvSpPr>
              <p:cNvPr id="25" name="Rectangle 25">
                <a:extLst>
                  <a:ext uri="{FF2B5EF4-FFF2-40B4-BE49-F238E27FC236}">
                    <a16:creationId xmlns:a16="http://schemas.microsoft.com/office/drawing/2014/main" id="{F21CB12F-1E80-45B9-A1C6-5B9B1B0F2CEB}"/>
                  </a:ext>
                </a:extLst>
              </p:cNvPr>
              <p:cNvSpPr/>
              <p:nvPr/>
            </p:nvSpPr>
            <p:spPr>
              <a:xfrm>
                <a:off x="9341598" y="4042918"/>
                <a:ext cx="1231106" cy="3693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5"/>
                    </a:solidFill>
                  </a:rPr>
                  <a:t>Enter the title text</a:t>
                </a:r>
              </a:p>
            </p:txBody>
          </p:sp>
        </p:grpSp>
      </p:grpSp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id="{760F709D-5DA3-4353-8452-CE37FD82418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708473" y="3837580"/>
            <a:ext cx="1984103" cy="1512006"/>
            <a:chOff x="3708473" y="3837580"/>
            <a:chExt cx="1984103" cy="151200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F164C32-7CF5-4B31-B083-40AA96652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125" y="3837580"/>
              <a:ext cx="544471" cy="666823"/>
            </a:xfrm>
            <a:custGeom>
              <a:avLst/>
              <a:gdLst/>
              <a:ahLst/>
              <a:cxnLst>
                <a:cxn ang="0">
                  <a:pos x="41" y="44"/>
                </a:cxn>
                <a:cxn ang="0">
                  <a:pos x="35" y="50"/>
                </a:cxn>
                <a:cxn ang="0">
                  <a:pos x="5" y="50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35" y="0"/>
                </a:cxn>
                <a:cxn ang="0">
                  <a:pos x="41" y="5"/>
                </a:cxn>
                <a:cxn ang="0">
                  <a:pos x="41" y="44"/>
                </a:cxn>
                <a:cxn ang="0">
                  <a:pos x="36" y="5"/>
                </a:cxn>
                <a:cxn ang="0">
                  <a:pos x="35" y="4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40"/>
                </a:cxn>
                <a:cxn ang="0">
                  <a:pos x="5" y="41"/>
                </a:cxn>
                <a:cxn ang="0">
                  <a:pos x="35" y="41"/>
                </a:cxn>
                <a:cxn ang="0">
                  <a:pos x="36" y="40"/>
                </a:cxn>
                <a:cxn ang="0">
                  <a:pos x="36" y="5"/>
                </a:cxn>
                <a:cxn ang="0">
                  <a:pos x="20" y="43"/>
                </a:cxn>
                <a:cxn ang="0">
                  <a:pos x="18" y="45"/>
                </a:cxn>
                <a:cxn ang="0">
                  <a:pos x="20" y="48"/>
                </a:cxn>
                <a:cxn ang="0">
                  <a:pos x="23" y="45"/>
                </a:cxn>
                <a:cxn ang="0">
                  <a:pos x="20" y="43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5B3E709-58CB-464D-B42D-2ABA1FE491B7}"/>
                </a:ext>
              </a:extLst>
            </p:cNvPr>
            <p:cNvGrpSpPr/>
            <p:nvPr/>
          </p:nvGrpSpPr>
          <p:grpSpPr>
            <a:xfrm>
              <a:off x="3708473" y="4589955"/>
              <a:ext cx="1984103" cy="759631"/>
              <a:chOff x="3708471" y="5016308"/>
              <a:chExt cx="1984103" cy="759631"/>
            </a:xfrm>
          </p:grpSpPr>
          <p:sp>
            <p:nvSpPr>
              <p:cNvPr id="22" name="TextBox 27">
                <a:extLst>
                  <a:ext uri="{FF2B5EF4-FFF2-40B4-BE49-F238E27FC236}">
                    <a16:creationId xmlns:a16="http://schemas.microsoft.com/office/drawing/2014/main" id="{F759B6A0-1306-4B24-B603-C1B3FC707B10}"/>
                  </a:ext>
                </a:extLst>
              </p:cNvPr>
              <p:cNvSpPr txBox="1"/>
              <p:nvPr/>
            </p:nvSpPr>
            <p:spPr>
              <a:xfrm>
                <a:off x="3708471" y="5341718"/>
                <a:ext cx="1984103" cy="4342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Please replace text content copy your content to this Please replace text content copy your content to this </a:t>
                </a:r>
              </a:p>
            </p:txBody>
          </p:sp>
          <p:sp>
            <p:nvSpPr>
              <p:cNvPr id="23" name="Rectangle 28">
                <a:extLst>
                  <a:ext uri="{FF2B5EF4-FFF2-40B4-BE49-F238E27FC236}">
                    <a16:creationId xmlns:a16="http://schemas.microsoft.com/office/drawing/2014/main" id="{916603A6-B002-4856-93BB-B81845B32CE0}"/>
                  </a:ext>
                </a:extLst>
              </p:cNvPr>
              <p:cNvSpPr/>
              <p:nvPr/>
            </p:nvSpPr>
            <p:spPr>
              <a:xfrm>
                <a:off x="4084970" y="5016308"/>
                <a:ext cx="1231106" cy="3693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/>
                    </a:solidFill>
                  </a:rPr>
                  <a:t>Enter the 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420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8">
            <a:extLst>
              <a:ext uri="{FF2B5EF4-FFF2-40B4-BE49-F238E27FC236}">
                <a16:creationId xmlns:a16="http://schemas.microsoft.com/office/drawing/2014/main" id="{B10A5EF8-C452-4819-A7B1-143B92A94B5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54387" y="3113729"/>
            <a:ext cx="52967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3600" dirty="0">
                <a:solidFill>
                  <a:srgbClr val="040404"/>
                </a:solidFill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Completion of the work</a:t>
            </a:r>
          </a:p>
        </p:txBody>
      </p:sp>
      <p:sp>
        <p:nvSpPr>
          <p:cNvPr id="3" name="PA_文本框 11">
            <a:extLst>
              <a:ext uri="{FF2B5EF4-FFF2-40B4-BE49-F238E27FC236}">
                <a16:creationId xmlns:a16="http://schemas.microsoft.com/office/drawing/2014/main" id="{58018267-1B4E-4B87-9FC4-D2FE8220798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282277" y="3776869"/>
            <a:ext cx="2523987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PA_文本框 11">
            <a:extLst>
              <a:ext uri="{FF2B5EF4-FFF2-40B4-BE49-F238E27FC236}">
                <a16:creationId xmlns:a16="http://schemas.microsoft.com/office/drawing/2014/main" id="{AAEEF142-C790-4E80-B542-5CA1B9FE505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235699" y="3776869"/>
            <a:ext cx="2523987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PA_文本框 11">
            <a:extLst>
              <a:ext uri="{FF2B5EF4-FFF2-40B4-BE49-F238E27FC236}">
                <a16:creationId xmlns:a16="http://schemas.microsoft.com/office/drawing/2014/main" id="{7566C09E-0885-4E44-A471-A528AD6040C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282277" y="4071661"/>
            <a:ext cx="2523987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6" name="PA_文本框 11">
            <a:extLst>
              <a:ext uri="{FF2B5EF4-FFF2-40B4-BE49-F238E27FC236}">
                <a16:creationId xmlns:a16="http://schemas.microsoft.com/office/drawing/2014/main" id="{2D91C9D7-744C-48B8-9474-FDD01F0F55D6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235699" y="4071661"/>
            <a:ext cx="2523987" cy="204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2530" marR="0" lvl="1" indent="-16253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326" b="0" i="0" u="none" strike="noStrike" kern="1200" cap="none" spc="0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+mn-ea"/>
                <a:sym typeface="Arial" panose="020B0604020202020204" pitchFamily="34" charset="0"/>
              </a:rPr>
              <a:t>Add relevant title text</a:t>
            </a:r>
            <a:endParaRPr kumimoji="0" lang="en-US" altLang="zh-CN" sz="1326" b="0" i="0" u="none" strike="noStrike" kern="1200" cap="none" spc="0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PA_矩形 259">
            <a:extLst>
              <a:ext uri="{FF2B5EF4-FFF2-40B4-BE49-F238E27FC236}">
                <a16:creationId xmlns:a16="http://schemas.microsoft.com/office/drawing/2014/main" id="{7673AB05-B64E-4653-9516-6278274BBF1A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440352" y="1173146"/>
            <a:ext cx="3168004" cy="210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3082" b="0" i="0" u="none" strike="noStrike" kern="1200" cap="all" spc="284" normalizeH="0" baseline="0" noProof="0" dirty="0">
                <a:ln>
                  <a:noFill/>
                </a:ln>
                <a:solidFill>
                  <a:srgbClr val="040404"/>
                </a:solidFill>
                <a:effectLst/>
                <a:uLnTx/>
                <a:uFillTx/>
                <a:latin typeface="腾祥铁山楷书简繁合集" panose="01010104010101010101" pitchFamily="2" charset="-122"/>
                <a:ea typeface="腾祥铁山楷书简繁合集" panose="01010104010101010101" pitchFamily="2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kumimoji="0" lang="zh-CN" altLang="en-US" sz="13082" b="0" i="0" u="none" strike="noStrike" kern="1200" cap="all" spc="284" normalizeH="0" baseline="0" noProof="0" dirty="0">
              <a:ln>
                <a:noFill/>
              </a:ln>
              <a:solidFill>
                <a:srgbClr val="040404"/>
              </a:solidFill>
              <a:effectLst/>
              <a:uLnTx/>
              <a:uFillTx/>
              <a:latin typeface="腾祥铁山楷书简繁合集" panose="01010104010101010101" pitchFamily="2" charset="-122"/>
              <a:ea typeface="腾祥铁山楷书简繁合集" panose="01010104010101010101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PRESENTATION_TITLE" val="简约中国风商务计划书通用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1-https://freeppt7.com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C3C3C"/>
      </a:accent1>
      <a:accent2>
        <a:srgbClr val="D7574F"/>
      </a:accent2>
      <a:accent3>
        <a:srgbClr val="E8BA98"/>
      </a:accent3>
      <a:accent4>
        <a:srgbClr val="3C3C3C"/>
      </a:accent4>
      <a:accent5>
        <a:srgbClr val="D7574F"/>
      </a:accent5>
      <a:accent6>
        <a:srgbClr val="E8BA98"/>
      </a:accent6>
      <a:hlink>
        <a:srgbClr val="0563C1"/>
      </a:hlink>
      <a:folHlink>
        <a:srgbClr val="954F72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千图.potx" id="{A94BCD76-B219-433F-BA5C-5BD7EC5950C5}" vid="{3418832C-F13D-4A66-8456-67D2A382EF1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千图</Template>
  <TotalTime>54</TotalTime>
  <Words>1472</Words>
  <Application>Microsoft Office PowerPoint</Application>
  <PresentationFormat>宽屏</PresentationFormat>
  <Paragraphs>217</Paragraphs>
  <Slides>25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Adobe Garamond Pro</vt:lpstr>
      <vt:lpstr>等线</vt:lpstr>
      <vt:lpstr>方正苏新诗柳楷简体</vt:lpstr>
      <vt:lpstr>汉仪南宫体简</vt:lpstr>
      <vt:lpstr>腾祥铁山楷书简繁合集</vt:lpstr>
      <vt:lpstr>微软雅黑</vt:lpstr>
      <vt:lpstr>Arial</vt:lpstr>
      <vt:lpstr>Calibri</vt:lpstr>
      <vt:lpstr>Impact</vt:lpstr>
      <vt:lpstr>1-https://freeppt7.com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www.freeppt7.com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ink PowerPoint template</dc:title>
  <dc:subject/>
  <dc:creator>https://freeppt7.com;https://www.jpppt.com</dc:creator>
  <dc:description/>
  <cp:lastModifiedBy>宇 之灵</cp:lastModifiedBy>
  <cp:revision>4</cp:revision>
  <dcterms:created xsi:type="dcterms:W3CDTF">2018-01-10T11:16:21Z</dcterms:created>
  <dcterms:modified xsi:type="dcterms:W3CDTF">2019-10-01T01:43:12Z</dcterms:modified>
</cp:coreProperties>
</file>