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4.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6.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7.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8.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9.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0.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1.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12.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13.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14.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15.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16.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notesSlides/notesSlide17.xml" ContentType="application/vnd.openxmlformats-officedocument.presentationml.notesSlid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notesSlides/notesSlide18.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notesSlides/notesSlide19.xml" ContentType="application/vnd.openxmlformats-officedocument.presentationml.notesSlide+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notesSlides/notesSlide20.xml" ContentType="application/vnd.openxmlformats-officedocument.presentationml.notesSlide+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notesSlides/notesSlide21.xml" ContentType="application/vnd.openxmlformats-officedocument.presentationml.notesSlide+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notesSlides/notesSlide22.xml" ContentType="application/vnd.openxmlformats-officedocument.presentationml.notesSlide+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57" r:id="rId3"/>
    <p:sldId id="258" r:id="rId4"/>
    <p:sldId id="268" r:id="rId5"/>
    <p:sldId id="269" r:id="rId6"/>
    <p:sldId id="270" r:id="rId7"/>
    <p:sldId id="271" r:id="rId8"/>
    <p:sldId id="272" r:id="rId9"/>
    <p:sldId id="264" r:id="rId10"/>
    <p:sldId id="273" r:id="rId11"/>
    <p:sldId id="291" r:id="rId12"/>
    <p:sldId id="292" r:id="rId13"/>
    <p:sldId id="293" r:id="rId14"/>
    <p:sldId id="265" r:id="rId15"/>
    <p:sldId id="294" r:id="rId16"/>
    <p:sldId id="274" r:id="rId17"/>
    <p:sldId id="275" r:id="rId18"/>
    <p:sldId id="276" r:id="rId19"/>
    <p:sldId id="266" r:id="rId20"/>
    <p:sldId id="277" r:id="rId21"/>
    <p:sldId id="278" r:id="rId22"/>
    <p:sldId id="283" r:id="rId23"/>
    <p:sldId id="284" r:id="rId24"/>
    <p:sldId id="267" r:id="rId25"/>
    <p:sldId id="296"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9" userDrawn="1">
          <p15:clr>
            <a:srgbClr val="A4A3A4"/>
          </p15:clr>
        </p15:guide>
        <p15:guide id="2" orient="horz" pos="4190" userDrawn="1">
          <p15:clr>
            <a:srgbClr val="A4A3A4"/>
          </p15:clr>
        </p15:guide>
        <p15:guide id="3" pos="230" userDrawn="1">
          <p15:clr>
            <a:srgbClr val="A4A3A4"/>
          </p15:clr>
        </p15:guide>
        <p15:guide id="4" pos="7449" userDrawn="1">
          <p15:clr>
            <a:srgbClr val="A4A3A4"/>
          </p15:clr>
        </p15:guide>
        <p15:guide id="5" orient="horz" pos="561" userDrawn="1">
          <p15:clr>
            <a:srgbClr val="A4A3A4"/>
          </p15:clr>
        </p15:guide>
        <p15:guide id="6" orient="horz" pos="691" userDrawn="1">
          <p15:clr>
            <a:srgbClr val="A4A3A4"/>
          </p15:clr>
        </p15:guide>
        <p15:guide id="7" orient="horz" pos="4017" userDrawn="1">
          <p15:clr>
            <a:srgbClr val="A4A3A4"/>
          </p15:clr>
        </p15:guide>
        <p15:guide id="8" orient="horz" pos="388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EFE7"/>
    <a:srgbClr val="F3F3F3"/>
    <a:srgbClr val="F7FCFE"/>
    <a:srgbClr val="FFFFFC"/>
    <a:srgbClr val="FFFFFF"/>
    <a:srgbClr val="E6E6E6"/>
    <a:srgbClr val="44BE9B"/>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9" autoAdjust="0"/>
    <p:restoredTop sz="94618" autoAdjust="0"/>
  </p:normalViewPr>
  <p:slideViewPr>
    <p:cSldViewPr snapToGrid="0" showGuides="1">
      <p:cViewPr varScale="1">
        <p:scale>
          <a:sx n="72" d="100"/>
          <a:sy n="72" d="100"/>
        </p:scale>
        <p:origin x="660" y="72"/>
      </p:cViewPr>
      <p:guideLst>
        <p:guide orient="horz" pos="129"/>
        <p:guide orient="horz" pos="4190"/>
        <p:guide pos="230"/>
        <p:guide pos="7449"/>
        <p:guide orient="horz" pos="561"/>
        <p:guide orient="horz" pos="691"/>
        <p:guide orient="horz" pos="4017"/>
        <p:guide orient="horz" pos="3888"/>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1743F9-9B08-422F-9ECE-BE7148BC7DDC}" type="datetimeFigureOut">
              <a:rPr lang="zh-CN" altLang="en-US" smtClean="0"/>
              <a:t>2019/10/1 Tuesday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4C0232-94FA-4EBE-BB9B-79FBE486032D}" type="slidenum">
              <a:rPr lang="zh-CN" altLang="en-US" smtClean="0"/>
              <a:t>‹#›</a:t>
            </a:fld>
            <a:endParaRPr lang="zh-CN" altLang="en-US"/>
          </a:p>
        </p:txBody>
      </p:sp>
    </p:spTree>
    <p:extLst>
      <p:ext uri="{BB962C8B-B14F-4D97-AF65-F5344CB8AC3E}">
        <p14:creationId xmlns:p14="http://schemas.microsoft.com/office/powerpoint/2010/main" val="2299738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0" i="0" kern="1200" dirty="0">
                <a:solidFill>
                  <a:schemeClr val="tx1"/>
                </a:solidFill>
                <a:effectLst/>
                <a:latin typeface="+mn-lt"/>
                <a:ea typeface="+mn-ea"/>
                <a:cs typeface="+mn-cs"/>
              </a:rPr>
              <a:t>本</a:t>
            </a:r>
            <a:r>
              <a:rPr lang="en-US" altLang="zh-CN" sz="1200" b="0" i="0" kern="1200" dirty="0">
                <a:solidFill>
                  <a:schemeClr val="tx1"/>
                </a:solidFill>
                <a:effectLst/>
                <a:latin typeface="+mn-lt"/>
                <a:ea typeface="+mn-ea"/>
                <a:cs typeface="+mn-cs"/>
              </a:rPr>
              <a:t>PPT</a:t>
            </a:r>
            <a:r>
              <a:rPr lang="zh-CN" altLang="en-US" sz="1200" b="0" i="0" kern="1200" dirty="0">
                <a:solidFill>
                  <a:schemeClr val="tx1"/>
                </a:solidFill>
                <a:effectLst/>
                <a:latin typeface="+mn-lt"/>
                <a:ea typeface="+mn-ea"/>
                <a:cs typeface="+mn-cs"/>
              </a:rPr>
              <a:t>模板部分元素使用了幻灯片母版制作。如果需要修改，点击</a:t>
            </a:r>
            <a:r>
              <a:rPr lang="en-US" altLang="zh-CN" sz="1200" b="0" i="0" kern="1200" dirty="0">
                <a:solidFill>
                  <a:schemeClr val="tx1"/>
                </a:solidFill>
                <a:effectLst/>
                <a:latin typeface="+mn-lt"/>
                <a:ea typeface="+mn-ea"/>
                <a:cs typeface="+mn-cs"/>
              </a:rPr>
              <a:t>-</a:t>
            </a:r>
            <a:r>
              <a:rPr lang="zh-CN" altLang="en-US" sz="1200" b="0" i="0" kern="1200" dirty="0">
                <a:solidFill>
                  <a:schemeClr val="tx1"/>
                </a:solidFill>
                <a:effectLst/>
                <a:latin typeface="+mn-lt"/>
                <a:ea typeface="+mn-ea"/>
                <a:cs typeface="+mn-cs"/>
              </a:rPr>
              <a:t>视图</a:t>
            </a:r>
            <a:r>
              <a:rPr lang="en-US" altLang="zh-CN" sz="1200" b="0" i="0" kern="1200" dirty="0">
                <a:solidFill>
                  <a:schemeClr val="tx1"/>
                </a:solidFill>
                <a:effectLst/>
                <a:latin typeface="+mn-lt"/>
                <a:ea typeface="+mn-ea"/>
                <a:cs typeface="+mn-cs"/>
              </a:rPr>
              <a:t>-</a:t>
            </a:r>
            <a:r>
              <a:rPr lang="zh-CN" altLang="en-US" sz="1200" b="0" i="0" kern="1200" dirty="0">
                <a:solidFill>
                  <a:schemeClr val="tx1"/>
                </a:solidFill>
                <a:effectLst/>
                <a:latin typeface="+mn-lt"/>
                <a:ea typeface="+mn-ea"/>
                <a:cs typeface="+mn-cs"/>
              </a:rPr>
              <a:t>幻灯片母版</a:t>
            </a:r>
            <a:r>
              <a:rPr lang="en-US" altLang="zh-CN" sz="1200" b="0" i="0" kern="1200" dirty="0">
                <a:solidFill>
                  <a:schemeClr val="tx1"/>
                </a:solidFill>
                <a:effectLst/>
                <a:latin typeface="+mn-lt"/>
                <a:ea typeface="+mn-ea"/>
                <a:cs typeface="+mn-cs"/>
              </a:rPr>
              <a:t>-</a:t>
            </a:r>
            <a:r>
              <a:rPr lang="zh-CN" altLang="en-US" sz="1200" b="0" i="0" kern="1200" dirty="0">
                <a:solidFill>
                  <a:schemeClr val="tx1"/>
                </a:solidFill>
                <a:effectLst/>
                <a:latin typeface="+mn-lt"/>
                <a:ea typeface="+mn-ea"/>
                <a:cs typeface="+mn-cs"/>
              </a:rPr>
              <a:t>修改；完成后关闭编辑母版即可。</a:t>
            </a:r>
            <a:endParaRPr lang="zh-CN" altLang="en-US" dirty="0"/>
          </a:p>
        </p:txBody>
      </p:sp>
      <p:sp>
        <p:nvSpPr>
          <p:cNvPr id="4" name="灯片编号占位符 3"/>
          <p:cNvSpPr>
            <a:spLocks noGrp="1"/>
          </p:cNvSpPr>
          <p:nvPr>
            <p:ph type="sldNum" sz="quarter" idx="10"/>
          </p:nvPr>
        </p:nvSpPr>
        <p:spPr/>
        <p:txBody>
          <a:bodyPr/>
          <a:lstStyle/>
          <a:p>
            <a:fld id="{D34C0232-94FA-4EBE-BB9B-79FBE486032D}" type="slidenum">
              <a:rPr lang="zh-CN" altLang="en-US" smtClean="0"/>
              <a:t>1</a:t>
            </a:fld>
            <a:endParaRPr lang="zh-CN" altLang="en-US"/>
          </a:p>
        </p:txBody>
      </p:sp>
    </p:spTree>
    <p:extLst>
      <p:ext uri="{BB962C8B-B14F-4D97-AF65-F5344CB8AC3E}">
        <p14:creationId xmlns:p14="http://schemas.microsoft.com/office/powerpoint/2010/main" val="31322436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10</a:t>
            </a:fld>
            <a:endParaRPr lang="zh-CN" altLang="en-US"/>
          </a:p>
        </p:txBody>
      </p:sp>
    </p:spTree>
    <p:extLst>
      <p:ext uri="{BB962C8B-B14F-4D97-AF65-F5344CB8AC3E}">
        <p14:creationId xmlns:p14="http://schemas.microsoft.com/office/powerpoint/2010/main" val="14576968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11</a:t>
            </a:fld>
            <a:endParaRPr lang="zh-CN" altLang="en-US"/>
          </a:p>
        </p:txBody>
      </p:sp>
    </p:spTree>
    <p:extLst>
      <p:ext uri="{BB962C8B-B14F-4D97-AF65-F5344CB8AC3E}">
        <p14:creationId xmlns:p14="http://schemas.microsoft.com/office/powerpoint/2010/main" val="26290816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12</a:t>
            </a:fld>
            <a:endParaRPr lang="zh-CN" altLang="en-US"/>
          </a:p>
        </p:txBody>
      </p:sp>
    </p:spTree>
    <p:extLst>
      <p:ext uri="{BB962C8B-B14F-4D97-AF65-F5344CB8AC3E}">
        <p14:creationId xmlns:p14="http://schemas.microsoft.com/office/powerpoint/2010/main" val="37466483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13</a:t>
            </a:fld>
            <a:endParaRPr lang="zh-CN" altLang="en-US"/>
          </a:p>
        </p:txBody>
      </p:sp>
    </p:spTree>
    <p:extLst>
      <p:ext uri="{BB962C8B-B14F-4D97-AF65-F5344CB8AC3E}">
        <p14:creationId xmlns:p14="http://schemas.microsoft.com/office/powerpoint/2010/main" val="39456626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14</a:t>
            </a:fld>
            <a:endParaRPr lang="zh-CN" altLang="en-US"/>
          </a:p>
        </p:txBody>
      </p:sp>
    </p:spTree>
    <p:extLst>
      <p:ext uri="{BB962C8B-B14F-4D97-AF65-F5344CB8AC3E}">
        <p14:creationId xmlns:p14="http://schemas.microsoft.com/office/powerpoint/2010/main" val="38942787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15</a:t>
            </a:fld>
            <a:endParaRPr lang="zh-CN" altLang="en-US"/>
          </a:p>
        </p:txBody>
      </p:sp>
    </p:spTree>
    <p:extLst>
      <p:ext uri="{BB962C8B-B14F-4D97-AF65-F5344CB8AC3E}">
        <p14:creationId xmlns:p14="http://schemas.microsoft.com/office/powerpoint/2010/main" val="31155238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16</a:t>
            </a:fld>
            <a:endParaRPr lang="zh-CN" altLang="en-US"/>
          </a:p>
        </p:txBody>
      </p:sp>
    </p:spTree>
    <p:extLst>
      <p:ext uri="{BB962C8B-B14F-4D97-AF65-F5344CB8AC3E}">
        <p14:creationId xmlns:p14="http://schemas.microsoft.com/office/powerpoint/2010/main" val="37046368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17</a:t>
            </a:fld>
            <a:endParaRPr lang="zh-CN" altLang="en-US"/>
          </a:p>
        </p:txBody>
      </p:sp>
    </p:spTree>
    <p:extLst>
      <p:ext uri="{BB962C8B-B14F-4D97-AF65-F5344CB8AC3E}">
        <p14:creationId xmlns:p14="http://schemas.microsoft.com/office/powerpoint/2010/main" val="35606372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18</a:t>
            </a:fld>
            <a:endParaRPr lang="zh-CN" altLang="en-US"/>
          </a:p>
        </p:txBody>
      </p:sp>
    </p:spTree>
    <p:extLst>
      <p:ext uri="{BB962C8B-B14F-4D97-AF65-F5344CB8AC3E}">
        <p14:creationId xmlns:p14="http://schemas.microsoft.com/office/powerpoint/2010/main" val="5146592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19</a:t>
            </a:fld>
            <a:endParaRPr lang="zh-CN" altLang="en-US"/>
          </a:p>
        </p:txBody>
      </p:sp>
    </p:spTree>
    <p:extLst>
      <p:ext uri="{BB962C8B-B14F-4D97-AF65-F5344CB8AC3E}">
        <p14:creationId xmlns:p14="http://schemas.microsoft.com/office/powerpoint/2010/main" val="3614254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a:t>
            </a:fld>
            <a:endParaRPr lang="zh-CN" altLang="en-US"/>
          </a:p>
        </p:txBody>
      </p:sp>
    </p:spTree>
    <p:extLst>
      <p:ext uri="{BB962C8B-B14F-4D97-AF65-F5344CB8AC3E}">
        <p14:creationId xmlns:p14="http://schemas.microsoft.com/office/powerpoint/2010/main" val="17301882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20</a:t>
            </a:fld>
            <a:endParaRPr lang="zh-CN" altLang="en-US"/>
          </a:p>
        </p:txBody>
      </p:sp>
    </p:spTree>
    <p:extLst>
      <p:ext uri="{BB962C8B-B14F-4D97-AF65-F5344CB8AC3E}">
        <p14:creationId xmlns:p14="http://schemas.microsoft.com/office/powerpoint/2010/main" val="32121242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21</a:t>
            </a:fld>
            <a:endParaRPr lang="zh-CN" altLang="en-US"/>
          </a:p>
        </p:txBody>
      </p:sp>
    </p:spTree>
    <p:extLst>
      <p:ext uri="{BB962C8B-B14F-4D97-AF65-F5344CB8AC3E}">
        <p14:creationId xmlns:p14="http://schemas.microsoft.com/office/powerpoint/2010/main" val="5136122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22</a:t>
            </a:fld>
            <a:endParaRPr lang="zh-CN" altLang="en-US"/>
          </a:p>
        </p:txBody>
      </p:sp>
    </p:spTree>
    <p:extLst>
      <p:ext uri="{BB962C8B-B14F-4D97-AF65-F5344CB8AC3E}">
        <p14:creationId xmlns:p14="http://schemas.microsoft.com/office/powerpoint/2010/main" val="9051720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23</a:t>
            </a:fld>
            <a:endParaRPr lang="zh-CN" altLang="en-US"/>
          </a:p>
        </p:txBody>
      </p:sp>
    </p:spTree>
    <p:extLst>
      <p:ext uri="{BB962C8B-B14F-4D97-AF65-F5344CB8AC3E}">
        <p14:creationId xmlns:p14="http://schemas.microsoft.com/office/powerpoint/2010/main" val="6708680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0" i="0" kern="1200" dirty="0">
                <a:solidFill>
                  <a:schemeClr val="tx1"/>
                </a:solidFill>
                <a:effectLst/>
                <a:latin typeface="+mn-lt"/>
                <a:ea typeface="+mn-ea"/>
                <a:cs typeface="+mn-cs"/>
              </a:rPr>
              <a:t>本</a:t>
            </a:r>
            <a:r>
              <a:rPr lang="en-US" altLang="zh-CN" sz="1200" b="0" i="0" kern="1200" dirty="0">
                <a:solidFill>
                  <a:schemeClr val="tx1"/>
                </a:solidFill>
                <a:effectLst/>
                <a:latin typeface="+mn-lt"/>
                <a:ea typeface="+mn-ea"/>
                <a:cs typeface="+mn-cs"/>
              </a:rPr>
              <a:t>PPT</a:t>
            </a:r>
            <a:r>
              <a:rPr lang="zh-CN" altLang="en-US" sz="1200" b="0" i="0" kern="1200" dirty="0">
                <a:solidFill>
                  <a:schemeClr val="tx1"/>
                </a:solidFill>
                <a:effectLst/>
                <a:latin typeface="+mn-lt"/>
                <a:ea typeface="+mn-ea"/>
                <a:cs typeface="+mn-cs"/>
              </a:rPr>
              <a:t>模板部分元素使用了幻灯片母版制作。如果需要修改，点击</a:t>
            </a:r>
            <a:r>
              <a:rPr lang="en-US" altLang="zh-CN" sz="1200" b="0" i="0" kern="1200" dirty="0">
                <a:solidFill>
                  <a:schemeClr val="tx1"/>
                </a:solidFill>
                <a:effectLst/>
                <a:latin typeface="+mn-lt"/>
                <a:ea typeface="+mn-ea"/>
                <a:cs typeface="+mn-cs"/>
              </a:rPr>
              <a:t>-</a:t>
            </a:r>
            <a:r>
              <a:rPr lang="zh-CN" altLang="en-US" sz="1200" b="0" i="0" kern="1200" dirty="0">
                <a:solidFill>
                  <a:schemeClr val="tx1"/>
                </a:solidFill>
                <a:effectLst/>
                <a:latin typeface="+mn-lt"/>
                <a:ea typeface="+mn-ea"/>
                <a:cs typeface="+mn-cs"/>
              </a:rPr>
              <a:t>视图</a:t>
            </a:r>
            <a:r>
              <a:rPr lang="en-US" altLang="zh-CN" sz="1200" b="0" i="0" kern="1200" dirty="0">
                <a:solidFill>
                  <a:schemeClr val="tx1"/>
                </a:solidFill>
                <a:effectLst/>
                <a:latin typeface="+mn-lt"/>
                <a:ea typeface="+mn-ea"/>
                <a:cs typeface="+mn-cs"/>
              </a:rPr>
              <a:t>-</a:t>
            </a:r>
            <a:r>
              <a:rPr lang="zh-CN" altLang="en-US" sz="1200" b="0" i="0" kern="1200" dirty="0">
                <a:solidFill>
                  <a:schemeClr val="tx1"/>
                </a:solidFill>
                <a:effectLst/>
                <a:latin typeface="+mn-lt"/>
                <a:ea typeface="+mn-ea"/>
                <a:cs typeface="+mn-cs"/>
              </a:rPr>
              <a:t>幻灯片母版</a:t>
            </a:r>
            <a:r>
              <a:rPr lang="en-US" altLang="zh-CN" sz="1200" b="0" i="0" kern="1200" dirty="0">
                <a:solidFill>
                  <a:schemeClr val="tx1"/>
                </a:solidFill>
                <a:effectLst/>
                <a:latin typeface="+mn-lt"/>
                <a:ea typeface="+mn-ea"/>
                <a:cs typeface="+mn-cs"/>
              </a:rPr>
              <a:t>-</a:t>
            </a:r>
            <a:r>
              <a:rPr lang="zh-CN" altLang="en-US" sz="1200" b="0" i="0" kern="1200" dirty="0">
                <a:solidFill>
                  <a:schemeClr val="tx1"/>
                </a:solidFill>
                <a:effectLst/>
                <a:latin typeface="+mn-lt"/>
                <a:ea typeface="+mn-ea"/>
                <a:cs typeface="+mn-cs"/>
              </a:rPr>
              <a:t>修改；完成后关闭编辑母版即可。</a:t>
            </a:r>
            <a:endParaRPr lang="zh-CN" altLang="en-US" dirty="0"/>
          </a:p>
        </p:txBody>
      </p:sp>
      <p:sp>
        <p:nvSpPr>
          <p:cNvPr id="4" name="灯片编号占位符 3"/>
          <p:cNvSpPr>
            <a:spLocks noGrp="1"/>
          </p:cNvSpPr>
          <p:nvPr>
            <p:ph type="sldNum" sz="quarter" idx="10"/>
          </p:nvPr>
        </p:nvSpPr>
        <p:spPr/>
        <p:txBody>
          <a:bodyPr/>
          <a:lstStyle/>
          <a:p>
            <a:fld id="{D34C0232-94FA-4EBE-BB9B-79FBE486032D}" type="slidenum">
              <a:rPr lang="zh-CN" altLang="en-US" smtClean="0"/>
              <a:t>24</a:t>
            </a:fld>
            <a:endParaRPr lang="zh-CN" altLang="en-US"/>
          </a:p>
        </p:txBody>
      </p:sp>
    </p:spTree>
    <p:extLst>
      <p:ext uri="{BB962C8B-B14F-4D97-AF65-F5344CB8AC3E}">
        <p14:creationId xmlns:p14="http://schemas.microsoft.com/office/powerpoint/2010/main" val="36276278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幻灯片图像占位符 1"/>
          <p:cNvSpPr>
            <a:spLocks noGrp="1" noRot="1" noChangeAspect="1" noTextEdit="1"/>
          </p:cNvSpPr>
          <p:nvPr>
            <p:ph type="sldImg"/>
          </p:nvPr>
        </p:nvSpPr>
        <p:spPr>
          <a:xfrm>
            <a:off x="685800" y="1143000"/>
            <a:ext cx="5486400" cy="3086100"/>
          </a:xfrm>
          <a:ln>
            <a:solidFill>
              <a:srgbClr val="000000"/>
            </a:solidFill>
            <a:miter/>
          </a:ln>
        </p:spPr>
      </p:sp>
      <p:sp>
        <p:nvSpPr>
          <p:cNvPr id="16386" name="备注占位符 2"/>
          <p:cNvSpPr>
            <a:spLocks noGrp="1"/>
          </p:cNvSpPr>
          <p:nvPr>
            <p:ph type="body"/>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16387" name="灯片编号占位符 3"/>
          <p:cNvSpPr>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lstStyle/>
          <a:p>
            <a:pPr lvl="0" indent="0"/>
            <a:fld id="{9A0DB2DC-4C9A-4742-B13C-FB6460FD3503}" type="slidenum">
              <a:rPr lang="zh-CN" altLang="en-US" sz="1800">
                <a:solidFill>
                  <a:srgbClr val="000000"/>
                </a:solidFill>
                <a:latin typeface="Calibri" panose="020F0502020204030204" charset="0"/>
                <a:ea typeface="宋体" panose="02010600030101010101" pitchFamily="2" charset="-122"/>
              </a:rPr>
              <a:t>25</a:t>
            </a:fld>
            <a:endParaRPr lang="zh-CN" altLang="en-US" sz="1800">
              <a:solidFill>
                <a:srgbClr val="000000"/>
              </a:solidFill>
              <a:latin typeface="Calibri" panose="020F050202020403020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3</a:t>
            </a:fld>
            <a:endParaRPr lang="zh-CN" altLang="en-US"/>
          </a:p>
        </p:txBody>
      </p:sp>
    </p:spTree>
    <p:extLst>
      <p:ext uri="{BB962C8B-B14F-4D97-AF65-F5344CB8AC3E}">
        <p14:creationId xmlns:p14="http://schemas.microsoft.com/office/powerpoint/2010/main" val="544320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4</a:t>
            </a:fld>
            <a:endParaRPr lang="zh-CN" altLang="en-US"/>
          </a:p>
        </p:txBody>
      </p:sp>
    </p:spTree>
    <p:extLst>
      <p:ext uri="{BB962C8B-B14F-4D97-AF65-F5344CB8AC3E}">
        <p14:creationId xmlns:p14="http://schemas.microsoft.com/office/powerpoint/2010/main" val="27246280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5</a:t>
            </a:fld>
            <a:endParaRPr lang="zh-CN" altLang="en-US"/>
          </a:p>
        </p:txBody>
      </p:sp>
    </p:spTree>
    <p:extLst>
      <p:ext uri="{BB962C8B-B14F-4D97-AF65-F5344CB8AC3E}">
        <p14:creationId xmlns:p14="http://schemas.microsoft.com/office/powerpoint/2010/main" val="19204221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6</a:t>
            </a:fld>
            <a:endParaRPr lang="zh-CN" altLang="en-US"/>
          </a:p>
        </p:txBody>
      </p:sp>
    </p:spTree>
    <p:extLst>
      <p:ext uri="{BB962C8B-B14F-4D97-AF65-F5344CB8AC3E}">
        <p14:creationId xmlns:p14="http://schemas.microsoft.com/office/powerpoint/2010/main" val="36667347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7</a:t>
            </a:fld>
            <a:endParaRPr lang="zh-CN" altLang="en-US"/>
          </a:p>
        </p:txBody>
      </p:sp>
    </p:spTree>
    <p:extLst>
      <p:ext uri="{BB962C8B-B14F-4D97-AF65-F5344CB8AC3E}">
        <p14:creationId xmlns:p14="http://schemas.microsoft.com/office/powerpoint/2010/main" val="40111572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8</a:t>
            </a:fld>
            <a:endParaRPr lang="zh-CN" altLang="en-US"/>
          </a:p>
        </p:txBody>
      </p:sp>
    </p:spTree>
    <p:extLst>
      <p:ext uri="{BB962C8B-B14F-4D97-AF65-F5344CB8AC3E}">
        <p14:creationId xmlns:p14="http://schemas.microsoft.com/office/powerpoint/2010/main" val="14624895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9</a:t>
            </a:fld>
            <a:endParaRPr lang="zh-CN" altLang="en-US"/>
          </a:p>
        </p:txBody>
      </p:sp>
    </p:spTree>
    <p:extLst>
      <p:ext uri="{BB962C8B-B14F-4D97-AF65-F5344CB8AC3E}">
        <p14:creationId xmlns:p14="http://schemas.microsoft.com/office/powerpoint/2010/main" val="36597411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首页">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CFF25FE5-66FF-4CC9-A884-9B1B6E8BD7A2}"/>
              </a:ext>
            </a:extLst>
          </p:cNvPr>
          <p:cNvGrpSpPr/>
          <p:nvPr userDrawn="1"/>
        </p:nvGrpSpPr>
        <p:grpSpPr>
          <a:xfrm>
            <a:off x="0" y="0"/>
            <a:ext cx="12192001" cy="6858000"/>
            <a:chOff x="0" y="0"/>
            <a:chExt cx="12192001" cy="6858000"/>
          </a:xfrm>
        </p:grpSpPr>
        <p:pic>
          <p:nvPicPr>
            <p:cNvPr id="3" name="图片 2">
              <a:extLst>
                <a:ext uri="{FF2B5EF4-FFF2-40B4-BE49-F238E27FC236}">
                  <a16:creationId xmlns:a16="http://schemas.microsoft.com/office/drawing/2014/main" id="{146CC091-6DB6-4CFD-8C8C-0E228613CFE7}"/>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0" name="图片 9">
              <a:extLst>
                <a:ext uri="{FF2B5EF4-FFF2-40B4-BE49-F238E27FC236}">
                  <a16:creationId xmlns:a16="http://schemas.microsoft.com/office/drawing/2014/main" id="{3CBC80B2-24E7-42AA-8C0C-E124BCC91ADB}"/>
                </a:ext>
              </a:extLst>
            </p:cNvPr>
            <p:cNvPicPr>
              <a:picLocks noChangeAspect="1"/>
            </p:cNvPicPr>
            <p:nvPr userDrawn="1"/>
          </p:nvPicPr>
          <p:blipFill>
            <a:blip r:embed="rId3" cstate="screen">
              <a:extLst>
                <a:ext uri="{28A0092B-C50C-407E-A947-70E740481C1C}">
                  <a14:useLocalDpi xmlns:a14="http://schemas.microsoft.com/office/drawing/2010/main" val="0"/>
                </a:ext>
              </a:extLst>
            </a:blip>
            <a:srcRect/>
            <a:stretch>
              <a:fillRect/>
            </a:stretch>
          </p:blipFill>
          <p:spPr>
            <a:xfrm flipH="1">
              <a:off x="1" y="2772498"/>
              <a:ext cx="4980255" cy="3310801"/>
            </a:xfrm>
            <a:custGeom>
              <a:avLst/>
              <a:gdLst>
                <a:gd name="connsiteX0" fmla="*/ 4650055 w 4980255"/>
                <a:gd name="connsiteY0" fmla="*/ 0 h 3310801"/>
                <a:gd name="connsiteX1" fmla="*/ 4980255 w 4980255"/>
                <a:gd name="connsiteY1" fmla="*/ 0 h 3310801"/>
                <a:gd name="connsiteX2" fmla="*/ 4980255 w 4980255"/>
                <a:gd name="connsiteY2" fmla="*/ 3310801 h 3310801"/>
                <a:gd name="connsiteX3" fmla="*/ 0 w 4980255"/>
                <a:gd name="connsiteY3" fmla="*/ 3310801 h 3310801"/>
                <a:gd name="connsiteX4" fmla="*/ 0 w 4980255"/>
                <a:gd name="connsiteY4" fmla="*/ 2650402 h 3310801"/>
                <a:gd name="connsiteX5" fmla="*/ 2592655 w 4980255"/>
                <a:gd name="connsiteY5" fmla="*/ 2650402 h 3310801"/>
                <a:gd name="connsiteX6" fmla="*/ 2592655 w 4980255"/>
                <a:gd name="connsiteY6" fmla="*/ 2129702 h 3310801"/>
                <a:gd name="connsiteX7" fmla="*/ 3461678 w 4980255"/>
                <a:gd name="connsiteY7" fmla="*/ 2129702 h 3310801"/>
                <a:gd name="connsiteX8" fmla="*/ 3461678 w 4980255"/>
                <a:gd name="connsiteY8" fmla="*/ 1469303 h 3310801"/>
                <a:gd name="connsiteX9" fmla="*/ 4650055 w 4980255"/>
                <a:gd name="connsiteY9" fmla="*/ 1469303 h 331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80255" h="3310801">
                  <a:moveTo>
                    <a:pt x="4650055" y="0"/>
                  </a:moveTo>
                  <a:lnTo>
                    <a:pt x="4980255" y="0"/>
                  </a:lnTo>
                  <a:lnTo>
                    <a:pt x="4980255" y="3310801"/>
                  </a:lnTo>
                  <a:lnTo>
                    <a:pt x="0" y="3310801"/>
                  </a:lnTo>
                  <a:lnTo>
                    <a:pt x="0" y="2650402"/>
                  </a:lnTo>
                  <a:lnTo>
                    <a:pt x="2592655" y="2650402"/>
                  </a:lnTo>
                  <a:lnTo>
                    <a:pt x="2592655" y="2129702"/>
                  </a:lnTo>
                  <a:lnTo>
                    <a:pt x="3461678" y="2129702"/>
                  </a:lnTo>
                  <a:lnTo>
                    <a:pt x="3461678" y="1469303"/>
                  </a:lnTo>
                  <a:lnTo>
                    <a:pt x="4650055" y="1469303"/>
                  </a:lnTo>
                  <a:close/>
                </a:path>
              </a:pathLst>
            </a:custGeom>
          </p:spPr>
        </p:pic>
        <p:pic>
          <p:nvPicPr>
            <p:cNvPr id="6" name="图片 5">
              <a:extLst>
                <a:ext uri="{FF2B5EF4-FFF2-40B4-BE49-F238E27FC236}">
                  <a16:creationId xmlns:a16="http://schemas.microsoft.com/office/drawing/2014/main" id="{5BFB4FDB-7350-4526-B690-0F4777A987C2}"/>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211746" y="3039198"/>
              <a:ext cx="4980255" cy="3310801"/>
            </a:xfrm>
            <a:prstGeom prst="rect">
              <a:avLst/>
            </a:prstGeom>
          </p:spPr>
        </p:pic>
      </p:grpSp>
    </p:spTree>
    <p:extLst>
      <p:ext uri="{BB962C8B-B14F-4D97-AF65-F5344CB8AC3E}">
        <p14:creationId xmlns:p14="http://schemas.microsoft.com/office/powerpoint/2010/main" val="4202682837"/>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A0093037-B1B1-43F0-8EAE-DCE949316D32}"/>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 name="图片 2">
            <a:extLst>
              <a:ext uri="{FF2B5EF4-FFF2-40B4-BE49-F238E27FC236}">
                <a16:creationId xmlns:a16="http://schemas.microsoft.com/office/drawing/2014/main" id="{320E3664-5CC3-4B67-96ED-902D6F6228CB}"/>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flipH="1">
            <a:off x="-1" y="2730500"/>
            <a:ext cx="4947911" cy="3289299"/>
          </a:xfrm>
          <a:prstGeom prst="rect">
            <a:avLst/>
          </a:prstGeom>
        </p:spPr>
      </p:pic>
    </p:spTree>
    <p:extLst>
      <p:ext uri="{BB962C8B-B14F-4D97-AF65-F5344CB8AC3E}">
        <p14:creationId xmlns:p14="http://schemas.microsoft.com/office/powerpoint/2010/main" val="3741538267"/>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过度页1">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4759933D-E218-4200-A19F-754F6EEA2839}"/>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 name="图片 2">
            <a:extLst>
              <a:ext uri="{FF2B5EF4-FFF2-40B4-BE49-F238E27FC236}">
                <a16:creationId xmlns:a16="http://schemas.microsoft.com/office/drawing/2014/main" id="{D31D49CE-652D-435C-8BBE-2684247FF556}"/>
              </a:ext>
            </a:extLst>
          </p:cNvPr>
          <p:cNvPicPr>
            <a:picLocks noChangeAspect="1"/>
          </p:cNvPicPr>
          <p:nvPr userDrawn="1"/>
        </p:nvPicPr>
        <p:blipFill>
          <a:blip r:embed="rId3" cstate="screen">
            <a:extLst>
              <a:ext uri="{28A0092B-C50C-407E-A947-70E740481C1C}">
                <a14:useLocalDpi xmlns:a14="http://schemas.microsoft.com/office/drawing/2010/main" val="0"/>
              </a:ext>
            </a:extLst>
          </a:blip>
          <a:srcRect/>
          <a:stretch>
            <a:fillRect/>
          </a:stretch>
        </p:blipFill>
        <p:spPr>
          <a:xfrm>
            <a:off x="4550438" y="977900"/>
            <a:ext cx="7641562" cy="5079999"/>
          </a:xfrm>
          <a:custGeom>
            <a:avLst/>
            <a:gdLst>
              <a:gd name="connsiteX0" fmla="*/ 4650055 w 4980255"/>
              <a:gd name="connsiteY0" fmla="*/ 0 h 3310801"/>
              <a:gd name="connsiteX1" fmla="*/ 4980255 w 4980255"/>
              <a:gd name="connsiteY1" fmla="*/ 0 h 3310801"/>
              <a:gd name="connsiteX2" fmla="*/ 4980255 w 4980255"/>
              <a:gd name="connsiteY2" fmla="*/ 3310801 h 3310801"/>
              <a:gd name="connsiteX3" fmla="*/ 0 w 4980255"/>
              <a:gd name="connsiteY3" fmla="*/ 3310801 h 3310801"/>
              <a:gd name="connsiteX4" fmla="*/ 0 w 4980255"/>
              <a:gd name="connsiteY4" fmla="*/ 2650402 h 3310801"/>
              <a:gd name="connsiteX5" fmla="*/ 2592655 w 4980255"/>
              <a:gd name="connsiteY5" fmla="*/ 2650402 h 3310801"/>
              <a:gd name="connsiteX6" fmla="*/ 2592655 w 4980255"/>
              <a:gd name="connsiteY6" fmla="*/ 2129702 h 3310801"/>
              <a:gd name="connsiteX7" fmla="*/ 3461678 w 4980255"/>
              <a:gd name="connsiteY7" fmla="*/ 2129702 h 3310801"/>
              <a:gd name="connsiteX8" fmla="*/ 3461678 w 4980255"/>
              <a:gd name="connsiteY8" fmla="*/ 1469303 h 3310801"/>
              <a:gd name="connsiteX9" fmla="*/ 4650055 w 4980255"/>
              <a:gd name="connsiteY9" fmla="*/ 1469303 h 331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80255" h="3310801">
                <a:moveTo>
                  <a:pt x="4650055" y="0"/>
                </a:moveTo>
                <a:lnTo>
                  <a:pt x="4980255" y="0"/>
                </a:lnTo>
                <a:lnTo>
                  <a:pt x="4980255" y="3310801"/>
                </a:lnTo>
                <a:lnTo>
                  <a:pt x="0" y="3310801"/>
                </a:lnTo>
                <a:lnTo>
                  <a:pt x="0" y="2650402"/>
                </a:lnTo>
                <a:lnTo>
                  <a:pt x="2592655" y="2650402"/>
                </a:lnTo>
                <a:lnTo>
                  <a:pt x="2592655" y="2129702"/>
                </a:lnTo>
                <a:lnTo>
                  <a:pt x="3461678" y="2129702"/>
                </a:lnTo>
                <a:lnTo>
                  <a:pt x="3461678" y="1469303"/>
                </a:lnTo>
                <a:lnTo>
                  <a:pt x="4650055" y="1469303"/>
                </a:lnTo>
                <a:close/>
              </a:path>
            </a:pathLst>
          </a:custGeom>
        </p:spPr>
      </p:pic>
      <p:pic>
        <p:nvPicPr>
          <p:cNvPr id="4" name="图片 3">
            <a:extLst>
              <a:ext uri="{FF2B5EF4-FFF2-40B4-BE49-F238E27FC236}">
                <a16:creationId xmlns:a16="http://schemas.microsoft.com/office/drawing/2014/main" id="{DAEBFAC1-60DF-4588-8F39-E0467A1958FD}"/>
              </a:ext>
            </a:extLst>
          </p:cNvPr>
          <p:cNvPicPr>
            <a:picLocks noChangeAspect="1"/>
          </p:cNvPicPr>
          <p:nvPr userDrawn="1"/>
        </p:nvPicPr>
        <p:blipFill>
          <a:blip r:embed="rId4" cstate="screen">
            <a:extLst>
              <a:ext uri="{28A0092B-C50C-407E-A947-70E740481C1C}">
                <a14:useLocalDpi xmlns:a14="http://schemas.microsoft.com/office/drawing/2010/main" val="0"/>
              </a:ext>
            </a:extLst>
          </a:blip>
          <a:srcRect/>
          <a:stretch>
            <a:fillRect/>
          </a:stretch>
        </p:blipFill>
        <p:spPr>
          <a:xfrm flipH="1">
            <a:off x="0" y="626198"/>
            <a:ext cx="4980255" cy="3310801"/>
          </a:xfrm>
          <a:custGeom>
            <a:avLst/>
            <a:gdLst>
              <a:gd name="connsiteX0" fmla="*/ 4650055 w 4980255"/>
              <a:gd name="connsiteY0" fmla="*/ 0 h 3310801"/>
              <a:gd name="connsiteX1" fmla="*/ 4980255 w 4980255"/>
              <a:gd name="connsiteY1" fmla="*/ 0 h 3310801"/>
              <a:gd name="connsiteX2" fmla="*/ 4980255 w 4980255"/>
              <a:gd name="connsiteY2" fmla="*/ 3310801 h 3310801"/>
              <a:gd name="connsiteX3" fmla="*/ 0 w 4980255"/>
              <a:gd name="connsiteY3" fmla="*/ 3310801 h 3310801"/>
              <a:gd name="connsiteX4" fmla="*/ 0 w 4980255"/>
              <a:gd name="connsiteY4" fmla="*/ 2650402 h 3310801"/>
              <a:gd name="connsiteX5" fmla="*/ 2592655 w 4980255"/>
              <a:gd name="connsiteY5" fmla="*/ 2650402 h 3310801"/>
              <a:gd name="connsiteX6" fmla="*/ 2592655 w 4980255"/>
              <a:gd name="connsiteY6" fmla="*/ 2129702 h 3310801"/>
              <a:gd name="connsiteX7" fmla="*/ 3461678 w 4980255"/>
              <a:gd name="connsiteY7" fmla="*/ 2129702 h 3310801"/>
              <a:gd name="connsiteX8" fmla="*/ 3461678 w 4980255"/>
              <a:gd name="connsiteY8" fmla="*/ 1469303 h 3310801"/>
              <a:gd name="connsiteX9" fmla="*/ 4650055 w 4980255"/>
              <a:gd name="connsiteY9" fmla="*/ 1469303 h 331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80255" h="3310801">
                <a:moveTo>
                  <a:pt x="4650055" y="0"/>
                </a:moveTo>
                <a:lnTo>
                  <a:pt x="4980255" y="0"/>
                </a:lnTo>
                <a:lnTo>
                  <a:pt x="4980255" y="3310801"/>
                </a:lnTo>
                <a:lnTo>
                  <a:pt x="0" y="3310801"/>
                </a:lnTo>
                <a:lnTo>
                  <a:pt x="0" y="2650402"/>
                </a:lnTo>
                <a:lnTo>
                  <a:pt x="2592655" y="2650402"/>
                </a:lnTo>
                <a:lnTo>
                  <a:pt x="2592655" y="2129702"/>
                </a:lnTo>
                <a:lnTo>
                  <a:pt x="3461678" y="2129702"/>
                </a:lnTo>
                <a:lnTo>
                  <a:pt x="3461678" y="1469303"/>
                </a:lnTo>
                <a:lnTo>
                  <a:pt x="4650055" y="1469303"/>
                </a:lnTo>
                <a:close/>
              </a:path>
            </a:pathLst>
          </a:custGeom>
        </p:spPr>
      </p:pic>
    </p:spTree>
    <p:extLst>
      <p:ext uri="{BB962C8B-B14F-4D97-AF65-F5344CB8AC3E}">
        <p14:creationId xmlns:p14="http://schemas.microsoft.com/office/powerpoint/2010/main" val="2588428398"/>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页-1">
    <p:spTree>
      <p:nvGrpSpPr>
        <p:cNvPr id="1" name=""/>
        <p:cNvGrpSpPr/>
        <p:nvPr/>
      </p:nvGrpSpPr>
      <p:grpSpPr>
        <a:xfrm>
          <a:off x="0" y="0"/>
          <a:ext cx="0" cy="0"/>
          <a:chOff x="0" y="0"/>
          <a:chExt cx="0" cy="0"/>
        </a:xfrm>
      </p:grpSpPr>
      <p:sp>
        <p:nvSpPr>
          <p:cNvPr id="2" name="TextBox 76">
            <a:extLst>
              <a:ext uri="{FF2B5EF4-FFF2-40B4-BE49-F238E27FC236}">
                <a16:creationId xmlns:a16="http://schemas.microsoft.com/office/drawing/2014/main" id="{F6C9A5C3-D593-4771-9AFE-1712AE6FAE0E}"/>
              </a:ext>
            </a:extLst>
          </p:cNvPr>
          <p:cNvSpPr txBox="1"/>
          <p:nvPr userDrawn="1"/>
        </p:nvSpPr>
        <p:spPr>
          <a:xfrm>
            <a:off x="3980076" y="133482"/>
            <a:ext cx="3994504" cy="646331"/>
          </a:xfrm>
          <a:prstGeom prst="rect">
            <a:avLst/>
          </a:prstGeom>
          <a:noFill/>
          <a:effectLst/>
        </p:spPr>
        <p:txBody>
          <a:bodyPr wrap="square" rtlCol="0">
            <a:spAutoFit/>
          </a:bodyPr>
          <a:lstStyle/>
          <a:p>
            <a:pPr algn="ctr"/>
            <a:r>
              <a:rPr lang="zh-CN" altLang="en-US" sz="3600" dirty="0">
                <a:solidFill>
                  <a:schemeClr val="tx1"/>
                </a:solidFill>
                <a:latin typeface="汉仪南宫体简" panose="02010609000101010101" pitchFamily="49" charset="-122"/>
                <a:ea typeface="汉仪南宫体简" panose="02010609000101010101" pitchFamily="49" charset="-122"/>
              </a:rPr>
              <a:t>请输入您的标题</a:t>
            </a:r>
          </a:p>
        </p:txBody>
      </p:sp>
      <p:grpSp>
        <p:nvGrpSpPr>
          <p:cNvPr id="6" name="组合 5">
            <a:extLst>
              <a:ext uri="{FF2B5EF4-FFF2-40B4-BE49-F238E27FC236}">
                <a16:creationId xmlns:a16="http://schemas.microsoft.com/office/drawing/2014/main" id="{2A26C712-3726-4EA0-9D7E-C89DDA005795}"/>
              </a:ext>
            </a:extLst>
          </p:cNvPr>
          <p:cNvGrpSpPr/>
          <p:nvPr userDrawn="1"/>
        </p:nvGrpSpPr>
        <p:grpSpPr>
          <a:xfrm>
            <a:off x="0" y="0"/>
            <a:ext cx="12192001" cy="6858000"/>
            <a:chOff x="0" y="0"/>
            <a:chExt cx="12192001" cy="6858000"/>
          </a:xfrm>
        </p:grpSpPr>
        <p:pic>
          <p:nvPicPr>
            <p:cNvPr id="7" name="图片 6">
              <a:extLst>
                <a:ext uri="{FF2B5EF4-FFF2-40B4-BE49-F238E27FC236}">
                  <a16:creationId xmlns:a16="http://schemas.microsoft.com/office/drawing/2014/main" id="{66E1E096-6783-4696-8710-CAEBE6B79D3B}"/>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图片 7">
              <a:extLst>
                <a:ext uri="{FF2B5EF4-FFF2-40B4-BE49-F238E27FC236}">
                  <a16:creationId xmlns:a16="http://schemas.microsoft.com/office/drawing/2014/main" id="{98C7DE3C-BCF0-47DD-BB47-217D477C85E3}"/>
                </a:ext>
              </a:extLst>
            </p:cNvPr>
            <p:cNvPicPr>
              <a:picLocks noChangeAspect="1"/>
            </p:cNvPicPr>
            <p:nvPr userDrawn="1"/>
          </p:nvPicPr>
          <p:blipFill>
            <a:blip r:embed="rId3" cstate="screen">
              <a:extLst>
                <a:ext uri="{28A0092B-C50C-407E-A947-70E740481C1C}">
                  <a14:useLocalDpi xmlns:a14="http://schemas.microsoft.com/office/drawing/2010/main" val="0"/>
                </a:ext>
              </a:extLst>
            </a:blip>
            <a:srcRect/>
            <a:stretch>
              <a:fillRect/>
            </a:stretch>
          </p:blipFill>
          <p:spPr>
            <a:xfrm flipH="1">
              <a:off x="1" y="2772498"/>
              <a:ext cx="4980255" cy="3310801"/>
            </a:xfrm>
            <a:custGeom>
              <a:avLst/>
              <a:gdLst>
                <a:gd name="connsiteX0" fmla="*/ 4650055 w 4980255"/>
                <a:gd name="connsiteY0" fmla="*/ 0 h 3310801"/>
                <a:gd name="connsiteX1" fmla="*/ 4980255 w 4980255"/>
                <a:gd name="connsiteY1" fmla="*/ 0 h 3310801"/>
                <a:gd name="connsiteX2" fmla="*/ 4980255 w 4980255"/>
                <a:gd name="connsiteY2" fmla="*/ 3310801 h 3310801"/>
                <a:gd name="connsiteX3" fmla="*/ 0 w 4980255"/>
                <a:gd name="connsiteY3" fmla="*/ 3310801 h 3310801"/>
                <a:gd name="connsiteX4" fmla="*/ 0 w 4980255"/>
                <a:gd name="connsiteY4" fmla="*/ 2650402 h 3310801"/>
                <a:gd name="connsiteX5" fmla="*/ 2592655 w 4980255"/>
                <a:gd name="connsiteY5" fmla="*/ 2650402 h 3310801"/>
                <a:gd name="connsiteX6" fmla="*/ 2592655 w 4980255"/>
                <a:gd name="connsiteY6" fmla="*/ 2129702 h 3310801"/>
                <a:gd name="connsiteX7" fmla="*/ 3461678 w 4980255"/>
                <a:gd name="connsiteY7" fmla="*/ 2129702 h 3310801"/>
                <a:gd name="connsiteX8" fmla="*/ 3461678 w 4980255"/>
                <a:gd name="connsiteY8" fmla="*/ 1469303 h 3310801"/>
                <a:gd name="connsiteX9" fmla="*/ 4650055 w 4980255"/>
                <a:gd name="connsiteY9" fmla="*/ 1469303 h 331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80255" h="3310801">
                  <a:moveTo>
                    <a:pt x="4650055" y="0"/>
                  </a:moveTo>
                  <a:lnTo>
                    <a:pt x="4980255" y="0"/>
                  </a:lnTo>
                  <a:lnTo>
                    <a:pt x="4980255" y="3310801"/>
                  </a:lnTo>
                  <a:lnTo>
                    <a:pt x="0" y="3310801"/>
                  </a:lnTo>
                  <a:lnTo>
                    <a:pt x="0" y="2650402"/>
                  </a:lnTo>
                  <a:lnTo>
                    <a:pt x="2592655" y="2650402"/>
                  </a:lnTo>
                  <a:lnTo>
                    <a:pt x="2592655" y="2129702"/>
                  </a:lnTo>
                  <a:lnTo>
                    <a:pt x="3461678" y="2129702"/>
                  </a:lnTo>
                  <a:lnTo>
                    <a:pt x="3461678" y="1469303"/>
                  </a:lnTo>
                  <a:lnTo>
                    <a:pt x="4650055" y="1469303"/>
                  </a:lnTo>
                  <a:close/>
                </a:path>
              </a:pathLst>
            </a:custGeom>
          </p:spPr>
        </p:pic>
        <p:pic>
          <p:nvPicPr>
            <p:cNvPr id="9" name="图片 8">
              <a:extLst>
                <a:ext uri="{FF2B5EF4-FFF2-40B4-BE49-F238E27FC236}">
                  <a16:creationId xmlns:a16="http://schemas.microsoft.com/office/drawing/2014/main" id="{512E3250-9954-483D-A9F2-E89576F58BE8}"/>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211746" y="3039198"/>
              <a:ext cx="4980255" cy="3310801"/>
            </a:xfrm>
            <a:prstGeom prst="rect">
              <a:avLst/>
            </a:prstGeom>
          </p:spPr>
        </p:pic>
      </p:grpSp>
      <p:sp>
        <p:nvSpPr>
          <p:cNvPr id="10" name="矩形: 圆角 9">
            <a:extLst>
              <a:ext uri="{FF2B5EF4-FFF2-40B4-BE49-F238E27FC236}">
                <a16:creationId xmlns:a16="http://schemas.microsoft.com/office/drawing/2014/main" id="{D441A255-681F-4913-8CC2-90262A95536E}"/>
              </a:ext>
            </a:extLst>
          </p:cNvPr>
          <p:cNvSpPr/>
          <p:nvPr userDrawn="1"/>
        </p:nvSpPr>
        <p:spPr>
          <a:xfrm>
            <a:off x="355600" y="182195"/>
            <a:ext cx="11480800" cy="649360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96259489"/>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内页-1">
    <p:spTree>
      <p:nvGrpSpPr>
        <p:cNvPr id="1" name=""/>
        <p:cNvGrpSpPr/>
        <p:nvPr/>
      </p:nvGrpSpPr>
      <p:grpSpPr>
        <a:xfrm>
          <a:off x="0" y="0"/>
          <a:ext cx="0" cy="0"/>
          <a:chOff x="0" y="0"/>
          <a:chExt cx="0" cy="0"/>
        </a:xfrm>
      </p:grpSpPr>
      <p:sp>
        <p:nvSpPr>
          <p:cNvPr id="2" name="TextBox 76">
            <a:extLst>
              <a:ext uri="{FF2B5EF4-FFF2-40B4-BE49-F238E27FC236}">
                <a16:creationId xmlns:a16="http://schemas.microsoft.com/office/drawing/2014/main" id="{8E5C7233-C779-47C8-9062-D28CE038E5F7}"/>
              </a:ext>
            </a:extLst>
          </p:cNvPr>
          <p:cNvSpPr txBox="1"/>
          <p:nvPr userDrawn="1"/>
        </p:nvSpPr>
        <p:spPr>
          <a:xfrm>
            <a:off x="3980076" y="133482"/>
            <a:ext cx="3994504" cy="646331"/>
          </a:xfrm>
          <a:prstGeom prst="rect">
            <a:avLst/>
          </a:prstGeom>
          <a:noFill/>
          <a:effectLst/>
        </p:spPr>
        <p:txBody>
          <a:bodyPr wrap="square" rtlCol="0">
            <a:spAutoFit/>
          </a:bodyPr>
          <a:lstStyle/>
          <a:p>
            <a:pPr algn="ctr"/>
            <a:r>
              <a:rPr lang="zh-CN" altLang="en-US" sz="3600" dirty="0">
                <a:solidFill>
                  <a:schemeClr val="tx1"/>
                </a:solidFill>
                <a:latin typeface="汉仪南宫体简" panose="02010609000101010101" pitchFamily="49" charset="-122"/>
                <a:ea typeface="汉仪南宫体简" panose="02010609000101010101" pitchFamily="49" charset="-122"/>
              </a:rPr>
              <a:t>请输入您的标题</a:t>
            </a:r>
          </a:p>
        </p:txBody>
      </p:sp>
      <p:grpSp>
        <p:nvGrpSpPr>
          <p:cNvPr id="4" name="组合 3">
            <a:extLst>
              <a:ext uri="{FF2B5EF4-FFF2-40B4-BE49-F238E27FC236}">
                <a16:creationId xmlns:a16="http://schemas.microsoft.com/office/drawing/2014/main" id="{E6FCB408-A87F-4F83-A61B-D27B5A979491}"/>
              </a:ext>
            </a:extLst>
          </p:cNvPr>
          <p:cNvGrpSpPr/>
          <p:nvPr userDrawn="1"/>
        </p:nvGrpSpPr>
        <p:grpSpPr>
          <a:xfrm>
            <a:off x="0" y="0"/>
            <a:ext cx="12192001" cy="6858000"/>
            <a:chOff x="0" y="0"/>
            <a:chExt cx="12192001" cy="6858000"/>
          </a:xfrm>
        </p:grpSpPr>
        <p:pic>
          <p:nvPicPr>
            <p:cNvPr id="5" name="图片 4">
              <a:extLst>
                <a:ext uri="{FF2B5EF4-FFF2-40B4-BE49-F238E27FC236}">
                  <a16:creationId xmlns:a16="http://schemas.microsoft.com/office/drawing/2014/main" id="{A92B1158-F93F-4920-8425-800281116378}"/>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a:extLst>
                <a:ext uri="{FF2B5EF4-FFF2-40B4-BE49-F238E27FC236}">
                  <a16:creationId xmlns:a16="http://schemas.microsoft.com/office/drawing/2014/main" id="{E18AF59B-459E-4377-8B3B-8F933BC83B94}"/>
                </a:ext>
              </a:extLst>
            </p:cNvPr>
            <p:cNvPicPr>
              <a:picLocks noChangeAspect="1"/>
            </p:cNvPicPr>
            <p:nvPr userDrawn="1"/>
          </p:nvPicPr>
          <p:blipFill>
            <a:blip r:embed="rId3" cstate="screen">
              <a:extLst>
                <a:ext uri="{28A0092B-C50C-407E-A947-70E740481C1C}">
                  <a14:useLocalDpi xmlns:a14="http://schemas.microsoft.com/office/drawing/2010/main" val="0"/>
                </a:ext>
              </a:extLst>
            </a:blip>
            <a:srcRect/>
            <a:stretch>
              <a:fillRect/>
            </a:stretch>
          </p:blipFill>
          <p:spPr>
            <a:xfrm flipH="1">
              <a:off x="1" y="2772498"/>
              <a:ext cx="4980255" cy="3310801"/>
            </a:xfrm>
            <a:custGeom>
              <a:avLst/>
              <a:gdLst>
                <a:gd name="connsiteX0" fmla="*/ 4650055 w 4980255"/>
                <a:gd name="connsiteY0" fmla="*/ 0 h 3310801"/>
                <a:gd name="connsiteX1" fmla="*/ 4980255 w 4980255"/>
                <a:gd name="connsiteY1" fmla="*/ 0 h 3310801"/>
                <a:gd name="connsiteX2" fmla="*/ 4980255 w 4980255"/>
                <a:gd name="connsiteY2" fmla="*/ 3310801 h 3310801"/>
                <a:gd name="connsiteX3" fmla="*/ 0 w 4980255"/>
                <a:gd name="connsiteY3" fmla="*/ 3310801 h 3310801"/>
                <a:gd name="connsiteX4" fmla="*/ 0 w 4980255"/>
                <a:gd name="connsiteY4" fmla="*/ 2650402 h 3310801"/>
                <a:gd name="connsiteX5" fmla="*/ 2592655 w 4980255"/>
                <a:gd name="connsiteY5" fmla="*/ 2650402 h 3310801"/>
                <a:gd name="connsiteX6" fmla="*/ 2592655 w 4980255"/>
                <a:gd name="connsiteY6" fmla="*/ 2129702 h 3310801"/>
                <a:gd name="connsiteX7" fmla="*/ 3461678 w 4980255"/>
                <a:gd name="connsiteY7" fmla="*/ 2129702 h 3310801"/>
                <a:gd name="connsiteX8" fmla="*/ 3461678 w 4980255"/>
                <a:gd name="connsiteY8" fmla="*/ 1469303 h 3310801"/>
                <a:gd name="connsiteX9" fmla="*/ 4650055 w 4980255"/>
                <a:gd name="connsiteY9" fmla="*/ 1469303 h 331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80255" h="3310801">
                  <a:moveTo>
                    <a:pt x="4650055" y="0"/>
                  </a:moveTo>
                  <a:lnTo>
                    <a:pt x="4980255" y="0"/>
                  </a:lnTo>
                  <a:lnTo>
                    <a:pt x="4980255" y="3310801"/>
                  </a:lnTo>
                  <a:lnTo>
                    <a:pt x="0" y="3310801"/>
                  </a:lnTo>
                  <a:lnTo>
                    <a:pt x="0" y="2650402"/>
                  </a:lnTo>
                  <a:lnTo>
                    <a:pt x="2592655" y="2650402"/>
                  </a:lnTo>
                  <a:lnTo>
                    <a:pt x="2592655" y="2129702"/>
                  </a:lnTo>
                  <a:lnTo>
                    <a:pt x="3461678" y="2129702"/>
                  </a:lnTo>
                  <a:lnTo>
                    <a:pt x="3461678" y="1469303"/>
                  </a:lnTo>
                  <a:lnTo>
                    <a:pt x="4650055" y="1469303"/>
                  </a:lnTo>
                  <a:close/>
                </a:path>
              </a:pathLst>
            </a:custGeom>
          </p:spPr>
        </p:pic>
        <p:pic>
          <p:nvPicPr>
            <p:cNvPr id="7" name="图片 6">
              <a:extLst>
                <a:ext uri="{FF2B5EF4-FFF2-40B4-BE49-F238E27FC236}">
                  <a16:creationId xmlns:a16="http://schemas.microsoft.com/office/drawing/2014/main" id="{C1D30A5C-64D4-42DD-981B-F0A1A7497C70}"/>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211746" y="3039198"/>
              <a:ext cx="4980255" cy="3310801"/>
            </a:xfrm>
            <a:prstGeom prst="rect">
              <a:avLst/>
            </a:prstGeom>
          </p:spPr>
        </p:pic>
      </p:grpSp>
      <p:sp>
        <p:nvSpPr>
          <p:cNvPr id="8" name="矩形: 圆角 7">
            <a:extLst>
              <a:ext uri="{FF2B5EF4-FFF2-40B4-BE49-F238E27FC236}">
                <a16:creationId xmlns:a16="http://schemas.microsoft.com/office/drawing/2014/main" id="{7F3FC8C6-A161-47EE-B6FB-A72BCEBE4B53}"/>
              </a:ext>
            </a:extLst>
          </p:cNvPr>
          <p:cNvSpPr/>
          <p:nvPr userDrawn="1"/>
        </p:nvSpPr>
        <p:spPr>
          <a:xfrm>
            <a:off x="355600" y="182195"/>
            <a:ext cx="11480800" cy="649360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12480716"/>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内页-1">
    <p:spTree>
      <p:nvGrpSpPr>
        <p:cNvPr id="1" name=""/>
        <p:cNvGrpSpPr/>
        <p:nvPr/>
      </p:nvGrpSpPr>
      <p:grpSpPr>
        <a:xfrm>
          <a:off x="0" y="0"/>
          <a:ext cx="0" cy="0"/>
          <a:chOff x="0" y="0"/>
          <a:chExt cx="0" cy="0"/>
        </a:xfrm>
      </p:grpSpPr>
      <p:sp>
        <p:nvSpPr>
          <p:cNvPr id="2" name="TextBox 76">
            <a:extLst>
              <a:ext uri="{FF2B5EF4-FFF2-40B4-BE49-F238E27FC236}">
                <a16:creationId xmlns:a16="http://schemas.microsoft.com/office/drawing/2014/main" id="{1DF0F24B-63EC-4393-936F-154CD30B7C61}"/>
              </a:ext>
            </a:extLst>
          </p:cNvPr>
          <p:cNvSpPr txBox="1"/>
          <p:nvPr userDrawn="1"/>
        </p:nvSpPr>
        <p:spPr>
          <a:xfrm>
            <a:off x="3980076" y="133482"/>
            <a:ext cx="3994504" cy="646331"/>
          </a:xfrm>
          <a:prstGeom prst="rect">
            <a:avLst/>
          </a:prstGeom>
          <a:noFill/>
          <a:effectLst/>
        </p:spPr>
        <p:txBody>
          <a:bodyPr wrap="square" rtlCol="0">
            <a:spAutoFit/>
          </a:bodyPr>
          <a:lstStyle/>
          <a:p>
            <a:pPr algn="ctr"/>
            <a:r>
              <a:rPr lang="zh-CN" altLang="en-US" sz="3600" dirty="0">
                <a:solidFill>
                  <a:schemeClr val="tx1"/>
                </a:solidFill>
                <a:latin typeface="汉仪南宫体简" panose="02010609000101010101" pitchFamily="49" charset="-122"/>
                <a:ea typeface="汉仪南宫体简" panose="02010609000101010101" pitchFamily="49" charset="-122"/>
              </a:rPr>
              <a:t>请输入您的标题</a:t>
            </a:r>
          </a:p>
        </p:txBody>
      </p:sp>
      <p:grpSp>
        <p:nvGrpSpPr>
          <p:cNvPr id="3" name="组合 2">
            <a:extLst>
              <a:ext uri="{FF2B5EF4-FFF2-40B4-BE49-F238E27FC236}">
                <a16:creationId xmlns:a16="http://schemas.microsoft.com/office/drawing/2014/main" id="{DE0E4C30-DB51-4F0C-BAD5-113F0F9D9533}"/>
              </a:ext>
            </a:extLst>
          </p:cNvPr>
          <p:cNvGrpSpPr/>
          <p:nvPr userDrawn="1"/>
        </p:nvGrpSpPr>
        <p:grpSpPr>
          <a:xfrm>
            <a:off x="0" y="0"/>
            <a:ext cx="12192001" cy="6858000"/>
            <a:chOff x="0" y="0"/>
            <a:chExt cx="12192001" cy="6858000"/>
          </a:xfrm>
        </p:grpSpPr>
        <p:pic>
          <p:nvPicPr>
            <p:cNvPr id="4" name="图片 3">
              <a:extLst>
                <a:ext uri="{FF2B5EF4-FFF2-40B4-BE49-F238E27FC236}">
                  <a16:creationId xmlns:a16="http://schemas.microsoft.com/office/drawing/2014/main" id="{0664ED56-6FB5-4A18-AC66-28F38A578DA5}"/>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a16="http://schemas.microsoft.com/office/drawing/2014/main" id="{A25342B6-9614-4F0F-9F4C-B10F7B8841B6}"/>
                </a:ext>
              </a:extLst>
            </p:cNvPr>
            <p:cNvPicPr>
              <a:picLocks noChangeAspect="1"/>
            </p:cNvPicPr>
            <p:nvPr userDrawn="1"/>
          </p:nvPicPr>
          <p:blipFill>
            <a:blip r:embed="rId3" cstate="screen">
              <a:extLst>
                <a:ext uri="{28A0092B-C50C-407E-A947-70E740481C1C}">
                  <a14:useLocalDpi xmlns:a14="http://schemas.microsoft.com/office/drawing/2010/main" val="0"/>
                </a:ext>
              </a:extLst>
            </a:blip>
            <a:srcRect/>
            <a:stretch>
              <a:fillRect/>
            </a:stretch>
          </p:blipFill>
          <p:spPr>
            <a:xfrm flipH="1">
              <a:off x="1" y="2772498"/>
              <a:ext cx="4980255" cy="3310801"/>
            </a:xfrm>
            <a:custGeom>
              <a:avLst/>
              <a:gdLst>
                <a:gd name="connsiteX0" fmla="*/ 4650055 w 4980255"/>
                <a:gd name="connsiteY0" fmla="*/ 0 h 3310801"/>
                <a:gd name="connsiteX1" fmla="*/ 4980255 w 4980255"/>
                <a:gd name="connsiteY1" fmla="*/ 0 h 3310801"/>
                <a:gd name="connsiteX2" fmla="*/ 4980255 w 4980255"/>
                <a:gd name="connsiteY2" fmla="*/ 3310801 h 3310801"/>
                <a:gd name="connsiteX3" fmla="*/ 0 w 4980255"/>
                <a:gd name="connsiteY3" fmla="*/ 3310801 h 3310801"/>
                <a:gd name="connsiteX4" fmla="*/ 0 w 4980255"/>
                <a:gd name="connsiteY4" fmla="*/ 2650402 h 3310801"/>
                <a:gd name="connsiteX5" fmla="*/ 2592655 w 4980255"/>
                <a:gd name="connsiteY5" fmla="*/ 2650402 h 3310801"/>
                <a:gd name="connsiteX6" fmla="*/ 2592655 w 4980255"/>
                <a:gd name="connsiteY6" fmla="*/ 2129702 h 3310801"/>
                <a:gd name="connsiteX7" fmla="*/ 3461678 w 4980255"/>
                <a:gd name="connsiteY7" fmla="*/ 2129702 h 3310801"/>
                <a:gd name="connsiteX8" fmla="*/ 3461678 w 4980255"/>
                <a:gd name="connsiteY8" fmla="*/ 1469303 h 3310801"/>
                <a:gd name="connsiteX9" fmla="*/ 4650055 w 4980255"/>
                <a:gd name="connsiteY9" fmla="*/ 1469303 h 331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80255" h="3310801">
                  <a:moveTo>
                    <a:pt x="4650055" y="0"/>
                  </a:moveTo>
                  <a:lnTo>
                    <a:pt x="4980255" y="0"/>
                  </a:lnTo>
                  <a:lnTo>
                    <a:pt x="4980255" y="3310801"/>
                  </a:lnTo>
                  <a:lnTo>
                    <a:pt x="0" y="3310801"/>
                  </a:lnTo>
                  <a:lnTo>
                    <a:pt x="0" y="2650402"/>
                  </a:lnTo>
                  <a:lnTo>
                    <a:pt x="2592655" y="2650402"/>
                  </a:lnTo>
                  <a:lnTo>
                    <a:pt x="2592655" y="2129702"/>
                  </a:lnTo>
                  <a:lnTo>
                    <a:pt x="3461678" y="2129702"/>
                  </a:lnTo>
                  <a:lnTo>
                    <a:pt x="3461678" y="1469303"/>
                  </a:lnTo>
                  <a:lnTo>
                    <a:pt x="4650055" y="1469303"/>
                  </a:lnTo>
                  <a:close/>
                </a:path>
              </a:pathLst>
            </a:custGeom>
          </p:spPr>
        </p:pic>
        <p:pic>
          <p:nvPicPr>
            <p:cNvPr id="6" name="图片 5">
              <a:extLst>
                <a:ext uri="{FF2B5EF4-FFF2-40B4-BE49-F238E27FC236}">
                  <a16:creationId xmlns:a16="http://schemas.microsoft.com/office/drawing/2014/main" id="{937CED37-9DE3-4B6C-8A1C-4BB4D5C9F05E}"/>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211746" y="3039198"/>
              <a:ext cx="4980255" cy="3310801"/>
            </a:xfrm>
            <a:prstGeom prst="rect">
              <a:avLst/>
            </a:prstGeom>
          </p:spPr>
        </p:pic>
      </p:grpSp>
      <p:sp>
        <p:nvSpPr>
          <p:cNvPr id="7" name="矩形: 圆角 6">
            <a:extLst>
              <a:ext uri="{FF2B5EF4-FFF2-40B4-BE49-F238E27FC236}">
                <a16:creationId xmlns:a16="http://schemas.microsoft.com/office/drawing/2014/main" id="{952F052E-3E0B-4A3B-B9B8-E0DE4AF38E04}"/>
              </a:ext>
            </a:extLst>
          </p:cNvPr>
          <p:cNvSpPr/>
          <p:nvPr userDrawn="1"/>
        </p:nvSpPr>
        <p:spPr>
          <a:xfrm>
            <a:off x="355600" y="182195"/>
            <a:ext cx="11480800" cy="649360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22825525"/>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内页-1">
    <p:spTree>
      <p:nvGrpSpPr>
        <p:cNvPr id="1" name=""/>
        <p:cNvGrpSpPr/>
        <p:nvPr/>
      </p:nvGrpSpPr>
      <p:grpSpPr>
        <a:xfrm>
          <a:off x="0" y="0"/>
          <a:ext cx="0" cy="0"/>
          <a:chOff x="0" y="0"/>
          <a:chExt cx="0" cy="0"/>
        </a:xfrm>
      </p:grpSpPr>
      <p:sp>
        <p:nvSpPr>
          <p:cNvPr id="2" name="TextBox 76">
            <a:extLst>
              <a:ext uri="{FF2B5EF4-FFF2-40B4-BE49-F238E27FC236}">
                <a16:creationId xmlns:a16="http://schemas.microsoft.com/office/drawing/2014/main" id="{BD502878-72B1-485C-BC4B-EBAA4ED14569}"/>
              </a:ext>
            </a:extLst>
          </p:cNvPr>
          <p:cNvSpPr txBox="1"/>
          <p:nvPr userDrawn="1"/>
        </p:nvSpPr>
        <p:spPr>
          <a:xfrm>
            <a:off x="3980076" y="133482"/>
            <a:ext cx="3994504" cy="646331"/>
          </a:xfrm>
          <a:prstGeom prst="rect">
            <a:avLst/>
          </a:prstGeom>
          <a:noFill/>
          <a:effectLst/>
        </p:spPr>
        <p:txBody>
          <a:bodyPr wrap="square" rtlCol="0">
            <a:spAutoFit/>
          </a:bodyPr>
          <a:lstStyle/>
          <a:p>
            <a:pPr algn="ctr"/>
            <a:r>
              <a:rPr lang="zh-CN" altLang="en-US" sz="3600" dirty="0">
                <a:solidFill>
                  <a:schemeClr val="tx1"/>
                </a:solidFill>
                <a:latin typeface="汉仪南宫体简" panose="02010609000101010101" pitchFamily="49" charset="-122"/>
                <a:ea typeface="汉仪南宫体简" panose="02010609000101010101" pitchFamily="49" charset="-122"/>
              </a:rPr>
              <a:t>请输入您的标题</a:t>
            </a:r>
          </a:p>
        </p:txBody>
      </p:sp>
      <p:grpSp>
        <p:nvGrpSpPr>
          <p:cNvPr id="3" name="组合 2">
            <a:extLst>
              <a:ext uri="{FF2B5EF4-FFF2-40B4-BE49-F238E27FC236}">
                <a16:creationId xmlns:a16="http://schemas.microsoft.com/office/drawing/2014/main" id="{DC8F9254-C923-4449-99F1-F8DCD68F4348}"/>
              </a:ext>
            </a:extLst>
          </p:cNvPr>
          <p:cNvGrpSpPr/>
          <p:nvPr userDrawn="1"/>
        </p:nvGrpSpPr>
        <p:grpSpPr>
          <a:xfrm>
            <a:off x="0" y="0"/>
            <a:ext cx="12192001" cy="6858000"/>
            <a:chOff x="0" y="0"/>
            <a:chExt cx="12192001" cy="6858000"/>
          </a:xfrm>
        </p:grpSpPr>
        <p:pic>
          <p:nvPicPr>
            <p:cNvPr id="4" name="图片 3">
              <a:extLst>
                <a:ext uri="{FF2B5EF4-FFF2-40B4-BE49-F238E27FC236}">
                  <a16:creationId xmlns:a16="http://schemas.microsoft.com/office/drawing/2014/main" id="{ED9FD69D-4DB5-4E30-9D63-A9ADDEB8AECD}"/>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a16="http://schemas.microsoft.com/office/drawing/2014/main" id="{3C43F577-BF54-4942-A1AA-FF3FA23492ED}"/>
                </a:ext>
              </a:extLst>
            </p:cNvPr>
            <p:cNvPicPr>
              <a:picLocks noChangeAspect="1"/>
            </p:cNvPicPr>
            <p:nvPr userDrawn="1"/>
          </p:nvPicPr>
          <p:blipFill>
            <a:blip r:embed="rId3" cstate="screen">
              <a:extLst>
                <a:ext uri="{28A0092B-C50C-407E-A947-70E740481C1C}">
                  <a14:useLocalDpi xmlns:a14="http://schemas.microsoft.com/office/drawing/2010/main" val="0"/>
                </a:ext>
              </a:extLst>
            </a:blip>
            <a:srcRect/>
            <a:stretch>
              <a:fillRect/>
            </a:stretch>
          </p:blipFill>
          <p:spPr>
            <a:xfrm flipH="1">
              <a:off x="1" y="2772498"/>
              <a:ext cx="4980255" cy="3310801"/>
            </a:xfrm>
            <a:custGeom>
              <a:avLst/>
              <a:gdLst>
                <a:gd name="connsiteX0" fmla="*/ 4650055 w 4980255"/>
                <a:gd name="connsiteY0" fmla="*/ 0 h 3310801"/>
                <a:gd name="connsiteX1" fmla="*/ 4980255 w 4980255"/>
                <a:gd name="connsiteY1" fmla="*/ 0 h 3310801"/>
                <a:gd name="connsiteX2" fmla="*/ 4980255 w 4980255"/>
                <a:gd name="connsiteY2" fmla="*/ 3310801 h 3310801"/>
                <a:gd name="connsiteX3" fmla="*/ 0 w 4980255"/>
                <a:gd name="connsiteY3" fmla="*/ 3310801 h 3310801"/>
                <a:gd name="connsiteX4" fmla="*/ 0 w 4980255"/>
                <a:gd name="connsiteY4" fmla="*/ 2650402 h 3310801"/>
                <a:gd name="connsiteX5" fmla="*/ 2592655 w 4980255"/>
                <a:gd name="connsiteY5" fmla="*/ 2650402 h 3310801"/>
                <a:gd name="connsiteX6" fmla="*/ 2592655 w 4980255"/>
                <a:gd name="connsiteY6" fmla="*/ 2129702 h 3310801"/>
                <a:gd name="connsiteX7" fmla="*/ 3461678 w 4980255"/>
                <a:gd name="connsiteY7" fmla="*/ 2129702 h 3310801"/>
                <a:gd name="connsiteX8" fmla="*/ 3461678 w 4980255"/>
                <a:gd name="connsiteY8" fmla="*/ 1469303 h 3310801"/>
                <a:gd name="connsiteX9" fmla="*/ 4650055 w 4980255"/>
                <a:gd name="connsiteY9" fmla="*/ 1469303 h 331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80255" h="3310801">
                  <a:moveTo>
                    <a:pt x="4650055" y="0"/>
                  </a:moveTo>
                  <a:lnTo>
                    <a:pt x="4980255" y="0"/>
                  </a:lnTo>
                  <a:lnTo>
                    <a:pt x="4980255" y="3310801"/>
                  </a:lnTo>
                  <a:lnTo>
                    <a:pt x="0" y="3310801"/>
                  </a:lnTo>
                  <a:lnTo>
                    <a:pt x="0" y="2650402"/>
                  </a:lnTo>
                  <a:lnTo>
                    <a:pt x="2592655" y="2650402"/>
                  </a:lnTo>
                  <a:lnTo>
                    <a:pt x="2592655" y="2129702"/>
                  </a:lnTo>
                  <a:lnTo>
                    <a:pt x="3461678" y="2129702"/>
                  </a:lnTo>
                  <a:lnTo>
                    <a:pt x="3461678" y="1469303"/>
                  </a:lnTo>
                  <a:lnTo>
                    <a:pt x="4650055" y="1469303"/>
                  </a:lnTo>
                  <a:close/>
                </a:path>
              </a:pathLst>
            </a:custGeom>
          </p:spPr>
        </p:pic>
        <p:pic>
          <p:nvPicPr>
            <p:cNvPr id="6" name="图片 5">
              <a:extLst>
                <a:ext uri="{FF2B5EF4-FFF2-40B4-BE49-F238E27FC236}">
                  <a16:creationId xmlns:a16="http://schemas.microsoft.com/office/drawing/2014/main" id="{E938B230-2B62-41C5-A125-65E33F070BEF}"/>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211746" y="3039198"/>
              <a:ext cx="4980255" cy="3310801"/>
            </a:xfrm>
            <a:prstGeom prst="rect">
              <a:avLst/>
            </a:prstGeom>
          </p:spPr>
        </p:pic>
      </p:grpSp>
      <p:sp>
        <p:nvSpPr>
          <p:cNvPr id="7" name="矩形: 圆角 6">
            <a:extLst>
              <a:ext uri="{FF2B5EF4-FFF2-40B4-BE49-F238E27FC236}">
                <a16:creationId xmlns:a16="http://schemas.microsoft.com/office/drawing/2014/main" id="{B3EBB924-218D-474D-AF31-D39D170E8624}"/>
              </a:ext>
            </a:extLst>
          </p:cNvPr>
          <p:cNvSpPr/>
          <p:nvPr userDrawn="1"/>
        </p:nvSpPr>
        <p:spPr>
          <a:xfrm>
            <a:off x="355600" y="182195"/>
            <a:ext cx="11480800" cy="649360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63801901"/>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版权页">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654B2572-0182-49ED-9B25-F98943E6247A}"/>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 name="图片 2">
            <a:extLst>
              <a:ext uri="{FF2B5EF4-FFF2-40B4-BE49-F238E27FC236}">
                <a16:creationId xmlns:a16="http://schemas.microsoft.com/office/drawing/2014/main" id="{466407FA-102B-4B5A-A1AB-29DFCE797FFC}"/>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flipH="1">
            <a:off x="-1" y="2730500"/>
            <a:ext cx="4947911" cy="3289299"/>
          </a:xfrm>
          <a:prstGeom prst="rect">
            <a:avLst/>
          </a:prstGeom>
        </p:spPr>
      </p:pic>
    </p:spTree>
    <p:extLst>
      <p:ext uri="{BB962C8B-B14F-4D97-AF65-F5344CB8AC3E}">
        <p14:creationId xmlns:p14="http://schemas.microsoft.com/office/powerpoint/2010/main" val="3895049200"/>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2988723"/>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67" r:id="rId3"/>
    <p:sldLayoutId id="2147483672" r:id="rId4"/>
    <p:sldLayoutId id="2147483683" r:id="rId5"/>
    <p:sldLayoutId id="2147483684" r:id="rId6"/>
    <p:sldLayoutId id="2147483685" r:id="rId7"/>
    <p:sldLayoutId id="2147483678" r:id="rId8"/>
  </p:sldLayoutIdLst>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tags" Target="../tags/tag39.xml"/><Relationship Id="rId7" Type="http://schemas.openxmlformats.org/officeDocument/2006/relationships/notesSlide" Target="../notesSlides/notesSlide10.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slideLayout" Target="../slideLayouts/slideLayout5.xml"/><Relationship Id="rId5" Type="http://schemas.openxmlformats.org/officeDocument/2006/relationships/tags" Target="../tags/tag41.xml"/><Relationship Id="rId4" Type="http://schemas.openxmlformats.org/officeDocument/2006/relationships/tags" Target="../tags/tag40.xml"/></Relationships>
</file>

<file path=ppt/slides/_rels/slide11.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notesSlide" Target="../notesSlides/notesSlide11.xml"/><Relationship Id="rId5" Type="http://schemas.openxmlformats.org/officeDocument/2006/relationships/slideLayout" Target="../slideLayouts/slideLayout5.xml"/><Relationship Id="rId4" Type="http://schemas.openxmlformats.org/officeDocument/2006/relationships/tags" Target="../tags/tag45.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2.xml"/><Relationship Id="rId3" Type="http://schemas.openxmlformats.org/officeDocument/2006/relationships/tags" Target="../tags/tag48.xml"/><Relationship Id="rId7" Type="http://schemas.openxmlformats.org/officeDocument/2006/relationships/slideLayout" Target="../slideLayouts/slideLayout5.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s>
</file>

<file path=ppt/slides/_rels/slide13.xml.rels><?xml version="1.0" encoding="UTF-8" standalone="yes"?>
<Relationships xmlns="http://schemas.openxmlformats.org/package/2006/relationships"><Relationship Id="rId3" Type="http://schemas.openxmlformats.org/officeDocument/2006/relationships/tags" Target="../tags/tag54.xml"/><Relationship Id="rId7" Type="http://schemas.openxmlformats.org/officeDocument/2006/relationships/notesSlide" Target="../notesSlides/notesSlide13.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slideLayout" Target="../slideLayouts/slideLayout5.xml"/><Relationship Id="rId5" Type="http://schemas.openxmlformats.org/officeDocument/2006/relationships/tags" Target="../tags/tag56.xml"/><Relationship Id="rId4" Type="http://schemas.openxmlformats.org/officeDocument/2006/relationships/tags" Target="../tags/tag55.xml"/></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4.xml"/><Relationship Id="rId3" Type="http://schemas.openxmlformats.org/officeDocument/2006/relationships/tags" Target="../tags/tag59.xml"/><Relationship Id="rId7" Type="http://schemas.openxmlformats.org/officeDocument/2006/relationships/slideLayout" Target="../slideLayouts/slideLayout3.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tags" Target="../tags/tag62.xml"/><Relationship Id="rId5" Type="http://schemas.openxmlformats.org/officeDocument/2006/relationships/tags" Target="../tags/tag61.xml"/><Relationship Id="rId4" Type="http://schemas.openxmlformats.org/officeDocument/2006/relationships/tags" Target="../tags/tag60.xml"/></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15.xml"/><Relationship Id="rId3" Type="http://schemas.openxmlformats.org/officeDocument/2006/relationships/tags" Target="../tags/tag65.xml"/><Relationship Id="rId7" Type="http://schemas.openxmlformats.org/officeDocument/2006/relationships/slideLayout" Target="../slideLayouts/slideLayout6.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tags" Target="../tags/tag68.xml"/><Relationship Id="rId5" Type="http://schemas.openxmlformats.org/officeDocument/2006/relationships/tags" Target="../tags/tag67.xml"/><Relationship Id="rId4" Type="http://schemas.openxmlformats.org/officeDocument/2006/relationships/tags" Target="../tags/tag66.xml"/></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6.xml"/><Relationship Id="rId3" Type="http://schemas.openxmlformats.org/officeDocument/2006/relationships/tags" Target="../tags/tag71.xml"/><Relationship Id="rId7" Type="http://schemas.openxmlformats.org/officeDocument/2006/relationships/tags" Target="../tags/tag75.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9"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notesSlide" Target="../notesSlides/notesSlide17.xml"/><Relationship Id="rId5" Type="http://schemas.openxmlformats.org/officeDocument/2006/relationships/slideLayout" Target="../slideLayouts/slideLayout6.xml"/><Relationship Id="rId4" Type="http://schemas.openxmlformats.org/officeDocument/2006/relationships/tags" Target="../tags/tag79.xml"/></Relationships>
</file>

<file path=ppt/slides/_rels/slide18.xml.rels><?xml version="1.0" encoding="UTF-8" standalone="yes"?>
<Relationships xmlns="http://schemas.openxmlformats.org/package/2006/relationships"><Relationship Id="rId3" Type="http://schemas.openxmlformats.org/officeDocument/2006/relationships/tags" Target="../tags/tag82.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notesSlide" Target="../notesSlides/notesSlide18.xml"/><Relationship Id="rId5" Type="http://schemas.openxmlformats.org/officeDocument/2006/relationships/slideLayout" Target="../slideLayouts/slideLayout6.xml"/><Relationship Id="rId4" Type="http://schemas.openxmlformats.org/officeDocument/2006/relationships/tags" Target="../tags/tag83.xml"/></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3" Type="http://schemas.openxmlformats.org/officeDocument/2006/relationships/tags" Target="../tags/tag86.xml"/><Relationship Id="rId7" Type="http://schemas.openxmlformats.org/officeDocument/2006/relationships/slideLayout" Target="../slideLayouts/slideLayout3.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tags" Target="../tags/tag92.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notesSlide" Target="../notesSlides/notesSlide20.xml"/><Relationship Id="rId5" Type="http://schemas.openxmlformats.org/officeDocument/2006/relationships/slideLayout" Target="../slideLayouts/slideLayout7.xml"/><Relationship Id="rId4" Type="http://schemas.openxmlformats.org/officeDocument/2006/relationships/tags" Target="../tags/tag93.xml"/></Relationships>
</file>

<file path=ppt/slides/_rels/slide21.xml.rels><?xml version="1.0" encoding="UTF-8" standalone="yes"?>
<Relationships xmlns="http://schemas.openxmlformats.org/package/2006/relationships"><Relationship Id="rId3" Type="http://schemas.openxmlformats.org/officeDocument/2006/relationships/tags" Target="../tags/tag96.xml"/><Relationship Id="rId7" Type="http://schemas.openxmlformats.org/officeDocument/2006/relationships/notesSlide" Target="../notesSlides/notesSlide21.xml"/><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slideLayout" Target="../slideLayouts/slideLayout7.xml"/><Relationship Id="rId5" Type="http://schemas.openxmlformats.org/officeDocument/2006/relationships/tags" Target="../tags/tag98.xml"/><Relationship Id="rId4" Type="http://schemas.openxmlformats.org/officeDocument/2006/relationships/tags" Target="../tags/tag97.xml"/></Relationships>
</file>

<file path=ppt/slides/_rels/slide22.xml.rels><?xml version="1.0" encoding="UTF-8" standalone="yes"?>
<Relationships xmlns="http://schemas.openxmlformats.org/package/2006/relationships"><Relationship Id="rId8" Type="http://schemas.openxmlformats.org/officeDocument/2006/relationships/tags" Target="../tags/tag106.xml"/><Relationship Id="rId3" Type="http://schemas.openxmlformats.org/officeDocument/2006/relationships/tags" Target="../tags/tag101.xml"/><Relationship Id="rId7" Type="http://schemas.openxmlformats.org/officeDocument/2006/relationships/tags" Target="../tags/tag105.xml"/><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tags" Target="../tags/tag104.xml"/><Relationship Id="rId11" Type="http://schemas.openxmlformats.org/officeDocument/2006/relationships/notesSlide" Target="../notesSlides/notesSlide22.xml"/><Relationship Id="rId5" Type="http://schemas.openxmlformats.org/officeDocument/2006/relationships/tags" Target="../tags/tag103.xml"/><Relationship Id="rId10" Type="http://schemas.openxmlformats.org/officeDocument/2006/relationships/slideLayout" Target="../slideLayouts/slideLayout7.xml"/><Relationship Id="rId4" Type="http://schemas.openxmlformats.org/officeDocument/2006/relationships/tags" Target="../tags/tag102.xml"/><Relationship Id="rId9" Type="http://schemas.openxmlformats.org/officeDocument/2006/relationships/tags" Target="../tags/tag107.xml"/></Relationships>
</file>

<file path=ppt/slides/_rels/slide23.xml.rels><?xml version="1.0" encoding="UTF-8" standalone="yes"?>
<Relationships xmlns="http://schemas.openxmlformats.org/package/2006/relationships"><Relationship Id="rId3" Type="http://schemas.openxmlformats.org/officeDocument/2006/relationships/tags" Target="../tags/tag110.xml"/><Relationship Id="rId2" Type="http://schemas.openxmlformats.org/officeDocument/2006/relationships/tags" Target="../tags/tag109.xml"/><Relationship Id="rId1" Type="http://schemas.openxmlformats.org/officeDocument/2006/relationships/tags" Target="../tags/tag108.xml"/><Relationship Id="rId6" Type="http://schemas.openxmlformats.org/officeDocument/2006/relationships/notesSlide" Target="../notesSlides/notesSlide23.xml"/><Relationship Id="rId5" Type="http://schemas.openxmlformats.org/officeDocument/2006/relationships/slideLayout" Target="../slideLayouts/slideLayout7.xml"/><Relationship Id="rId4" Type="http://schemas.openxmlformats.org/officeDocument/2006/relationships/tags" Target="../tags/tag111.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s://www.freeppt7.com/"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4.xml"/><Relationship Id="rId7" Type="http://schemas.openxmlformats.org/officeDocument/2006/relationships/slideLayout" Target="../slideLayouts/slideLayout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notesSlide" Target="../notesSlides/notesSlide4.xml"/><Relationship Id="rId5" Type="http://schemas.openxmlformats.org/officeDocument/2006/relationships/slideLayout" Target="../slideLayouts/slideLayout4.xml"/><Relationship Id="rId4" Type="http://schemas.openxmlformats.org/officeDocument/2006/relationships/tags" Target="../tags/tag11.xml"/></Relationships>
</file>

<file path=ppt/slides/_rels/slide5.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notesSlide" Target="../notesSlides/notesSlide5.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Layout" Target="../slideLayouts/slideLayout4.xml"/><Relationship Id="rId5" Type="http://schemas.openxmlformats.org/officeDocument/2006/relationships/tags" Target="../tags/tag16.xml"/><Relationship Id="rId4" Type="http://schemas.openxmlformats.org/officeDocument/2006/relationships/tags" Target="../tags/tag1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8.xml"/><Relationship Id="rId1" Type="http://schemas.openxmlformats.org/officeDocument/2006/relationships/tags" Target="../tags/tag17.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7.xml"/><Relationship Id="rId3" Type="http://schemas.openxmlformats.org/officeDocument/2006/relationships/tags" Target="../tags/tag21.xml"/><Relationship Id="rId7" Type="http://schemas.openxmlformats.org/officeDocument/2006/relationships/slideLayout" Target="../slideLayouts/slideLayout4.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3" Type="http://schemas.openxmlformats.org/officeDocument/2006/relationships/tags" Target="../tags/tag27.xml"/><Relationship Id="rId7" Type="http://schemas.openxmlformats.org/officeDocument/2006/relationships/slideLayout" Target="../slideLayouts/slideLayout4.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3" Type="http://schemas.openxmlformats.org/officeDocument/2006/relationships/tags" Target="../tags/tag33.xml"/><Relationship Id="rId7" Type="http://schemas.openxmlformats.org/officeDocument/2006/relationships/slideLayout" Target="../slideLayouts/slideLayout3.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D0633EF3-2574-4F69-A524-8748AAA8B1AD}"/>
              </a:ext>
            </a:extLst>
          </p:cNvPr>
          <p:cNvSpPr/>
          <p:nvPr/>
        </p:nvSpPr>
        <p:spPr>
          <a:xfrm>
            <a:off x="1424540" y="3467100"/>
            <a:ext cx="6764684" cy="553998"/>
          </a:xfrm>
          <a:prstGeom prst="rect">
            <a:avLst/>
          </a:prstGeom>
        </p:spPr>
        <p:txBody>
          <a:bodyPr wrap="square">
            <a:spAutoFit/>
          </a:bodyPr>
          <a:lstStyle/>
          <a:p>
            <a:pPr algn="ctr">
              <a:lnSpc>
                <a:spcPct val="150000"/>
              </a:lnSpc>
            </a:pPr>
            <a:r>
              <a:rPr lang="en-US" altLang="zh-CN" sz="1000" dirty="0">
                <a:solidFill>
                  <a:schemeClr val="bg1">
                    <a:lumMod val="65000"/>
                  </a:schemeClr>
                </a:solidFill>
              </a:rPr>
              <a:t>OF THIS SCHEME, WE THANK YOU FOR YOUR READING, THE PROPOSAL IS IN WE UNDERSTAND YOUR COMPANY FOR THE RELEVANT REQUIREMENTS, AND PROPOSAL INFORMATION, THIS PAPER DISCUSSES THE SPECIFIC REQUIR</a:t>
            </a:r>
          </a:p>
        </p:txBody>
      </p:sp>
      <p:sp>
        <p:nvSpPr>
          <p:cNvPr id="3" name="_14">
            <a:extLst>
              <a:ext uri="{FF2B5EF4-FFF2-40B4-BE49-F238E27FC236}">
                <a16:creationId xmlns:a16="http://schemas.microsoft.com/office/drawing/2014/main" id="{808F4FE1-B75C-4103-8FEA-30F2306BE0B8}"/>
              </a:ext>
            </a:extLst>
          </p:cNvPr>
          <p:cNvSpPr txBox="1">
            <a:spLocks noChangeArrowheads="1"/>
          </p:cNvSpPr>
          <p:nvPr/>
        </p:nvSpPr>
        <p:spPr bwMode="auto">
          <a:xfrm>
            <a:off x="1278928" y="1415237"/>
            <a:ext cx="1268464" cy="11046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zh-CN" altLang="en-US" sz="8800" spc="600" dirty="0">
                <a:solidFill>
                  <a:schemeClr val="bg2">
                    <a:lumMod val="25000"/>
                  </a:schemeClr>
                </a:solidFill>
                <a:latin typeface="叶根友行书繁" panose="02010601030101010101" pitchFamily="2" charset="-122"/>
                <a:ea typeface="叶根友行书繁" panose="02010601030101010101" pitchFamily="2" charset="-122"/>
              </a:rPr>
              <a:t>简</a:t>
            </a:r>
          </a:p>
        </p:txBody>
      </p:sp>
      <p:sp>
        <p:nvSpPr>
          <p:cNvPr id="4" name="_14">
            <a:extLst>
              <a:ext uri="{FF2B5EF4-FFF2-40B4-BE49-F238E27FC236}">
                <a16:creationId xmlns:a16="http://schemas.microsoft.com/office/drawing/2014/main" id="{A583E0DF-A722-4CCB-B39A-C16E74D15824}"/>
              </a:ext>
            </a:extLst>
          </p:cNvPr>
          <p:cNvSpPr txBox="1">
            <a:spLocks noChangeArrowheads="1"/>
          </p:cNvSpPr>
          <p:nvPr/>
        </p:nvSpPr>
        <p:spPr bwMode="auto">
          <a:xfrm>
            <a:off x="1863384" y="2462171"/>
            <a:ext cx="1211148" cy="10547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zh-CN" altLang="en-US" sz="7500" spc="600" dirty="0">
                <a:solidFill>
                  <a:srgbClr val="D72326"/>
                </a:solidFill>
                <a:latin typeface="叶根友行书繁" panose="02010601030101010101" pitchFamily="2" charset="-122"/>
                <a:ea typeface="叶根友行书繁" panose="02010601030101010101" pitchFamily="2" charset="-122"/>
              </a:rPr>
              <a:t>约</a:t>
            </a:r>
          </a:p>
        </p:txBody>
      </p:sp>
      <p:sp>
        <p:nvSpPr>
          <p:cNvPr id="5" name="文本框 28">
            <a:extLst>
              <a:ext uri="{FF2B5EF4-FFF2-40B4-BE49-F238E27FC236}">
                <a16:creationId xmlns:a16="http://schemas.microsoft.com/office/drawing/2014/main" id="{38EA5270-5F95-4316-8A9B-249D19508CC5}"/>
              </a:ext>
            </a:extLst>
          </p:cNvPr>
          <p:cNvSpPr txBox="1">
            <a:spLocks noChangeArrowheads="1"/>
          </p:cNvSpPr>
          <p:nvPr/>
        </p:nvSpPr>
        <p:spPr bwMode="auto">
          <a:xfrm>
            <a:off x="3196811" y="2145613"/>
            <a:ext cx="5445236" cy="181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5600" b="1" spc="300" dirty="0">
                <a:solidFill>
                  <a:schemeClr val="bg2">
                    <a:lumMod val="25000"/>
                  </a:schemeClr>
                </a:solidFill>
                <a:latin typeface="微软雅黑" panose="020B0503020204020204" pitchFamily="34" charset="-122"/>
                <a:ea typeface="微软雅黑" panose="020B0503020204020204" pitchFamily="34" charset="-122"/>
                <a:sym typeface="+mn-ea"/>
              </a:rPr>
              <a:t>商务计划书</a:t>
            </a:r>
            <a:endParaRPr lang="zh-CN" altLang="en-US" sz="5600" b="1" spc="300" dirty="0">
              <a:solidFill>
                <a:schemeClr val="bg2">
                  <a:lumMod val="25000"/>
                </a:schemeClr>
              </a:solidFill>
              <a:latin typeface="微软雅黑" panose="020B0503020204020204" pitchFamily="34" charset="-122"/>
              <a:ea typeface="微软雅黑" panose="020B0503020204020204" pitchFamily="34" charset="-122"/>
            </a:endParaRPr>
          </a:p>
          <a:p>
            <a:pPr eaLnBrk="1" hangingPunct="1"/>
            <a:endParaRPr lang="zh-CN" altLang="en-US" sz="5600" b="1" spc="3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6" name="文本框 29">
            <a:extLst>
              <a:ext uri="{FF2B5EF4-FFF2-40B4-BE49-F238E27FC236}">
                <a16:creationId xmlns:a16="http://schemas.microsoft.com/office/drawing/2014/main" id="{190F0507-4D7E-4E05-BFD2-BF7B7AC3DA2D}"/>
              </a:ext>
            </a:extLst>
          </p:cNvPr>
          <p:cNvSpPr txBox="1">
            <a:spLocks noChangeArrowheads="1"/>
          </p:cNvSpPr>
          <p:nvPr/>
        </p:nvSpPr>
        <p:spPr bwMode="auto">
          <a:xfrm>
            <a:off x="3211143" y="3042455"/>
            <a:ext cx="479209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600" b="1" dirty="0">
                <a:solidFill>
                  <a:schemeClr val="bg2">
                    <a:lumMod val="25000"/>
                  </a:schemeClr>
                </a:solidFill>
                <a:latin typeface="Adobe Garamond Pro" panose="02020502060506020403" pitchFamily="18" charset="0"/>
                <a:ea typeface="华文中宋" panose="02010600040101010101" pitchFamily="2" charset="-122"/>
              </a:rPr>
              <a:t>BUSINESS PRACTICAL REPORT TEMPLATE</a:t>
            </a:r>
            <a:endParaRPr lang="zh-CN" altLang="en-US" sz="1600" b="1" dirty="0">
              <a:solidFill>
                <a:schemeClr val="bg2">
                  <a:lumMod val="25000"/>
                </a:schemeClr>
              </a:solidFill>
              <a:latin typeface="Adobe Garamond Pro" panose="02020502060506020403" pitchFamily="18" charset="0"/>
              <a:ea typeface="华文中宋" panose="02010600040101010101" pitchFamily="2" charset="-122"/>
            </a:endParaRPr>
          </a:p>
        </p:txBody>
      </p:sp>
      <p:cxnSp>
        <p:nvCxnSpPr>
          <p:cNvPr id="7" name="直接连接符 27">
            <a:extLst>
              <a:ext uri="{FF2B5EF4-FFF2-40B4-BE49-F238E27FC236}">
                <a16:creationId xmlns:a16="http://schemas.microsoft.com/office/drawing/2014/main" id="{B9451FF0-6F5C-4278-B2D6-A99BA5ED23DF}"/>
              </a:ext>
            </a:extLst>
          </p:cNvPr>
          <p:cNvCxnSpPr>
            <a:cxnSpLocks noChangeShapeType="1"/>
          </p:cNvCxnSpPr>
          <p:nvPr/>
        </p:nvCxnSpPr>
        <p:spPr bwMode="auto">
          <a:xfrm>
            <a:off x="3022462" y="1861102"/>
            <a:ext cx="0" cy="1655515"/>
          </a:xfrm>
          <a:prstGeom prst="line">
            <a:avLst/>
          </a:prstGeom>
          <a:noFill/>
          <a:ln w="19050">
            <a:solidFill>
              <a:schemeClr val="bg2">
                <a:lumMod val="25000"/>
                <a:alpha val="67842"/>
              </a:schemeClr>
            </a:solidFill>
            <a:round/>
          </a:ln>
          <a:extLst>
            <a:ext uri="{909E8E84-426E-40DD-AFC4-6F175D3DCCD1}">
              <a14:hiddenFill xmlns:a14="http://schemas.microsoft.com/office/drawing/2010/main">
                <a:noFill/>
              </a14:hiddenFill>
            </a:ext>
          </a:extLst>
        </p:spPr>
      </p:cxnSp>
      <p:pic>
        <p:nvPicPr>
          <p:cNvPr id="8" name="图片 7">
            <a:extLst>
              <a:ext uri="{FF2B5EF4-FFF2-40B4-BE49-F238E27FC236}">
                <a16:creationId xmlns:a16="http://schemas.microsoft.com/office/drawing/2014/main" id="{9AAC495F-BCE2-4F30-899F-370A66BDE40A}"/>
              </a:ext>
            </a:extLst>
          </p:cNvPr>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2286022" y="1748407"/>
            <a:ext cx="787790" cy="857114"/>
          </a:xfrm>
          <a:prstGeom prst="rect">
            <a:avLst/>
          </a:prstGeom>
        </p:spPr>
      </p:pic>
      <p:pic>
        <p:nvPicPr>
          <p:cNvPr id="9" name="「完美世界」主题曲 好听哭的古风曲 无归-">
            <a:hlinkClick r:id="" action="ppaction://media"/>
            <a:extLst>
              <a:ext uri="{FF2B5EF4-FFF2-40B4-BE49-F238E27FC236}">
                <a16:creationId xmlns:a16="http://schemas.microsoft.com/office/drawing/2014/main" id="{5E7D2393-35F5-4EEB-B523-E3A13146C7F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7178675" y="-1076325"/>
            <a:ext cx="609600" cy="609600"/>
          </a:xfrm>
          <a:prstGeom prst="rect">
            <a:avLst/>
          </a:prstGeom>
        </p:spPr>
      </p:pic>
    </p:spTree>
    <p:extLst>
      <p:ext uri="{BB962C8B-B14F-4D97-AF65-F5344CB8AC3E}">
        <p14:creationId xmlns:p14="http://schemas.microsoft.com/office/powerpoint/2010/main" val="1213030133"/>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par>
                          <p:cTn id="7" fill="hold">
                            <p:stCondLst>
                              <p:cond delay="0"/>
                            </p:stCondLst>
                            <p:childTnLst>
                              <p:par>
                                <p:cTn id="8" presetID="53" presetClass="entr" presetSubtype="16" fill="hold" grpId="0" nodeType="after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par>
                          <p:cTn id="21" fill="hold">
                            <p:stCondLst>
                              <p:cond delay="1500"/>
                            </p:stCondLst>
                            <p:childTnLst>
                              <p:par>
                                <p:cTn id="22" presetID="22" presetClass="entr" presetSubtype="1"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up)">
                                      <p:cBhvr>
                                        <p:cTn id="24" dur="250"/>
                                        <p:tgtEl>
                                          <p:spTgt spid="7"/>
                                        </p:tgtEl>
                                      </p:cBhvr>
                                    </p:animEffect>
                                  </p:childTnLst>
                                </p:cTn>
                              </p:par>
                            </p:childTnLst>
                          </p:cTn>
                        </p:par>
                        <p:par>
                          <p:cTn id="25" fill="hold">
                            <p:stCondLst>
                              <p:cond delay="1750"/>
                            </p:stCondLst>
                            <p:childTnLst>
                              <p:par>
                                <p:cTn id="26" presetID="12" presetClass="entr" presetSubtype="4"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p:tgtEl>
                                          <p:spTgt spid="5"/>
                                        </p:tgtEl>
                                        <p:attrNameLst>
                                          <p:attrName>ppt_y</p:attrName>
                                        </p:attrNameLst>
                                      </p:cBhvr>
                                      <p:tavLst>
                                        <p:tav tm="0">
                                          <p:val>
                                            <p:strVal val="#ppt_y+#ppt_h*1.125000"/>
                                          </p:val>
                                        </p:tav>
                                        <p:tav tm="100000">
                                          <p:val>
                                            <p:strVal val="#ppt_y"/>
                                          </p:val>
                                        </p:tav>
                                      </p:tavLst>
                                    </p:anim>
                                    <p:animEffect transition="in" filter="wipe(up)">
                                      <p:cBhvr>
                                        <p:cTn id="29" dur="500"/>
                                        <p:tgtEl>
                                          <p:spTgt spid="5"/>
                                        </p:tgtEl>
                                      </p:cBhvr>
                                    </p:animEffect>
                                  </p:childTnLst>
                                </p:cTn>
                              </p:par>
                            </p:childTnLst>
                          </p:cTn>
                        </p:par>
                        <p:par>
                          <p:cTn id="30" fill="hold">
                            <p:stCondLst>
                              <p:cond delay="2250"/>
                            </p:stCondLst>
                            <p:childTnLst>
                              <p:par>
                                <p:cTn id="31" presetID="10" presetClass="entr" presetSubtype="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par>
                                <p:cTn id="34" presetID="10" presetClass="entr" presetSubtype="0" fill="hold" grpId="0" nodeType="withEffect">
                                  <p:stCondLst>
                                    <p:cond delay="0"/>
                                  </p:stCondLst>
                                  <p:iterate type="wd">
                                    <p:tmPct val="10000"/>
                                  </p:iterate>
                                  <p:childTnLst>
                                    <p:set>
                                      <p:cBhvr>
                                        <p:cTn id="35" dur="1" fill="hold">
                                          <p:stCondLst>
                                            <p:cond delay="0"/>
                                          </p:stCondLst>
                                        </p:cTn>
                                        <p:tgtEl>
                                          <p:spTgt spid="2"/>
                                        </p:tgtEl>
                                        <p:attrNameLst>
                                          <p:attrName>style.visibility</p:attrName>
                                        </p:attrNameLst>
                                      </p:cBhvr>
                                      <p:to>
                                        <p:strVal val="visible"/>
                                      </p:to>
                                    </p:set>
                                    <p:animEffect transition="in" filter="fade">
                                      <p:cBhvr>
                                        <p:cTn id="36"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37" repeatCount="indefinite" fill="remove" display="0">
                  <p:stCondLst>
                    <p:cond delay="indefinite"/>
                  </p:stCondLst>
                  <p:endCondLst>
                    <p:cond evt="onStopAudio" delay="0">
                      <p:tgtEl>
                        <p:sldTgt/>
                      </p:tgtEl>
                    </p:cond>
                  </p:endCondLst>
                </p:cTn>
                <p:tgtEl>
                  <p:spTgt spid="9"/>
                </p:tgtEl>
              </p:cMediaNode>
            </p:audio>
          </p:childTnLst>
        </p:cTn>
      </p:par>
    </p:tnLst>
    <p:bldLst>
      <p:bldP spid="2" grpId="0"/>
      <p:bldP spid="3" grpId="0"/>
      <p:bldP spid="4" grpId="0"/>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千图PPT彼岸天：ID 8661124库_组合 40">
            <a:extLst>
              <a:ext uri="{FF2B5EF4-FFF2-40B4-BE49-F238E27FC236}">
                <a16:creationId xmlns:a16="http://schemas.microsoft.com/office/drawing/2014/main" id="{92484DF1-13BC-457D-B666-7A050A11F571}"/>
              </a:ext>
            </a:extLst>
          </p:cNvPr>
          <p:cNvGrpSpPr/>
          <p:nvPr>
            <p:custDataLst>
              <p:tags r:id="rId1"/>
            </p:custDataLst>
          </p:nvPr>
        </p:nvGrpSpPr>
        <p:grpSpPr>
          <a:xfrm>
            <a:off x="5026027" y="1714924"/>
            <a:ext cx="2232465" cy="5143076"/>
            <a:chOff x="5026027" y="1714924"/>
            <a:chExt cx="2232465" cy="5143076"/>
          </a:xfrm>
        </p:grpSpPr>
        <p:sp>
          <p:nvSpPr>
            <p:cNvPr id="4" name="Freeform: Shape 30">
              <a:extLst>
                <a:ext uri="{FF2B5EF4-FFF2-40B4-BE49-F238E27FC236}">
                  <a16:creationId xmlns:a16="http://schemas.microsoft.com/office/drawing/2014/main" id="{218D5DBF-AF35-42DA-AF32-45220F5D58FD}"/>
                </a:ext>
              </a:extLst>
            </p:cNvPr>
            <p:cNvSpPr/>
            <p:nvPr/>
          </p:nvSpPr>
          <p:spPr>
            <a:xfrm flipV="1">
              <a:off x="6142261" y="5327381"/>
              <a:ext cx="580262" cy="1179946"/>
            </a:xfrm>
            <a:custGeom>
              <a:avLst/>
              <a:gdLst>
                <a:gd name="connsiteX0" fmla="*/ 0 w 1175635"/>
                <a:gd name="connsiteY0" fmla="*/ 2390624 h 2390624"/>
                <a:gd name="connsiteX1" fmla="*/ 614088 w 1175635"/>
                <a:gd name="connsiteY1" fmla="*/ 2390624 h 2390624"/>
                <a:gd name="connsiteX2" fmla="*/ 614089 w 1175635"/>
                <a:gd name="connsiteY2" fmla="*/ 2390624 h 2390624"/>
                <a:gd name="connsiteX3" fmla="*/ 1175635 w 1175635"/>
                <a:gd name="connsiteY3" fmla="*/ 2390624 h 2390624"/>
                <a:gd name="connsiteX4" fmla="*/ 299355 w 1175635"/>
                <a:gd name="connsiteY4" fmla="*/ 608732 h 2390624"/>
                <a:gd name="connsiteX5" fmla="*/ 299356 w 1175635"/>
                <a:gd name="connsiteY5" fmla="*/ 608732 h 2390624"/>
                <a:gd name="connsiteX6" fmla="*/ 0 w 1175635"/>
                <a:gd name="connsiteY6" fmla="*/ 0 h 239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5635" h="2390624">
                  <a:moveTo>
                    <a:pt x="0" y="2390624"/>
                  </a:moveTo>
                  <a:lnTo>
                    <a:pt x="614088" y="2390624"/>
                  </a:lnTo>
                  <a:lnTo>
                    <a:pt x="614089" y="2390624"/>
                  </a:lnTo>
                  <a:lnTo>
                    <a:pt x="1175635" y="2390624"/>
                  </a:lnTo>
                  <a:lnTo>
                    <a:pt x="299355" y="608732"/>
                  </a:lnTo>
                  <a:lnTo>
                    <a:pt x="299356" y="608732"/>
                  </a:lnTo>
                  <a:lnTo>
                    <a:pt x="0" y="0"/>
                  </a:ln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Freeform: Shape 28">
              <a:extLst>
                <a:ext uri="{FF2B5EF4-FFF2-40B4-BE49-F238E27FC236}">
                  <a16:creationId xmlns:a16="http://schemas.microsoft.com/office/drawing/2014/main" id="{D4482FFB-2F2F-4BB9-86E0-F7EAD3AF9B73}"/>
                </a:ext>
              </a:extLst>
            </p:cNvPr>
            <p:cNvSpPr/>
            <p:nvPr/>
          </p:nvSpPr>
          <p:spPr>
            <a:xfrm flipV="1">
              <a:off x="6290014" y="5327381"/>
              <a:ext cx="968478" cy="879493"/>
            </a:xfrm>
            <a:custGeom>
              <a:avLst/>
              <a:gdLst>
                <a:gd name="connsiteX0" fmla="*/ 314733 w 1962178"/>
                <a:gd name="connsiteY0" fmla="*/ 1781893 h 1781893"/>
                <a:gd name="connsiteX1" fmla="*/ 1962178 w 1962178"/>
                <a:gd name="connsiteY1" fmla="*/ 1781893 h 1781893"/>
                <a:gd name="connsiteX2" fmla="*/ 300420 w 1962178"/>
                <a:gd name="connsiteY2" fmla="*/ 0 h 1781893"/>
                <a:gd name="connsiteX3" fmla="*/ 0 w 1962178"/>
                <a:gd name="connsiteY3" fmla="*/ 0 h 1781893"/>
                <a:gd name="connsiteX4" fmla="*/ 876280 w 1962178"/>
                <a:gd name="connsiteY4" fmla="*/ 1781892 h 1781893"/>
                <a:gd name="connsiteX5" fmla="*/ 314733 w 1962178"/>
                <a:gd name="connsiteY5" fmla="*/ 1781892 h 1781893"/>
                <a:gd name="connsiteX6" fmla="*/ 314733 w 1962178"/>
                <a:gd name="connsiteY6" fmla="*/ 1781893 h 178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2178" h="1781893">
                  <a:moveTo>
                    <a:pt x="314733" y="1781893"/>
                  </a:moveTo>
                  <a:lnTo>
                    <a:pt x="1962178" y="1781893"/>
                  </a:lnTo>
                  <a:lnTo>
                    <a:pt x="300420" y="0"/>
                  </a:lnTo>
                  <a:lnTo>
                    <a:pt x="0" y="0"/>
                  </a:lnTo>
                  <a:lnTo>
                    <a:pt x="876280" y="1781892"/>
                  </a:lnTo>
                  <a:lnTo>
                    <a:pt x="314733" y="1781892"/>
                  </a:lnTo>
                  <a:lnTo>
                    <a:pt x="314733" y="1781893"/>
                  </a:lnTo>
                  <a:close/>
                </a:path>
              </a:pathLst>
            </a:cu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Right Triangle 2">
              <a:extLst>
                <a:ext uri="{FF2B5EF4-FFF2-40B4-BE49-F238E27FC236}">
                  <a16:creationId xmlns:a16="http://schemas.microsoft.com/office/drawing/2014/main" id="{15391E9B-39A0-4BF0-9941-898BE46E5C2F}"/>
                </a:ext>
              </a:extLst>
            </p:cNvPr>
            <p:cNvSpPr/>
            <p:nvPr/>
          </p:nvSpPr>
          <p:spPr>
            <a:xfrm flipH="1" flipV="1">
              <a:off x="5561999" y="5327381"/>
              <a:ext cx="580262" cy="1179946"/>
            </a:xfrm>
            <a:prstGeom prst="rtTriangl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7" name="Group 1">
              <a:extLst>
                <a:ext uri="{FF2B5EF4-FFF2-40B4-BE49-F238E27FC236}">
                  <a16:creationId xmlns:a16="http://schemas.microsoft.com/office/drawing/2014/main" id="{19A48CDA-5C57-4DC4-B37F-ADE5A24A70C6}"/>
                </a:ext>
              </a:extLst>
            </p:cNvPr>
            <p:cNvGrpSpPr/>
            <p:nvPr/>
          </p:nvGrpSpPr>
          <p:grpSpPr>
            <a:xfrm>
              <a:off x="5846365" y="6206875"/>
              <a:ext cx="591791" cy="651125"/>
              <a:chOff x="5808641" y="6109992"/>
              <a:chExt cx="681865" cy="1029363"/>
            </a:xfrm>
          </p:grpSpPr>
          <p:sp>
            <p:nvSpPr>
              <p:cNvPr id="34" name="Rectangle 7">
                <a:extLst>
                  <a:ext uri="{FF2B5EF4-FFF2-40B4-BE49-F238E27FC236}">
                    <a16:creationId xmlns:a16="http://schemas.microsoft.com/office/drawing/2014/main" id="{39F4CBEA-0FEC-4229-9794-306BE0469D42}"/>
                  </a:ext>
                </a:extLst>
              </p:cNvPr>
              <p:cNvSpPr/>
              <p:nvPr/>
            </p:nvSpPr>
            <p:spPr>
              <a:xfrm>
                <a:off x="6149576" y="6109993"/>
                <a:ext cx="170466" cy="1029359"/>
              </a:xfrm>
              <a:prstGeom prst="rect">
                <a:avLst/>
              </a:prstGeom>
              <a:solidFill>
                <a:schemeClr val="accent1">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Rectangle 8">
                <a:extLst>
                  <a:ext uri="{FF2B5EF4-FFF2-40B4-BE49-F238E27FC236}">
                    <a16:creationId xmlns:a16="http://schemas.microsoft.com/office/drawing/2014/main" id="{05F99F18-DC2D-4E47-8A2A-61D7D7EE1E68}"/>
                  </a:ext>
                </a:extLst>
              </p:cNvPr>
              <p:cNvSpPr/>
              <p:nvPr/>
            </p:nvSpPr>
            <p:spPr>
              <a:xfrm>
                <a:off x="5979108" y="6109996"/>
                <a:ext cx="170466" cy="1029359"/>
              </a:xfrm>
              <a:prstGeom prst="rect">
                <a:avLst/>
              </a:prstGeom>
              <a:solidFill>
                <a:schemeClr val="accent2">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Rectangle 11">
                <a:extLst>
                  <a:ext uri="{FF2B5EF4-FFF2-40B4-BE49-F238E27FC236}">
                    <a16:creationId xmlns:a16="http://schemas.microsoft.com/office/drawing/2014/main" id="{14FDF845-0F77-4976-8828-0EAF5AF4996A}"/>
                  </a:ext>
                </a:extLst>
              </p:cNvPr>
              <p:cNvSpPr/>
              <p:nvPr/>
            </p:nvSpPr>
            <p:spPr>
              <a:xfrm>
                <a:off x="6320040" y="6109995"/>
                <a:ext cx="170466" cy="1029359"/>
              </a:xfrm>
              <a:prstGeom prst="rect">
                <a:avLst/>
              </a:prstGeom>
              <a:solidFill>
                <a:schemeClr val="accent6">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7" name="Rectangle 12">
                <a:extLst>
                  <a:ext uri="{FF2B5EF4-FFF2-40B4-BE49-F238E27FC236}">
                    <a16:creationId xmlns:a16="http://schemas.microsoft.com/office/drawing/2014/main" id="{CBE6B7C9-9A9C-4A3B-9D03-174FE2FE459E}"/>
                  </a:ext>
                </a:extLst>
              </p:cNvPr>
              <p:cNvSpPr/>
              <p:nvPr/>
            </p:nvSpPr>
            <p:spPr>
              <a:xfrm>
                <a:off x="5808641" y="6109992"/>
                <a:ext cx="170466" cy="1029359"/>
              </a:xfrm>
              <a:prstGeom prst="rect">
                <a:avLst/>
              </a:prstGeom>
              <a:solidFill>
                <a:schemeClr val="accent4">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8" name="Freeform: Shape 31">
              <a:extLst>
                <a:ext uri="{FF2B5EF4-FFF2-40B4-BE49-F238E27FC236}">
                  <a16:creationId xmlns:a16="http://schemas.microsoft.com/office/drawing/2014/main" id="{C67D8BBC-E94E-4276-AFE9-079534F707C0}"/>
                </a:ext>
              </a:extLst>
            </p:cNvPr>
            <p:cNvSpPr/>
            <p:nvPr/>
          </p:nvSpPr>
          <p:spPr>
            <a:xfrm flipH="1" flipV="1">
              <a:off x="5026914" y="5327381"/>
              <a:ext cx="968478" cy="879493"/>
            </a:xfrm>
            <a:custGeom>
              <a:avLst/>
              <a:gdLst>
                <a:gd name="connsiteX0" fmla="*/ 314733 w 1962178"/>
                <a:gd name="connsiteY0" fmla="*/ 1781893 h 1781893"/>
                <a:gd name="connsiteX1" fmla="*/ 1962178 w 1962178"/>
                <a:gd name="connsiteY1" fmla="*/ 1781893 h 1781893"/>
                <a:gd name="connsiteX2" fmla="*/ 300420 w 1962178"/>
                <a:gd name="connsiteY2" fmla="*/ 0 h 1781893"/>
                <a:gd name="connsiteX3" fmla="*/ 0 w 1962178"/>
                <a:gd name="connsiteY3" fmla="*/ 0 h 1781893"/>
                <a:gd name="connsiteX4" fmla="*/ 876280 w 1962178"/>
                <a:gd name="connsiteY4" fmla="*/ 1781892 h 1781893"/>
                <a:gd name="connsiteX5" fmla="*/ 314733 w 1962178"/>
                <a:gd name="connsiteY5" fmla="*/ 1781892 h 1781893"/>
                <a:gd name="connsiteX6" fmla="*/ 314733 w 1962178"/>
                <a:gd name="connsiteY6" fmla="*/ 1781893 h 178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2178" h="1781893">
                  <a:moveTo>
                    <a:pt x="314733" y="1781893"/>
                  </a:moveTo>
                  <a:lnTo>
                    <a:pt x="1962178" y="1781893"/>
                  </a:lnTo>
                  <a:lnTo>
                    <a:pt x="300420" y="0"/>
                  </a:lnTo>
                  <a:lnTo>
                    <a:pt x="0" y="0"/>
                  </a:lnTo>
                  <a:lnTo>
                    <a:pt x="876280" y="1781892"/>
                  </a:lnTo>
                  <a:lnTo>
                    <a:pt x="314733" y="1781892"/>
                  </a:lnTo>
                  <a:lnTo>
                    <a:pt x="314733" y="1781893"/>
                  </a:lnTo>
                  <a:close/>
                </a:path>
              </a:pathLst>
            </a:cu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Rectangle: Top Corners Rounded 33">
              <a:extLst>
                <a:ext uri="{FF2B5EF4-FFF2-40B4-BE49-F238E27FC236}">
                  <a16:creationId xmlns:a16="http://schemas.microsoft.com/office/drawing/2014/main" id="{4B697958-CD52-4753-AEC0-433BA3D55F6D}"/>
                </a:ext>
              </a:extLst>
            </p:cNvPr>
            <p:cNvSpPr/>
            <p:nvPr/>
          </p:nvSpPr>
          <p:spPr>
            <a:xfrm>
              <a:off x="6722522" y="4183815"/>
              <a:ext cx="535969" cy="1143566"/>
            </a:xfrm>
            <a:prstGeom prst="round2SameRect">
              <a:avLst>
                <a:gd name="adj1" fmla="val 50000"/>
                <a:gd name="adj2" fmla="val 0"/>
              </a:avLst>
            </a:prstGeom>
            <a:solidFill>
              <a:schemeClr val="accent6">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Rectangle: Top Corners Rounded 34">
              <a:extLst>
                <a:ext uri="{FF2B5EF4-FFF2-40B4-BE49-F238E27FC236}">
                  <a16:creationId xmlns:a16="http://schemas.microsoft.com/office/drawing/2014/main" id="{2495FF0C-62A2-4DB0-AC79-9EE9BD88EE3F}"/>
                </a:ext>
              </a:extLst>
            </p:cNvPr>
            <p:cNvSpPr/>
            <p:nvPr/>
          </p:nvSpPr>
          <p:spPr>
            <a:xfrm>
              <a:off x="6141376" y="2516592"/>
              <a:ext cx="581145" cy="2810788"/>
            </a:xfrm>
            <a:prstGeom prst="round2SameRect">
              <a:avLst>
                <a:gd name="adj1" fmla="val 50000"/>
                <a:gd name="adj2" fmla="val 0"/>
              </a:avLst>
            </a:prstGeom>
            <a:solidFill>
              <a:schemeClr val="accent1">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Rectangle: Top Corners Rounded 35">
              <a:extLst>
                <a:ext uri="{FF2B5EF4-FFF2-40B4-BE49-F238E27FC236}">
                  <a16:creationId xmlns:a16="http://schemas.microsoft.com/office/drawing/2014/main" id="{72CA9E8C-D959-4875-9F55-B12F8A08BFDD}"/>
                </a:ext>
              </a:extLst>
            </p:cNvPr>
            <p:cNvSpPr/>
            <p:nvPr/>
          </p:nvSpPr>
          <p:spPr>
            <a:xfrm>
              <a:off x="5561998" y="3367685"/>
              <a:ext cx="581145" cy="1959695"/>
            </a:xfrm>
            <a:prstGeom prst="round2SameRect">
              <a:avLst>
                <a:gd name="adj1" fmla="val 50000"/>
                <a:gd name="adj2" fmla="val 0"/>
              </a:avLst>
            </a:prstGeom>
            <a:solidFill>
              <a:schemeClr val="accent2">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Rectangle: Top Corners Rounded 36">
              <a:extLst>
                <a:ext uri="{FF2B5EF4-FFF2-40B4-BE49-F238E27FC236}">
                  <a16:creationId xmlns:a16="http://schemas.microsoft.com/office/drawing/2014/main" id="{D95DEF74-687E-4CDB-B02A-86837363C97F}"/>
                </a:ext>
              </a:extLst>
            </p:cNvPr>
            <p:cNvSpPr/>
            <p:nvPr/>
          </p:nvSpPr>
          <p:spPr>
            <a:xfrm>
              <a:off x="5026027" y="1714924"/>
              <a:ext cx="535969" cy="3612456"/>
            </a:xfrm>
            <a:prstGeom prst="round2SameRect">
              <a:avLst>
                <a:gd name="adj1" fmla="val 50000"/>
                <a:gd name="adj2" fmla="val 0"/>
              </a:avLst>
            </a:prstGeom>
            <a:solidFill>
              <a:schemeClr val="accent4">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0" name="千图PPT彼岸天：ID 8661124库_组合 39">
            <a:extLst>
              <a:ext uri="{FF2B5EF4-FFF2-40B4-BE49-F238E27FC236}">
                <a16:creationId xmlns:a16="http://schemas.microsoft.com/office/drawing/2014/main" id="{F73361A8-74FB-4D54-B9FF-2DA1CD5C9A30}"/>
              </a:ext>
            </a:extLst>
          </p:cNvPr>
          <p:cNvGrpSpPr/>
          <p:nvPr>
            <p:custDataLst>
              <p:tags r:id="rId2"/>
            </p:custDataLst>
          </p:nvPr>
        </p:nvGrpSpPr>
        <p:grpSpPr>
          <a:xfrm>
            <a:off x="5026027" y="1706662"/>
            <a:ext cx="5576904" cy="898867"/>
            <a:chOff x="5026027" y="1706662"/>
            <a:chExt cx="5576904" cy="898867"/>
          </a:xfrm>
        </p:grpSpPr>
        <p:sp>
          <p:nvSpPr>
            <p:cNvPr id="14" name="Rectangle: Rounded Corners 37">
              <a:extLst>
                <a:ext uri="{FF2B5EF4-FFF2-40B4-BE49-F238E27FC236}">
                  <a16:creationId xmlns:a16="http://schemas.microsoft.com/office/drawing/2014/main" id="{A71642A1-0DE3-418A-B4A6-46EDCC27960C}"/>
                </a:ext>
              </a:extLst>
            </p:cNvPr>
            <p:cNvSpPr/>
            <p:nvPr/>
          </p:nvSpPr>
          <p:spPr>
            <a:xfrm rot="5400000">
              <a:off x="7357337" y="-624648"/>
              <a:ext cx="403347" cy="5065968"/>
            </a:xfrm>
            <a:prstGeom prst="roundRect">
              <a:avLst>
                <a:gd name="adj" fmla="val 50000"/>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Oval 42">
              <a:extLst>
                <a:ext uri="{FF2B5EF4-FFF2-40B4-BE49-F238E27FC236}">
                  <a16:creationId xmlns:a16="http://schemas.microsoft.com/office/drawing/2014/main" id="{31F46CCD-CCA9-4C66-B7CE-B645DABE610C}"/>
                </a:ext>
              </a:extLst>
            </p:cNvPr>
            <p:cNvSpPr/>
            <p:nvPr/>
          </p:nvSpPr>
          <p:spPr>
            <a:xfrm>
              <a:off x="5103880" y="1798440"/>
              <a:ext cx="225142" cy="225142"/>
            </a:xfrm>
            <a:prstGeom prst="ellips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TextBox 27">
              <a:extLst>
                <a:ext uri="{FF2B5EF4-FFF2-40B4-BE49-F238E27FC236}">
                  <a16:creationId xmlns:a16="http://schemas.microsoft.com/office/drawing/2014/main" id="{8F91AA4A-EFEC-4EE9-8A64-8207F4223DEA}"/>
                </a:ext>
              </a:extLst>
            </p:cNvPr>
            <p:cNvSpPr txBox="1"/>
            <p:nvPr/>
          </p:nvSpPr>
          <p:spPr>
            <a:xfrm>
              <a:off x="7852415" y="2093853"/>
              <a:ext cx="2089570" cy="511676"/>
            </a:xfrm>
            <a:prstGeom prst="rect">
              <a:avLst/>
            </a:prstGeom>
            <a:noFill/>
          </p:spPr>
          <p:txBody>
            <a:bodyPr wrap="square" lIns="72000" tIns="0" rIns="72000" bIns="0" anchor="ctr" anchorCtr="0">
              <a:normAutofit/>
            </a:bodyPr>
            <a:lstStyle/>
            <a:p>
              <a:pPr algn="r" defTabSz="914378">
                <a:lnSpc>
                  <a:spcPct val="120000"/>
                </a:lnSpc>
                <a:defRPr/>
              </a:pPr>
              <a:r>
                <a:rPr lang="zh-CN" altLang="en-US" sz="1000" dirty="0"/>
                <a:t>请替换文字内容复制你的内容到此</a:t>
              </a:r>
              <a:br>
                <a:rPr lang="zh-CN" altLang="en-US" sz="1000" dirty="0"/>
              </a:br>
              <a:r>
                <a:rPr lang="zh-CN" altLang="en-US" sz="1000" dirty="0"/>
                <a:t>请替换文字内容复制你的内容到此</a:t>
              </a:r>
            </a:p>
          </p:txBody>
        </p:sp>
        <p:sp>
          <p:nvSpPr>
            <p:cNvPr id="27" name="Rectangle 29">
              <a:extLst>
                <a:ext uri="{FF2B5EF4-FFF2-40B4-BE49-F238E27FC236}">
                  <a16:creationId xmlns:a16="http://schemas.microsoft.com/office/drawing/2014/main" id="{084D6C52-3BFC-41F2-A5FF-C69D6B2CAC4F}"/>
                </a:ext>
              </a:extLst>
            </p:cNvPr>
            <p:cNvSpPr/>
            <p:nvPr/>
          </p:nvSpPr>
          <p:spPr>
            <a:xfrm>
              <a:off x="7852415" y="1829631"/>
              <a:ext cx="2089570" cy="213695"/>
            </a:xfrm>
            <a:prstGeom prst="rect">
              <a:avLst/>
            </a:prstGeom>
          </p:spPr>
          <p:txBody>
            <a:bodyPr wrap="none" lIns="72000" tIns="0" rIns="72000" bIns="0">
              <a:normAutofit fontScale="92500" lnSpcReduction="10000"/>
            </a:bodyPr>
            <a:lstStyle/>
            <a:p>
              <a:pPr lvl="0" algn="r" defTabSz="914378">
                <a:defRPr/>
              </a:pPr>
              <a:r>
                <a:rPr lang="zh-CN" altLang="en-US" sz="1600" b="1" dirty="0">
                  <a:solidFill>
                    <a:schemeClr val="bg1"/>
                  </a:solidFill>
                </a:rPr>
                <a:t>输入标题文本</a:t>
              </a:r>
            </a:p>
          </p:txBody>
        </p:sp>
        <p:sp>
          <p:nvSpPr>
            <p:cNvPr id="30" name="Freeform: Shape 46">
              <a:extLst>
                <a:ext uri="{FF2B5EF4-FFF2-40B4-BE49-F238E27FC236}">
                  <a16:creationId xmlns:a16="http://schemas.microsoft.com/office/drawing/2014/main" id="{8E24348B-B15F-4186-9D56-861E8CE3169D}"/>
                </a:ext>
              </a:extLst>
            </p:cNvPr>
            <p:cNvSpPr>
              <a:spLocks noChangeAspect="1"/>
            </p:cNvSpPr>
            <p:nvPr/>
          </p:nvSpPr>
          <p:spPr bwMode="auto">
            <a:xfrm>
              <a:off x="10257935" y="1736019"/>
              <a:ext cx="344996" cy="344633"/>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accent4"/>
            </a:solidFill>
            <a:ln>
              <a:noFill/>
            </a:ln>
          </p:spPr>
          <p:txBody>
            <a:bodyPr anchor="ctr"/>
            <a:lstStyle/>
            <a:p>
              <a:pPr algn="ctr"/>
              <a:endParaRPr/>
            </a:p>
          </p:txBody>
        </p:sp>
      </p:grpSp>
      <p:grpSp>
        <p:nvGrpSpPr>
          <p:cNvPr id="38" name="千图PPT彼岸天：ID 8661124库_组合 37">
            <a:extLst>
              <a:ext uri="{FF2B5EF4-FFF2-40B4-BE49-F238E27FC236}">
                <a16:creationId xmlns:a16="http://schemas.microsoft.com/office/drawing/2014/main" id="{F1B1F215-1A7C-4760-A6FD-20E2F5EBA038}"/>
              </a:ext>
            </a:extLst>
          </p:cNvPr>
          <p:cNvGrpSpPr/>
          <p:nvPr>
            <p:custDataLst>
              <p:tags r:id="rId3"/>
            </p:custDataLst>
          </p:nvPr>
        </p:nvGrpSpPr>
        <p:grpSpPr>
          <a:xfrm>
            <a:off x="5561996" y="3359417"/>
            <a:ext cx="5040935" cy="916881"/>
            <a:chOff x="5561996" y="3359417"/>
            <a:chExt cx="5040935" cy="916881"/>
          </a:xfrm>
        </p:grpSpPr>
        <p:sp>
          <p:nvSpPr>
            <p:cNvPr id="17" name="Rectangle: Rounded Corners 40">
              <a:extLst>
                <a:ext uri="{FF2B5EF4-FFF2-40B4-BE49-F238E27FC236}">
                  <a16:creationId xmlns:a16="http://schemas.microsoft.com/office/drawing/2014/main" id="{66FA5A5B-E8E0-44DA-A20E-01BE6770F50D}"/>
                </a:ext>
              </a:extLst>
            </p:cNvPr>
            <p:cNvSpPr/>
            <p:nvPr/>
          </p:nvSpPr>
          <p:spPr>
            <a:xfrm rot="5400000">
              <a:off x="7633742" y="1287671"/>
              <a:ext cx="437347" cy="4580839"/>
            </a:xfrm>
            <a:prstGeom prst="roundRect">
              <a:avLst>
                <a:gd name="adj" fmla="val 50000"/>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Oval 44">
              <a:extLst>
                <a:ext uri="{FF2B5EF4-FFF2-40B4-BE49-F238E27FC236}">
                  <a16:creationId xmlns:a16="http://schemas.microsoft.com/office/drawing/2014/main" id="{23619704-C2F2-4862-94A8-BC65679D5214}"/>
                </a:ext>
              </a:extLst>
            </p:cNvPr>
            <p:cNvSpPr/>
            <p:nvPr/>
          </p:nvSpPr>
          <p:spPr>
            <a:xfrm>
              <a:off x="5678350" y="3469013"/>
              <a:ext cx="225142" cy="225142"/>
            </a:xfrm>
            <a:prstGeom prst="ellips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TextBox 25">
              <a:extLst>
                <a:ext uri="{FF2B5EF4-FFF2-40B4-BE49-F238E27FC236}">
                  <a16:creationId xmlns:a16="http://schemas.microsoft.com/office/drawing/2014/main" id="{EA2274A7-CB45-4805-A62B-5B7399F6DDAF}"/>
                </a:ext>
              </a:extLst>
            </p:cNvPr>
            <p:cNvSpPr txBox="1"/>
            <p:nvPr/>
          </p:nvSpPr>
          <p:spPr>
            <a:xfrm>
              <a:off x="7852415" y="3764622"/>
              <a:ext cx="2089570" cy="511676"/>
            </a:xfrm>
            <a:prstGeom prst="rect">
              <a:avLst/>
            </a:prstGeom>
            <a:noFill/>
          </p:spPr>
          <p:txBody>
            <a:bodyPr wrap="square" lIns="72000" tIns="0" rIns="72000" bIns="0" anchor="ctr" anchorCtr="0">
              <a:normAutofit/>
            </a:bodyPr>
            <a:lstStyle/>
            <a:p>
              <a:pPr algn="r" defTabSz="914378">
                <a:lnSpc>
                  <a:spcPct val="120000"/>
                </a:lnSpc>
                <a:defRPr/>
              </a:pPr>
              <a:r>
                <a:rPr lang="zh-CN" altLang="en-US" sz="1000" dirty="0"/>
                <a:t>请替换文字内容复制你的内容到此</a:t>
              </a:r>
              <a:br>
                <a:rPr lang="zh-CN" altLang="en-US" sz="1000" dirty="0"/>
              </a:br>
              <a:r>
                <a:rPr lang="zh-CN" altLang="en-US" sz="1000" dirty="0"/>
                <a:t>请替换文字内容复制你的内容到此</a:t>
              </a:r>
            </a:p>
          </p:txBody>
        </p:sp>
        <p:sp>
          <p:nvSpPr>
            <p:cNvPr id="25" name="Rectangle 26">
              <a:extLst>
                <a:ext uri="{FF2B5EF4-FFF2-40B4-BE49-F238E27FC236}">
                  <a16:creationId xmlns:a16="http://schemas.microsoft.com/office/drawing/2014/main" id="{BC6F35AB-CC6E-4FFD-82C8-7ACB09A67135}"/>
                </a:ext>
              </a:extLst>
            </p:cNvPr>
            <p:cNvSpPr/>
            <p:nvPr/>
          </p:nvSpPr>
          <p:spPr>
            <a:xfrm>
              <a:off x="7852415" y="3485139"/>
              <a:ext cx="2089570" cy="213695"/>
            </a:xfrm>
            <a:prstGeom prst="rect">
              <a:avLst/>
            </a:prstGeom>
          </p:spPr>
          <p:txBody>
            <a:bodyPr wrap="none" lIns="72000" tIns="0" rIns="72000" bIns="0">
              <a:normAutofit fontScale="92500" lnSpcReduction="10000"/>
            </a:bodyPr>
            <a:lstStyle/>
            <a:p>
              <a:pPr lvl="0" algn="r" defTabSz="914378">
                <a:defRPr/>
              </a:pPr>
              <a:r>
                <a:rPr lang="zh-CN" altLang="en-US" sz="1600" b="1" dirty="0">
                  <a:solidFill>
                    <a:schemeClr val="bg1"/>
                  </a:solidFill>
                </a:rPr>
                <a:t>输入标题文本</a:t>
              </a:r>
            </a:p>
          </p:txBody>
        </p:sp>
        <p:sp>
          <p:nvSpPr>
            <p:cNvPr id="31" name="Freeform: Shape 47">
              <a:extLst>
                <a:ext uri="{FF2B5EF4-FFF2-40B4-BE49-F238E27FC236}">
                  <a16:creationId xmlns:a16="http://schemas.microsoft.com/office/drawing/2014/main" id="{AEF748FB-76EB-4DF9-AF65-5C869489CE08}"/>
                </a:ext>
              </a:extLst>
            </p:cNvPr>
            <p:cNvSpPr>
              <a:spLocks/>
            </p:cNvSpPr>
            <p:nvPr/>
          </p:nvSpPr>
          <p:spPr bwMode="auto">
            <a:xfrm>
              <a:off x="10259187" y="3421515"/>
              <a:ext cx="343744" cy="343107"/>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accent2"/>
            </a:solidFill>
            <a:ln>
              <a:noFill/>
            </a:ln>
          </p:spPr>
          <p:txBody>
            <a:bodyPr anchor="ctr"/>
            <a:lstStyle/>
            <a:p>
              <a:pPr algn="ctr"/>
              <a:endParaRPr/>
            </a:p>
          </p:txBody>
        </p:sp>
      </p:grpSp>
      <p:grpSp>
        <p:nvGrpSpPr>
          <p:cNvPr id="39" name="千图PPT彼岸天：ID 8661124库_组合 38">
            <a:extLst>
              <a:ext uri="{FF2B5EF4-FFF2-40B4-BE49-F238E27FC236}">
                <a16:creationId xmlns:a16="http://schemas.microsoft.com/office/drawing/2014/main" id="{5E5E1778-7710-4A11-A5A8-D9B8964D2707}"/>
              </a:ext>
            </a:extLst>
          </p:cNvPr>
          <p:cNvGrpSpPr/>
          <p:nvPr>
            <p:custDataLst>
              <p:tags r:id="rId4"/>
            </p:custDataLst>
          </p:nvPr>
        </p:nvGrpSpPr>
        <p:grpSpPr>
          <a:xfrm>
            <a:off x="1585483" y="2508324"/>
            <a:ext cx="5137038" cy="928682"/>
            <a:chOff x="1585483" y="2508324"/>
            <a:chExt cx="5137038" cy="928682"/>
          </a:xfrm>
        </p:grpSpPr>
        <p:sp>
          <p:nvSpPr>
            <p:cNvPr id="16" name="Rectangle: Rounded Corners 39">
              <a:extLst>
                <a:ext uri="{FF2B5EF4-FFF2-40B4-BE49-F238E27FC236}">
                  <a16:creationId xmlns:a16="http://schemas.microsoft.com/office/drawing/2014/main" id="{F713E1EF-D25B-464B-A594-DB00F2591889}"/>
                </a:ext>
              </a:extLst>
            </p:cNvPr>
            <p:cNvSpPr/>
            <p:nvPr/>
          </p:nvSpPr>
          <p:spPr>
            <a:xfrm rot="5400000">
              <a:off x="4166934" y="390085"/>
              <a:ext cx="437347" cy="4673826"/>
            </a:xfrm>
            <a:prstGeom prst="roundRect">
              <a:avLst>
                <a:gd name="adj" fmla="val 50000"/>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Oval 43">
              <a:extLst>
                <a:ext uri="{FF2B5EF4-FFF2-40B4-BE49-F238E27FC236}">
                  <a16:creationId xmlns:a16="http://schemas.microsoft.com/office/drawing/2014/main" id="{FF9DCBB1-3063-4560-A4D8-46E2EE683526}"/>
                </a:ext>
              </a:extLst>
            </p:cNvPr>
            <p:cNvSpPr/>
            <p:nvPr/>
          </p:nvSpPr>
          <p:spPr>
            <a:xfrm>
              <a:off x="6384808" y="2610933"/>
              <a:ext cx="225142" cy="225142"/>
            </a:xfrm>
            <a:prstGeom prst="ellips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TextBox 32">
              <a:extLst>
                <a:ext uri="{FF2B5EF4-FFF2-40B4-BE49-F238E27FC236}">
                  <a16:creationId xmlns:a16="http://schemas.microsoft.com/office/drawing/2014/main" id="{BF1A333A-2540-4073-A41F-31F7B7BEF1B6}"/>
                </a:ext>
              </a:extLst>
            </p:cNvPr>
            <p:cNvSpPr txBox="1"/>
            <p:nvPr/>
          </p:nvSpPr>
          <p:spPr>
            <a:xfrm>
              <a:off x="2243981" y="2925330"/>
              <a:ext cx="2132716" cy="511676"/>
            </a:xfrm>
            <a:prstGeom prst="rect">
              <a:avLst/>
            </a:prstGeom>
            <a:noFill/>
          </p:spPr>
          <p:txBody>
            <a:bodyPr wrap="square" lIns="72000" tIns="0" rIns="72000" bIns="0" anchor="ctr" anchorCtr="0">
              <a:normAutofit/>
            </a:bodyPr>
            <a:lstStyle/>
            <a:p>
              <a:pPr defTabSz="914378">
                <a:lnSpc>
                  <a:spcPct val="120000"/>
                </a:lnSpc>
                <a:defRPr/>
              </a:pPr>
              <a:r>
                <a:rPr lang="zh-CN" altLang="en-US" sz="1000" dirty="0"/>
                <a:t>请替换文字内容复制你的内容到此</a:t>
              </a:r>
              <a:br>
                <a:rPr lang="zh-CN" altLang="en-US" sz="1000" dirty="0"/>
              </a:br>
              <a:r>
                <a:rPr lang="zh-CN" altLang="en-US" sz="1000" dirty="0"/>
                <a:t>请替换文字内容复制你的内容到此</a:t>
              </a:r>
            </a:p>
          </p:txBody>
        </p:sp>
        <p:sp>
          <p:nvSpPr>
            <p:cNvPr id="29" name="Rectangle 41">
              <a:extLst>
                <a:ext uri="{FF2B5EF4-FFF2-40B4-BE49-F238E27FC236}">
                  <a16:creationId xmlns:a16="http://schemas.microsoft.com/office/drawing/2014/main" id="{9F28555D-C7ED-4F16-BA16-FF9172F01828}"/>
                </a:ext>
              </a:extLst>
            </p:cNvPr>
            <p:cNvSpPr/>
            <p:nvPr/>
          </p:nvSpPr>
          <p:spPr>
            <a:xfrm>
              <a:off x="2243981" y="2661490"/>
              <a:ext cx="2132716" cy="213695"/>
            </a:xfrm>
            <a:prstGeom prst="rect">
              <a:avLst/>
            </a:prstGeom>
          </p:spPr>
          <p:txBody>
            <a:bodyPr wrap="none" lIns="72000" tIns="0" rIns="72000" bIns="0">
              <a:normAutofit fontScale="92500" lnSpcReduction="10000"/>
            </a:bodyPr>
            <a:lstStyle/>
            <a:p>
              <a:pPr lvl="0" defTabSz="914378">
                <a:defRPr/>
              </a:pPr>
              <a:r>
                <a:rPr lang="zh-CN" altLang="en-US" sz="1600" b="1" dirty="0">
                  <a:solidFill>
                    <a:schemeClr val="bg1"/>
                  </a:solidFill>
                </a:rPr>
                <a:t>输入标题文本</a:t>
              </a:r>
            </a:p>
          </p:txBody>
        </p:sp>
        <p:sp>
          <p:nvSpPr>
            <p:cNvPr id="32" name="Freeform: Shape 48">
              <a:extLst>
                <a:ext uri="{FF2B5EF4-FFF2-40B4-BE49-F238E27FC236}">
                  <a16:creationId xmlns:a16="http://schemas.microsoft.com/office/drawing/2014/main" id="{169DD3EE-6E67-4973-8A11-3513ADF505D4}"/>
                </a:ext>
              </a:extLst>
            </p:cNvPr>
            <p:cNvSpPr>
              <a:spLocks/>
            </p:cNvSpPr>
            <p:nvPr/>
          </p:nvSpPr>
          <p:spPr bwMode="auto">
            <a:xfrm>
              <a:off x="1585483" y="2605528"/>
              <a:ext cx="347042" cy="285239"/>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accent1"/>
            </a:solidFill>
            <a:ln>
              <a:noFill/>
            </a:ln>
          </p:spPr>
          <p:txBody>
            <a:bodyPr anchor="ctr"/>
            <a:lstStyle/>
            <a:p>
              <a:pPr algn="ctr"/>
              <a:endParaRPr/>
            </a:p>
          </p:txBody>
        </p:sp>
      </p:grpSp>
      <p:grpSp>
        <p:nvGrpSpPr>
          <p:cNvPr id="2" name="千图PPT彼岸天：ID 8661124库_组合 1">
            <a:extLst>
              <a:ext uri="{FF2B5EF4-FFF2-40B4-BE49-F238E27FC236}">
                <a16:creationId xmlns:a16="http://schemas.microsoft.com/office/drawing/2014/main" id="{21AB968F-923F-4B2A-9561-7BF8114BA72A}"/>
              </a:ext>
            </a:extLst>
          </p:cNvPr>
          <p:cNvGrpSpPr/>
          <p:nvPr>
            <p:custDataLst>
              <p:tags r:id="rId5"/>
            </p:custDataLst>
          </p:nvPr>
        </p:nvGrpSpPr>
        <p:grpSpPr>
          <a:xfrm>
            <a:off x="1594652" y="4163925"/>
            <a:ext cx="5663838" cy="908979"/>
            <a:chOff x="1594652" y="4163925"/>
            <a:chExt cx="5663838" cy="908979"/>
          </a:xfrm>
        </p:grpSpPr>
        <p:sp>
          <p:nvSpPr>
            <p:cNvPr id="15" name="Rectangle: Rounded Corners 38">
              <a:extLst>
                <a:ext uri="{FF2B5EF4-FFF2-40B4-BE49-F238E27FC236}">
                  <a16:creationId xmlns:a16="http://schemas.microsoft.com/office/drawing/2014/main" id="{E3993A8C-6166-4431-886F-7FDE9E9172D8}"/>
                </a:ext>
              </a:extLst>
            </p:cNvPr>
            <p:cNvSpPr/>
            <p:nvPr/>
          </p:nvSpPr>
          <p:spPr>
            <a:xfrm rot="5400000">
              <a:off x="4451917" y="1772325"/>
              <a:ext cx="403347" cy="5209798"/>
            </a:xfrm>
            <a:prstGeom prst="roundRect">
              <a:avLst>
                <a:gd name="adj" fmla="val 50000"/>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Oval 45">
              <a:extLst>
                <a:ext uri="{FF2B5EF4-FFF2-40B4-BE49-F238E27FC236}">
                  <a16:creationId xmlns:a16="http://schemas.microsoft.com/office/drawing/2014/main" id="{B6BE3BC6-6DE6-455C-92F2-A7BD147B4674}"/>
                </a:ext>
              </a:extLst>
            </p:cNvPr>
            <p:cNvSpPr/>
            <p:nvPr/>
          </p:nvSpPr>
          <p:spPr>
            <a:xfrm>
              <a:off x="6936500" y="4261036"/>
              <a:ext cx="225142" cy="225142"/>
            </a:xfrm>
            <a:prstGeom prst="ellips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TextBox 22">
              <a:extLst>
                <a:ext uri="{FF2B5EF4-FFF2-40B4-BE49-F238E27FC236}">
                  <a16:creationId xmlns:a16="http://schemas.microsoft.com/office/drawing/2014/main" id="{DD02A547-CCC7-46EA-99E5-639C9AA4CB9E}"/>
                </a:ext>
              </a:extLst>
            </p:cNvPr>
            <p:cNvSpPr txBox="1"/>
            <p:nvPr/>
          </p:nvSpPr>
          <p:spPr>
            <a:xfrm>
              <a:off x="2243981" y="4561228"/>
              <a:ext cx="2132716" cy="511676"/>
            </a:xfrm>
            <a:prstGeom prst="rect">
              <a:avLst/>
            </a:prstGeom>
            <a:noFill/>
          </p:spPr>
          <p:txBody>
            <a:bodyPr wrap="square" lIns="72000" tIns="0" rIns="72000" bIns="0" anchor="ctr" anchorCtr="0">
              <a:normAutofit/>
            </a:bodyPr>
            <a:lstStyle/>
            <a:p>
              <a:pPr defTabSz="914378">
                <a:lnSpc>
                  <a:spcPct val="120000"/>
                </a:lnSpc>
                <a:defRPr/>
              </a:pPr>
              <a:r>
                <a:rPr lang="zh-CN" altLang="en-US" sz="1000" dirty="0"/>
                <a:t>请替换文字内容复制你的内容到此</a:t>
              </a:r>
              <a:br>
                <a:rPr lang="zh-CN" altLang="en-US" sz="1000" dirty="0"/>
              </a:br>
              <a:r>
                <a:rPr lang="zh-CN" altLang="en-US" sz="1000" dirty="0"/>
                <a:t>请替换文字内容复制你的内容到此</a:t>
              </a:r>
            </a:p>
          </p:txBody>
        </p:sp>
        <p:sp>
          <p:nvSpPr>
            <p:cNvPr id="23" name="Rectangle 23">
              <a:extLst>
                <a:ext uri="{FF2B5EF4-FFF2-40B4-BE49-F238E27FC236}">
                  <a16:creationId xmlns:a16="http://schemas.microsoft.com/office/drawing/2014/main" id="{9DCDD3E9-393A-4DF1-BCF0-A42D8E840A80}"/>
                </a:ext>
              </a:extLst>
            </p:cNvPr>
            <p:cNvSpPr/>
            <p:nvPr/>
          </p:nvSpPr>
          <p:spPr>
            <a:xfrm>
              <a:off x="2243981" y="4297387"/>
              <a:ext cx="2132716" cy="213695"/>
            </a:xfrm>
            <a:prstGeom prst="rect">
              <a:avLst/>
            </a:prstGeom>
          </p:spPr>
          <p:txBody>
            <a:bodyPr wrap="none" lIns="72000" tIns="0" rIns="72000" bIns="0">
              <a:normAutofit fontScale="92500" lnSpcReduction="10000"/>
            </a:bodyPr>
            <a:lstStyle/>
            <a:p>
              <a:pPr lvl="0" defTabSz="914378">
                <a:defRPr/>
              </a:pPr>
              <a:r>
                <a:rPr lang="zh-CN" altLang="en-US" sz="1600" b="1" dirty="0">
                  <a:solidFill>
                    <a:schemeClr val="bg1"/>
                  </a:solidFill>
                </a:rPr>
                <a:t>输入标题文本</a:t>
              </a:r>
            </a:p>
          </p:txBody>
        </p:sp>
        <p:sp>
          <p:nvSpPr>
            <p:cNvPr id="33" name="Freeform: Shape 49">
              <a:extLst>
                <a:ext uri="{FF2B5EF4-FFF2-40B4-BE49-F238E27FC236}">
                  <a16:creationId xmlns:a16="http://schemas.microsoft.com/office/drawing/2014/main" id="{1F28E6B1-4526-4537-917F-661A85F49511}"/>
                </a:ext>
              </a:extLst>
            </p:cNvPr>
            <p:cNvSpPr>
              <a:spLocks/>
            </p:cNvSpPr>
            <p:nvPr/>
          </p:nvSpPr>
          <p:spPr bwMode="auto">
            <a:xfrm>
              <a:off x="1594652" y="4163925"/>
              <a:ext cx="369983" cy="356527"/>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accent6"/>
            </a:solidFill>
            <a:ln>
              <a:noFill/>
            </a:ln>
          </p:spPr>
          <p:txBody>
            <a:bodyPr anchor="ctr"/>
            <a:lstStyle/>
            <a:p>
              <a:pPr algn="ctr"/>
              <a:endParaRPr/>
            </a:p>
          </p:txBody>
        </p:sp>
      </p:grpSp>
    </p:spTree>
    <p:extLst>
      <p:ext uri="{BB962C8B-B14F-4D97-AF65-F5344CB8AC3E}">
        <p14:creationId xmlns:p14="http://schemas.microsoft.com/office/powerpoint/2010/main" val="4181929927"/>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500"/>
                                        <p:tgtEl>
                                          <p:spTgt spid="4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500"/>
                                        <p:tgtEl>
                                          <p:spTgt spid="40"/>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right)">
                                      <p:cBhvr>
                                        <p:cTn id="15" dur="500"/>
                                        <p:tgtEl>
                                          <p:spTgt spid="3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left)">
                                      <p:cBhvr>
                                        <p:cTn id="19" dur="500"/>
                                        <p:tgtEl>
                                          <p:spTgt spid="38"/>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right)">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千图PPT彼岸天：ID 8661124库_组合 32">
            <a:extLst>
              <a:ext uri="{FF2B5EF4-FFF2-40B4-BE49-F238E27FC236}">
                <a16:creationId xmlns:a16="http://schemas.microsoft.com/office/drawing/2014/main" id="{7CEAEE7B-D93C-47CC-9A04-99AF5B28DDEF}"/>
              </a:ext>
            </a:extLst>
          </p:cNvPr>
          <p:cNvGrpSpPr/>
          <p:nvPr>
            <p:custDataLst>
              <p:tags r:id="rId1"/>
            </p:custDataLst>
          </p:nvPr>
        </p:nvGrpSpPr>
        <p:grpSpPr>
          <a:xfrm>
            <a:off x="480" y="1781914"/>
            <a:ext cx="12191521" cy="3885666"/>
            <a:chOff x="359" y="1659836"/>
            <a:chExt cx="9143641" cy="2914250"/>
          </a:xfrm>
        </p:grpSpPr>
        <p:sp>
          <p:nvSpPr>
            <p:cNvPr id="21" name="Freeform: Shape 33">
              <a:extLst>
                <a:ext uri="{FF2B5EF4-FFF2-40B4-BE49-F238E27FC236}">
                  <a16:creationId xmlns:a16="http://schemas.microsoft.com/office/drawing/2014/main" id="{963D303E-048F-4BD3-992D-2806A4821630}"/>
                </a:ext>
              </a:extLst>
            </p:cNvPr>
            <p:cNvSpPr>
              <a:spLocks/>
            </p:cNvSpPr>
            <p:nvPr/>
          </p:nvSpPr>
          <p:spPr bwMode="auto">
            <a:xfrm flipH="1" flipV="1">
              <a:off x="5649774" y="3497190"/>
              <a:ext cx="2155364" cy="1076895"/>
            </a:xfrm>
            <a:custGeom>
              <a:avLst/>
              <a:gdLst>
                <a:gd name="T0" fmla="*/ 2734 w 2734"/>
                <a:gd name="T1" fmla="*/ 1366 h 1366"/>
                <a:gd name="T2" fmla="*/ 2726 w 2734"/>
                <a:gd name="T3" fmla="*/ 1226 h 1366"/>
                <a:gd name="T4" fmla="*/ 2706 w 2734"/>
                <a:gd name="T5" fmla="*/ 1091 h 1366"/>
                <a:gd name="T6" fmla="*/ 2672 w 2734"/>
                <a:gd name="T7" fmla="*/ 959 h 1366"/>
                <a:gd name="T8" fmla="*/ 2626 w 2734"/>
                <a:gd name="T9" fmla="*/ 835 h 1366"/>
                <a:gd name="T10" fmla="*/ 2568 w 2734"/>
                <a:gd name="T11" fmla="*/ 715 h 1366"/>
                <a:gd name="T12" fmla="*/ 2501 w 2734"/>
                <a:gd name="T13" fmla="*/ 601 h 1366"/>
                <a:gd name="T14" fmla="*/ 2423 w 2734"/>
                <a:gd name="T15" fmla="*/ 497 h 1366"/>
                <a:gd name="T16" fmla="*/ 2335 w 2734"/>
                <a:gd name="T17" fmla="*/ 400 h 1366"/>
                <a:gd name="T18" fmla="*/ 2237 w 2734"/>
                <a:gd name="T19" fmla="*/ 312 h 1366"/>
                <a:gd name="T20" fmla="*/ 2131 w 2734"/>
                <a:gd name="T21" fmla="*/ 232 h 1366"/>
                <a:gd name="T22" fmla="*/ 2019 w 2734"/>
                <a:gd name="T23" fmla="*/ 164 h 1366"/>
                <a:gd name="T24" fmla="*/ 1899 w 2734"/>
                <a:gd name="T25" fmla="*/ 106 h 1366"/>
                <a:gd name="T26" fmla="*/ 1774 w 2734"/>
                <a:gd name="T27" fmla="*/ 60 h 1366"/>
                <a:gd name="T28" fmla="*/ 1642 w 2734"/>
                <a:gd name="T29" fmla="*/ 26 h 1366"/>
                <a:gd name="T30" fmla="*/ 1508 w 2734"/>
                <a:gd name="T31" fmla="*/ 6 h 1366"/>
                <a:gd name="T32" fmla="*/ 1368 w 2734"/>
                <a:gd name="T33" fmla="*/ 0 h 1366"/>
                <a:gd name="T34" fmla="*/ 1296 w 2734"/>
                <a:gd name="T35" fmla="*/ 0 h 1366"/>
                <a:gd name="T36" fmla="*/ 1159 w 2734"/>
                <a:gd name="T37" fmla="*/ 14 h 1366"/>
                <a:gd name="T38" fmla="*/ 1025 w 2734"/>
                <a:gd name="T39" fmla="*/ 42 h 1366"/>
                <a:gd name="T40" fmla="*/ 897 w 2734"/>
                <a:gd name="T41" fmla="*/ 82 h 1366"/>
                <a:gd name="T42" fmla="*/ 775 w 2734"/>
                <a:gd name="T43" fmla="*/ 134 h 1366"/>
                <a:gd name="T44" fmla="*/ 659 w 2734"/>
                <a:gd name="T45" fmla="*/ 198 h 1366"/>
                <a:gd name="T46" fmla="*/ 550 w 2734"/>
                <a:gd name="T47" fmla="*/ 272 h 1366"/>
                <a:gd name="T48" fmla="*/ 448 w 2734"/>
                <a:gd name="T49" fmla="*/ 354 h 1366"/>
                <a:gd name="T50" fmla="*/ 356 w 2734"/>
                <a:gd name="T51" fmla="*/ 447 h 1366"/>
                <a:gd name="T52" fmla="*/ 272 w 2734"/>
                <a:gd name="T53" fmla="*/ 547 h 1366"/>
                <a:gd name="T54" fmla="*/ 198 w 2734"/>
                <a:gd name="T55" fmla="*/ 657 h 1366"/>
                <a:gd name="T56" fmla="*/ 136 w 2734"/>
                <a:gd name="T57" fmla="*/ 773 h 1366"/>
                <a:gd name="T58" fmla="*/ 84 w 2734"/>
                <a:gd name="T59" fmla="*/ 897 h 1366"/>
                <a:gd name="T60" fmla="*/ 44 w 2734"/>
                <a:gd name="T61" fmla="*/ 1025 h 1366"/>
                <a:gd name="T62" fmla="*/ 16 w 2734"/>
                <a:gd name="T63" fmla="*/ 1159 h 1366"/>
                <a:gd name="T64" fmla="*/ 2 w 2734"/>
                <a:gd name="T65" fmla="*/ 1296 h 1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34" h="1366">
                  <a:moveTo>
                    <a:pt x="2734" y="1366"/>
                  </a:moveTo>
                  <a:lnTo>
                    <a:pt x="2734" y="1366"/>
                  </a:lnTo>
                  <a:lnTo>
                    <a:pt x="2732" y="1296"/>
                  </a:lnTo>
                  <a:lnTo>
                    <a:pt x="2726" y="1226"/>
                  </a:lnTo>
                  <a:lnTo>
                    <a:pt x="2718" y="1159"/>
                  </a:lnTo>
                  <a:lnTo>
                    <a:pt x="2706" y="1091"/>
                  </a:lnTo>
                  <a:lnTo>
                    <a:pt x="2690" y="1025"/>
                  </a:lnTo>
                  <a:lnTo>
                    <a:pt x="2672" y="959"/>
                  </a:lnTo>
                  <a:lnTo>
                    <a:pt x="2650" y="897"/>
                  </a:lnTo>
                  <a:lnTo>
                    <a:pt x="2626" y="835"/>
                  </a:lnTo>
                  <a:lnTo>
                    <a:pt x="2600" y="773"/>
                  </a:lnTo>
                  <a:lnTo>
                    <a:pt x="2568" y="715"/>
                  </a:lnTo>
                  <a:lnTo>
                    <a:pt x="2536" y="657"/>
                  </a:lnTo>
                  <a:lnTo>
                    <a:pt x="2501" y="601"/>
                  </a:lnTo>
                  <a:lnTo>
                    <a:pt x="2463" y="547"/>
                  </a:lnTo>
                  <a:lnTo>
                    <a:pt x="2423" y="497"/>
                  </a:lnTo>
                  <a:lnTo>
                    <a:pt x="2379" y="447"/>
                  </a:lnTo>
                  <a:lnTo>
                    <a:pt x="2335" y="400"/>
                  </a:lnTo>
                  <a:lnTo>
                    <a:pt x="2287" y="354"/>
                  </a:lnTo>
                  <a:lnTo>
                    <a:pt x="2237" y="312"/>
                  </a:lnTo>
                  <a:lnTo>
                    <a:pt x="2185" y="272"/>
                  </a:lnTo>
                  <a:lnTo>
                    <a:pt x="2131" y="232"/>
                  </a:lnTo>
                  <a:lnTo>
                    <a:pt x="2075" y="198"/>
                  </a:lnTo>
                  <a:lnTo>
                    <a:pt x="2019" y="164"/>
                  </a:lnTo>
                  <a:lnTo>
                    <a:pt x="1959" y="134"/>
                  </a:lnTo>
                  <a:lnTo>
                    <a:pt x="1899" y="106"/>
                  </a:lnTo>
                  <a:lnTo>
                    <a:pt x="1838" y="82"/>
                  </a:lnTo>
                  <a:lnTo>
                    <a:pt x="1774" y="60"/>
                  </a:lnTo>
                  <a:lnTo>
                    <a:pt x="1710" y="42"/>
                  </a:lnTo>
                  <a:lnTo>
                    <a:pt x="1642" y="26"/>
                  </a:lnTo>
                  <a:lnTo>
                    <a:pt x="1576" y="14"/>
                  </a:lnTo>
                  <a:lnTo>
                    <a:pt x="1508" y="6"/>
                  </a:lnTo>
                  <a:lnTo>
                    <a:pt x="1438" y="0"/>
                  </a:lnTo>
                  <a:lnTo>
                    <a:pt x="1368" y="0"/>
                  </a:lnTo>
                  <a:lnTo>
                    <a:pt x="1368" y="0"/>
                  </a:lnTo>
                  <a:lnTo>
                    <a:pt x="1296" y="0"/>
                  </a:lnTo>
                  <a:lnTo>
                    <a:pt x="1228" y="6"/>
                  </a:lnTo>
                  <a:lnTo>
                    <a:pt x="1159" y="14"/>
                  </a:lnTo>
                  <a:lnTo>
                    <a:pt x="1093" y="26"/>
                  </a:lnTo>
                  <a:lnTo>
                    <a:pt x="1025" y="42"/>
                  </a:lnTo>
                  <a:lnTo>
                    <a:pt x="961" y="60"/>
                  </a:lnTo>
                  <a:lnTo>
                    <a:pt x="897" y="82"/>
                  </a:lnTo>
                  <a:lnTo>
                    <a:pt x="835" y="106"/>
                  </a:lnTo>
                  <a:lnTo>
                    <a:pt x="775" y="134"/>
                  </a:lnTo>
                  <a:lnTo>
                    <a:pt x="715" y="164"/>
                  </a:lnTo>
                  <a:lnTo>
                    <a:pt x="659" y="198"/>
                  </a:lnTo>
                  <a:lnTo>
                    <a:pt x="603" y="232"/>
                  </a:lnTo>
                  <a:lnTo>
                    <a:pt x="550" y="272"/>
                  </a:lnTo>
                  <a:lnTo>
                    <a:pt x="498" y="312"/>
                  </a:lnTo>
                  <a:lnTo>
                    <a:pt x="448" y="354"/>
                  </a:lnTo>
                  <a:lnTo>
                    <a:pt x="402" y="400"/>
                  </a:lnTo>
                  <a:lnTo>
                    <a:pt x="356" y="447"/>
                  </a:lnTo>
                  <a:lnTo>
                    <a:pt x="312" y="497"/>
                  </a:lnTo>
                  <a:lnTo>
                    <a:pt x="272" y="547"/>
                  </a:lnTo>
                  <a:lnTo>
                    <a:pt x="234" y="601"/>
                  </a:lnTo>
                  <a:lnTo>
                    <a:pt x="198" y="657"/>
                  </a:lnTo>
                  <a:lnTo>
                    <a:pt x="166" y="715"/>
                  </a:lnTo>
                  <a:lnTo>
                    <a:pt x="136" y="773"/>
                  </a:lnTo>
                  <a:lnTo>
                    <a:pt x="108" y="835"/>
                  </a:lnTo>
                  <a:lnTo>
                    <a:pt x="84" y="897"/>
                  </a:lnTo>
                  <a:lnTo>
                    <a:pt x="62" y="959"/>
                  </a:lnTo>
                  <a:lnTo>
                    <a:pt x="44" y="1025"/>
                  </a:lnTo>
                  <a:lnTo>
                    <a:pt x="28" y="1091"/>
                  </a:lnTo>
                  <a:lnTo>
                    <a:pt x="16" y="1159"/>
                  </a:lnTo>
                  <a:lnTo>
                    <a:pt x="8" y="1226"/>
                  </a:lnTo>
                  <a:lnTo>
                    <a:pt x="2" y="1296"/>
                  </a:lnTo>
                  <a:lnTo>
                    <a:pt x="0" y="1366"/>
                  </a:lnTo>
                </a:path>
              </a:pathLst>
            </a:custGeom>
            <a:noFill/>
            <a:ln w="19050" cap="rnd">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Straight Connector 34">
              <a:extLst>
                <a:ext uri="{FF2B5EF4-FFF2-40B4-BE49-F238E27FC236}">
                  <a16:creationId xmlns:a16="http://schemas.microsoft.com/office/drawing/2014/main" id="{189ADFBE-BB30-4732-8CFF-841724881A52}"/>
                </a:ext>
              </a:extLst>
            </p:cNvPr>
            <p:cNvSpPr>
              <a:spLocks/>
            </p:cNvSpPr>
            <p:nvPr/>
          </p:nvSpPr>
          <p:spPr bwMode="auto">
            <a:xfrm flipH="1" flipV="1">
              <a:off x="5649774" y="2736730"/>
              <a:ext cx="0" cy="784815"/>
            </a:xfrm>
            <a:prstGeom prst="line">
              <a:avLst/>
            </a:prstGeom>
            <a:noFill/>
            <a:ln w="19050" cap="rnd">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Straight Connector 35">
              <a:extLst>
                <a:ext uri="{FF2B5EF4-FFF2-40B4-BE49-F238E27FC236}">
                  <a16:creationId xmlns:a16="http://schemas.microsoft.com/office/drawing/2014/main" id="{92C8EC00-FD80-474B-BED7-93973956FC4E}"/>
                </a:ext>
              </a:extLst>
            </p:cNvPr>
            <p:cNvSpPr>
              <a:spLocks/>
            </p:cNvSpPr>
            <p:nvPr/>
          </p:nvSpPr>
          <p:spPr bwMode="auto">
            <a:xfrm>
              <a:off x="7805138" y="2716769"/>
              <a:ext cx="0" cy="791062"/>
            </a:xfrm>
            <a:prstGeom prst="line">
              <a:avLst/>
            </a:prstGeom>
            <a:noFill/>
            <a:ln w="19050" cap="rnd">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Freeform: Shape 36">
              <a:extLst>
                <a:ext uri="{FF2B5EF4-FFF2-40B4-BE49-F238E27FC236}">
                  <a16:creationId xmlns:a16="http://schemas.microsoft.com/office/drawing/2014/main" id="{704A8E62-407E-4543-A219-2956D6D5AE43}"/>
                </a:ext>
              </a:extLst>
            </p:cNvPr>
            <p:cNvSpPr>
              <a:spLocks/>
            </p:cNvSpPr>
            <p:nvPr/>
          </p:nvSpPr>
          <p:spPr bwMode="auto">
            <a:xfrm>
              <a:off x="3494410" y="1659836"/>
              <a:ext cx="2155364" cy="1076895"/>
            </a:xfrm>
            <a:custGeom>
              <a:avLst/>
              <a:gdLst>
                <a:gd name="T0" fmla="*/ 2734 w 2734"/>
                <a:gd name="T1" fmla="*/ 1366 h 1366"/>
                <a:gd name="T2" fmla="*/ 2726 w 2734"/>
                <a:gd name="T3" fmla="*/ 1226 h 1366"/>
                <a:gd name="T4" fmla="*/ 2706 w 2734"/>
                <a:gd name="T5" fmla="*/ 1091 h 1366"/>
                <a:gd name="T6" fmla="*/ 2672 w 2734"/>
                <a:gd name="T7" fmla="*/ 959 h 1366"/>
                <a:gd name="T8" fmla="*/ 2626 w 2734"/>
                <a:gd name="T9" fmla="*/ 835 h 1366"/>
                <a:gd name="T10" fmla="*/ 2568 w 2734"/>
                <a:gd name="T11" fmla="*/ 715 h 1366"/>
                <a:gd name="T12" fmla="*/ 2501 w 2734"/>
                <a:gd name="T13" fmla="*/ 601 h 1366"/>
                <a:gd name="T14" fmla="*/ 2423 w 2734"/>
                <a:gd name="T15" fmla="*/ 497 h 1366"/>
                <a:gd name="T16" fmla="*/ 2335 w 2734"/>
                <a:gd name="T17" fmla="*/ 400 h 1366"/>
                <a:gd name="T18" fmla="*/ 2237 w 2734"/>
                <a:gd name="T19" fmla="*/ 312 h 1366"/>
                <a:gd name="T20" fmla="*/ 2131 w 2734"/>
                <a:gd name="T21" fmla="*/ 232 h 1366"/>
                <a:gd name="T22" fmla="*/ 2019 w 2734"/>
                <a:gd name="T23" fmla="*/ 164 h 1366"/>
                <a:gd name="T24" fmla="*/ 1899 w 2734"/>
                <a:gd name="T25" fmla="*/ 106 h 1366"/>
                <a:gd name="T26" fmla="*/ 1774 w 2734"/>
                <a:gd name="T27" fmla="*/ 60 h 1366"/>
                <a:gd name="T28" fmla="*/ 1642 w 2734"/>
                <a:gd name="T29" fmla="*/ 26 h 1366"/>
                <a:gd name="T30" fmla="*/ 1508 w 2734"/>
                <a:gd name="T31" fmla="*/ 6 h 1366"/>
                <a:gd name="T32" fmla="*/ 1368 w 2734"/>
                <a:gd name="T33" fmla="*/ 0 h 1366"/>
                <a:gd name="T34" fmla="*/ 1296 w 2734"/>
                <a:gd name="T35" fmla="*/ 0 h 1366"/>
                <a:gd name="T36" fmla="*/ 1159 w 2734"/>
                <a:gd name="T37" fmla="*/ 14 h 1366"/>
                <a:gd name="T38" fmla="*/ 1025 w 2734"/>
                <a:gd name="T39" fmla="*/ 42 h 1366"/>
                <a:gd name="T40" fmla="*/ 897 w 2734"/>
                <a:gd name="T41" fmla="*/ 82 h 1366"/>
                <a:gd name="T42" fmla="*/ 775 w 2734"/>
                <a:gd name="T43" fmla="*/ 134 h 1366"/>
                <a:gd name="T44" fmla="*/ 659 w 2734"/>
                <a:gd name="T45" fmla="*/ 198 h 1366"/>
                <a:gd name="T46" fmla="*/ 550 w 2734"/>
                <a:gd name="T47" fmla="*/ 272 h 1366"/>
                <a:gd name="T48" fmla="*/ 448 w 2734"/>
                <a:gd name="T49" fmla="*/ 354 h 1366"/>
                <a:gd name="T50" fmla="*/ 356 w 2734"/>
                <a:gd name="T51" fmla="*/ 447 h 1366"/>
                <a:gd name="T52" fmla="*/ 272 w 2734"/>
                <a:gd name="T53" fmla="*/ 547 h 1366"/>
                <a:gd name="T54" fmla="*/ 198 w 2734"/>
                <a:gd name="T55" fmla="*/ 657 h 1366"/>
                <a:gd name="T56" fmla="*/ 136 w 2734"/>
                <a:gd name="T57" fmla="*/ 773 h 1366"/>
                <a:gd name="T58" fmla="*/ 84 w 2734"/>
                <a:gd name="T59" fmla="*/ 897 h 1366"/>
                <a:gd name="T60" fmla="*/ 44 w 2734"/>
                <a:gd name="T61" fmla="*/ 1025 h 1366"/>
                <a:gd name="T62" fmla="*/ 16 w 2734"/>
                <a:gd name="T63" fmla="*/ 1159 h 1366"/>
                <a:gd name="T64" fmla="*/ 2 w 2734"/>
                <a:gd name="T65" fmla="*/ 1296 h 1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34" h="1366">
                  <a:moveTo>
                    <a:pt x="2734" y="1366"/>
                  </a:moveTo>
                  <a:lnTo>
                    <a:pt x="2734" y="1366"/>
                  </a:lnTo>
                  <a:lnTo>
                    <a:pt x="2732" y="1296"/>
                  </a:lnTo>
                  <a:lnTo>
                    <a:pt x="2726" y="1226"/>
                  </a:lnTo>
                  <a:lnTo>
                    <a:pt x="2718" y="1159"/>
                  </a:lnTo>
                  <a:lnTo>
                    <a:pt x="2706" y="1091"/>
                  </a:lnTo>
                  <a:lnTo>
                    <a:pt x="2690" y="1025"/>
                  </a:lnTo>
                  <a:lnTo>
                    <a:pt x="2672" y="959"/>
                  </a:lnTo>
                  <a:lnTo>
                    <a:pt x="2650" y="897"/>
                  </a:lnTo>
                  <a:lnTo>
                    <a:pt x="2626" y="835"/>
                  </a:lnTo>
                  <a:lnTo>
                    <a:pt x="2600" y="773"/>
                  </a:lnTo>
                  <a:lnTo>
                    <a:pt x="2568" y="715"/>
                  </a:lnTo>
                  <a:lnTo>
                    <a:pt x="2536" y="657"/>
                  </a:lnTo>
                  <a:lnTo>
                    <a:pt x="2501" y="601"/>
                  </a:lnTo>
                  <a:lnTo>
                    <a:pt x="2463" y="547"/>
                  </a:lnTo>
                  <a:lnTo>
                    <a:pt x="2423" y="497"/>
                  </a:lnTo>
                  <a:lnTo>
                    <a:pt x="2379" y="447"/>
                  </a:lnTo>
                  <a:lnTo>
                    <a:pt x="2335" y="400"/>
                  </a:lnTo>
                  <a:lnTo>
                    <a:pt x="2287" y="354"/>
                  </a:lnTo>
                  <a:lnTo>
                    <a:pt x="2237" y="312"/>
                  </a:lnTo>
                  <a:lnTo>
                    <a:pt x="2185" y="272"/>
                  </a:lnTo>
                  <a:lnTo>
                    <a:pt x="2131" y="232"/>
                  </a:lnTo>
                  <a:lnTo>
                    <a:pt x="2075" y="198"/>
                  </a:lnTo>
                  <a:lnTo>
                    <a:pt x="2019" y="164"/>
                  </a:lnTo>
                  <a:lnTo>
                    <a:pt x="1959" y="134"/>
                  </a:lnTo>
                  <a:lnTo>
                    <a:pt x="1899" y="106"/>
                  </a:lnTo>
                  <a:lnTo>
                    <a:pt x="1838" y="82"/>
                  </a:lnTo>
                  <a:lnTo>
                    <a:pt x="1774" y="60"/>
                  </a:lnTo>
                  <a:lnTo>
                    <a:pt x="1710" y="42"/>
                  </a:lnTo>
                  <a:lnTo>
                    <a:pt x="1642" y="26"/>
                  </a:lnTo>
                  <a:lnTo>
                    <a:pt x="1576" y="14"/>
                  </a:lnTo>
                  <a:lnTo>
                    <a:pt x="1508" y="6"/>
                  </a:lnTo>
                  <a:lnTo>
                    <a:pt x="1438" y="0"/>
                  </a:lnTo>
                  <a:lnTo>
                    <a:pt x="1368" y="0"/>
                  </a:lnTo>
                  <a:lnTo>
                    <a:pt x="1368" y="0"/>
                  </a:lnTo>
                  <a:lnTo>
                    <a:pt x="1296" y="0"/>
                  </a:lnTo>
                  <a:lnTo>
                    <a:pt x="1228" y="6"/>
                  </a:lnTo>
                  <a:lnTo>
                    <a:pt x="1159" y="14"/>
                  </a:lnTo>
                  <a:lnTo>
                    <a:pt x="1093" y="26"/>
                  </a:lnTo>
                  <a:lnTo>
                    <a:pt x="1025" y="42"/>
                  </a:lnTo>
                  <a:lnTo>
                    <a:pt x="961" y="60"/>
                  </a:lnTo>
                  <a:lnTo>
                    <a:pt x="897" y="82"/>
                  </a:lnTo>
                  <a:lnTo>
                    <a:pt x="835" y="106"/>
                  </a:lnTo>
                  <a:lnTo>
                    <a:pt x="775" y="134"/>
                  </a:lnTo>
                  <a:lnTo>
                    <a:pt x="715" y="164"/>
                  </a:lnTo>
                  <a:lnTo>
                    <a:pt x="659" y="198"/>
                  </a:lnTo>
                  <a:lnTo>
                    <a:pt x="603" y="232"/>
                  </a:lnTo>
                  <a:lnTo>
                    <a:pt x="550" y="272"/>
                  </a:lnTo>
                  <a:lnTo>
                    <a:pt x="498" y="312"/>
                  </a:lnTo>
                  <a:lnTo>
                    <a:pt x="448" y="354"/>
                  </a:lnTo>
                  <a:lnTo>
                    <a:pt x="402" y="400"/>
                  </a:lnTo>
                  <a:lnTo>
                    <a:pt x="356" y="447"/>
                  </a:lnTo>
                  <a:lnTo>
                    <a:pt x="312" y="497"/>
                  </a:lnTo>
                  <a:lnTo>
                    <a:pt x="272" y="547"/>
                  </a:lnTo>
                  <a:lnTo>
                    <a:pt x="234" y="601"/>
                  </a:lnTo>
                  <a:lnTo>
                    <a:pt x="198" y="657"/>
                  </a:lnTo>
                  <a:lnTo>
                    <a:pt x="166" y="715"/>
                  </a:lnTo>
                  <a:lnTo>
                    <a:pt x="136" y="773"/>
                  </a:lnTo>
                  <a:lnTo>
                    <a:pt x="108" y="835"/>
                  </a:lnTo>
                  <a:lnTo>
                    <a:pt x="84" y="897"/>
                  </a:lnTo>
                  <a:lnTo>
                    <a:pt x="62" y="959"/>
                  </a:lnTo>
                  <a:lnTo>
                    <a:pt x="44" y="1025"/>
                  </a:lnTo>
                  <a:lnTo>
                    <a:pt x="28" y="1091"/>
                  </a:lnTo>
                  <a:lnTo>
                    <a:pt x="16" y="1159"/>
                  </a:lnTo>
                  <a:lnTo>
                    <a:pt x="8" y="1226"/>
                  </a:lnTo>
                  <a:lnTo>
                    <a:pt x="2" y="1296"/>
                  </a:lnTo>
                  <a:lnTo>
                    <a:pt x="0" y="1366"/>
                  </a:lnTo>
                </a:path>
              </a:pathLst>
            </a:custGeom>
            <a:noFill/>
            <a:ln w="19050" cap="rnd">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Freeform: Shape 37">
              <a:extLst>
                <a:ext uri="{FF2B5EF4-FFF2-40B4-BE49-F238E27FC236}">
                  <a16:creationId xmlns:a16="http://schemas.microsoft.com/office/drawing/2014/main" id="{A65C14E4-A72B-4B24-B589-2007B4B129C5}"/>
                </a:ext>
              </a:extLst>
            </p:cNvPr>
            <p:cNvSpPr>
              <a:spLocks/>
            </p:cNvSpPr>
            <p:nvPr/>
          </p:nvSpPr>
          <p:spPr bwMode="auto">
            <a:xfrm flipH="1" flipV="1">
              <a:off x="1339046" y="3497191"/>
              <a:ext cx="2155364" cy="1076895"/>
            </a:xfrm>
            <a:custGeom>
              <a:avLst/>
              <a:gdLst>
                <a:gd name="T0" fmla="*/ 2734 w 2734"/>
                <a:gd name="T1" fmla="*/ 1366 h 1366"/>
                <a:gd name="T2" fmla="*/ 2726 w 2734"/>
                <a:gd name="T3" fmla="*/ 1226 h 1366"/>
                <a:gd name="T4" fmla="*/ 2706 w 2734"/>
                <a:gd name="T5" fmla="*/ 1091 h 1366"/>
                <a:gd name="T6" fmla="*/ 2672 w 2734"/>
                <a:gd name="T7" fmla="*/ 959 h 1366"/>
                <a:gd name="T8" fmla="*/ 2626 w 2734"/>
                <a:gd name="T9" fmla="*/ 835 h 1366"/>
                <a:gd name="T10" fmla="*/ 2568 w 2734"/>
                <a:gd name="T11" fmla="*/ 715 h 1366"/>
                <a:gd name="T12" fmla="*/ 2501 w 2734"/>
                <a:gd name="T13" fmla="*/ 601 h 1366"/>
                <a:gd name="T14" fmla="*/ 2423 w 2734"/>
                <a:gd name="T15" fmla="*/ 497 h 1366"/>
                <a:gd name="T16" fmla="*/ 2335 w 2734"/>
                <a:gd name="T17" fmla="*/ 400 h 1366"/>
                <a:gd name="T18" fmla="*/ 2237 w 2734"/>
                <a:gd name="T19" fmla="*/ 312 h 1366"/>
                <a:gd name="T20" fmla="*/ 2131 w 2734"/>
                <a:gd name="T21" fmla="*/ 232 h 1366"/>
                <a:gd name="T22" fmla="*/ 2019 w 2734"/>
                <a:gd name="T23" fmla="*/ 164 h 1366"/>
                <a:gd name="T24" fmla="*/ 1899 w 2734"/>
                <a:gd name="T25" fmla="*/ 106 h 1366"/>
                <a:gd name="T26" fmla="*/ 1774 w 2734"/>
                <a:gd name="T27" fmla="*/ 60 h 1366"/>
                <a:gd name="T28" fmla="*/ 1642 w 2734"/>
                <a:gd name="T29" fmla="*/ 26 h 1366"/>
                <a:gd name="T30" fmla="*/ 1508 w 2734"/>
                <a:gd name="T31" fmla="*/ 6 h 1366"/>
                <a:gd name="T32" fmla="*/ 1368 w 2734"/>
                <a:gd name="T33" fmla="*/ 0 h 1366"/>
                <a:gd name="T34" fmla="*/ 1296 w 2734"/>
                <a:gd name="T35" fmla="*/ 0 h 1366"/>
                <a:gd name="T36" fmla="*/ 1159 w 2734"/>
                <a:gd name="T37" fmla="*/ 14 h 1366"/>
                <a:gd name="T38" fmla="*/ 1025 w 2734"/>
                <a:gd name="T39" fmla="*/ 42 h 1366"/>
                <a:gd name="T40" fmla="*/ 897 w 2734"/>
                <a:gd name="T41" fmla="*/ 82 h 1366"/>
                <a:gd name="T42" fmla="*/ 775 w 2734"/>
                <a:gd name="T43" fmla="*/ 134 h 1366"/>
                <a:gd name="T44" fmla="*/ 659 w 2734"/>
                <a:gd name="T45" fmla="*/ 198 h 1366"/>
                <a:gd name="T46" fmla="*/ 550 w 2734"/>
                <a:gd name="T47" fmla="*/ 272 h 1366"/>
                <a:gd name="T48" fmla="*/ 448 w 2734"/>
                <a:gd name="T49" fmla="*/ 354 h 1366"/>
                <a:gd name="T50" fmla="*/ 356 w 2734"/>
                <a:gd name="T51" fmla="*/ 447 h 1366"/>
                <a:gd name="T52" fmla="*/ 272 w 2734"/>
                <a:gd name="T53" fmla="*/ 547 h 1366"/>
                <a:gd name="T54" fmla="*/ 198 w 2734"/>
                <a:gd name="T55" fmla="*/ 657 h 1366"/>
                <a:gd name="T56" fmla="*/ 136 w 2734"/>
                <a:gd name="T57" fmla="*/ 773 h 1366"/>
                <a:gd name="T58" fmla="*/ 84 w 2734"/>
                <a:gd name="T59" fmla="*/ 897 h 1366"/>
                <a:gd name="T60" fmla="*/ 44 w 2734"/>
                <a:gd name="T61" fmla="*/ 1025 h 1366"/>
                <a:gd name="T62" fmla="*/ 16 w 2734"/>
                <a:gd name="T63" fmla="*/ 1159 h 1366"/>
                <a:gd name="T64" fmla="*/ 2 w 2734"/>
                <a:gd name="T65" fmla="*/ 1296 h 1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34" h="1366">
                  <a:moveTo>
                    <a:pt x="2734" y="1366"/>
                  </a:moveTo>
                  <a:lnTo>
                    <a:pt x="2734" y="1366"/>
                  </a:lnTo>
                  <a:lnTo>
                    <a:pt x="2732" y="1296"/>
                  </a:lnTo>
                  <a:lnTo>
                    <a:pt x="2726" y="1226"/>
                  </a:lnTo>
                  <a:lnTo>
                    <a:pt x="2718" y="1159"/>
                  </a:lnTo>
                  <a:lnTo>
                    <a:pt x="2706" y="1091"/>
                  </a:lnTo>
                  <a:lnTo>
                    <a:pt x="2690" y="1025"/>
                  </a:lnTo>
                  <a:lnTo>
                    <a:pt x="2672" y="959"/>
                  </a:lnTo>
                  <a:lnTo>
                    <a:pt x="2650" y="897"/>
                  </a:lnTo>
                  <a:lnTo>
                    <a:pt x="2626" y="835"/>
                  </a:lnTo>
                  <a:lnTo>
                    <a:pt x="2600" y="773"/>
                  </a:lnTo>
                  <a:lnTo>
                    <a:pt x="2568" y="715"/>
                  </a:lnTo>
                  <a:lnTo>
                    <a:pt x="2536" y="657"/>
                  </a:lnTo>
                  <a:lnTo>
                    <a:pt x="2501" y="601"/>
                  </a:lnTo>
                  <a:lnTo>
                    <a:pt x="2463" y="547"/>
                  </a:lnTo>
                  <a:lnTo>
                    <a:pt x="2423" y="497"/>
                  </a:lnTo>
                  <a:lnTo>
                    <a:pt x="2379" y="447"/>
                  </a:lnTo>
                  <a:lnTo>
                    <a:pt x="2335" y="400"/>
                  </a:lnTo>
                  <a:lnTo>
                    <a:pt x="2287" y="354"/>
                  </a:lnTo>
                  <a:lnTo>
                    <a:pt x="2237" y="312"/>
                  </a:lnTo>
                  <a:lnTo>
                    <a:pt x="2185" y="272"/>
                  </a:lnTo>
                  <a:lnTo>
                    <a:pt x="2131" y="232"/>
                  </a:lnTo>
                  <a:lnTo>
                    <a:pt x="2075" y="198"/>
                  </a:lnTo>
                  <a:lnTo>
                    <a:pt x="2019" y="164"/>
                  </a:lnTo>
                  <a:lnTo>
                    <a:pt x="1959" y="134"/>
                  </a:lnTo>
                  <a:lnTo>
                    <a:pt x="1899" y="106"/>
                  </a:lnTo>
                  <a:lnTo>
                    <a:pt x="1838" y="82"/>
                  </a:lnTo>
                  <a:lnTo>
                    <a:pt x="1774" y="60"/>
                  </a:lnTo>
                  <a:lnTo>
                    <a:pt x="1710" y="42"/>
                  </a:lnTo>
                  <a:lnTo>
                    <a:pt x="1642" y="26"/>
                  </a:lnTo>
                  <a:lnTo>
                    <a:pt x="1576" y="14"/>
                  </a:lnTo>
                  <a:lnTo>
                    <a:pt x="1508" y="6"/>
                  </a:lnTo>
                  <a:lnTo>
                    <a:pt x="1438" y="0"/>
                  </a:lnTo>
                  <a:lnTo>
                    <a:pt x="1368" y="0"/>
                  </a:lnTo>
                  <a:lnTo>
                    <a:pt x="1368" y="0"/>
                  </a:lnTo>
                  <a:lnTo>
                    <a:pt x="1296" y="0"/>
                  </a:lnTo>
                  <a:lnTo>
                    <a:pt x="1228" y="6"/>
                  </a:lnTo>
                  <a:lnTo>
                    <a:pt x="1159" y="14"/>
                  </a:lnTo>
                  <a:lnTo>
                    <a:pt x="1093" y="26"/>
                  </a:lnTo>
                  <a:lnTo>
                    <a:pt x="1025" y="42"/>
                  </a:lnTo>
                  <a:lnTo>
                    <a:pt x="961" y="60"/>
                  </a:lnTo>
                  <a:lnTo>
                    <a:pt x="897" y="82"/>
                  </a:lnTo>
                  <a:lnTo>
                    <a:pt x="835" y="106"/>
                  </a:lnTo>
                  <a:lnTo>
                    <a:pt x="775" y="134"/>
                  </a:lnTo>
                  <a:lnTo>
                    <a:pt x="715" y="164"/>
                  </a:lnTo>
                  <a:lnTo>
                    <a:pt x="659" y="198"/>
                  </a:lnTo>
                  <a:lnTo>
                    <a:pt x="603" y="232"/>
                  </a:lnTo>
                  <a:lnTo>
                    <a:pt x="550" y="272"/>
                  </a:lnTo>
                  <a:lnTo>
                    <a:pt x="498" y="312"/>
                  </a:lnTo>
                  <a:lnTo>
                    <a:pt x="448" y="354"/>
                  </a:lnTo>
                  <a:lnTo>
                    <a:pt x="402" y="400"/>
                  </a:lnTo>
                  <a:lnTo>
                    <a:pt x="356" y="447"/>
                  </a:lnTo>
                  <a:lnTo>
                    <a:pt x="312" y="497"/>
                  </a:lnTo>
                  <a:lnTo>
                    <a:pt x="272" y="547"/>
                  </a:lnTo>
                  <a:lnTo>
                    <a:pt x="234" y="601"/>
                  </a:lnTo>
                  <a:lnTo>
                    <a:pt x="198" y="657"/>
                  </a:lnTo>
                  <a:lnTo>
                    <a:pt x="166" y="715"/>
                  </a:lnTo>
                  <a:lnTo>
                    <a:pt x="136" y="773"/>
                  </a:lnTo>
                  <a:lnTo>
                    <a:pt x="108" y="835"/>
                  </a:lnTo>
                  <a:lnTo>
                    <a:pt x="84" y="897"/>
                  </a:lnTo>
                  <a:lnTo>
                    <a:pt x="62" y="959"/>
                  </a:lnTo>
                  <a:lnTo>
                    <a:pt x="44" y="1025"/>
                  </a:lnTo>
                  <a:lnTo>
                    <a:pt x="28" y="1091"/>
                  </a:lnTo>
                  <a:lnTo>
                    <a:pt x="16" y="1159"/>
                  </a:lnTo>
                  <a:lnTo>
                    <a:pt x="8" y="1226"/>
                  </a:lnTo>
                  <a:lnTo>
                    <a:pt x="2" y="1296"/>
                  </a:lnTo>
                  <a:lnTo>
                    <a:pt x="0" y="1366"/>
                  </a:lnTo>
                </a:path>
              </a:pathLst>
            </a:custGeom>
            <a:noFill/>
            <a:ln w="19050" cap="rnd">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Straight Connector 38">
              <a:extLst>
                <a:ext uri="{FF2B5EF4-FFF2-40B4-BE49-F238E27FC236}">
                  <a16:creationId xmlns:a16="http://schemas.microsoft.com/office/drawing/2014/main" id="{A04AEDFB-E765-4A30-BC5E-D5A22F712D66}"/>
                </a:ext>
              </a:extLst>
            </p:cNvPr>
            <p:cNvSpPr>
              <a:spLocks/>
            </p:cNvSpPr>
            <p:nvPr/>
          </p:nvSpPr>
          <p:spPr bwMode="auto">
            <a:xfrm>
              <a:off x="3494410" y="2716772"/>
              <a:ext cx="0" cy="791062"/>
            </a:xfrm>
            <a:prstGeom prst="line">
              <a:avLst/>
            </a:prstGeom>
            <a:noFill/>
            <a:ln w="19050" cap="rnd">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Freeform: Shape 39">
              <a:extLst>
                <a:ext uri="{FF2B5EF4-FFF2-40B4-BE49-F238E27FC236}">
                  <a16:creationId xmlns:a16="http://schemas.microsoft.com/office/drawing/2014/main" id="{4250E902-C152-4DF7-9B72-A838C0B50002}"/>
                </a:ext>
              </a:extLst>
            </p:cNvPr>
            <p:cNvSpPr/>
            <p:nvPr/>
          </p:nvSpPr>
          <p:spPr>
            <a:xfrm>
              <a:off x="7805313" y="1661133"/>
              <a:ext cx="1338687" cy="1074214"/>
            </a:xfrm>
            <a:custGeom>
              <a:avLst/>
              <a:gdLst>
                <a:gd name="connsiteX0" fmla="*/ 0 w 1338687"/>
                <a:gd name="connsiteY0" fmla="*/ 1074214 h 1165654"/>
                <a:gd name="connsiteX1" fmla="*/ 1077507 w 1338687"/>
                <a:gd name="connsiteY1" fmla="*/ 0 h 1165654"/>
                <a:gd name="connsiteX2" fmla="*/ 1338687 w 1338687"/>
                <a:gd name="connsiteY2" fmla="*/ 33206 h 1165654"/>
                <a:gd name="connsiteX3" fmla="*/ 1338687 w 1338687"/>
                <a:gd name="connsiteY3" fmla="*/ 1074214 h 1165654"/>
                <a:gd name="connsiteX4" fmla="*/ 91440 w 1338687"/>
                <a:gd name="connsiteY4" fmla="*/ 1165654 h 1165654"/>
                <a:gd name="connsiteX0" fmla="*/ 0 w 1338687"/>
                <a:gd name="connsiteY0" fmla="*/ 1074214 h 1074214"/>
                <a:gd name="connsiteX1" fmla="*/ 1077507 w 1338687"/>
                <a:gd name="connsiteY1" fmla="*/ 0 h 1074214"/>
                <a:gd name="connsiteX2" fmla="*/ 1338687 w 1338687"/>
                <a:gd name="connsiteY2" fmla="*/ 33206 h 1074214"/>
                <a:gd name="connsiteX3" fmla="*/ 1338687 w 1338687"/>
                <a:gd name="connsiteY3" fmla="*/ 1074214 h 1074214"/>
                <a:gd name="connsiteX0" fmla="*/ 0 w 1338687"/>
                <a:gd name="connsiteY0" fmla="*/ 1074214 h 1074214"/>
                <a:gd name="connsiteX1" fmla="*/ 1077507 w 1338687"/>
                <a:gd name="connsiteY1" fmla="*/ 0 h 1074214"/>
                <a:gd name="connsiteX2" fmla="*/ 1338687 w 1338687"/>
                <a:gd name="connsiteY2" fmla="*/ 33206 h 1074214"/>
              </a:gdLst>
              <a:ahLst/>
              <a:cxnLst>
                <a:cxn ang="0">
                  <a:pos x="connsiteX0" y="connsiteY0"/>
                </a:cxn>
                <a:cxn ang="0">
                  <a:pos x="connsiteX1" y="connsiteY1"/>
                </a:cxn>
                <a:cxn ang="0">
                  <a:pos x="connsiteX2" y="connsiteY2"/>
                </a:cxn>
              </a:cxnLst>
              <a:rect l="l" t="t" r="r" b="b"/>
              <a:pathLst>
                <a:path w="1338687" h="1074214">
                  <a:moveTo>
                    <a:pt x="0" y="1074214"/>
                  </a:moveTo>
                  <a:cubicBezTo>
                    <a:pt x="1701" y="480622"/>
                    <a:pt x="483477" y="0"/>
                    <a:pt x="1077507" y="0"/>
                  </a:cubicBezTo>
                  <a:cubicBezTo>
                    <a:pt x="1167688" y="0"/>
                    <a:pt x="1255281" y="11077"/>
                    <a:pt x="1338687" y="33206"/>
                  </a:cubicBezTo>
                </a:path>
              </a:pathLst>
            </a:custGeom>
            <a:noFill/>
            <a:ln w="19050" cap="rnd">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Freeform: Shape 40">
              <a:extLst>
                <a:ext uri="{FF2B5EF4-FFF2-40B4-BE49-F238E27FC236}">
                  <a16:creationId xmlns:a16="http://schemas.microsoft.com/office/drawing/2014/main" id="{1A694148-F9E4-4332-A622-3274A5E78A20}"/>
                </a:ext>
              </a:extLst>
            </p:cNvPr>
            <p:cNvSpPr/>
            <p:nvPr/>
          </p:nvSpPr>
          <p:spPr>
            <a:xfrm flipH="1">
              <a:off x="359" y="1661133"/>
              <a:ext cx="1338687" cy="1074214"/>
            </a:xfrm>
            <a:custGeom>
              <a:avLst/>
              <a:gdLst>
                <a:gd name="connsiteX0" fmla="*/ 0 w 1338687"/>
                <a:gd name="connsiteY0" fmla="*/ 1074214 h 1165654"/>
                <a:gd name="connsiteX1" fmla="*/ 1077507 w 1338687"/>
                <a:gd name="connsiteY1" fmla="*/ 0 h 1165654"/>
                <a:gd name="connsiteX2" fmla="*/ 1338687 w 1338687"/>
                <a:gd name="connsiteY2" fmla="*/ 33206 h 1165654"/>
                <a:gd name="connsiteX3" fmla="*/ 1338687 w 1338687"/>
                <a:gd name="connsiteY3" fmla="*/ 1074214 h 1165654"/>
                <a:gd name="connsiteX4" fmla="*/ 91440 w 1338687"/>
                <a:gd name="connsiteY4" fmla="*/ 1165654 h 1165654"/>
                <a:gd name="connsiteX0" fmla="*/ 0 w 1338687"/>
                <a:gd name="connsiteY0" fmla="*/ 1074214 h 1074214"/>
                <a:gd name="connsiteX1" fmla="*/ 1077507 w 1338687"/>
                <a:gd name="connsiteY1" fmla="*/ 0 h 1074214"/>
                <a:gd name="connsiteX2" fmla="*/ 1338687 w 1338687"/>
                <a:gd name="connsiteY2" fmla="*/ 33206 h 1074214"/>
                <a:gd name="connsiteX3" fmla="*/ 1338687 w 1338687"/>
                <a:gd name="connsiteY3" fmla="*/ 1074214 h 1074214"/>
                <a:gd name="connsiteX0" fmla="*/ 0 w 1338687"/>
                <a:gd name="connsiteY0" fmla="*/ 1074214 h 1074214"/>
                <a:gd name="connsiteX1" fmla="*/ 1077507 w 1338687"/>
                <a:gd name="connsiteY1" fmla="*/ 0 h 1074214"/>
                <a:gd name="connsiteX2" fmla="*/ 1338687 w 1338687"/>
                <a:gd name="connsiteY2" fmla="*/ 33206 h 1074214"/>
              </a:gdLst>
              <a:ahLst/>
              <a:cxnLst>
                <a:cxn ang="0">
                  <a:pos x="connsiteX0" y="connsiteY0"/>
                </a:cxn>
                <a:cxn ang="0">
                  <a:pos x="connsiteX1" y="connsiteY1"/>
                </a:cxn>
                <a:cxn ang="0">
                  <a:pos x="connsiteX2" y="connsiteY2"/>
                </a:cxn>
              </a:cxnLst>
              <a:rect l="l" t="t" r="r" b="b"/>
              <a:pathLst>
                <a:path w="1338687" h="1074214">
                  <a:moveTo>
                    <a:pt x="0" y="1074214"/>
                  </a:moveTo>
                  <a:cubicBezTo>
                    <a:pt x="1701" y="480622"/>
                    <a:pt x="483477" y="0"/>
                    <a:pt x="1077507" y="0"/>
                  </a:cubicBezTo>
                  <a:cubicBezTo>
                    <a:pt x="1167688" y="0"/>
                    <a:pt x="1255281" y="11077"/>
                    <a:pt x="1338687" y="33206"/>
                  </a:cubicBezTo>
                </a:path>
              </a:pathLst>
            </a:custGeom>
            <a:noFill/>
            <a:ln w="19050" cap="rnd">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29" name="千图PPT彼岸天：ID 8661124库_组合 28">
            <a:extLst>
              <a:ext uri="{FF2B5EF4-FFF2-40B4-BE49-F238E27FC236}">
                <a16:creationId xmlns:a16="http://schemas.microsoft.com/office/drawing/2014/main" id="{3B8A5E69-BBBE-4137-9F60-8D094C364A17}"/>
              </a:ext>
            </a:extLst>
          </p:cNvPr>
          <p:cNvGrpSpPr/>
          <p:nvPr>
            <p:custDataLst>
              <p:tags r:id="rId2"/>
            </p:custDataLst>
          </p:nvPr>
        </p:nvGrpSpPr>
        <p:grpSpPr>
          <a:xfrm>
            <a:off x="4794393" y="2080333"/>
            <a:ext cx="2603460" cy="3276363"/>
            <a:chOff x="4794393" y="2080333"/>
            <a:chExt cx="2603460" cy="3276363"/>
          </a:xfrm>
        </p:grpSpPr>
        <p:sp>
          <p:nvSpPr>
            <p:cNvPr id="8" name="Oval 61">
              <a:extLst>
                <a:ext uri="{FF2B5EF4-FFF2-40B4-BE49-F238E27FC236}">
                  <a16:creationId xmlns:a16="http://schemas.microsoft.com/office/drawing/2014/main" id="{1AFAD280-9FE7-4427-86AE-28E281AD32D5}"/>
                </a:ext>
              </a:extLst>
            </p:cNvPr>
            <p:cNvSpPr/>
            <p:nvPr/>
          </p:nvSpPr>
          <p:spPr>
            <a:xfrm>
              <a:off x="5049912" y="2080333"/>
              <a:ext cx="2160240" cy="2160239"/>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Freeform: Shape 66">
              <a:extLst>
                <a:ext uri="{FF2B5EF4-FFF2-40B4-BE49-F238E27FC236}">
                  <a16:creationId xmlns:a16="http://schemas.microsoft.com/office/drawing/2014/main" id="{62D92196-6BDA-4575-9316-68F7BF209A72}"/>
                </a:ext>
              </a:extLst>
            </p:cNvPr>
            <p:cNvSpPr>
              <a:spLocks/>
            </p:cNvSpPr>
            <p:nvPr/>
          </p:nvSpPr>
          <p:spPr bwMode="auto">
            <a:xfrm>
              <a:off x="5733935" y="2769249"/>
              <a:ext cx="782408" cy="782408"/>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p:spPr>
          <p:txBody>
            <a:bodyPr anchor="ctr"/>
            <a:lstStyle/>
            <a:p>
              <a:pPr algn="ctr"/>
              <a:endParaRPr/>
            </a:p>
          </p:txBody>
        </p:sp>
        <p:grpSp>
          <p:nvGrpSpPr>
            <p:cNvPr id="12" name="Group 26">
              <a:extLst>
                <a:ext uri="{FF2B5EF4-FFF2-40B4-BE49-F238E27FC236}">
                  <a16:creationId xmlns:a16="http://schemas.microsoft.com/office/drawing/2014/main" id="{E302E2A0-FBD2-405E-8560-9F2C5A248DC4}"/>
                </a:ext>
              </a:extLst>
            </p:cNvPr>
            <p:cNvGrpSpPr/>
            <p:nvPr/>
          </p:nvGrpSpPr>
          <p:grpSpPr>
            <a:xfrm>
              <a:off x="4794393" y="4240572"/>
              <a:ext cx="2603460" cy="1116124"/>
              <a:chOff x="8323877" y="1592801"/>
              <a:chExt cx="2911889" cy="1116124"/>
            </a:xfrm>
          </p:grpSpPr>
          <p:sp>
            <p:nvSpPr>
              <p:cNvPr id="19" name="TextBox 27">
                <a:extLst>
                  <a:ext uri="{FF2B5EF4-FFF2-40B4-BE49-F238E27FC236}">
                    <a16:creationId xmlns:a16="http://schemas.microsoft.com/office/drawing/2014/main" id="{E552342E-1FD9-4D76-943F-B77FC29F64E8}"/>
                  </a:ext>
                </a:extLst>
              </p:cNvPr>
              <p:cNvSpPr txBox="1">
                <a:spLocks/>
              </p:cNvSpPr>
              <p:nvPr/>
            </p:nvSpPr>
            <p:spPr bwMode="auto">
              <a:xfrm>
                <a:off x="8323877" y="2067967"/>
                <a:ext cx="2911889" cy="640958"/>
              </a:xfrm>
              <a:prstGeom prst="rect">
                <a:avLst/>
              </a:prstGeom>
            </p:spPr>
            <p:txBody>
              <a:bodyPr wrap="square" lIns="0" tIns="72000" rIns="0" bIns="0" anchor="t" anchorCtr="1">
                <a:normAutofit/>
              </a:bodyPr>
              <a:lstStyle/>
              <a:p>
                <a:pPr marL="0" indent="0" algn="ctr">
                  <a:lnSpc>
                    <a:spcPct val="120000"/>
                  </a:lnSpc>
                  <a:spcBef>
                    <a:spcPct val="0"/>
                  </a:spcBef>
                  <a:defRPr/>
                </a:pPr>
                <a:r>
                  <a:rPr lang="zh-CN" altLang="en-US" sz="1050" dirty="0">
                    <a:solidFill>
                      <a:schemeClr val="dk1">
                        <a:lumMod val="100000"/>
                      </a:schemeClr>
                    </a:solidFill>
                  </a:rPr>
                  <a:t>请替换文字内容复制你的内容到此 </a:t>
                </a:r>
                <a:br>
                  <a:rPr lang="zh-CN" altLang="en-US" sz="1050" dirty="0">
                    <a:solidFill>
                      <a:schemeClr val="dk1">
                        <a:lumMod val="100000"/>
                      </a:schemeClr>
                    </a:solidFill>
                  </a:rPr>
                </a:br>
                <a:r>
                  <a:rPr lang="zh-CN" altLang="en-US" sz="1050" dirty="0">
                    <a:solidFill>
                      <a:schemeClr val="dk1">
                        <a:lumMod val="100000"/>
                      </a:schemeClr>
                    </a:solidFill>
                  </a:rPr>
                  <a:t>请替换文字内容复制你的内容到此</a:t>
                </a:r>
              </a:p>
            </p:txBody>
          </p:sp>
          <p:sp>
            <p:nvSpPr>
              <p:cNvPr id="20" name="TextBox 28">
                <a:extLst>
                  <a:ext uri="{FF2B5EF4-FFF2-40B4-BE49-F238E27FC236}">
                    <a16:creationId xmlns:a16="http://schemas.microsoft.com/office/drawing/2014/main" id="{42CE3660-941B-4F7B-A840-55BBDA8E1B14}"/>
                  </a:ext>
                </a:extLst>
              </p:cNvPr>
              <p:cNvSpPr txBox="1">
                <a:spLocks/>
              </p:cNvSpPr>
              <p:nvPr/>
            </p:nvSpPr>
            <p:spPr bwMode="auto">
              <a:xfrm>
                <a:off x="8323877" y="1592801"/>
                <a:ext cx="2911889" cy="462246"/>
              </a:xfrm>
              <a:prstGeom prst="rect">
                <a:avLst/>
              </a:prstGeom>
            </p:spPr>
            <p:txBody>
              <a:bodyPr wrap="none" lIns="0" tIns="0" rIns="0" bIns="0" anchor="b" anchorCtr="1">
                <a:normAutofit/>
              </a:bodyPr>
              <a:lstStyle/>
              <a:p>
                <a:pPr marL="0" indent="0" algn="ctr">
                  <a:defRPr/>
                </a:pPr>
                <a:r>
                  <a:rPr lang="zh-CN" altLang="en-US" sz="1600" b="1" dirty="0">
                    <a:solidFill>
                      <a:schemeClr val="accent2"/>
                    </a:solidFill>
                  </a:rPr>
                  <a:t>输入标题文本</a:t>
                </a:r>
              </a:p>
            </p:txBody>
          </p:sp>
        </p:grpSp>
      </p:grpSp>
      <p:grpSp>
        <p:nvGrpSpPr>
          <p:cNvPr id="30" name="千图PPT彼岸天：ID 8661124库_组合 29">
            <a:extLst>
              <a:ext uri="{FF2B5EF4-FFF2-40B4-BE49-F238E27FC236}">
                <a16:creationId xmlns:a16="http://schemas.microsoft.com/office/drawing/2014/main" id="{935682AC-6388-4BC4-9419-738B310C10C9}"/>
              </a:ext>
            </a:extLst>
          </p:cNvPr>
          <p:cNvGrpSpPr/>
          <p:nvPr>
            <p:custDataLst>
              <p:tags r:id="rId3"/>
            </p:custDataLst>
          </p:nvPr>
        </p:nvGrpSpPr>
        <p:grpSpPr>
          <a:xfrm>
            <a:off x="7674572" y="1916833"/>
            <a:ext cx="2603460" cy="3420379"/>
            <a:chOff x="7674572" y="1916833"/>
            <a:chExt cx="2603460" cy="3420379"/>
          </a:xfrm>
        </p:grpSpPr>
        <p:sp>
          <p:nvSpPr>
            <p:cNvPr id="7" name="Oval 60">
              <a:extLst>
                <a:ext uri="{FF2B5EF4-FFF2-40B4-BE49-F238E27FC236}">
                  <a16:creationId xmlns:a16="http://schemas.microsoft.com/office/drawing/2014/main" id="{A89480A6-075C-44BA-BD31-A2433C8DC2CF}"/>
                </a:ext>
              </a:extLst>
            </p:cNvPr>
            <p:cNvSpPr/>
            <p:nvPr/>
          </p:nvSpPr>
          <p:spPr>
            <a:xfrm>
              <a:off x="7896182" y="3176973"/>
              <a:ext cx="2160240" cy="2160239"/>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Freeform: Shape 64">
              <a:extLst>
                <a:ext uri="{FF2B5EF4-FFF2-40B4-BE49-F238E27FC236}">
                  <a16:creationId xmlns:a16="http://schemas.microsoft.com/office/drawing/2014/main" id="{C1F1C098-1F38-4894-9B5F-2C04CD070C2D}"/>
                </a:ext>
              </a:extLst>
            </p:cNvPr>
            <p:cNvSpPr>
              <a:spLocks/>
            </p:cNvSpPr>
            <p:nvPr/>
          </p:nvSpPr>
          <p:spPr bwMode="auto">
            <a:xfrm>
              <a:off x="8578737" y="3865888"/>
              <a:ext cx="782408" cy="782408"/>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p:spPr>
          <p:txBody>
            <a:bodyPr anchor="ctr"/>
            <a:lstStyle/>
            <a:p>
              <a:pPr algn="ctr"/>
              <a:endParaRPr/>
            </a:p>
          </p:txBody>
        </p:sp>
        <p:grpSp>
          <p:nvGrpSpPr>
            <p:cNvPr id="13" name="Group 29">
              <a:extLst>
                <a:ext uri="{FF2B5EF4-FFF2-40B4-BE49-F238E27FC236}">
                  <a16:creationId xmlns:a16="http://schemas.microsoft.com/office/drawing/2014/main" id="{3B7B4183-E4EE-4471-979A-A9325283BAAE}"/>
                </a:ext>
              </a:extLst>
            </p:cNvPr>
            <p:cNvGrpSpPr/>
            <p:nvPr/>
          </p:nvGrpSpPr>
          <p:grpSpPr>
            <a:xfrm>
              <a:off x="7674572" y="1916833"/>
              <a:ext cx="2603460" cy="1260140"/>
              <a:chOff x="8323877" y="1592801"/>
              <a:chExt cx="2911889" cy="1260140"/>
            </a:xfrm>
          </p:grpSpPr>
          <p:sp>
            <p:nvSpPr>
              <p:cNvPr id="17" name="TextBox 30">
                <a:extLst>
                  <a:ext uri="{FF2B5EF4-FFF2-40B4-BE49-F238E27FC236}">
                    <a16:creationId xmlns:a16="http://schemas.microsoft.com/office/drawing/2014/main" id="{E49B6BE5-423C-4BFE-A360-9B2ECC773C01}"/>
                  </a:ext>
                </a:extLst>
              </p:cNvPr>
              <p:cNvSpPr txBox="1">
                <a:spLocks/>
              </p:cNvSpPr>
              <p:nvPr/>
            </p:nvSpPr>
            <p:spPr bwMode="auto">
              <a:xfrm>
                <a:off x="8323877" y="2067967"/>
                <a:ext cx="2911889" cy="784974"/>
              </a:xfrm>
              <a:prstGeom prst="rect">
                <a:avLst/>
              </a:prstGeom>
            </p:spPr>
            <p:txBody>
              <a:bodyPr wrap="square" lIns="0" tIns="72000" rIns="0" bIns="0" anchor="t" anchorCtr="1">
                <a:normAutofit/>
              </a:bodyPr>
              <a:lstStyle/>
              <a:p>
                <a:pPr marL="0" indent="0" algn="ctr">
                  <a:lnSpc>
                    <a:spcPct val="120000"/>
                  </a:lnSpc>
                  <a:spcBef>
                    <a:spcPct val="0"/>
                  </a:spcBef>
                  <a:defRPr/>
                </a:pPr>
                <a:r>
                  <a:rPr lang="zh-CN" altLang="en-US" sz="1050" dirty="0">
                    <a:solidFill>
                      <a:schemeClr val="dk1">
                        <a:lumMod val="100000"/>
                      </a:schemeClr>
                    </a:solidFill>
                  </a:rPr>
                  <a:t>请替换文字内容复制你的内容到此 </a:t>
                </a:r>
                <a:br>
                  <a:rPr lang="zh-CN" altLang="en-US" sz="1050" dirty="0">
                    <a:solidFill>
                      <a:schemeClr val="dk1">
                        <a:lumMod val="100000"/>
                      </a:schemeClr>
                    </a:solidFill>
                  </a:rPr>
                </a:br>
                <a:r>
                  <a:rPr lang="zh-CN" altLang="en-US" sz="1050" dirty="0">
                    <a:solidFill>
                      <a:schemeClr val="dk1">
                        <a:lumMod val="100000"/>
                      </a:schemeClr>
                    </a:solidFill>
                  </a:rPr>
                  <a:t>请替换文字内容复制你的内容到此</a:t>
                </a:r>
              </a:p>
            </p:txBody>
          </p:sp>
          <p:sp>
            <p:nvSpPr>
              <p:cNvPr id="18" name="TextBox 31">
                <a:extLst>
                  <a:ext uri="{FF2B5EF4-FFF2-40B4-BE49-F238E27FC236}">
                    <a16:creationId xmlns:a16="http://schemas.microsoft.com/office/drawing/2014/main" id="{34ED21AA-4BA4-4303-B4F9-BA31C04E254D}"/>
                  </a:ext>
                </a:extLst>
              </p:cNvPr>
              <p:cNvSpPr txBox="1">
                <a:spLocks/>
              </p:cNvSpPr>
              <p:nvPr/>
            </p:nvSpPr>
            <p:spPr bwMode="auto">
              <a:xfrm>
                <a:off x="8323877" y="1592801"/>
                <a:ext cx="2911889" cy="462246"/>
              </a:xfrm>
              <a:prstGeom prst="rect">
                <a:avLst/>
              </a:prstGeom>
            </p:spPr>
            <p:txBody>
              <a:bodyPr wrap="none" lIns="0" tIns="0" rIns="0" bIns="0" anchor="b" anchorCtr="1">
                <a:normAutofit/>
              </a:bodyPr>
              <a:lstStyle/>
              <a:p>
                <a:pPr marL="0" indent="0" algn="ctr">
                  <a:defRPr/>
                </a:pPr>
                <a:r>
                  <a:rPr lang="zh-CN" altLang="en-US" sz="1600" b="1" dirty="0">
                    <a:solidFill>
                      <a:schemeClr val="accent3">
                        <a:lumMod val="100000"/>
                      </a:schemeClr>
                    </a:solidFill>
                  </a:rPr>
                  <a:t>输入标题文本</a:t>
                </a:r>
              </a:p>
            </p:txBody>
          </p:sp>
        </p:grpSp>
      </p:grpSp>
      <p:grpSp>
        <p:nvGrpSpPr>
          <p:cNvPr id="2" name="千图PPT彼岸天：ID 8661124库_组合 1">
            <a:extLst>
              <a:ext uri="{FF2B5EF4-FFF2-40B4-BE49-F238E27FC236}">
                <a16:creationId xmlns:a16="http://schemas.microsoft.com/office/drawing/2014/main" id="{AAF5E301-1BC2-42B4-8CCB-EB0EFAB8E0C0}"/>
              </a:ext>
            </a:extLst>
          </p:cNvPr>
          <p:cNvGrpSpPr/>
          <p:nvPr>
            <p:custDataLst>
              <p:tags r:id="rId4"/>
            </p:custDataLst>
          </p:nvPr>
        </p:nvGrpSpPr>
        <p:grpSpPr>
          <a:xfrm>
            <a:off x="1785395" y="1916833"/>
            <a:ext cx="2738525" cy="3420379"/>
            <a:chOff x="1785395" y="1916833"/>
            <a:chExt cx="2738525" cy="3420379"/>
          </a:xfrm>
        </p:grpSpPr>
        <p:sp>
          <p:nvSpPr>
            <p:cNvPr id="5" name="Straight Connector 41">
              <a:extLst>
                <a:ext uri="{FF2B5EF4-FFF2-40B4-BE49-F238E27FC236}">
                  <a16:creationId xmlns:a16="http://schemas.microsoft.com/office/drawing/2014/main" id="{56D0006E-B438-46D0-BF4F-B50F4B5CEE32}"/>
                </a:ext>
              </a:extLst>
            </p:cNvPr>
            <p:cNvSpPr>
              <a:spLocks/>
            </p:cNvSpPr>
            <p:nvPr/>
          </p:nvSpPr>
          <p:spPr bwMode="auto">
            <a:xfrm flipH="1" flipV="1">
              <a:off x="1785395" y="3217776"/>
              <a:ext cx="0" cy="1046420"/>
            </a:xfrm>
            <a:prstGeom prst="line">
              <a:avLst/>
            </a:prstGeom>
            <a:noFill/>
            <a:ln w="19050" cap="rnd">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Oval 59">
              <a:extLst>
                <a:ext uri="{FF2B5EF4-FFF2-40B4-BE49-F238E27FC236}">
                  <a16:creationId xmlns:a16="http://schemas.microsoft.com/office/drawing/2014/main" id="{7307CEAA-3F7A-45B7-A755-484DFFC958C2}"/>
                </a:ext>
              </a:extLst>
            </p:cNvPr>
            <p:cNvSpPr/>
            <p:nvPr/>
          </p:nvSpPr>
          <p:spPr>
            <a:xfrm>
              <a:off x="2142185" y="3176973"/>
              <a:ext cx="2160240" cy="216023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Freeform: Shape 65">
              <a:extLst>
                <a:ext uri="{FF2B5EF4-FFF2-40B4-BE49-F238E27FC236}">
                  <a16:creationId xmlns:a16="http://schemas.microsoft.com/office/drawing/2014/main" id="{1962FCB4-8068-43FB-AC9A-21C9BAA56C70}"/>
                </a:ext>
              </a:extLst>
            </p:cNvPr>
            <p:cNvSpPr>
              <a:spLocks/>
            </p:cNvSpPr>
            <p:nvPr/>
          </p:nvSpPr>
          <p:spPr bwMode="auto">
            <a:xfrm>
              <a:off x="2836331" y="3811112"/>
              <a:ext cx="782408" cy="782408"/>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p:spPr>
          <p:txBody>
            <a:bodyPr anchor="ctr"/>
            <a:lstStyle/>
            <a:p>
              <a:pPr algn="ctr"/>
              <a:endParaRPr/>
            </a:p>
          </p:txBody>
        </p:sp>
        <p:grpSp>
          <p:nvGrpSpPr>
            <p:cNvPr id="14" name="Group 42">
              <a:extLst>
                <a:ext uri="{FF2B5EF4-FFF2-40B4-BE49-F238E27FC236}">
                  <a16:creationId xmlns:a16="http://schemas.microsoft.com/office/drawing/2014/main" id="{19072DE7-9F57-474F-A47A-50910A737958}"/>
                </a:ext>
              </a:extLst>
            </p:cNvPr>
            <p:cNvGrpSpPr/>
            <p:nvPr/>
          </p:nvGrpSpPr>
          <p:grpSpPr>
            <a:xfrm>
              <a:off x="1920460" y="1916833"/>
              <a:ext cx="2603460" cy="1260140"/>
              <a:chOff x="8323877" y="1592801"/>
              <a:chExt cx="2911889" cy="1260140"/>
            </a:xfrm>
          </p:grpSpPr>
          <p:sp>
            <p:nvSpPr>
              <p:cNvPr id="15" name="TextBox 43">
                <a:extLst>
                  <a:ext uri="{FF2B5EF4-FFF2-40B4-BE49-F238E27FC236}">
                    <a16:creationId xmlns:a16="http://schemas.microsoft.com/office/drawing/2014/main" id="{FE993711-8D60-4E80-A2A5-A2E29E70BC48}"/>
                  </a:ext>
                </a:extLst>
              </p:cNvPr>
              <p:cNvSpPr txBox="1">
                <a:spLocks/>
              </p:cNvSpPr>
              <p:nvPr/>
            </p:nvSpPr>
            <p:spPr bwMode="auto">
              <a:xfrm>
                <a:off x="8323877" y="2067967"/>
                <a:ext cx="2911889" cy="784974"/>
              </a:xfrm>
              <a:prstGeom prst="rect">
                <a:avLst/>
              </a:prstGeom>
            </p:spPr>
            <p:txBody>
              <a:bodyPr wrap="square" lIns="0" tIns="72000" rIns="0" bIns="0" anchor="t" anchorCtr="1">
                <a:normAutofit/>
              </a:bodyPr>
              <a:lstStyle/>
              <a:p>
                <a:pPr marL="0" indent="0" algn="ctr">
                  <a:lnSpc>
                    <a:spcPct val="120000"/>
                  </a:lnSpc>
                  <a:spcBef>
                    <a:spcPct val="0"/>
                  </a:spcBef>
                  <a:defRPr/>
                </a:pPr>
                <a:r>
                  <a:rPr lang="zh-CN" altLang="en-US" sz="1050" dirty="0">
                    <a:solidFill>
                      <a:schemeClr val="dk1">
                        <a:lumMod val="100000"/>
                      </a:schemeClr>
                    </a:solidFill>
                  </a:rPr>
                  <a:t>请替换文字内容复制你的内容到此 </a:t>
                </a:r>
                <a:br>
                  <a:rPr lang="zh-CN" altLang="en-US" sz="1050" dirty="0">
                    <a:solidFill>
                      <a:schemeClr val="dk1">
                        <a:lumMod val="100000"/>
                      </a:schemeClr>
                    </a:solidFill>
                  </a:rPr>
                </a:br>
                <a:r>
                  <a:rPr lang="zh-CN" altLang="en-US" sz="1050" dirty="0">
                    <a:solidFill>
                      <a:schemeClr val="dk1">
                        <a:lumMod val="100000"/>
                      </a:schemeClr>
                    </a:solidFill>
                  </a:rPr>
                  <a:t>请替换文字内容复制你的内容到此</a:t>
                </a:r>
              </a:p>
            </p:txBody>
          </p:sp>
          <p:sp>
            <p:nvSpPr>
              <p:cNvPr id="16" name="TextBox 44">
                <a:extLst>
                  <a:ext uri="{FF2B5EF4-FFF2-40B4-BE49-F238E27FC236}">
                    <a16:creationId xmlns:a16="http://schemas.microsoft.com/office/drawing/2014/main" id="{3D13E2DC-E882-4661-A4C7-A07D582C160D}"/>
                  </a:ext>
                </a:extLst>
              </p:cNvPr>
              <p:cNvSpPr txBox="1">
                <a:spLocks/>
              </p:cNvSpPr>
              <p:nvPr/>
            </p:nvSpPr>
            <p:spPr bwMode="auto">
              <a:xfrm>
                <a:off x="8323877" y="1592801"/>
                <a:ext cx="2911889" cy="462246"/>
              </a:xfrm>
              <a:prstGeom prst="rect">
                <a:avLst/>
              </a:prstGeom>
            </p:spPr>
            <p:txBody>
              <a:bodyPr wrap="none" lIns="0" tIns="0" rIns="0" bIns="0" anchor="b" anchorCtr="1">
                <a:normAutofit/>
              </a:bodyPr>
              <a:lstStyle/>
              <a:p>
                <a:pPr marL="0" indent="0" algn="ctr">
                  <a:defRPr/>
                </a:pPr>
                <a:r>
                  <a:rPr lang="zh-CN" altLang="en-US" sz="1600" b="1" dirty="0">
                    <a:solidFill>
                      <a:schemeClr val="accent1">
                        <a:lumMod val="100000"/>
                      </a:schemeClr>
                    </a:solidFill>
                  </a:rPr>
                  <a:t>输入标题文本</a:t>
                </a:r>
              </a:p>
            </p:txBody>
          </p:sp>
        </p:grpSp>
      </p:grpSp>
    </p:spTree>
    <p:extLst>
      <p:ext uri="{BB962C8B-B14F-4D97-AF65-F5344CB8AC3E}">
        <p14:creationId xmlns:p14="http://schemas.microsoft.com/office/powerpoint/2010/main" val="1294181028"/>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500" fill="hold"/>
                                        <p:tgtEl>
                                          <p:spTgt spid="29"/>
                                        </p:tgtEl>
                                        <p:attrNameLst>
                                          <p:attrName>ppt_x</p:attrName>
                                        </p:attrNameLst>
                                      </p:cBhvr>
                                      <p:tavLst>
                                        <p:tav tm="0">
                                          <p:val>
                                            <p:strVal val="#ppt_x"/>
                                          </p:val>
                                        </p:tav>
                                        <p:tav tm="100000">
                                          <p:val>
                                            <p:strVal val="#ppt_x"/>
                                          </p:val>
                                        </p:tav>
                                      </p:tavLst>
                                    </p:anim>
                                    <p:anim calcmode="lin" valueType="num">
                                      <p:cBhvr additive="base">
                                        <p:cTn id="17" dur="500" fill="hold"/>
                                        <p:tgtEl>
                                          <p:spTgt spid="29"/>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1"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additive="base">
                                        <p:cTn id="21" dur="500" fill="hold"/>
                                        <p:tgtEl>
                                          <p:spTgt spid="30"/>
                                        </p:tgtEl>
                                        <p:attrNameLst>
                                          <p:attrName>ppt_x</p:attrName>
                                        </p:attrNameLst>
                                      </p:cBhvr>
                                      <p:tavLst>
                                        <p:tav tm="0">
                                          <p:val>
                                            <p:strVal val="#ppt_x"/>
                                          </p:val>
                                        </p:tav>
                                        <p:tav tm="100000">
                                          <p:val>
                                            <p:strVal val="#ppt_x"/>
                                          </p:val>
                                        </p:tav>
                                      </p:tavLst>
                                    </p:anim>
                                    <p:anim calcmode="lin" valueType="num">
                                      <p:cBhvr additive="base">
                                        <p:cTn id="22" dur="500" fill="hold"/>
                                        <p:tgtEl>
                                          <p:spTgt spid="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千图PPT彼岸天：ID 8661124库_组合 4">
            <a:extLst>
              <a:ext uri="{FF2B5EF4-FFF2-40B4-BE49-F238E27FC236}">
                <a16:creationId xmlns:a16="http://schemas.microsoft.com/office/drawing/2014/main" id="{66C08493-46DB-4EAD-A4AC-5F3DBBC76471}"/>
              </a:ext>
            </a:extLst>
          </p:cNvPr>
          <p:cNvGrpSpPr/>
          <p:nvPr>
            <p:custDataLst>
              <p:tags r:id="rId1"/>
            </p:custDataLst>
          </p:nvPr>
        </p:nvGrpSpPr>
        <p:grpSpPr>
          <a:xfrm rot="18632430">
            <a:off x="3130094" y="960380"/>
            <a:ext cx="876494" cy="4825647"/>
            <a:chOff x="5050655" y="2708894"/>
            <a:chExt cx="2068551" cy="11388682"/>
          </a:xfrm>
        </p:grpSpPr>
        <p:sp>
          <p:nvSpPr>
            <p:cNvPr id="137" name="Freeform: Shape 5">
              <a:extLst>
                <a:ext uri="{FF2B5EF4-FFF2-40B4-BE49-F238E27FC236}">
                  <a16:creationId xmlns:a16="http://schemas.microsoft.com/office/drawing/2014/main" id="{DC411A4C-D7F7-4456-B67A-D2397483D185}"/>
                </a:ext>
              </a:extLst>
            </p:cNvPr>
            <p:cNvSpPr>
              <a:spLocks/>
            </p:cNvSpPr>
            <p:nvPr/>
          </p:nvSpPr>
          <p:spPr bwMode="auto">
            <a:xfrm rot="10800000">
              <a:off x="5555053" y="4437613"/>
              <a:ext cx="1136177" cy="5337111"/>
            </a:xfrm>
            <a:custGeom>
              <a:avLst/>
              <a:gdLst>
                <a:gd name="T0" fmla="*/ 60 w 93"/>
                <a:gd name="T1" fmla="*/ 14 h 462"/>
                <a:gd name="T2" fmla="*/ 60 w 93"/>
                <a:gd name="T3" fmla="*/ 0 h 462"/>
                <a:gd name="T4" fmla="*/ 50 w 93"/>
                <a:gd name="T5" fmla="*/ 0 h 462"/>
                <a:gd name="T6" fmla="*/ 43 w 93"/>
                <a:gd name="T7" fmla="*/ 0 h 462"/>
                <a:gd name="T8" fmla="*/ 33 w 93"/>
                <a:gd name="T9" fmla="*/ 0 h 462"/>
                <a:gd name="T10" fmla="*/ 33 w 93"/>
                <a:gd name="T11" fmla="*/ 14 h 462"/>
                <a:gd name="T12" fmla="*/ 0 w 93"/>
                <a:gd name="T13" fmla="*/ 31 h 462"/>
                <a:gd name="T14" fmla="*/ 0 w 93"/>
                <a:gd name="T15" fmla="*/ 462 h 462"/>
                <a:gd name="T16" fmla="*/ 43 w 93"/>
                <a:gd name="T17" fmla="*/ 462 h 462"/>
                <a:gd name="T18" fmla="*/ 50 w 93"/>
                <a:gd name="T19" fmla="*/ 462 h 462"/>
                <a:gd name="T20" fmla="*/ 93 w 93"/>
                <a:gd name="T21" fmla="*/ 462 h 462"/>
                <a:gd name="T22" fmla="*/ 93 w 93"/>
                <a:gd name="T23" fmla="*/ 31 h 462"/>
                <a:gd name="T24" fmla="*/ 60 w 93"/>
                <a:gd name="T25" fmla="*/ 14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462">
                  <a:moveTo>
                    <a:pt x="60" y="14"/>
                  </a:moveTo>
                  <a:cubicBezTo>
                    <a:pt x="60" y="0"/>
                    <a:pt x="60" y="0"/>
                    <a:pt x="60" y="0"/>
                  </a:cubicBezTo>
                  <a:cubicBezTo>
                    <a:pt x="50" y="0"/>
                    <a:pt x="50" y="0"/>
                    <a:pt x="50" y="0"/>
                  </a:cubicBezTo>
                  <a:cubicBezTo>
                    <a:pt x="43" y="0"/>
                    <a:pt x="43" y="0"/>
                    <a:pt x="43" y="0"/>
                  </a:cubicBezTo>
                  <a:cubicBezTo>
                    <a:pt x="33" y="0"/>
                    <a:pt x="33" y="0"/>
                    <a:pt x="33" y="0"/>
                  </a:cubicBezTo>
                  <a:cubicBezTo>
                    <a:pt x="33" y="14"/>
                    <a:pt x="33" y="14"/>
                    <a:pt x="33" y="14"/>
                  </a:cubicBezTo>
                  <a:cubicBezTo>
                    <a:pt x="33" y="14"/>
                    <a:pt x="5" y="22"/>
                    <a:pt x="0" y="31"/>
                  </a:cubicBezTo>
                  <a:cubicBezTo>
                    <a:pt x="0" y="462"/>
                    <a:pt x="0" y="462"/>
                    <a:pt x="0" y="462"/>
                  </a:cubicBezTo>
                  <a:cubicBezTo>
                    <a:pt x="43" y="462"/>
                    <a:pt x="43" y="462"/>
                    <a:pt x="43" y="462"/>
                  </a:cubicBezTo>
                  <a:cubicBezTo>
                    <a:pt x="50" y="462"/>
                    <a:pt x="50" y="462"/>
                    <a:pt x="50" y="462"/>
                  </a:cubicBezTo>
                  <a:cubicBezTo>
                    <a:pt x="93" y="462"/>
                    <a:pt x="93" y="462"/>
                    <a:pt x="93" y="462"/>
                  </a:cubicBezTo>
                  <a:cubicBezTo>
                    <a:pt x="93" y="31"/>
                    <a:pt x="93" y="31"/>
                    <a:pt x="93" y="31"/>
                  </a:cubicBezTo>
                  <a:cubicBezTo>
                    <a:pt x="88" y="22"/>
                    <a:pt x="60" y="14"/>
                    <a:pt x="60" y="14"/>
                  </a:cubicBezTo>
                  <a:close/>
                </a:path>
              </a:pathLst>
            </a:custGeom>
            <a:solidFill>
              <a:srgbClr val="EBECE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8" name="Rectangle 6">
              <a:extLst>
                <a:ext uri="{FF2B5EF4-FFF2-40B4-BE49-F238E27FC236}">
                  <a16:creationId xmlns:a16="http://schemas.microsoft.com/office/drawing/2014/main" id="{018ED832-18F8-4DB9-8ECD-98E140E1B82A}"/>
                </a:ext>
              </a:extLst>
            </p:cNvPr>
            <p:cNvSpPr>
              <a:spLocks/>
            </p:cNvSpPr>
            <p:nvPr/>
          </p:nvSpPr>
          <p:spPr bwMode="auto">
            <a:xfrm rot="10800000">
              <a:off x="5636571" y="2811160"/>
              <a:ext cx="968041" cy="3267521"/>
            </a:xfrm>
            <a:prstGeom prst="rect">
              <a:avLst/>
            </a:prstGeom>
            <a:solidFill>
              <a:srgbClr val="D5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39" name="Rectangle 7">
              <a:extLst>
                <a:ext uri="{FF2B5EF4-FFF2-40B4-BE49-F238E27FC236}">
                  <a16:creationId xmlns:a16="http://schemas.microsoft.com/office/drawing/2014/main" id="{482D6841-C5EE-44C1-848D-181DD044F089}"/>
                </a:ext>
              </a:extLst>
            </p:cNvPr>
            <p:cNvSpPr>
              <a:spLocks/>
            </p:cNvSpPr>
            <p:nvPr/>
          </p:nvSpPr>
          <p:spPr bwMode="auto">
            <a:xfrm rot="10800000">
              <a:off x="6375338" y="2811159"/>
              <a:ext cx="229274" cy="6569128"/>
            </a:xfrm>
            <a:prstGeom prst="rect">
              <a:avLst/>
            </a:prstGeom>
            <a:solidFill>
              <a:srgbClr val="BFC0C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40" name="Freeform: Shape 8">
              <a:extLst>
                <a:ext uri="{FF2B5EF4-FFF2-40B4-BE49-F238E27FC236}">
                  <a16:creationId xmlns:a16="http://schemas.microsoft.com/office/drawing/2014/main" id="{2105572D-8765-46D4-BE66-955D338FE63A}"/>
                </a:ext>
              </a:extLst>
            </p:cNvPr>
            <p:cNvSpPr>
              <a:spLocks/>
            </p:cNvSpPr>
            <p:nvPr/>
          </p:nvSpPr>
          <p:spPr bwMode="auto">
            <a:xfrm rot="10800000">
              <a:off x="6079831" y="10860653"/>
              <a:ext cx="86615" cy="1236886"/>
            </a:xfrm>
            <a:custGeom>
              <a:avLst/>
              <a:gdLst>
                <a:gd name="T0" fmla="*/ 17 w 17"/>
                <a:gd name="T1" fmla="*/ 19 h 254"/>
                <a:gd name="T2" fmla="*/ 0 w 17"/>
                <a:gd name="T3" fmla="*/ 0 h 254"/>
                <a:gd name="T4" fmla="*/ 0 w 17"/>
                <a:gd name="T5" fmla="*/ 254 h 254"/>
                <a:gd name="T6" fmla="*/ 17 w 17"/>
                <a:gd name="T7" fmla="*/ 254 h 254"/>
                <a:gd name="T8" fmla="*/ 17 w 17"/>
                <a:gd name="T9" fmla="*/ 19 h 254"/>
              </a:gdLst>
              <a:ahLst/>
              <a:cxnLst>
                <a:cxn ang="0">
                  <a:pos x="T0" y="T1"/>
                </a:cxn>
                <a:cxn ang="0">
                  <a:pos x="T2" y="T3"/>
                </a:cxn>
                <a:cxn ang="0">
                  <a:pos x="T4" y="T5"/>
                </a:cxn>
                <a:cxn ang="0">
                  <a:pos x="T6" y="T7"/>
                </a:cxn>
                <a:cxn ang="0">
                  <a:pos x="T8" y="T9"/>
                </a:cxn>
              </a:cxnLst>
              <a:rect l="0" t="0" r="r" b="b"/>
              <a:pathLst>
                <a:path w="17" h="254">
                  <a:moveTo>
                    <a:pt x="17" y="19"/>
                  </a:moveTo>
                  <a:lnTo>
                    <a:pt x="0" y="0"/>
                  </a:lnTo>
                  <a:lnTo>
                    <a:pt x="0" y="254"/>
                  </a:lnTo>
                  <a:lnTo>
                    <a:pt x="17" y="254"/>
                  </a:lnTo>
                  <a:lnTo>
                    <a:pt x="17" y="19"/>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1" name="Freeform: Shape 9">
              <a:extLst>
                <a:ext uri="{FF2B5EF4-FFF2-40B4-BE49-F238E27FC236}">
                  <a16:creationId xmlns:a16="http://schemas.microsoft.com/office/drawing/2014/main" id="{49B68DB6-D324-4356-B4DB-BCD05372BB23}"/>
                </a:ext>
              </a:extLst>
            </p:cNvPr>
            <p:cNvSpPr>
              <a:spLocks/>
            </p:cNvSpPr>
            <p:nvPr/>
          </p:nvSpPr>
          <p:spPr bwMode="auto">
            <a:xfrm rot="10800000">
              <a:off x="5050655" y="4325611"/>
              <a:ext cx="2068551" cy="112002"/>
            </a:xfrm>
            <a:custGeom>
              <a:avLst/>
              <a:gdLst>
                <a:gd name="T0" fmla="*/ 169 w 169"/>
                <a:gd name="T1" fmla="*/ 5 h 10"/>
                <a:gd name="T2" fmla="*/ 164 w 169"/>
                <a:gd name="T3" fmla="*/ 10 h 10"/>
                <a:gd name="T4" fmla="*/ 5 w 169"/>
                <a:gd name="T5" fmla="*/ 10 h 10"/>
                <a:gd name="T6" fmla="*/ 0 w 169"/>
                <a:gd name="T7" fmla="*/ 5 h 10"/>
                <a:gd name="T8" fmla="*/ 5 w 169"/>
                <a:gd name="T9" fmla="*/ 0 h 10"/>
                <a:gd name="T10" fmla="*/ 164 w 169"/>
                <a:gd name="T11" fmla="*/ 0 h 10"/>
                <a:gd name="T12" fmla="*/ 169 w 169"/>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69" h="10">
                  <a:moveTo>
                    <a:pt x="169" y="5"/>
                  </a:moveTo>
                  <a:cubicBezTo>
                    <a:pt x="169" y="8"/>
                    <a:pt x="167" y="10"/>
                    <a:pt x="164" y="10"/>
                  </a:cubicBezTo>
                  <a:cubicBezTo>
                    <a:pt x="5" y="10"/>
                    <a:pt x="5" y="10"/>
                    <a:pt x="5" y="10"/>
                  </a:cubicBezTo>
                  <a:cubicBezTo>
                    <a:pt x="2" y="10"/>
                    <a:pt x="0" y="8"/>
                    <a:pt x="0" y="5"/>
                  </a:cubicBezTo>
                  <a:cubicBezTo>
                    <a:pt x="0" y="2"/>
                    <a:pt x="2" y="0"/>
                    <a:pt x="5" y="0"/>
                  </a:cubicBezTo>
                  <a:cubicBezTo>
                    <a:pt x="164" y="0"/>
                    <a:pt x="164" y="0"/>
                    <a:pt x="164" y="0"/>
                  </a:cubicBezTo>
                  <a:cubicBezTo>
                    <a:pt x="167" y="0"/>
                    <a:pt x="169" y="2"/>
                    <a:pt x="169" y="5"/>
                  </a:cubicBezTo>
                  <a:close/>
                </a:path>
              </a:pathLst>
            </a:custGeom>
            <a:solidFill>
              <a:srgbClr val="9799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2" name="Freeform: Shape 10">
              <a:extLst>
                <a:ext uri="{FF2B5EF4-FFF2-40B4-BE49-F238E27FC236}">
                  <a16:creationId xmlns:a16="http://schemas.microsoft.com/office/drawing/2014/main" id="{5680E869-D036-466D-A73C-69831FF48143}"/>
                </a:ext>
              </a:extLst>
            </p:cNvPr>
            <p:cNvSpPr>
              <a:spLocks/>
            </p:cNvSpPr>
            <p:nvPr/>
          </p:nvSpPr>
          <p:spPr bwMode="auto">
            <a:xfrm rot="10800000">
              <a:off x="5906601" y="9774724"/>
              <a:ext cx="433072" cy="1305060"/>
            </a:xfrm>
            <a:custGeom>
              <a:avLst/>
              <a:gdLst>
                <a:gd name="T0" fmla="*/ 35 w 35"/>
                <a:gd name="T1" fmla="*/ 12 h 113"/>
                <a:gd name="T2" fmla="*/ 17 w 35"/>
                <a:gd name="T3" fmla="*/ 0 h 113"/>
                <a:gd name="T4" fmla="*/ 0 w 35"/>
                <a:gd name="T5" fmla="*/ 12 h 113"/>
                <a:gd name="T6" fmla="*/ 0 w 35"/>
                <a:gd name="T7" fmla="*/ 113 h 113"/>
                <a:gd name="T8" fmla="*/ 35 w 35"/>
                <a:gd name="T9" fmla="*/ 113 h 113"/>
                <a:gd name="T10" fmla="*/ 35 w 35"/>
                <a:gd name="T11" fmla="*/ 12 h 113"/>
              </a:gdLst>
              <a:ahLst/>
              <a:cxnLst>
                <a:cxn ang="0">
                  <a:pos x="T0" y="T1"/>
                </a:cxn>
                <a:cxn ang="0">
                  <a:pos x="T2" y="T3"/>
                </a:cxn>
                <a:cxn ang="0">
                  <a:pos x="T4" y="T5"/>
                </a:cxn>
                <a:cxn ang="0">
                  <a:pos x="T6" y="T7"/>
                </a:cxn>
                <a:cxn ang="0">
                  <a:pos x="T8" y="T9"/>
                </a:cxn>
                <a:cxn ang="0">
                  <a:pos x="T10" y="T11"/>
                </a:cxn>
              </a:cxnLst>
              <a:rect l="0" t="0" r="r" b="b"/>
              <a:pathLst>
                <a:path w="35" h="113">
                  <a:moveTo>
                    <a:pt x="35" y="12"/>
                  </a:moveTo>
                  <a:cubicBezTo>
                    <a:pt x="35" y="12"/>
                    <a:pt x="29" y="0"/>
                    <a:pt x="17" y="0"/>
                  </a:cubicBezTo>
                  <a:cubicBezTo>
                    <a:pt x="6" y="0"/>
                    <a:pt x="0" y="12"/>
                    <a:pt x="0" y="12"/>
                  </a:cubicBezTo>
                  <a:cubicBezTo>
                    <a:pt x="0" y="113"/>
                    <a:pt x="0" y="113"/>
                    <a:pt x="0" y="113"/>
                  </a:cubicBezTo>
                  <a:cubicBezTo>
                    <a:pt x="35" y="113"/>
                    <a:pt x="35" y="113"/>
                    <a:pt x="35" y="113"/>
                  </a:cubicBezTo>
                  <a:lnTo>
                    <a:pt x="35" y="12"/>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3" name="Rectangle 11">
              <a:extLst>
                <a:ext uri="{FF2B5EF4-FFF2-40B4-BE49-F238E27FC236}">
                  <a16:creationId xmlns:a16="http://schemas.microsoft.com/office/drawing/2014/main" id="{85304E47-485C-40E7-96DD-37BABDC1204F}"/>
                </a:ext>
              </a:extLst>
            </p:cNvPr>
            <p:cNvSpPr>
              <a:spLocks/>
            </p:cNvSpPr>
            <p:nvPr/>
          </p:nvSpPr>
          <p:spPr bwMode="auto">
            <a:xfrm rot="10800000">
              <a:off x="5860750" y="9774725"/>
              <a:ext cx="524783" cy="58434"/>
            </a:xfrm>
            <a:prstGeom prst="rect">
              <a:avLst/>
            </a:prstGeom>
            <a:solidFill>
              <a:srgbClr val="84848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44" name="Freeform: Shape 12">
              <a:extLst>
                <a:ext uri="{FF2B5EF4-FFF2-40B4-BE49-F238E27FC236}">
                  <a16:creationId xmlns:a16="http://schemas.microsoft.com/office/drawing/2014/main" id="{2C96BE21-70CC-4258-8708-6490F91E1E6D}"/>
                </a:ext>
              </a:extLst>
            </p:cNvPr>
            <p:cNvSpPr>
              <a:spLocks/>
            </p:cNvSpPr>
            <p:nvPr/>
          </p:nvSpPr>
          <p:spPr bwMode="auto">
            <a:xfrm rot="10800000">
              <a:off x="5407300" y="2708894"/>
              <a:ext cx="1370544" cy="112002"/>
            </a:xfrm>
            <a:custGeom>
              <a:avLst/>
              <a:gdLst>
                <a:gd name="T0" fmla="*/ 112 w 112"/>
                <a:gd name="T1" fmla="*/ 5 h 10"/>
                <a:gd name="T2" fmla="*/ 109 w 112"/>
                <a:gd name="T3" fmla="*/ 10 h 10"/>
                <a:gd name="T4" fmla="*/ 3 w 112"/>
                <a:gd name="T5" fmla="*/ 10 h 10"/>
                <a:gd name="T6" fmla="*/ 0 w 112"/>
                <a:gd name="T7" fmla="*/ 5 h 10"/>
                <a:gd name="T8" fmla="*/ 3 w 112"/>
                <a:gd name="T9" fmla="*/ 0 h 10"/>
                <a:gd name="T10" fmla="*/ 109 w 112"/>
                <a:gd name="T11" fmla="*/ 0 h 10"/>
                <a:gd name="T12" fmla="*/ 112 w 112"/>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2" h="10">
                  <a:moveTo>
                    <a:pt x="112" y="5"/>
                  </a:moveTo>
                  <a:cubicBezTo>
                    <a:pt x="112" y="8"/>
                    <a:pt x="111" y="10"/>
                    <a:pt x="109" y="10"/>
                  </a:cubicBezTo>
                  <a:cubicBezTo>
                    <a:pt x="3" y="10"/>
                    <a:pt x="3" y="10"/>
                    <a:pt x="3" y="10"/>
                  </a:cubicBezTo>
                  <a:cubicBezTo>
                    <a:pt x="2" y="10"/>
                    <a:pt x="0" y="8"/>
                    <a:pt x="0" y="5"/>
                  </a:cubicBezTo>
                  <a:cubicBezTo>
                    <a:pt x="0" y="2"/>
                    <a:pt x="2" y="0"/>
                    <a:pt x="3" y="0"/>
                  </a:cubicBezTo>
                  <a:cubicBezTo>
                    <a:pt x="109" y="0"/>
                    <a:pt x="109" y="0"/>
                    <a:pt x="109" y="0"/>
                  </a:cubicBezTo>
                  <a:cubicBezTo>
                    <a:pt x="111" y="0"/>
                    <a:pt x="112" y="2"/>
                    <a:pt x="112" y="5"/>
                  </a:cubicBezTo>
                  <a:close/>
                </a:path>
              </a:pathLst>
            </a:custGeom>
            <a:solidFill>
              <a:srgbClr val="9799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5" name="Rectangle 13">
              <a:extLst>
                <a:ext uri="{FF2B5EF4-FFF2-40B4-BE49-F238E27FC236}">
                  <a16:creationId xmlns:a16="http://schemas.microsoft.com/office/drawing/2014/main" id="{281AB7CC-07BC-4E08-B2E6-5982AC88E415}"/>
                </a:ext>
              </a:extLst>
            </p:cNvPr>
            <p:cNvSpPr>
              <a:spLocks/>
            </p:cNvSpPr>
            <p:nvPr/>
          </p:nvSpPr>
          <p:spPr bwMode="auto">
            <a:xfrm rot="10800000">
              <a:off x="5590717" y="4992753"/>
              <a:ext cx="1054657" cy="4387535"/>
            </a:xfrm>
            <a:prstGeom prst="rect">
              <a:avLst/>
            </a:prstGeom>
            <a:solidFill>
              <a:schemeClr val="accent1"/>
            </a:solidFill>
            <a:ln>
              <a:noFill/>
            </a:ln>
          </p:spPr>
          <p:txBody>
            <a:bodyPr anchor="ctr"/>
            <a:lstStyle/>
            <a:p>
              <a:pPr algn="ctr"/>
              <a:endParaRPr/>
            </a:p>
          </p:txBody>
        </p:sp>
        <p:grpSp>
          <p:nvGrpSpPr>
            <p:cNvPr id="146" name="Group 14">
              <a:extLst>
                <a:ext uri="{FF2B5EF4-FFF2-40B4-BE49-F238E27FC236}">
                  <a16:creationId xmlns:a16="http://schemas.microsoft.com/office/drawing/2014/main" id="{37C9C2F9-C6DF-49D1-8A54-4A30CC68EA67}"/>
                </a:ext>
              </a:extLst>
            </p:cNvPr>
            <p:cNvGrpSpPr/>
            <p:nvPr/>
          </p:nvGrpSpPr>
          <p:grpSpPr>
            <a:xfrm rot="10800000">
              <a:off x="6263254" y="12798999"/>
              <a:ext cx="427977" cy="1298577"/>
              <a:chOff x="739775" y="2392363"/>
              <a:chExt cx="133350" cy="1298575"/>
            </a:xfrm>
          </p:grpSpPr>
          <p:sp>
            <p:nvSpPr>
              <p:cNvPr id="148" name="Straight Connector 16">
                <a:extLst>
                  <a:ext uri="{FF2B5EF4-FFF2-40B4-BE49-F238E27FC236}">
                    <a16:creationId xmlns:a16="http://schemas.microsoft.com/office/drawing/2014/main" id="{B5EC0CCD-8B59-4AD6-844F-2CDDC4FEDDDA}"/>
                  </a:ext>
                </a:extLst>
              </p:cNvPr>
              <p:cNvSpPr>
                <a:spLocks/>
              </p:cNvSpPr>
              <p:nvPr/>
            </p:nvSpPr>
            <p:spPr bwMode="auto">
              <a:xfrm>
                <a:off x="739775" y="2392363"/>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49" name="Straight Connector 17">
                <a:extLst>
                  <a:ext uri="{FF2B5EF4-FFF2-40B4-BE49-F238E27FC236}">
                    <a16:creationId xmlns:a16="http://schemas.microsoft.com/office/drawing/2014/main" id="{EFB32660-7B13-498E-957E-6C7557AF0370}"/>
                  </a:ext>
                </a:extLst>
              </p:cNvPr>
              <p:cNvSpPr>
                <a:spLocks/>
              </p:cNvSpPr>
              <p:nvPr/>
            </p:nvSpPr>
            <p:spPr bwMode="auto">
              <a:xfrm>
                <a:off x="739775" y="24193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50" name="Straight Connector 18">
                <a:extLst>
                  <a:ext uri="{FF2B5EF4-FFF2-40B4-BE49-F238E27FC236}">
                    <a16:creationId xmlns:a16="http://schemas.microsoft.com/office/drawing/2014/main" id="{9BCC366B-9D19-4B3C-9100-B5E660A38A60}"/>
                  </a:ext>
                </a:extLst>
              </p:cNvPr>
              <p:cNvSpPr>
                <a:spLocks/>
              </p:cNvSpPr>
              <p:nvPr/>
            </p:nvSpPr>
            <p:spPr bwMode="auto">
              <a:xfrm>
                <a:off x="739775" y="24447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51" name="Straight Connector 19">
                <a:extLst>
                  <a:ext uri="{FF2B5EF4-FFF2-40B4-BE49-F238E27FC236}">
                    <a16:creationId xmlns:a16="http://schemas.microsoft.com/office/drawing/2014/main" id="{C7D6AAE1-99BD-4136-AD4F-51900287520F}"/>
                  </a:ext>
                </a:extLst>
              </p:cNvPr>
              <p:cNvSpPr>
                <a:spLocks/>
              </p:cNvSpPr>
              <p:nvPr/>
            </p:nvSpPr>
            <p:spPr bwMode="auto">
              <a:xfrm>
                <a:off x="739775" y="2466975"/>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52" name="Straight Connector 20">
                <a:extLst>
                  <a:ext uri="{FF2B5EF4-FFF2-40B4-BE49-F238E27FC236}">
                    <a16:creationId xmlns:a16="http://schemas.microsoft.com/office/drawing/2014/main" id="{B34649BC-6CEF-47CA-84D7-83992A89CEE8}"/>
                  </a:ext>
                </a:extLst>
              </p:cNvPr>
              <p:cNvSpPr>
                <a:spLocks/>
              </p:cNvSpPr>
              <p:nvPr/>
            </p:nvSpPr>
            <p:spPr bwMode="auto">
              <a:xfrm>
                <a:off x="739775" y="249396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53" name="Straight Connector 21">
                <a:extLst>
                  <a:ext uri="{FF2B5EF4-FFF2-40B4-BE49-F238E27FC236}">
                    <a16:creationId xmlns:a16="http://schemas.microsoft.com/office/drawing/2014/main" id="{54D44B89-E768-43A3-930C-B2801A8358FA}"/>
                  </a:ext>
                </a:extLst>
              </p:cNvPr>
              <p:cNvSpPr>
                <a:spLocks/>
              </p:cNvSpPr>
              <p:nvPr/>
            </p:nvSpPr>
            <p:spPr bwMode="auto">
              <a:xfrm>
                <a:off x="739775" y="2520950"/>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54" name="Straight Connector 22">
                <a:extLst>
                  <a:ext uri="{FF2B5EF4-FFF2-40B4-BE49-F238E27FC236}">
                    <a16:creationId xmlns:a16="http://schemas.microsoft.com/office/drawing/2014/main" id="{22AC1B3D-B23E-4059-AFC6-F32B2980523D}"/>
                  </a:ext>
                </a:extLst>
              </p:cNvPr>
              <p:cNvSpPr>
                <a:spLocks/>
              </p:cNvSpPr>
              <p:nvPr/>
            </p:nvSpPr>
            <p:spPr bwMode="auto">
              <a:xfrm>
                <a:off x="739775" y="25463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55" name="Straight Connector 23">
                <a:extLst>
                  <a:ext uri="{FF2B5EF4-FFF2-40B4-BE49-F238E27FC236}">
                    <a16:creationId xmlns:a16="http://schemas.microsoft.com/office/drawing/2014/main" id="{F63B28DA-523A-463A-8768-E95966A09074}"/>
                  </a:ext>
                </a:extLst>
              </p:cNvPr>
              <p:cNvSpPr>
                <a:spLocks/>
              </p:cNvSpPr>
              <p:nvPr/>
            </p:nvSpPr>
            <p:spPr bwMode="auto">
              <a:xfrm>
                <a:off x="739775" y="257333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56" name="Straight Connector 24">
                <a:extLst>
                  <a:ext uri="{FF2B5EF4-FFF2-40B4-BE49-F238E27FC236}">
                    <a16:creationId xmlns:a16="http://schemas.microsoft.com/office/drawing/2014/main" id="{76934C3B-7699-4271-8460-0E582521E72D}"/>
                  </a:ext>
                </a:extLst>
              </p:cNvPr>
              <p:cNvSpPr>
                <a:spLocks/>
              </p:cNvSpPr>
              <p:nvPr/>
            </p:nvSpPr>
            <p:spPr bwMode="auto">
              <a:xfrm>
                <a:off x="739775" y="259873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57" name="Straight Connector 25">
                <a:extLst>
                  <a:ext uri="{FF2B5EF4-FFF2-40B4-BE49-F238E27FC236}">
                    <a16:creationId xmlns:a16="http://schemas.microsoft.com/office/drawing/2014/main" id="{909D9ECB-821F-45D5-8612-715DFD759948}"/>
                  </a:ext>
                </a:extLst>
              </p:cNvPr>
              <p:cNvSpPr>
                <a:spLocks/>
              </p:cNvSpPr>
              <p:nvPr/>
            </p:nvSpPr>
            <p:spPr bwMode="auto">
              <a:xfrm>
                <a:off x="739775" y="2625725"/>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58" name="Straight Connector 26">
                <a:extLst>
                  <a:ext uri="{FF2B5EF4-FFF2-40B4-BE49-F238E27FC236}">
                    <a16:creationId xmlns:a16="http://schemas.microsoft.com/office/drawing/2014/main" id="{4BA7F6D2-BFBC-47C1-B60A-4A90304A4E82}"/>
                  </a:ext>
                </a:extLst>
              </p:cNvPr>
              <p:cNvSpPr>
                <a:spLocks/>
              </p:cNvSpPr>
              <p:nvPr/>
            </p:nvSpPr>
            <p:spPr bwMode="auto">
              <a:xfrm>
                <a:off x="739775" y="2652713"/>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59" name="Straight Connector 27">
                <a:extLst>
                  <a:ext uri="{FF2B5EF4-FFF2-40B4-BE49-F238E27FC236}">
                    <a16:creationId xmlns:a16="http://schemas.microsoft.com/office/drawing/2014/main" id="{C168D868-457A-4FA2-8A59-4EEA2689C318}"/>
                  </a:ext>
                </a:extLst>
              </p:cNvPr>
              <p:cNvSpPr>
                <a:spLocks/>
              </p:cNvSpPr>
              <p:nvPr/>
            </p:nvSpPr>
            <p:spPr bwMode="auto">
              <a:xfrm>
                <a:off x="739775" y="267811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60" name="Straight Connector 28">
                <a:extLst>
                  <a:ext uri="{FF2B5EF4-FFF2-40B4-BE49-F238E27FC236}">
                    <a16:creationId xmlns:a16="http://schemas.microsoft.com/office/drawing/2014/main" id="{66C7E81C-C0B9-4704-85D5-462C046E51CF}"/>
                  </a:ext>
                </a:extLst>
              </p:cNvPr>
              <p:cNvSpPr>
                <a:spLocks/>
              </p:cNvSpPr>
              <p:nvPr/>
            </p:nvSpPr>
            <p:spPr bwMode="auto">
              <a:xfrm>
                <a:off x="739775" y="270510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61" name="Straight Connector 29">
                <a:extLst>
                  <a:ext uri="{FF2B5EF4-FFF2-40B4-BE49-F238E27FC236}">
                    <a16:creationId xmlns:a16="http://schemas.microsoft.com/office/drawing/2014/main" id="{96D180FE-5C8E-4CAC-AA05-C0118B3D0B99}"/>
                  </a:ext>
                </a:extLst>
              </p:cNvPr>
              <p:cNvSpPr>
                <a:spLocks/>
              </p:cNvSpPr>
              <p:nvPr/>
            </p:nvSpPr>
            <p:spPr bwMode="auto">
              <a:xfrm>
                <a:off x="739775" y="2727325"/>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62" name="Straight Connector 30">
                <a:extLst>
                  <a:ext uri="{FF2B5EF4-FFF2-40B4-BE49-F238E27FC236}">
                    <a16:creationId xmlns:a16="http://schemas.microsoft.com/office/drawing/2014/main" id="{F6C2BFE5-AD7F-46C5-A9C9-EA6E965D0500}"/>
                  </a:ext>
                </a:extLst>
              </p:cNvPr>
              <p:cNvSpPr>
                <a:spLocks/>
              </p:cNvSpPr>
              <p:nvPr/>
            </p:nvSpPr>
            <p:spPr bwMode="auto">
              <a:xfrm>
                <a:off x="739775" y="275431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63" name="Straight Connector 31">
                <a:extLst>
                  <a:ext uri="{FF2B5EF4-FFF2-40B4-BE49-F238E27FC236}">
                    <a16:creationId xmlns:a16="http://schemas.microsoft.com/office/drawing/2014/main" id="{EF5BC03A-94DF-4C35-8472-45C25831BFB8}"/>
                  </a:ext>
                </a:extLst>
              </p:cNvPr>
              <p:cNvSpPr>
                <a:spLocks/>
              </p:cNvSpPr>
              <p:nvPr/>
            </p:nvSpPr>
            <p:spPr bwMode="auto">
              <a:xfrm>
                <a:off x="739775" y="2779713"/>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64" name="Straight Connector 32">
                <a:extLst>
                  <a:ext uri="{FF2B5EF4-FFF2-40B4-BE49-F238E27FC236}">
                    <a16:creationId xmlns:a16="http://schemas.microsoft.com/office/drawing/2014/main" id="{B85E914D-FDE5-4002-96D0-0986900D1F86}"/>
                  </a:ext>
                </a:extLst>
              </p:cNvPr>
              <p:cNvSpPr>
                <a:spLocks/>
              </p:cNvSpPr>
              <p:nvPr/>
            </p:nvSpPr>
            <p:spPr bwMode="auto">
              <a:xfrm>
                <a:off x="739775" y="280670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65" name="Straight Connector 33">
                <a:extLst>
                  <a:ext uri="{FF2B5EF4-FFF2-40B4-BE49-F238E27FC236}">
                    <a16:creationId xmlns:a16="http://schemas.microsoft.com/office/drawing/2014/main" id="{FBA2BA74-99EB-4655-9018-C7C6A84F7630}"/>
                  </a:ext>
                </a:extLst>
              </p:cNvPr>
              <p:cNvSpPr>
                <a:spLocks/>
              </p:cNvSpPr>
              <p:nvPr/>
            </p:nvSpPr>
            <p:spPr bwMode="auto">
              <a:xfrm>
                <a:off x="739775" y="283368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66" name="Straight Connector 34">
                <a:extLst>
                  <a:ext uri="{FF2B5EF4-FFF2-40B4-BE49-F238E27FC236}">
                    <a16:creationId xmlns:a16="http://schemas.microsoft.com/office/drawing/2014/main" id="{61673C4B-5EA4-4C6E-ACB6-6204E84EAB6C}"/>
                  </a:ext>
                </a:extLst>
              </p:cNvPr>
              <p:cNvSpPr>
                <a:spLocks/>
              </p:cNvSpPr>
              <p:nvPr/>
            </p:nvSpPr>
            <p:spPr bwMode="auto">
              <a:xfrm>
                <a:off x="739775" y="285908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67" name="Straight Connector 35">
                <a:extLst>
                  <a:ext uri="{FF2B5EF4-FFF2-40B4-BE49-F238E27FC236}">
                    <a16:creationId xmlns:a16="http://schemas.microsoft.com/office/drawing/2014/main" id="{5938101E-DC83-4686-9136-899B4561787F}"/>
                  </a:ext>
                </a:extLst>
              </p:cNvPr>
              <p:cNvSpPr>
                <a:spLocks/>
              </p:cNvSpPr>
              <p:nvPr/>
            </p:nvSpPr>
            <p:spPr bwMode="auto">
              <a:xfrm>
                <a:off x="739775" y="2886075"/>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68" name="Straight Connector 36">
                <a:extLst>
                  <a:ext uri="{FF2B5EF4-FFF2-40B4-BE49-F238E27FC236}">
                    <a16:creationId xmlns:a16="http://schemas.microsoft.com/office/drawing/2014/main" id="{6A005974-BA4E-48C7-8DA3-8B5D64E41CA8}"/>
                  </a:ext>
                </a:extLst>
              </p:cNvPr>
              <p:cNvSpPr>
                <a:spLocks/>
              </p:cNvSpPr>
              <p:nvPr/>
            </p:nvSpPr>
            <p:spPr bwMode="auto">
              <a:xfrm>
                <a:off x="739775" y="2911475"/>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69" name="Straight Connector 37">
                <a:extLst>
                  <a:ext uri="{FF2B5EF4-FFF2-40B4-BE49-F238E27FC236}">
                    <a16:creationId xmlns:a16="http://schemas.microsoft.com/office/drawing/2014/main" id="{299D1E01-CDAB-42C5-9EA2-F5FA49E0B26A}"/>
                  </a:ext>
                </a:extLst>
              </p:cNvPr>
              <p:cNvSpPr>
                <a:spLocks/>
              </p:cNvSpPr>
              <p:nvPr/>
            </p:nvSpPr>
            <p:spPr bwMode="auto">
              <a:xfrm>
                <a:off x="739775" y="293846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70" name="Straight Connector 38">
                <a:extLst>
                  <a:ext uri="{FF2B5EF4-FFF2-40B4-BE49-F238E27FC236}">
                    <a16:creationId xmlns:a16="http://schemas.microsoft.com/office/drawing/2014/main" id="{A6FD5787-D881-432E-9CBF-24A81181BCC7}"/>
                  </a:ext>
                </a:extLst>
              </p:cNvPr>
              <p:cNvSpPr>
                <a:spLocks/>
              </p:cNvSpPr>
              <p:nvPr/>
            </p:nvSpPr>
            <p:spPr bwMode="auto">
              <a:xfrm>
                <a:off x="739775" y="29654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71" name="Straight Connector 39">
                <a:extLst>
                  <a:ext uri="{FF2B5EF4-FFF2-40B4-BE49-F238E27FC236}">
                    <a16:creationId xmlns:a16="http://schemas.microsoft.com/office/drawing/2014/main" id="{645A4225-B058-4A4B-B67A-575EF850C534}"/>
                  </a:ext>
                </a:extLst>
              </p:cNvPr>
              <p:cNvSpPr>
                <a:spLocks/>
              </p:cNvSpPr>
              <p:nvPr/>
            </p:nvSpPr>
            <p:spPr bwMode="auto">
              <a:xfrm>
                <a:off x="739775" y="29908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72" name="Straight Connector 40">
                <a:extLst>
                  <a:ext uri="{FF2B5EF4-FFF2-40B4-BE49-F238E27FC236}">
                    <a16:creationId xmlns:a16="http://schemas.microsoft.com/office/drawing/2014/main" id="{9AC123C5-D800-41E4-9E47-BE74DFB55AE4}"/>
                  </a:ext>
                </a:extLst>
              </p:cNvPr>
              <p:cNvSpPr>
                <a:spLocks/>
              </p:cNvSpPr>
              <p:nvPr/>
            </p:nvSpPr>
            <p:spPr bwMode="auto">
              <a:xfrm>
                <a:off x="739775" y="301783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73" name="Straight Connector 41">
                <a:extLst>
                  <a:ext uri="{FF2B5EF4-FFF2-40B4-BE49-F238E27FC236}">
                    <a16:creationId xmlns:a16="http://schemas.microsoft.com/office/drawing/2014/main" id="{CF99155E-0038-410C-83AB-F8F1D04172B3}"/>
                  </a:ext>
                </a:extLst>
              </p:cNvPr>
              <p:cNvSpPr>
                <a:spLocks/>
              </p:cNvSpPr>
              <p:nvPr/>
            </p:nvSpPr>
            <p:spPr bwMode="auto">
              <a:xfrm>
                <a:off x="739775" y="3040063"/>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74" name="Straight Connector 42">
                <a:extLst>
                  <a:ext uri="{FF2B5EF4-FFF2-40B4-BE49-F238E27FC236}">
                    <a16:creationId xmlns:a16="http://schemas.microsoft.com/office/drawing/2014/main" id="{DF4471E6-B5EE-4E7D-95EA-F8BAA3E205BB}"/>
                  </a:ext>
                </a:extLst>
              </p:cNvPr>
              <p:cNvSpPr>
                <a:spLocks/>
              </p:cNvSpPr>
              <p:nvPr/>
            </p:nvSpPr>
            <p:spPr bwMode="auto">
              <a:xfrm>
                <a:off x="739775" y="30670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75" name="Straight Connector 43">
                <a:extLst>
                  <a:ext uri="{FF2B5EF4-FFF2-40B4-BE49-F238E27FC236}">
                    <a16:creationId xmlns:a16="http://schemas.microsoft.com/office/drawing/2014/main" id="{E3A67741-87B6-46FC-8BD1-77333BED02FA}"/>
                  </a:ext>
                </a:extLst>
              </p:cNvPr>
              <p:cNvSpPr>
                <a:spLocks/>
              </p:cNvSpPr>
              <p:nvPr/>
            </p:nvSpPr>
            <p:spPr bwMode="auto">
              <a:xfrm>
                <a:off x="739775" y="30924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76" name="Straight Connector 44">
                <a:extLst>
                  <a:ext uri="{FF2B5EF4-FFF2-40B4-BE49-F238E27FC236}">
                    <a16:creationId xmlns:a16="http://schemas.microsoft.com/office/drawing/2014/main" id="{A317D792-4CDD-4021-B874-57C1186353D6}"/>
                  </a:ext>
                </a:extLst>
              </p:cNvPr>
              <p:cNvSpPr>
                <a:spLocks/>
              </p:cNvSpPr>
              <p:nvPr/>
            </p:nvSpPr>
            <p:spPr bwMode="auto">
              <a:xfrm>
                <a:off x="739775" y="311943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77" name="Straight Connector 45">
                <a:extLst>
                  <a:ext uri="{FF2B5EF4-FFF2-40B4-BE49-F238E27FC236}">
                    <a16:creationId xmlns:a16="http://schemas.microsoft.com/office/drawing/2014/main" id="{49A7C060-3284-41B5-8ABF-E7EEC7735AFD}"/>
                  </a:ext>
                </a:extLst>
              </p:cNvPr>
              <p:cNvSpPr>
                <a:spLocks/>
              </p:cNvSpPr>
              <p:nvPr/>
            </p:nvSpPr>
            <p:spPr bwMode="auto">
              <a:xfrm>
                <a:off x="739775" y="314483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78" name="Straight Connector 46">
                <a:extLst>
                  <a:ext uri="{FF2B5EF4-FFF2-40B4-BE49-F238E27FC236}">
                    <a16:creationId xmlns:a16="http://schemas.microsoft.com/office/drawing/2014/main" id="{6E951AFD-0570-4809-BE2B-26C5921D3BF6}"/>
                  </a:ext>
                </a:extLst>
              </p:cNvPr>
              <p:cNvSpPr>
                <a:spLocks/>
              </p:cNvSpPr>
              <p:nvPr/>
            </p:nvSpPr>
            <p:spPr bwMode="auto">
              <a:xfrm>
                <a:off x="739775" y="3171825"/>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79" name="Straight Connector 47">
                <a:extLst>
                  <a:ext uri="{FF2B5EF4-FFF2-40B4-BE49-F238E27FC236}">
                    <a16:creationId xmlns:a16="http://schemas.microsoft.com/office/drawing/2014/main" id="{4823AFC3-9A83-48D7-A6EA-FC98811227C6}"/>
                  </a:ext>
                </a:extLst>
              </p:cNvPr>
              <p:cNvSpPr>
                <a:spLocks/>
              </p:cNvSpPr>
              <p:nvPr/>
            </p:nvSpPr>
            <p:spPr bwMode="auto">
              <a:xfrm>
                <a:off x="739775" y="319881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80" name="Straight Connector 48">
                <a:extLst>
                  <a:ext uri="{FF2B5EF4-FFF2-40B4-BE49-F238E27FC236}">
                    <a16:creationId xmlns:a16="http://schemas.microsoft.com/office/drawing/2014/main" id="{F26F2FBE-7556-44B1-957B-0AD335A1C8A0}"/>
                  </a:ext>
                </a:extLst>
              </p:cNvPr>
              <p:cNvSpPr>
                <a:spLocks/>
              </p:cNvSpPr>
              <p:nvPr/>
            </p:nvSpPr>
            <p:spPr bwMode="auto">
              <a:xfrm>
                <a:off x="739775" y="322421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81" name="Straight Connector 49">
                <a:extLst>
                  <a:ext uri="{FF2B5EF4-FFF2-40B4-BE49-F238E27FC236}">
                    <a16:creationId xmlns:a16="http://schemas.microsoft.com/office/drawing/2014/main" id="{803B896B-5F3F-4093-A4F6-145D00DAA0A5}"/>
                  </a:ext>
                </a:extLst>
              </p:cNvPr>
              <p:cNvSpPr>
                <a:spLocks/>
              </p:cNvSpPr>
              <p:nvPr/>
            </p:nvSpPr>
            <p:spPr bwMode="auto">
              <a:xfrm>
                <a:off x="739775" y="325120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82" name="Straight Connector 50">
                <a:extLst>
                  <a:ext uri="{FF2B5EF4-FFF2-40B4-BE49-F238E27FC236}">
                    <a16:creationId xmlns:a16="http://schemas.microsoft.com/office/drawing/2014/main" id="{0DBAD027-F5ED-4603-8D00-21A205E1AE6E}"/>
                  </a:ext>
                </a:extLst>
              </p:cNvPr>
              <p:cNvSpPr>
                <a:spLocks/>
              </p:cNvSpPr>
              <p:nvPr/>
            </p:nvSpPr>
            <p:spPr bwMode="auto">
              <a:xfrm>
                <a:off x="739775" y="327660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83" name="Straight Connector 51">
                <a:extLst>
                  <a:ext uri="{FF2B5EF4-FFF2-40B4-BE49-F238E27FC236}">
                    <a16:creationId xmlns:a16="http://schemas.microsoft.com/office/drawing/2014/main" id="{524BF1CE-8B82-4C3D-B60E-A58C4380F6D8}"/>
                  </a:ext>
                </a:extLst>
              </p:cNvPr>
              <p:cNvSpPr>
                <a:spLocks/>
              </p:cNvSpPr>
              <p:nvPr/>
            </p:nvSpPr>
            <p:spPr bwMode="auto">
              <a:xfrm>
                <a:off x="739775" y="3300413"/>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84" name="Straight Connector 52">
                <a:extLst>
                  <a:ext uri="{FF2B5EF4-FFF2-40B4-BE49-F238E27FC236}">
                    <a16:creationId xmlns:a16="http://schemas.microsoft.com/office/drawing/2014/main" id="{906D63B4-EC82-4380-B388-22BAFC58F95F}"/>
                  </a:ext>
                </a:extLst>
              </p:cNvPr>
              <p:cNvSpPr>
                <a:spLocks/>
              </p:cNvSpPr>
              <p:nvPr/>
            </p:nvSpPr>
            <p:spPr bwMode="auto">
              <a:xfrm>
                <a:off x="739775" y="332581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85" name="Straight Connector 53">
                <a:extLst>
                  <a:ext uri="{FF2B5EF4-FFF2-40B4-BE49-F238E27FC236}">
                    <a16:creationId xmlns:a16="http://schemas.microsoft.com/office/drawing/2014/main" id="{CB0EE3FC-53E5-4924-B56E-4B4C4269B9AD}"/>
                  </a:ext>
                </a:extLst>
              </p:cNvPr>
              <p:cNvSpPr>
                <a:spLocks/>
              </p:cNvSpPr>
              <p:nvPr/>
            </p:nvSpPr>
            <p:spPr bwMode="auto">
              <a:xfrm>
                <a:off x="739775" y="335280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86" name="Straight Connector 54">
                <a:extLst>
                  <a:ext uri="{FF2B5EF4-FFF2-40B4-BE49-F238E27FC236}">
                    <a16:creationId xmlns:a16="http://schemas.microsoft.com/office/drawing/2014/main" id="{9A897D3E-DDC2-44FB-AD54-7CE338F74975}"/>
                  </a:ext>
                </a:extLst>
              </p:cNvPr>
              <p:cNvSpPr>
                <a:spLocks/>
              </p:cNvSpPr>
              <p:nvPr/>
            </p:nvSpPr>
            <p:spPr bwMode="auto">
              <a:xfrm>
                <a:off x="739775" y="337820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87" name="Straight Connector 55">
                <a:extLst>
                  <a:ext uri="{FF2B5EF4-FFF2-40B4-BE49-F238E27FC236}">
                    <a16:creationId xmlns:a16="http://schemas.microsoft.com/office/drawing/2014/main" id="{765693B7-A86E-4773-9638-4B387E578BFE}"/>
                  </a:ext>
                </a:extLst>
              </p:cNvPr>
              <p:cNvSpPr>
                <a:spLocks/>
              </p:cNvSpPr>
              <p:nvPr/>
            </p:nvSpPr>
            <p:spPr bwMode="auto">
              <a:xfrm>
                <a:off x="739775" y="340518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88" name="Straight Connector 56">
                <a:extLst>
                  <a:ext uri="{FF2B5EF4-FFF2-40B4-BE49-F238E27FC236}">
                    <a16:creationId xmlns:a16="http://schemas.microsoft.com/office/drawing/2014/main" id="{3F1FBBF5-69A0-4237-93E3-F5D2B6DB97AD}"/>
                  </a:ext>
                </a:extLst>
              </p:cNvPr>
              <p:cNvSpPr>
                <a:spLocks/>
              </p:cNvSpPr>
              <p:nvPr/>
            </p:nvSpPr>
            <p:spPr bwMode="auto">
              <a:xfrm>
                <a:off x="739775" y="3432175"/>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89" name="Straight Connector 57">
                <a:extLst>
                  <a:ext uri="{FF2B5EF4-FFF2-40B4-BE49-F238E27FC236}">
                    <a16:creationId xmlns:a16="http://schemas.microsoft.com/office/drawing/2014/main" id="{D6DE1A27-ABFF-4837-AB51-870E725BEB94}"/>
                  </a:ext>
                </a:extLst>
              </p:cNvPr>
              <p:cNvSpPr>
                <a:spLocks/>
              </p:cNvSpPr>
              <p:nvPr/>
            </p:nvSpPr>
            <p:spPr bwMode="auto">
              <a:xfrm>
                <a:off x="739775" y="3457575"/>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90" name="Straight Connector 58">
                <a:extLst>
                  <a:ext uri="{FF2B5EF4-FFF2-40B4-BE49-F238E27FC236}">
                    <a16:creationId xmlns:a16="http://schemas.microsoft.com/office/drawing/2014/main" id="{201A60A0-3D43-4929-8377-8E2D83F9D2B1}"/>
                  </a:ext>
                </a:extLst>
              </p:cNvPr>
              <p:cNvSpPr>
                <a:spLocks/>
              </p:cNvSpPr>
              <p:nvPr/>
            </p:nvSpPr>
            <p:spPr bwMode="auto">
              <a:xfrm>
                <a:off x="739775" y="348456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91" name="Straight Connector 59">
                <a:extLst>
                  <a:ext uri="{FF2B5EF4-FFF2-40B4-BE49-F238E27FC236}">
                    <a16:creationId xmlns:a16="http://schemas.microsoft.com/office/drawing/2014/main" id="{78F1DE13-3BE8-47A1-914C-FCEB440B8492}"/>
                  </a:ext>
                </a:extLst>
              </p:cNvPr>
              <p:cNvSpPr>
                <a:spLocks/>
              </p:cNvSpPr>
              <p:nvPr/>
            </p:nvSpPr>
            <p:spPr bwMode="auto">
              <a:xfrm>
                <a:off x="739775" y="350996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92" name="Straight Connector 60">
                <a:extLst>
                  <a:ext uri="{FF2B5EF4-FFF2-40B4-BE49-F238E27FC236}">
                    <a16:creationId xmlns:a16="http://schemas.microsoft.com/office/drawing/2014/main" id="{A82CB050-0453-4339-B612-6EA4D20E6CE9}"/>
                  </a:ext>
                </a:extLst>
              </p:cNvPr>
              <p:cNvSpPr>
                <a:spLocks/>
              </p:cNvSpPr>
              <p:nvPr/>
            </p:nvSpPr>
            <p:spPr bwMode="auto">
              <a:xfrm>
                <a:off x="739775" y="3533775"/>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93" name="Straight Connector 61">
                <a:extLst>
                  <a:ext uri="{FF2B5EF4-FFF2-40B4-BE49-F238E27FC236}">
                    <a16:creationId xmlns:a16="http://schemas.microsoft.com/office/drawing/2014/main" id="{AE600E83-7273-4CEA-A07D-970BDCE39CAB}"/>
                  </a:ext>
                </a:extLst>
              </p:cNvPr>
              <p:cNvSpPr>
                <a:spLocks/>
              </p:cNvSpPr>
              <p:nvPr/>
            </p:nvSpPr>
            <p:spPr bwMode="auto">
              <a:xfrm>
                <a:off x="739775" y="3559175"/>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94" name="Straight Connector 62">
                <a:extLst>
                  <a:ext uri="{FF2B5EF4-FFF2-40B4-BE49-F238E27FC236}">
                    <a16:creationId xmlns:a16="http://schemas.microsoft.com/office/drawing/2014/main" id="{6EF0C982-001A-4089-8D64-E313576CF8AE}"/>
                  </a:ext>
                </a:extLst>
              </p:cNvPr>
              <p:cNvSpPr>
                <a:spLocks/>
              </p:cNvSpPr>
              <p:nvPr/>
            </p:nvSpPr>
            <p:spPr bwMode="auto">
              <a:xfrm>
                <a:off x="739775" y="358616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95" name="Straight Connector 63">
                <a:extLst>
                  <a:ext uri="{FF2B5EF4-FFF2-40B4-BE49-F238E27FC236}">
                    <a16:creationId xmlns:a16="http://schemas.microsoft.com/office/drawing/2014/main" id="{7B3E43A2-EC29-4886-9252-4C0EC65885F2}"/>
                  </a:ext>
                </a:extLst>
              </p:cNvPr>
              <p:cNvSpPr>
                <a:spLocks/>
              </p:cNvSpPr>
              <p:nvPr/>
            </p:nvSpPr>
            <p:spPr bwMode="auto">
              <a:xfrm>
                <a:off x="739775" y="361156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96" name="Straight Connector 64">
                <a:extLst>
                  <a:ext uri="{FF2B5EF4-FFF2-40B4-BE49-F238E27FC236}">
                    <a16:creationId xmlns:a16="http://schemas.microsoft.com/office/drawing/2014/main" id="{C45DA570-85B6-4FC7-9226-1EE99D94B28A}"/>
                  </a:ext>
                </a:extLst>
              </p:cNvPr>
              <p:cNvSpPr>
                <a:spLocks/>
              </p:cNvSpPr>
              <p:nvPr/>
            </p:nvSpPr>
            <p:spPr bwMode="auto">
              <a:xfrm>
                <a:off x="739775" y="36385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97" name="Straight Connector 65">
                <a:extLst>
                  <a:ext uri="{FF2B5EF4-FFF2-40B4-BE49-F238E27FC236}">
                    <a16:creationId xmlns:a16="http://schemas.microsoft.com/office/drawing/2014/main" id="{9ABA1FD9-ED65-4B66-B32C-21BCDD208684}"/>
                  </a:ext>
                </a:extLst>
              </p:cNvPr>
              <p:cNvSpPr>
                <a:spLocks/>
              </p:cNvSpPr>
              <p:nvPr/>
            </p:nvSpPr>
            <p:spPr bwMode="auto">
              <a:xfrm>
                <a:off x="739775" y="366553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98" name="Straight Connector 66">
                <a:extLst>
                  <a:ext uri="{FF2B5EF4-FFF2-40B4-BE49-F238E27FC236}">
                    <a16:creationId xmlns:a16="http://schemas.microsoft.com/office/drawing/2014/main" id="{BB8AB6FF-630E-4B5B-A298-3D83169FB8BD}"/>
                  </a:ext>
                </a:extLst>
              </p:cNvPr>
              <p:cNvSpPr>
                <a:spLocks/>
              </p:cNvSpPr>
              <p:nvPr/>
            </p:nvSpPr>
            <p:spPr bwMode="auto">
              <a:xfrm>
                <a:off x="739775" y="3690938"/>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grpSp>
        <p:sp>
          <p:nvSpPr>
            <p:cNvPr id="147" name="Rectangle 15">
              <a:extLst>
                <a:ext uri="{FF2B5EF4-FFF2-40B4-BE49-F238E27FC236}">
                  <a16:creationId xmlns:a16="http://schemas.microsoft.com/office/drawing/2014/main" id="{6F3FAF4C-F97D-4D56-B472-EB85B55942F6}"/>
                </a:ext>
              </a:extLst>
            </p:cNvPr>
            <p:cNvSpPr>
              <a:spLocks/>
            </p:cNvSpPr>
            <p:nvPr/>
          </p:nvSpPr>
          <p:spPr bwMode="auto">
            <a:xfrm rot="10800000">
              <a:off x="5555054" y="4914831"/>
              <a:ext cx="1136177" cy="126611"/>
            </a:xfrm>
            <a:prstGeom prst="rect">
              <a:avLst/>
            </a:prstGeom>
            <a:solidFill>
              <a:srgbClr val="3D3D3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grpSp>
      <p:grpSp>
        <p:nvGrpSpPr>
          <p:cNvPr id="5" name="千图PPT彼岸天：ID 8661124库_组合 67">
            <a:extLst>
              <a:ext uri="{FF2B5EF4-FFF2-40B4-BE49-F238E27FC236}">
                <a16:creationId xmlns:a16="http://schemas.microsoft.com/office/drawing/2014/main" id="{20F2E5BC-CD05-4B22-A68C-64BE73CDD892}"/>
              </a:ext>
            </a:extLst>
          </p:cNvPr>
          <p:cNvGrpSpPr/>
          <p:nvPr>
            <p:custDataLst>
              <p:tags r:id="rId2"/>
            </p:custDataLst>
          </p:nvPr>
        </p:nvGrpSpPr>
        <p:grpSpPr>
          <a:xfrm rot="18632430">
            <a:off x="5657755" y="946642"/>
            <a:ext cx="876494" cy="4825647"/>
            <a:chOff x="5050653" y="2708895"/>
            <a:chExt cx="2068549" cy="11388681"/>
          </a:xfrm>
        </p:grpSpPr>
        <p:sp>
          <p:nvSpPr>
            <p:cNvPr id="75" name="Freeform: Shape 68">
              <a:extLst>
                <a:ext uri="{FF2B5EF4-FFF2-40B4-BE49-F238E27FC236}">
                  <a16:creationId xmlns:a16="http://schemas.microsoft.com/office/drawing/2014/main" id="{16E66257-6E56-4F9B-A7BF-BBB88FEDA1B6}"/>
                </a:ext>
              </a:extLst>
            </p:cNvPr>
            <p:cNvSpPr>
              <a:spLocks/>
            </p:cNvSpPr>
            <p:nvPr/>
          </p:nvSpPr>
          <p:spPr bwMode="auto">
            <a:xfrm rot="10800000">
              <a:off x="5555049" y="4437612"/>
              <a:ext cx="1136176" cy="5337111"/>
            </a:xfrm>
            <a:custGeom>
              <a:avLst/>
              <a:gdLst>
                <a:gd name="T0" fmla="*/ 60 w 93"/>
                <a:gd name="T1" fmla="*/ 14 h 462"/>
                <a:gd name="T2" fmla="*/ 60 w 93"/>
                <a:gd name="T3" fmla="*/ 0 h 462"/>
                <a:gd name="T4" fmla="*/ 50 w 93"/>
                <a:gd name="T5" fmla="*/ 0 h 462"/>
                <a:gd name="T6" fmla="*/ 43 w 93"/>
                <a:gd name="T7" fmla="*/ 0 h 462"/>
                <a:gd name="T8" fmla="*/ 33 w 93"/>
                <a:gd name="T9" fmla="*/ 0 h 462"/>
                <a:gd name="T10" fmla="*/ 33 w 93"/>
                <a:gd name="T11" fmla="*/ 14 h 462"/>
                <a:gd name="T12" fmla="*/ 0 w 93"/>
                <a:gd name="T13" fmla="*/ 31 h 462"/>
                <a:gd name="T14" fmla="*/ 0 w 93"/>
                <a:gd name="T15" fmla="*/ 462 h 462"/>
                <a:gd name="T16" fmla="*/ 43 w 93"/>
                <a:gd name="T17" fmla="*/ 462 h 462"/>
                <a:gd name="T18" fmla="*/ 50 w 93"/>
                <a:gd name="T19" fmla="*/ 462 h 462"/>
                <a:gd name="T20" fmla="*/ 93 w 93"/>
                <a:gd name="T21" fmla="*/ 462 h 462"/>
                <a:gd name="T22" fmla="*/ 93 w 93"/>
                <a:gd name="T23" fmla="*/ 31 h 462"/>
                <a:gd name="T24" fmla="*/ 60 w 93"/>
                <a:gd name="T25" fmla="*/ 14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462">
                  <a:moveTo>
                    <a:pt x="60" y="14"/>
                  </a:moveTo>
                  <a:cubicBezTo>
                    <a:pt x="60" y="0"/>
                    <a:pt x="60" y="0"/>
                    <a:pt x="60" y="0"/>
                  </a:cubicBezTo>
                  <a:cubicBezTo>
                    <a:pt x="50" y="0"/>
                    <a:pt x="50" y="0"/>
                    <a:pt x="50" y="0"/>
                  </a:cubicBezTo>
                  <a:cubicBezTo>
                    <a:pt x="43" y="0"/>
                    <a:pt x="43" y="0"/>
                    <a:pt x="43" y="0"/>
                  </a:cubicBezTo>
                  <a:cubicBezTo>
                    <a:pt x="33" y="0"/>
                    <a:pt x="33" y="0"/>
                    <a:pt x="33" y="0"/>
                  </a:cubicBezTo>
                  <a:cubicBezTo>
                    <a:pt x="33" y="14"/>
                    <a:pt x="33" y="14"/>
                    <a:pt x="33" y="14"/>
                  </a:cubicBezTo>
                  <a:cubicBezTo>
                    <a:pt x="33" y="14"/>
                    <a:pt x="5" y="22"/>
                    <a:pt x="0" y="31"/>
                  </a:cubicBezTo>
                  <a:cubicBezTo>
                    <a:pt x="0" y="462"/>
                    <a:pt x="0" y="462"/>
                    <a:pt x="0" y="462"/>
                  </a:cubicBezTo>
                  <a:cubicBezTo>
                    <a:pt x="43" y="462"/>
                    <a:pt x="43" y="462"/>
                    <a:pt x="43" y="462"/>
                  </a:cubicBezTo>
                  <a:cubicBezTo>
                    <a:pt x="50" y="462"/>
                    <a:pt x="50" y="462"/>
                    <a:pt x="50" y="462"/>
                  </a:cubicBezTo>
                  <a:cubicBezTo>
                    <a:pt x="93" y="462"/>
                    <a:pt x="93" y="462"/>
                    <a:pt x="93" y="462"/>
                  </a:cubicBezTo>
                  <a:cubicBezTo>
                    <a:pt x="93" y="31"/>
                    <a:pt x="93" y="31"/>
                    <a:pt x="93" y="31"/>
                  </a:cubicBezTo>
                  <a:cubicBezTo>
                    <a:pt x="88" y="22"/>
                    <a:pt x="60" y="14"/>
                    <a:pt x="60" y="14"/>
                  </a:cubicBezTo>
                  <a:close/>
                </a:path>
              </a:pathLst>
            </a:custGeom>
            <a:solidFill>
              <a:srgbClr val="EBECE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6" name="Rectangle 69">
              <a:extLst>
                <a:ext uri="{FF2B5EF4-FFF2-40B4-BE49-F238E27FC236}">
                  <a16:creationId xmlns:a16="http://schemas.microsoft.com/office/drawing/2014/main" id="{2D97CF03-E84B-4DC4-8187-BBCE0AD18104}"/>
                </a:ext>
              </a:extLst>
            </p:cNvPr>
            <p:cNvSpPr>
              <a:spLocks/>
            </p:cNvSpPr>
            <p:nvPr/>
          </p:nvSpPr>
          <p:spPr bwMode="auto">
            <a:xfrm rot="10800000">
              <a:off x="5636567" y="2811159"/>
              <a:ext cx="968040" cy="3267521"/>
            </a:xfrm>
            <a:prstGeom prst="rect">
              <a:avLst/>
            </a:prstGeom>
            <a:solidFill>
              <a:srgbClr val="D5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77" name="Rectangle 70">
              <a:extLst>
                <a:ext uri="{FF2B5EF4-FFF2-40B4-BE49-F238E27FC236}">
                  <a16:creationId xmlns:a16="http://schemas.microsoft.com/office/drawing/2014/main" id="{0656AA6E-E31A-4069-9949-4B23D23C45CB}"/>
                </a:ext>
              </a:extLst>
            </p:cNvPr>
            <p:cNvSpPr>
              <a:spLocks/>
            </p:cNvSpPr>
            <p:nvPr/>
          </p:nvSpPr>
          <p:spPr bwMode="auto">
            <a:xfrm rot="10800000">
              <a:off x="6375334" y="2811159"/>
              <a:ext cx="229274" cy="6569128"/>
            </a:xfrm>
            <a:prstGeom prst="rect">
              <a:avLst/>
            </a:prstGeom>
            <a:solidFill>
              <a:srgbClr val="BFC0C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78" name="Freeform: Shape 71">
              <a:extLst>
                <a:ext uri="{FF2B5EF4-FFF2-40B4-BE49-F238E27FC236}">
                  <a16:creationId xmlns:a16="http://schemas.microsoft.com/office/drawing/2014/main" id="{43162B61-1B42-4D2D-BA25-F126BB4D1B06}"/>
                </a:ext>
              </a:extLst>
            </p:cNvPr>
            <p:cNvSpPr>
              <a:spLocks/>
            </p:cNvSpPr>
            <p:nvPr/>
          </p:nvSpPr>
          <p:spPr bwMode="auto">
            <a:xfrm rot="10800000">
              <a:off x="6079827" y="10860651"/>
              <a:ext cx="86615" cy="1236886"/>
            </a:xfrm>
            <a:custGeom>
              <a:avLst/>
              <a:gdLst>
                <a:gd name="T0" fmla="*/ 17 w 17"/>
                <a:gd name="T1" fmla="*/ 19 h 254"/>
                <a:gd name="T2" fmla="*/ 0 w 17"/>
                <a:gd name="T3" fmla="*/ 0 h 254"/>
                <a:gd name="T4" fmla="*/ 0 w 17"/>
                <a:gd name="T5" fmla="*/ 254 h 254"/>
                <a:gd name="T6" fmla="*/ 17 w 17"/>
                <a:gd name="T7" fmla="*/ 254 h 254"/>
                <a:gd name="T8" fmla="*/ 17 w 17"/>
                <a:gd name="T9" fmla="*/ 19 h 254"/>
              </a:gdLst>
              <a:ahLst/>
              <a:cxnLst>
                <a:cxn ang="0">
                  <a:pos x="T0" y="T1"/>
                </a:cxn>
                <a:cxn ang="0">
                  <a:pos x="T2" y="T3"/>
                </a:cxn>
                <a:cxn ang="0">
                  <a:pos x="T4" y="T5"/>
                </a:cxn>
                <a:cxn ang="0">
                  <a:pos x="T6" y="T7"/>
                </a:cxn>
                <a:cxn ang="0">
                  <a:pos x="T8" y="T9"/>
                </a:cxn>
              </a:cxnLst>
              <a:rect l="0" t="0" r="r" b="b"/>
              <a:pathLst>
                <a:path w="17" h="254">
                  <a:moveTo>
                    <a:pt x="17" y="19"/>
                  </a:moveTo>
                  <a:lnTo>
                    <a:pt x="0" y="0"/>
                  </a:lnTo>
                  <a:lnTo>
                    <a:pt x="0" y="254"/>
                  </a:lnTo>
                  <a:lnTo>
                    <a:pt x="17" y="254"/>
                  </a:lnTo>
                  <a:lnTo>
                    <a:pt x="17" y="19"/>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9" name="Freeform: Shape 72">
              <a:extLst>
                <a:ext uri="{FF2B5EF4-FFF2-40B4-BE49-F238E27FC236}">
                  <a16:creationId xmlns:a16="http://schemas.microsoft.com/office/drawing/2014/main" id="{D624FCC6-3A78-4F13-B364-6BF2E9AD12B2}"/>
                </a:ext>
              </a:extLst>
            </p:cNvPr>
            <p:cNvSpPr>
              <a:spLocks/>
            </p:cNvSpPr>
            <p:nvPr/>
          </p:nvSpPr>
          <p:spPr bwMode="auto">
            <a:xfrm rot="10800000">
              <a:off x="5050653" y="4325611"/>
              <a:ext cx="2068549" cy="112002"/>
            </a:xfrm>
            <a:custGeom>
              <a:avLst/>
              <a:gdLst>
                <a:gd name="T0" fmla="*/ 169 w 169"/>
                <a:gd name="T1" fmla="*/ 5 h 10"/>
                <a:gd name="T2" fmla="*/ 164 w 169"/>
                <a:gd name="T3" fmla="*/ 10 h 10"/>
                <a:gd name="T4" fmla="*/ 5 w 169"/>
                <a:gd name="T5" fmla="*/ 10 h 10"/>
                <a:gd name="T6" fmla="*/ 0 w 169"/>
                <a:gd name="T7" fmla="*/ 5 h 10"/>
                <a:gd name="T8" fmla="*/ 5 w 169"/>
                <a:gd name="T9" fmla="*/ 0 h 10"/>
                <a:gd name="T10" fmla="*/ 164 w 169"/>
                <a:gd name="T11" fmla="*/ 0 h 10"/>
                <a:gd name="T12" fmla="*/ 169 w 169"/>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69" h="10">
                  <a:moveTo>
                    <a:pt x="169" y="5"/>
                  </a:moveTo>
                  <a:cubicBezTo>
                    <a:pt x="169" y="8"/>
                    <a:pt x="167" y="10"/>
                    <a:pt x="164" y="10"/>
                  </a:cubicBezTo>
                  <a:cubicBezTo>
                    <a:pt x="5" y="10"/>
                    <a:pt x="5" y="10"/>
                    <a:pt x="5" y="10"/>
                  </a:cubicBezTo>
                  <a:cubicBezTo>
                    <a:pt x="2" y="10"/>
                    <a:pt x="0" y="8"/>
                    <a:pt x="0" y="5"/>
                  </a:cubicBezTo>
                  <a:cubicBezTo>
                    <a:pt x="0" y="2"/>
                    <a:pt x="2" y="0"/>
                    <a:pt x="5" y="0"/>
                  </a:cubicBezTo>
                  <a:cubicBezTo>
                    <a:pt x="164" y="0"/>
                    <a:pt x="164" y="0"/>
                    <a:pt x="164" y="0"/>
                  </a:cubicBezTo>
                  <a:cubicBezTo>
                    <a:pt x="167" y="0"/>
                    <a:pt x="169" y="2"/>
                    <a:pt x="169" y="5"/>
                  </a:cubicBezTo>
                  <a:close/>
                </a:path>
              </a:pathLst>
            </a:custGeom>
            <a:solidFill>
              <a:srgbClr val="9799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0" name="Freeform: Shape 73">
              <a:extLst>
                <a:ext uri="{FF2B5EF4-FFF2-40B4-BE49-F238E27FC236}">
                  <a16:creationId xmlns:a16="http://schemas.microsoft.com/office/drawing/2014/main" id="{BB126F8B-CA1C-4016-9E3C-E918645CC618}"/>
                </a:ext>
              </a:extLst>
            </p:cNvPr>
            <p:cNvSpPr>
              <a:spLocks/>
            </p:cNvSpPr>
            <p:nvPr/>
          </p:nvSpPr>
          <p:spPr bwMode="auto">
            <a:xfrm rot="10800000">
              <a:off x="5906599" y="9774723"/>
              <a:ext cx="433072" cy="1305060"/>
            </a:xfrm>
            <a:custGeom>
              <a:avLst/>
              <a:gdLst>
                <a:gd name="T0" fmla="*/ 35 w 35"/>
                <a:gd name="T1" fmla="*/ 12 h 113"/>
                <a:gd name="T2" fmla="*/ 17 w 35"/>
                <a:gd name="T3" fmla="*/ 0 h 113"/>
                <a:gd name="T4" fmla="*/ 0 w 35"/>
                <a:gd name="T5" fmla="*/ 12 h 113"/>
                <a:gd name="T6" fmla="*/ 0 w 35"/>
                <a:gd name="T7" fmla="*/ 113 h 113"/>
                <a:gd name="T8" fmla="*/ 35 w 35"/>
                <a:gd name="T9" fmla="*/ 113 h 113"/>
                <a:gd name="T10" fmla="*/ 35 w 35"/>
                <a:gd name="T11" fmla="*/ 12 h 113"/>
              </a:gdLst>
              <a:ahLst/>
              <a:cxnLst>
                <a:cxn ang="0">
                  <a:pos x="T0" y="T1"/>
                </a:cxn>
                <a:cxn ang="0">
                  <a:pos x="T2" y="T3"/>
                </a:cxn>
                <a:cxn ang="0">
                  <a:pos x="T4" y="T5"/>
                </a:cxn>
                <a:cxn ang="0">
                  <a:pos x="T6" y="T7"/>
                </a:cxn>
                <a:cxn ang="0">
                  <a:pos x="T8" y="T9"/>
                </a:cxn>
                <a:cxn ang="0">
                  <a:pos x="T10" y="T11"/>
                </a:cxn>
              </a:cxnLst>
              <a:rect l="0" t="0" r="r" b="b"/>
              <a:pathLst>
                <a:path w="35" h="113">
                  <a:moveTo>
                    <a:pt x="35" y="12"/>
                  </a:moveTo>
                  <a:cubicBezTo>
                    <a:pt x="35" y="12"/>
                    <a:pt x="29" y="0"/>
                    <a:pt x="17" y="0"/>
                  </a:cubicBezTo>
                  <a:cubicBezTo>
                    <a:pt x="6" y="0"/>
                    <a:pt x="0" y="12"/>
                    <a:pt x="0" y="12"/>
                  </a:cubicBezTo>
                  <a:cubicBezTo>
                    <a:pt x="0" y="113"/>
                    <a:pt x="0" y="113"/>
                    <a:pt x="0" y="113"/>
                  </a:cubicBezTo>
                  <a:cubicBezTo>
                    <a:pt x="35" y="113"/>
                    <a:pt x="35" y="113"/>
                    <a:pt x="35" y="113"/>
                  </a:cubicBezTo>
                  <a:lnTo>
                    <a:pt x="35" y="12"/>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1" name="Rectangle 74">
              <a:extLst>
                <a:ext uri="{FF2B5EF4-FFF2-40B4-BE49-F238E27FC236}">
                  <a16:creationId xmlns:a16="http://schemas.microsoft.com/office/drawing/2014/main" id="{C0A12C08-2E66-4714-A41D-6B9E110DB9E8}"/>
                </a:ext>
              </a:extLst>
            </p:cNvPr>
            <p:cNvSpPr>
              <a:spLocks/>
            </p:cNvSpPr>
            <p:nvPr/>
          </p:nvSpPr>
          <p:spPr bwMode="auto">
            <a:xfrm rot="10800000">
              <a:off x="5860747" y="9774724"/>
              <a:ext cx="524783" cy="58434"/>
            </a:xfrm>
            <a:prstGeom prst="rect">
              <a:avLst/>
            </a:prstGeom>
            <a:solidFill>
              <a:srgbClr val="84848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82" name="Freeform: Shape 75">
              <a:extLst>
                <a:ext uri="{FF2B5EF4-FFF2-40B4-BE49-F238E27FC236}">
                  <a16:creationId xmlns:a16="http://schemas.microsoft.com/office/drawing/2014/main" id="{B05A054F-30D9-4ABD-8E57-A014518BF859}"/>
                </a:ext>
              </a:extLst>
            </p:cNvPr>
            <p:cNvSpPr>
              <a:spLocks/>
            </p:cNvSpPr>
            <p:nvPr/>
          </p:nvSpPr>
          <p:spPr bwMode="auto">
            <a:xfrm rot="10800000">
              <a:off x="5407296" y="2708895"/>
              <a:ext cx="1370543" cy="112002"/>
            </a:xfrm>
            <a:custGeom>
              <a:avLst/>
              <a:gdLst>
                <a:gd name="T0" fmla="*/ 112 w 112"/>
                <a:gd name="T1" fmla="*/ 5 h 10"/>
                <a:gd name="T2" fmla="*/ 109 w 112"/>
                <a:gd name="T3" fmla="*/ 10 h 10"/>
                <a:gd name="T4" fmla="*/ 3 w 112"/>
                <a:gd name="T5" fmla="*/ 10 h 10"/>
                <a:gd name="T6" fmla="*/ 0 w 112"/>
                <a:gd name="T7" fmla="*/ 5 h 10"/>
                <a:gd name="T8" fmla="*/ 3 w 112"/>
                <a:gd name="T9" fmla="*/ 0 h 10"/>
                <a:gd name="T10" fmla="*/ 109 w 112"/>
                <a:gd name="T11" fmla="*/ 0 h 10"/>
                <a:gd name="T12" fmla="*/ 112 w 112"/>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2" h="10">
                  <a:moveTo>
                    <a:pt x="112" y="5"/>
                  </a:moveTo>
                  <a:cubicBezTo>
                    <a:pt x="112" y="8"/>
                    <a:pt x="111" y="10"/>
                    <a:pt x="109" y="10"/>
                  </a:cubicBezTo>
                  <a:cubicBezTo>
                    <a:pt x="3" y="10"/>
                    <a:pt x="3" y="10"/>
                    <a:pt x="3" y="10"/>
                  </a:cubicBezTo>
                  <a:cubicBezTo>
                    <a:pt x="2" y="10"/>
                    <a:pt x="0" y="8"/>
                    <a:pt x="0" y="5"/>
                  </a:cubicBezTo>
                  <a:cubicBezTo>
                    <a:pt x="0" y="2"/>
                    <a:pt x="2" y="0"/>
                    <a:pt x="3" y="0"/>
                  </a:cubicBezTo>
                  <a:cubicBezTo>
                    <a:pt x="109" y="0"/>
                    <a:pt x="109" y="0"/>
                    <a:pt x="109" y="0"/>
                  </a:cubicBezTo>
                  <a:cubicBezTo>
                    <a:pt x="111" y="0"/>
                    <a:pt x="112" y="2"/>
                    <a:pt x="112" y="5"/>
                  </a:cubicBezTo>
                  <a:close/>
                </a:path>
              </a:pathLst>
            </a:custGeom>
            <a:solidFill>
              <a:srgbClr val="9799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3" name="Rectangle 76">
              <a:extLst>
                <a:ext uri="{FF2B5EF4-FFF2-40B4-BE49-F238E27FC236}">
                  <a16:creationId xmlns:a16="http://schemas.microsoft.com/office/drawing/2014/main" id="{D5AF4D89-1C6D-432C-9047-6054490AA8B0}"/>
                </a:ext>
              </a:extLst>
            </p:cNvPr>
            <p:cNvSpPr>
              <a:spLocks/>
            </p:cNvSpPr>
            <p:nvPr/>
          </p:nvSpPr>
          <p:spPr bwMode="auto">
            <a:xfrm rot="10800000">
              <a:off x="5590713" y="6078961"/>
              <a:ext cx="1054656" cy="3301326"/>
            </a:xfrm>
            <a:prstGeom prst="rect">
              <a:avLst/>
            </a:prstGeom>
            <a:solidFill>
              <a:schemeClr val="accent2"/>
            </a:solidFill>
            <a:ln>
              <a:noFill/>
            </a:ln>
          </p:spPr>
          <p:txBody>
            <a:bodyPr anchor="ctr"/>
            <a:lstStyle/>
            <a:p>
              <a:pPr algn="ctr"/>
              <a:endParaRPr/>
            </a:p>
          </p:txBody>
        </p:sp>
        <p:grpSp>
          <p:nvGrpSpPr>
            <p:cNvPr id="84" name="Group 77">
              <a:extLst>
                <a:ext uri="{FF2B5EF4-FFF2-40B4-BE49-F238E27FC236}">
                  <a16:creationId xmlns:a16="http://schemas.microsoft.com/office/drawing/2014/main" id="{456BD986-67FE-4E34-AE35-CE09D892746E}"/>
                </a:ext>
              </a:extLst>
            </p:cNvPr>
            <p:cNvGrpSpPr/>
            <p:nvPr/>
          </p:nvGrpSpPr>
          <p:grpSpPr>
            <a:xfrm rot="10800000">
              <a:off x="6263255" y="12798999"/>
              <a:ext cx="427977" cy="1298577"/>
              <a:chOff x="739775" y="2392363"/>
              <a:chExt cx="133350" cy="1298575"/>
            </a:xfrm>
          </p:grpSpPr>
          <p:sp>
            <p:nvSpPr>
              <p:cNvPr id="86" name="Straight Connector 79">
                <a:extLst>
                  <a:ext uri="{FF2B5EF4-FFF2-40B4-BE49-F238E27FC236}">
                    <a16:creationId xmlns:a16="http://schemas.microsoft.com/office/drawing/2014/main" id="{40B7E0F3-3EC8-4895-A03F-984D6A4B3BE1}"/>
                  </a:ext>
                </a:extLst>
              </p:cNvPr>
              <p:cNvSpPr>
                <a:spLocks/>
              </p:cNvSpPr>
              <p:nvPr/>
            </p:nvSpPr>
            <p:spPr bwMode="auto">
              <a:xfrm>
                <a:off x="739775" y="2392363"/>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87" name="Straight Connector 80">
                <a:extLst>
                  <a:ext uri="{FF2B5EF4-FFF2-40B4-BE49-F238E27FC236}">
                    <a16:creationId xmlns:a16="http://schemas.microsoft.com/office/drawing/2014/main" id="{B2712806-33B3-456C-999F-DEA65EB9BFF1}"/>
                  </a:ext>
                </a:extLst>
              </p:cNvPr>
              <p:cNvSpPr>
                <a:spLocks/>
              </p:cNvSpPr>
              <p:nvPr/>
            </p:nvSpPr>
            <p:spPr bwMode="auto">
              <a:xfrm>
                <a:off x="739775" y="24193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88" name="Straight Connector 81">
                <a:extLst>
                  <a:ext uri="{FF2B5EF4-FFF2-40B4-BE49-F238E27FC236}">
                    <a16:creationId xmlns:a16="http://schemas.microsoft.com/office/drawing/2014/main" id="{45EC25A5-56A4-404D-9A67-2E59141703EE}"/>
                  </a:ext>
                </a:extLst>
              </p:cNvPr>
              <p:cNvSpPr>
                <a:spLocks/>
              </p:cNvSpPr>
              <p:nvPr/>
            </p:nvSpPr>
            <p:spPr bwMode="auto">
              <a:xfrm>
                <a:off x="739775" y="24447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89" name="Straight Connector 82">
                <a:extLst>
                  <a:ext uri="{FF2B5EF4-FFF2-40B4-BE49-F238E27FC236}">
                    <a16:creationId xmlns:a16="http://schemas.microsoft.com/office/drawing/2014/main" id="{BA0A0911-C4B0-4D0B-B4E1-1B2F02ED2C72}"/>
                  </a:ext>
                </a:extLst>
              </p:cNvPr>
              <p:cNvSpPr>
                <a:spLocks/>
              </p:cNvSpPr>
              <p:nvPr/>
            </p:nvSpPr>
            <p:spPr bwMode="auto">
              <a:xfrm>
                <a:off x="739775" y="2466975"/>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90" name="Straight Connector 83">
                <a:extLst>
                  <a:ext uri="{FF2B5EF4-FFF2-40B4-BE49-F238E27FC236}">
                    <a16:creationId xmlns:a16="http://schemas.microsoft.com/office/drawing/2014/main" id="{C65F3073-2C4A-4556-B865-AC42BBC5FB52}"/>
                  </a:ext>
                </a:extLst>
              </p:cNvPr>
              <p:cNvSpPr>
                <a:spLocks/>
              </p:cNvSpPr>
              <p:nvPr/>
            </p:nvSpPr>
            <p:spPr bwMode="auto">
              <a:xfrm>
                <a:off x="739775" y="249396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91" name="Straight Connector 84">
                <a:extLst>
                  <a:ext uri="{FF2B5EF4-FFF2-40B4-BE49-F238E27FC236}">
                    <a16:creationId xmlns:a16="http://schemas.microsoft.com/office/drawing/2014/main" id="{8654FB72-85AD-4B1C-8409-02F4CE30AFD8}"/>
                  </a:ext>
                </a:extLst>
              </p:cNvPr>
              <p:cNvSpPr>
                <a:spLocks/>
              </p:cNvSpPr>
              <p:nvPr/>
            </p:nvSpPr>
            <p:spPr bwMode="auto">
              <a:xfrm>
                <a:off x="739775" y="2520950"/>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92" name="Straight Connector 85">
                <a:extLst>
                  <a:ext uri="{FF2B5EF4-FFF2-40B4-BE49-F238E27FC236}">
                    <a16:creationId xmlns:a16="http://schemas.microsoft.com/office/drawing/2014/main" id="{BAAA84E9-6947-4A9C-AD3C-CF2982F79643}"/>
                  </a:ext>
                </a:extLst>
              </p:cNvPr>
              <p:cNvSpPr>
                <a:spLocks/>
              </p:cNvSpPr>
              <p:nvPr/>
            </p:nvSpPr>
            <p:spPr bwMode="auto">
              <a:xfrm>
                <a:off x="739775" y="25463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93" name="Straight Connector 86">
                <a:extLst>
                  <a:ext uri="{FF2B5EF4-FFF2-40B4-BE49-F238E27FC236}">
                    <a16:creationId xmlns:a16="http://schemas.microsoft.com/office/drawing/2014/main" id="{98FEC19E-02AE-4D77-BA14-0FB37A8BFE9C}"/>
                  </a:ext>
                </a:extLst>
              </p:cNvPr>
              <p:cNvSpPr>
                <a:spLocks/>
              </p:cNvSpPr>
              <p:nvPr/>
            </p:nvSpPr>
            <p:spPr bwMode="auto">
              <a:xfrm>
                <a:off x="739775" y="257333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94" name="Straight Connector 87">
                <a:extLst>
                  <a:ext uri="{FF2B5EF4-FFF2-40B4-BE49-F238E27FC236}">
                    <a16:creationId xmlns:a16="http://schemas.microsoft.com/office/drawing/2014/main" id="{516647A5-32CE-4750-BD2C-190D0D1A5131}"/>
                  </a:ext>
                </a:extLst>
              </p:cNvPr>
              <p:cNvSpPr>
                <a:spLocks/>
              </p:cNvSpPr>
              <p:nvPr/>
            </p:nvSpPr>
            <p:spPr bwMode="auto">
              <a:xfrm>
                <a:off x="739775" y="259873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95" name="Straight Connector 88">
                <a:extLst>
                  <a:ext uri="{FF2B5EF4-FFF2-40B4-BE49-F238E27FC236}">
                    <a16:creationId xmlns:a16="http://schemas.microsoft.com/office/drawing/2014/main" id="{C2C2B208-82CB-48F1-AD40-DCFDD4A7C10D}"/>
                  </a:ext>
                </a:extLst>
              </p:cNvPr>
              <p:cNvSpPr>
                <a:spLocks/>
              </p:cNvSpPr>
              <p:nvPr/>
            </p:nvSpPr>
            <p:spPr bwMode="auto">
              <a:xfrm>
                <a:off x="739775" y="2625725"/>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96" name="Straight Connector 89">
                <a:extLst>
                  <a:ext uri="{FF2B5EF4-FFF2-40B4-BE49-F238E27FC236}">
                    <a16:creationId xmlns:a16="http://schemas.microsoft.com/office/drawing/2014/main" id="{F44D3EC9-4D22-47B6-8E25-F3E27DF370BE}"/>
                  </a:ext>
                </a:extLst>
              </p:cNvPr>
              <p:cNvSpPr>
                <a:spLocks/>
              </p:cNvSpPr>
              <p:nvPr/>
            </p:nvSpPr>
            <p:spPr bwMode="auto">
              <a:xfrm>
                <a:off x="739775" y="2652713"/>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97" name="Straight Connector 90">
                <a:extLst>
                  <a:ext uri="{FF2B5EF4-FFF2-40B4-BE49-F238E27FC236}">
                    <a16:creationId xmlns:a16="http://schemas.microsoft.com/office/drawing/2014/main" id="{7829ECEC-7CD9-42E4-BD18-9A438E5C698A}"/>
                  </a:ext>
                </a:extLst>
              </p:cNvPr>
              <p:cNvSpPr>
                <a:spLocks/>
              </p:cNvSpPr>
              <p:nvPr/>
            </p:nvSpPr>
            <p:spPr bwMode="auto">
              <a:xfrm>
                <a:off x="739775" y="267811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98" name="Straight Connector 91">
                <a:extLst>
                  <a:ext uri="{FF2B5EF4-FFF2-40B4-BE49-F238E27FC236}">
                    <a16:creationId xmlns:a16="http://schemas.microsoft.com/office/drawing/2014/main" id="{48F7BEB8-9C75-4251-A00D-4C045AE0C714}"/>
                  </a:ext>
                </a:extLst>
              </p:cNvPr>
              <p:cNvSpPr>
                <a:spLocks/>
              </p:cNvSpPr>
              <p:nvPr/>
            </p:nvSpPr>
            <p:spPr bwMode="auto">
              <a:xfrm>
                <a:off x="739775" y="270510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99" name="Straight Connector 92">
                <a:extLst>
                  <a:ext uri="{FF2B5EF4-FFF2-40B4-BE49-F238E27FC236}">
                    <a16:creationId xmlns:a16="http://schemas.microsoft.com/office/drawing/2014/main" id="{A61F5C90-80A6-4B1E-96D4-F9B6BF025D62}"/>
                  </a:ext>
                </a:extLst>
              </p:cNvPr>
              <p:cNvSpPr>
                <a:spLocks/>
              </p:cNvSpPr>
              <p:nvPr/>
            </p:nvSpPr>
            <p:spPr bwMode="auto">
              <a:xfrm>
                <a:off x="739775" y="2727325"/>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00" name="Straight Connector 93">
                <a:extLst>
                  <a:ext uri="{FF2B5EF4-FFF2-40B4-BE49-F238E27FC236}">
                    <a16:creationId xmlns:a16="http://schemas.microsoft.com/office/drawing/2014/main" id="{162A5168-30A1-487D-9BB3-BC26DA7B77DF}"/>
                  </a:ext>
                </a:extLst>
              </p:cNvPr>
              <p:cNvSpPr>
                <a:spLocks/>
              </p:cNvSpPr>
              <p:nvPr/>
            </p:nvSpPr>
            <p:spPr bwMode="auto">
              <a:xfrm>
                <a:off x="739775" y="275431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01" name="Straight Connector 94">
                <a:extLst>
                  <a:ext uri="{FF2B5EF4-FFF2-40B4-BE49-F238E27FC236}">
                    <a16:creationId xmlns:a16="http://schemas.microsoft.com/office/drawing/2014/main" id="{75D6B37A-2D44-4BE5-AA8C-CE3241C33669}"/>
                  </a:ext>
                </a:extLst>
              </p:cNvPr>
              <p:cNvSpPr>
                <a:spLocks/>
              </p:cNvSpPr>
              <p:nvPr/>
            </p:nvSpPr>
            <p:spPr bwMode="auto">
              <a:xfrm>
                <a:off x="739775" y="2779713"/>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02" name="Straight Connector 95">
                <a:extLst>
                  <a:ext uri="{FF2B5EF4-FFF2-40B4-BE49-F238E27FC236}">
                    <a16:creationId xmlns:a16="http://schemas.microsoft.com/office/drawing/2014/main" id="{01B3AD26-4B9C-4BE7-9CC5-5A9AEE611CAF}"/>
                  </a:ext>
                </a:extLst>
              </p:cNvPr>
              <p:cNvSpPr>
                <a:spLocks/>
              </p:cNvSpPr>
              <p:nvPr/>
            </p:nvSpPr>
            <p:spPr bwMode="auto">
              <a:xfrm>
                <a:off x="739775" y="280670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03" name="Straight Connector 96">
                <a:extLst>
                  <a:ext uri="{FF2B5EF4-FFF2-40B4-BE49-F238E27FC236}">
                    <a16:creationId xmlns:a16="http://schemas.microsoft.com/office/drawing/2014/main" id="{0042B9C7-A3DA-4C86-9F6E-3217D4E4A644}"/>
                  </a:ext>
                </a:extLst>
              </p:cNvPr>
              <p:cNvSpPr>
                <a:spLocks/>
              </p:cNvSpPr>
              <p:nvPr/>
            </p:nvSpPr>
            <p:spPr bwMode="auto">
              <a:xfrm>
                <a:off x="739775" y="283368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04" name="Straight Connector 97">
                <a:extLst>
                  <a:ext uri="{FF2B5EF4-FFF2-40B4-BE49-F238E27FC236}">
                    <a16:creationId xmlns:a16="http://schemas.microsoft.com/office/drawing/2014/main" id="{BD5FA24D-3CBC-4EFA-A040-62B82911E892}"/>
                  </a:ext>
                </a:extLst>
              </p:cNvPr>
              <p:cNvSpPr>
                <a:spLocks/>
              </p:cNvSpPr>
              <p:nvPr/>
            </p:nvSpPr>
            <p:spPr bwMode="auto">
              <a:xfrm>
                <a:off x="739775" y="285908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05" name="Straight Connector 98">
                <a:extLst>
                  <a:ext uri="{FF2B5EF4-FFF2-40B4-BE49-F238E27FC236}">
                    <a16:creationId xmlns:a16="http://schemas.microsoft.com/office/drawing/2014/main" id="{91236C3E-A92D-4D6B-825C-2B14E18C2E61}"/>
                  </a:ext>
                </a:extLst>
              </p:cNvPr>
              <p:cNvSpPr>
                <a:spLocks/>
              </p:cNvSpPr>
              <p:nvPr/>
            </p:nvSpPr>
            <p:spPr bwMode="auto">
              <a:xfrm>
                <a:off x="739775" y="2886075"/>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06" name="Straight Connector 99">
                <a:extLst>
                  <a:ext uri="{FF2B5EF4-FFF2-40B4-BE49-F238E27FC236}">
                    <a16:creationId xmlns:a16="http://schemas.microsoft.com/office/drawing/2014/main" id="{9AA975B5-F09A-44A7-A659-43AE2FC7F959}"/>
                  </a:ext>
                </a:extLst>
              </p:cNvPr>
              <p:cNvSpPr>
                <a:spLocks/>
              </p:cNvSpPr>
              <p:nvPr/>
            </p:nvSpPr>
            <p:spPr bwMode="auto">
              <a:xfrm>
                <a:off x="739775" y="2911475"/>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07" name="Straight Connector 100">
                <a:extLst>
                  <a:ext uri="{FF2B5EF4-FFF2-40B4-BE49-F238E27FC236}">
                    <a16:creationId xmlns:a16="http://schemas.microsoft.com/office/drawing/2014/main" id="{F0505453-C87A-42FD-84F9-099FAEF96A8F}"/>
                  </a:ext>
                </a:extLst>
              </p:cNvPr>
              <p:cNvSpPr>
                <a:spLocks/>
              </p:cNvSpPr>
              <p:nvPr/>
            </p:nvSpPr>
            <p:spPr bwMode="auto">
              <a:xfrm>
                <a:off x="739775" y="293846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08" name="Straight Connector 101">
                <a:extLst>
                  <a:ext uri="{FF2B5EF4-FFF2-40B4-BE49-F238E27FC236}">
                    <a16:creationId xmlns:a16="http://schemas.microsoft.com/office/drawing/2014/main" id="{27476172-EB88-492F-8275-5472BDB3BBE5}"/>
                  </a:ext>
                </a:extLst>
              </p:cNvPr>
              <p:cNvSpPr>
                <a:spLocks/>
              </p:cNvSpPr>
              <p:nvPr/>
            </p:nvSpPr>
            <p:spPr bwMode="auto">
              <a:xfrm>
                <a:off x="739775" y="29654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09" name="Straight Connector 102">
                <a:extLst>
                  <a:ext uri="{FF2B5EF4-FFF2-40B4-BE49-F238E27FC236}">
                    <a16:creationId xmlns:a16="http://schemas.microsoft.com/office/drawing/2014/main" id="{B567B7C6-7E1D-4C61-AC70-CF25F2CA3C1F}"/>
                  </a:ext>
                </a:extLst>
              </p:cNvPr>
              <p:cNvSpPr>
                <a:spLocks/>
              </p:cNvSpPr>
              <p:nvPr/>
            </p:nvSpPr>
            <p:spPr bwMode="auto">
              <a:xfrm>
                <a:off x="739775" y="29908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10" name="Straight Connector 103">
                <a:extLst>
                  <a:ext uri="{FF2B5EF4-FFF2-40B4-BE49-F238E27FC236}">
                    <a16:creationId xmlns:a16="http://schemas.microsoft.com/office/drawing/2014/main" id="{6FE409ED-30BF-4E46-B788-A23F27F0CF2C}"/>
                  </a:ext>
                </a:extLst>
              </p:cNvPr>
              <p:cNvSpPr>
                <a:spLocks/>
              </p:cNvSpPr>
              <p:nvPr/>
            </p:nvSpPr>
            <p:spPr bwMode="auto">
              <a:xfrm>
                <a:off x="739775" y="301783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11" name="Straight Connector 104">
                <a:extLst>
                  <a:ext uri="{FF2B5EF4-FFF2-40B4-BE49-F238E27FC236}">
                    <a16:creationId xmlns:a16="http://schemas.microsoft.com/office/drawing/2014/main" id="{5A18DC61-8B82-4D44-BA39-666E556F09B3}"/>
                  </a:ext>
                </a:extLst>
              </p:cNvPr>
              <p:cNvSpPr>
                <a:spLocks/>
              </p:cNvSpPr>
              <p:nvPr/>
            </p:nvSpPr>
            <p:spPr bwMode="auto">
              <a:xfrm>
                <a:off x="739775" y="3040063"/>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12" name="Straight Connector 105">
                <a:extLst>
                  <a:ext uri="{FF2B5EF4-FFF2-40B4-BE49-F238E27FC236}">
                    <a16:creationId xmlns:a16="http://schemas.microsoft.com/office/drawing/2014/main" id="{AB0592E8-0D92-471F-8887-1A7301A38CF2}"/>
                  </a:ext>
                </a:extLst>
              </p:cNvPr>
              <p:cNvSpPr>
                <a:spLocks/>
              </p:cNvSpPr>
              <p:nvPr/>
            </p:nvSpPr>
            <p:spPr bwMode="auto">
              <a:xfrm>
                <a:off x="739775" y="30670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13" name="Straight Connector 106">
                <a:extLst>
                  <a:ext uri="{FF2B5EF4-FFF2-40B4-BE49-F238E27FC236}">
                    <a16:creationId xmlns:a16="http://schemas.microsoft.com/office/drawing/2014/main" id="{F04756E8-9C02-4947-A7A5-0B149CB7814C}"/>
                  </a:ext>
                </a:extLst>
              </p:cNvPr>
              <p:cNvSpPr>
                <a:spLocks/>
              </p:cNvSpPr>
              <p:nvPr/>
            </p:nvSpPr>
            <p:spPr bwMode="auto">
              <a:xfrm>
                <a:off x="739775" y="30924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14" name="Straight Connector 107">
                <a:extLst>
                  <a:ext uri="{FF2B5EF4-FFF2-40B4-BE49-F238E27FC236}">
                    <a16:creationId xmlns:a16="http://schemas.microsoft.com/office/drawing/2014/main" id="{A1CE2C71-A716-4BDB-B7C5-0BAAB307C59E}"/>
                  </a:ext>
                </a:extLst>
              </p:cNvPr>
              <p:cNvSpPr>
                <a:spLocks/>
              </p:cNvSpPr>
              <p:nvPr/>
            </p:nvSpPr>
            <p:spPr bwMode="auto">
              <a:xfrm>
                <a:off x="739775" y="311943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15" name="Straight Connector 108">
                <a:extLst>
                  <a:ext uri="{FF2B5EF4-FFF2-40B4-BE49-F238E27FC236}">
                    <a16:creationId xmlns:a16="http://schemas.microsoft.com/office/drawing/2014/main" id="{AF0DEB65-EE1A-471E-9F61-81775E34C38C}"/>
                  </a:ext>
                </a:extLst>
              </p:cNvPr>
              <p:cNvSpPr>
                <a:spLocks/>
              </p:cNvSpPr>
              <p:nvPr/>
            </p:nvSpPr>
            <p:spPr bwMode="auto">
              <a:xfrm>
                <a:off x="739775" y="314483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16" name="Straight Connector 109">
                <a:extLst>
                  <a:ext uri="{FF2B5EF4-FFF2-40B4-BE49-F238E27FC236}">
                    <a16:creationId xmlns:a16="http://schemas.microsoft.com/office/drawing/2014/main" id="{15C2A87A-FB09-4655-8667-5640F705E422}"/>
                  </a:ext>
                </a:extLst>
              </p:cNvPr>
              <p:cNvSpPr>
                <a:spLocks/>
              </p:cNvSpPr>
              <p:nvPr/>
            </p:nvSpPr>
            <p:spPr bwMode="auto">
              <a:xfrm>
                <a:off x="739775" y="3171825"/>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17" name="Straight Connector 110">
                <a:extLst>
                  <a:ext uri="{FF2B5EF4-FFF2-40B4-BE49-F238E27FC236}">
                    <a16:creationId xmlns:a16="http://schemas.microsoft.com/office/drawing/2014/main" id="{DCF489A2-E7DC-4A8B-9BE2-E6B74AA92AA7}"/>
                  </a:ext>
                </a:extLst>
              </p:cNvPr>
              <p:cNvSpPr>
                <a:spLocks/>
              </p:cNvSpPr>
              <p:nvPr/>
            </p:nvSpPr>
            <p:spPr bwMode="auto">
              <a:xfrm>
                <a:off x="739775" y="319881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18" name="Straight Connector 111">
                <a:extLst>
                  <a:ext uri="{FF2B5EF4-FFF2-40B4-BE49-F238E27FC236}">
                    <a16:creationId xmlns:a16="http://schemas.microsoft.com/office/drawing/2014/main" id="{C6BB2E77-0098-4DB4-A247-EBA4DA871906}"/>
                  </a:ext>
                </a:extLst>
              </p:cNvPr>
              <p:cNvSpPr>
                <a:spLocks/>
              </p:cNvSpPr>
              <p:nvPr/>
            </p:nvSpPr>
            <p:spPr bwMode="auto">
              <a:xfrm>
                <a:off x="739775" y="322421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19" name="Straight Connector 112">
                <a:extLst>
                  <a:ext uri="{FF2B5EF4-FFF2-40B4-BE49-F238E27FC236}">
                    <a16:creationId xmlns:a16="http://schemas.microsoft.com/office/drawing/2014/main" id="{9C1100C5-659F-43E4-BD89-3262F4814388}"/>
                  </a:ext>
                </a:extLst>
              </p:cNvPr>
              <p:cNvSpPr>
                <a:spLocks/>
              </p:cNvSpPr>
              <p:nvPr/>
            </p:nvSpPr>
            <p:spPr bwMode="auto">
              <a:xfrm>
                <a:off x="739775" y="325120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20" name="Straight Connector 113">
                <a:extLst>
                  <a:ext uri="{FF2B5EF4-FFF2-40B4-BE49-F238E27FC236}">
                    <a16:creationId xmlns:a16="http://schemas.microsoft.com/office/drawing/2014/main" id="{A33A396F-3C75-4BD5-87E5-98726FA6551E}"/>
                  </a:ext>
                </a:extLst>
              </p:cNvPr>
              <p:cNvSpPr>
                <a:spLocks/>
              </p:cNvSpPr>
              <p:nvPr/>
            </p:nvSpPr>
            <p:spPr bwMode="auto">
              <a:xfrm>
                <a:off x="739775" y="327660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21" name="Straight Connector 114">
                <a:extLst>
                  <a:ext uri="{FF2B5EF4-FFF2-40B4-BE49-F238E27FC236}">
                    <a16:creationId xmlns:a16="http://schemas.microsoft.com/office/drawing/2014/main" id="{EBAD6BA7-B264-4FEF-ADD2-8AFDE9ADEFA9}"/>
                  </a:ext>
                </a:extLst>
              </p:cNvPr>
              <p:cNvSpPr>
                <a:spLocks/>
              </p:cNvSpPr>
              <p:nvPr/>
            </p:nvSpPr>
            <p:spPr bwMode="auto">
              <a:xfrm>
                <a:off x="739775" y="3300413"/>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22" name="Straight Connector 115">
                <a:extLst>
                  <a:ext uri="{FF2B5EF4-FFF2-40B4-BE49-F238E27FC236}">
                    <a16:creationId xmlns:a16="http://schemas.microsoft.com/office/drawing/2014/main" id="{AF7EAD96-7341-49B7-AF2A-68AE53797401}"/>
                  </a:ext>
                </a:extLst>
              </p:cNvPr>
              <p:cNvSpPr>
                <a:spLocks/>
              </p:cNvSpPr>
              <p:nvPr/>
            </p:nvSpPr>
            <p:spPr bwMode="auto">
              <a:xfrm>
                <a:off x="739775" y="332581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23" name="Straight Connector 116">
                <a:extLst>
                  <a:ext uri="{FF2B5EF4-FFF2-40B4-BE49-F238E27FC236}">
                    <a16:creationId xmlns:a16="http://schemas.microsoft.com/office/drawing/2014/main" id="{301C6DCA-D63B-4443-88AC-3AF5763CC373}"/>
                  </a:ext>
                </a:extLst>
              </p:cNvPr>
              <p:cNvSpPr>
                <a:spLocks/>
              </p:cNvSpPr>
              <p:nvPr/>
            </p:nvSpPr>
            <p:spPr bwMode="auto">
              <a:xfrm>
                <a:off x="739775" y="335280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24" name="Straight Connector 117">
                <a:extLst>
                  <a:ext uri="{FF2B5EF4-FFF2-40B4-BE49-F238E27FC236}">
                    <a16:creationId xmlns:a16="http://schemas.microsoft.com/office/drawing/2014/main" id="{0B65F400-8369-4EB9-AFED-D936D34763EB}"/>
                  </a:ext>
                </a:extLst>
              </p:cNvPr>
              <p:cNvSpPr>
                <a:spLocks/>
              </p:cNvSpPr>
              <p:nvPr/>
            </p:nvSpPr>
            <p:spPr bwMode="auto">
              <a:xfrm>
                <a:off x="739775" y="337820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25" name="Straight Connector 118">
                <a:extLst>
                  <a:ext uri="{FF2B5EF4-FFF2-40B4-BE49-F238E27FC236}">
                    <a16:creationId xmlns:a16="http://schemas.microsoft.com/office/drawing/2014/main" id="{09568359-D183-4F2A-8B8F-65DB37D556B2}"/>
                  </a:ext>
                </a:extLst>
              </p:cNvPr>
              <p:cNvSpPr>
                <a:spLocks/>
              </p:cNvSpPr>
              <p:nvPr/>
            </p:nvSpPr>
            <p:spPr bwMode="auto">
              <a:xfrm>
                <a:off x="739775" y="340518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26" name="Straight Connector 119">
                <a:extLst>
                  <a:ext uri="{FF2B5EF4-FFF2-40B4-BE49-F238E27FC236}">
                    <a16:creationId xmlns:a16="http://schemas.microsoft.com/office/drawing/2014/main" id="{873BF76B-37CE-4806-895A-E81A4C8258EB}"/>
                  </a:ext>
                </a:extLst>
              </p:cNvPr>
              <p:cNvSpPr>
                <a:spLocks/>
              </p:cNvSpPr>
              <p:nvPr/>
            </p:nvSpPr>
            <p:spPr bwMode="auto">
              <a:xfrm>
                <a:off x="739775" y="3432175"/>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27" name="Straight Connector 120">
                <a:extLst>
                  <a:ext uri="{FF2B5EF4-FFF2-40B4-BE49-F238E27FC236}">
                    <a16:creationId xmlns:a16="http://schemas.microsoft.com/office/drawing/2014/main" id="{069D7390-A269-4BF7-B8C0-8259DBF14C73}"/>
                  </a:ext>
                </a:extLst>
              </p:cNvPr>
              <p:cNvSpPr>
                <a:spLocks/>
              </p:cNvSpPr>
              <p:nvPr/>
            </p:nvSpPr>
            <p:spPr bwMode="auto">
              <a:xfrm>
                <a:off x="739775" y="3457575"/>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28" name="Straight Connector 121">
                <a:extLst>
                  <a:ext uri="{FF2B5EF4-FFF2-40B4-BE49-F238E27FC236}">
                    <a16:creationId xmlns:a16="http://schemas.microsoft.com/office/drawing/2014/main" id="{878446D6-A9B4-47EC-945E-A0482A8D672B}"/>
                  </a:ext>
                </a:extLst>
              </p:cNvPr>
              <p:cNvSpPr>
                <a:spLocks/>
              </p:cNvSpPr>
              <p:nvPr/>
            </p:nvSpPr>
            <p:spPr bwMode="auto">
              <a:xfrm>
                <a:off x="739775" y="348456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29" name="Straight Connector 122">
                <a:extLst>
                  <a:ext uri="{FF2B5EF4-FFF2-40B4-BE49-F238E27FC236}">
                    <a16:creationId xmlns:a16="http://schemas.microsoft.com/office/drawing/2014/main" id="{54845AFD-09AC-4DB3-A445-7C1A6FADC78A}"/>
                  </a:ext>
                </a:extLst>
              </p:cNvPr>
              <p:cNvSpPr>
                <a:spLocks/>
              </p:cNvSpPr>
              <p:nvPr/>
            </p:nvSpPr>
            <p:spPr bwMode="auto">
              <a:xfrm>
                <a:off x="739775" y="350996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30" name="Straight Connector 123">
                <a:extLst>
                  <a:ext uri="{FF2B5EF4-FFF2-40B4-BE49-F238E27FC236}">
                    <a16:creationId xmlns:a16="http://schemas.microsoft.com/office/drawing/2014/main" id="{F4EC60F6-248F-4715-BC2A-C9BA884B4FC5}"/>
                  </a:ext>
                </a:extLst>
              </p:cNvPr>
              <p:cNvSpPr>
                <a:spLocks/>
              </p:cNvSpPr>
              <p:nvPr/>
            </p:nvSpPr>
            <p:spPr bwMode="auto">
              <a:xfrm>
                <a:off x="739775" y="3533775"/>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31" name="Straight Connector 124">
                <a:extLst>
                  <a:ext uri="{FF2B5EF4-FFF2-40B4-BE49-F238E27FC236}">
                    <a16:creationId xmlns:a16="http://schemas.microsoft.com/office/drawing/2014/main" id="{4EE6A296-9212-4253-809E-19FB16ABCDDC}"/>
                  </a:ext>
                </a:extLst>
              </p:cNvPr>
              <p:cNvSpPr>
                <a:spLocks/>
              </p:cNvSpPr>
              <p:nvPr/>
            </p:nvSpPr>
            <p:spPr bwMode="auto">
              <a:xfrm>
                <a:off x="739775" y="3559175"/>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32" name="Straight Connector 125">
                <a:extLst>
                  <a:ext uri="{FF2B5EF4-FFF2-40B4-BE49-F238E27FC236}">
                    <a16:creationId xmlns:a16="http://schemas.microsoft.com/office/drawing/2014/main" id="{B32D920E-C66D-4677-BE9D-0DE3CFA6D227}"/>
                  </a:ext>
                </a:extLst>
              </p:cNvPr>
              <p:cNvSpPr>
                <a:spLocks/>
              </p:cNvSpPr>
              <p:nvPr/>
            </p:nvSpPr>
            <p:spPr bwMode="auto">
              <a:xfrm>
                <a:off x="739775" y="358616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33" name="Straight Connector 126">
                <a:extLst>
                  <a:ext uri="{FF2B5EF4-FFF2-40B4-BE49-F238E27FC236}">
                    <a16:creationId xmlns:a16="http://schemas.microsoft.com/office/drawing/2014/main" id="{0FC60834-7403-498E-8317-F1D7A81E1B74}"/>
                  </a:ext>
                </a:extLst>
              </p:cNvPr>
              <p:cNvSpPr>
                <a:spLocks/>
              </p:cNvSpPr>
              <p:nvPr/>
            </p:nvSpPr>
            <p:spPr bwMode="auto">
              <a:xfrm>
                <a:off x="739775" y="361156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34" name="Straight Connector 127">
                <a:extLst>
                  <a:ext uri="{FF2B5EF4-FFF2-40B4-BE49-F238E27FC236}">
                    <a16:creationId xmlns:a16="http://schemas.microsoft.com/office/drawing/2014/main" id="{207008BC-53BB-4D96-ADA7-5182F27DA3D4}"/>
                  </a:ext>
                </a:extLst>
              </p:cNvPr>
              <p:cNvSpPr>
                <a:spLocks/>
              </p:cNvSpPr>
              <p:nvPr/>
            </p:nvSpPr>
            <p:spPr bwMode="auto">
              <a:xfrm>
                <a:off x="739775" y="36385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35" name="Straight Connector 128">
                <a:extLst>
                  <a:ext uri="{FF2B5EF4-FFF2-40B4-BE49-F238E27FC236}">
                    <a16:creationId xmlns:a16="http://schemas.microsoft.com/office/drawing/2014/main" id="{BC287EFD-DA28-4CE3-8138-051E9F11CB8A}"/>
                  </a:ext>
                </a:extLst>
              </p:cNvPr>
              <p:cNvSpPr>
                <a:spLocks/>
              </p:cNvSpPr>
              <p:nvPr/>
            </p:nvSpPr>
            <p:spPr bwMode="auto">
              <a:xfrm>
                <a:off x="739775" y="366553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36" name="Straight Connector 129">
                <a:extLst>
                  <a:ext uri="{FF2B5EF4-FFF2-40B4-BE49-F238E27FC236}">
                    <a16:creationId xmlns:a16="http://schemas.microsoft.com/office/drawing/2014/main" id="{3FAAFFD3-0842-4D39-924C-6CC0E5A6189C}"/>
                  </a:ext>
                </a:extLst>
              </p:cNvPr>
              <p:cNvSpPr>
                <a:spLocks/>
              </p:cNvSpPr>
              <p:nvPr/>
            </p:nvSpPr>
            <p:spPr bwMode="auto">
              <a:xfrm>
                <a:off x="739775" y="3690938"/>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grpSp>
        <p:sp>
          <p:nvSpPr>
            <p:cNvPr id="85" name="Rectangle 78">
              <a:extLst>
                <a:ext uri="{FF2B5EF4-FFF2-40B4-BE49-F238E27FC236}">
                  <a16:creationId xmlns:a16="http://schemas.microsoft.com/office/drawing/2014/main" id="{10B004B5-4C7C-46F3-9129-CAED58A7D502}"/>
                </a:ext>
              </a:extLst>
            </p:cNvPr>
            <p:cNvSpPr>
              <a:spLocks/>
            </p:cNvSpPr>
            <p:nvPr/>
          </p:nvSpPr>
          <p:spPr bwMode="auto">
            <a:xfrm rot="10800000">
              <a:off x="5545630" y="5980152"/>
              <a:ext cx="1136177" cy="126611"/>
            </a:xfrm>
            <a:prstGeom prst="rect">
              <a:avLst/>
            </a:prstGeom>
            <a:solidFill>
              <a:srgbClr val="3D3D3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grpSp>
      <p:grpSp>
        <p:nvGrpSpPr>
          <p:cNvPr id="6" name="千图PPT彼岸天：ID 8661124库_组合 130">
            <a:extLst>
              <a:ext uri="{FF2B5EF4-FFF2-40B4-BE49-F238E27FC236}">
                <a16:creationId xmlns:a16="http://schemas.microsoft.com/office/drawing/2014/main" id="{36E82230-D9ED-4FFE-98B0-16B99510B6B6}"/>
              </a:ext>
            </a:extLst>
          </p:cNvPr>
          <p:cNvGrpSpPr/>
          <p:nvPr>
            <p:custDataLst>
              <p:tags r:id="rId3"/>
            </p:custDataLst>
          </p:nvPr>
        </p:nvGrpSpPr>
        <p:grpSpPr>
          <a:xfrm rot="18632430">
            <a:off x="8185413" y="931071"/>
            <a:ext cx="876494" cy="4825647"/>
            <a:chOff x="5050650" y="2708878"/>
            <a:chExt cx="2068549" cy="11388610"/>
          </a:xfrm>
        </p:grpSpPr>
        <p:sp>
          <p:nvSpPr>
            <p:cNvPr id="13" name="Freeform: Shape 131">
              <a:extLst>
                <a:ext uri="{FF2B5EF4-FFF2-40B4-BE49-F238E27FC236}">
                  <a16:creationId xmlns:a16="http://schemas.microsoft.com/office/drawing/2014/main" id="{68D981E1-2A4A-40AB-B5E1-22884544567C}"/>
                </a:ext>
              </a:extLst>
            </p:cNvPr>
            <p:cNvSpPr>
              <a:spLocks/>
            </p:cNvSpPr>
            <p:nvPr/>
          </p:nvSpPr>
          <p:spPr bwMode="auto">
            <a:xfrm rot="10800000">
              <a:off x="5555047" y="4437586"/>
              <a:ext cx="1136176" cy="5337077"/>
            </a:xfrm>
            <a:custGeom>
              <a:avLst/>
              <a:gdLst>
                <a:gd name="T0" fmla="*/ 60 w 93"/>
                <a:gd name="T1" fmla="*/ 14 h 462"/>
                <a:gd name="T2" fmla="*/ 60 w 93"/>
                <a:gd name="T3" fmla="*/ 0 h 462"/>
                <a:gd name="T4" fmla="*/ 50 w 93"/>
                <a:gd name="T5" fmla="*/ 0 h 462"/>
                <a:gd name="T6" fmla="*/ 43 w 93"/>
                <a:gd name="T7" fmla="*/ 0 h 462"/>
                <a:gd name="T8" fmla="*/ 33 w 93"/>
                <a:gd name="T9" fmla="*/ 0 h 462"/>
                <a:gd name="T10" fmla="*/ 33 w 93"/>
                <a:gd name="T11" fmla="*/ 14 h 462"/>
                <a:gd name="T12" fmla="*/ 0 w 93"/>
                <a:gd name="T13" fmla="*/ 31 h 462"/>
                <a:gd name="T14" fmla="*/ 0 w 93"/>
                <a:gd name="T15" fmla="*/ 462 h 462"/>
                <a:gd name="T16" fmla="*/ 43 w 93"/>
                <a:gd name="T17" fmla="*/ 462 h 462"/>
                <a:gd name="T18" fmla="*/ 50 w 93"/>
                <a:gd name="T19" fmla="*/ 462 h 462"/>
                <a:gd name="T20" fmla="*/ 93 w 93"/>
                <a:gd name="T21" fmla="*/ 462 h 462"/>
                <a:gd name="T22" fmla="*/ 93 w 93"/>
                <a:gd name="T23" fmla="*/ 31 h 462"/>
                <a:gd name="T24" fmla="*/ 60 w 93"/>
                <a:gd name="T25" fmla="*/ 14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462">
                  <a:moveTo>
                    <a:pt x="60" y="14"/>
                  </a:moveTo>
                  <a:cubicBezTo>
                    <a:pt x="60" y="0"/>
                    <a:pt x="60" y="0"/>
                    <a:pt x="60" y="0"/>
                  </a:cubicBezTo>
                  <a:cubicBezTo>
                    <a:pt x="50" y="0"/>
                    <a:pt x="50" y="0"/>
                    <a:pt x="50" y="0"/>
                  </a:cubicBezTo>
                  <a:cubicBezTo>
                    <a:pt x="43" y="0"/>
                    <a:pt x="43" y="0"/>
                    <a:pt x="43" y="0"/>
                  </a:cubicBezTo>
                  <a:cubicBezTo>
                    <a:pt x="33" y="0"/>
                    <a:pt x="33" y="0"/>
                    <a:pt x="33" y="0"/>
                  </a:cubicBezTo>
                  <a:cubicBezTo>
                    <a:pt x="33" y="14"/>
                    <a:pt x="33" y="14"/>
                    <a:pt x="33" y="14"/>
                  </a:cubicBezTo>
                  <a:cubicBezTo>
                    <a:pt x="33" y="14"/>
                    <a:pt x="5" y="22"/>
                    <a:pt x="0" y="31"/>
                  </a:cubicBezTo>
                  <a:cubicBezTo>
                    <a:pt x="0" y="462"/>
                    <a:pt x="0" y="462"/>
                    <a:pt x="0" y="462"/>
                  </a:cubicBezTo>
                  <a:cubicBezTo>
                    <a:pt x="43" y="462"/>
                    <a:pt x="43" y="462"/>
                    <a:pt x="43" y="462"/>
                  </a:cubicBezTo>
                  <a:cubicBezTo>
                    <a:pt x="50" y="462"/>
                    <a:pt x="50" y="462"/>
                    <a:pt x="50" y="462"/>
                  </a:cubicBezTo>
                  <a:cubicBezTo>
                    <a:pt x="93" y="462"/>
                    <a:pt x="93" y="462"/>
                    <a:pt x="93" y="462"/>
                  </a:cubicBezTo>
                  <a:cubicBezTo>
                    <a:pt x="93" y="31"/>
                    <a:pt x="93" y="31"/>
                    <a:pt x="93" y="31"/>
                  </a:cubicBezTo>
                  <a:cubicBezTo>
                    <a:pt x="88" y="22"/>
                    <a:pt x="60" y="14"/>
                    <a:pt x="60" y="14"/>
                  </a:cubicBezTo>
                  <a:close/>
                </a:path>
              </a:pathLst>
            </a:custGeom>
            <a:solidFill>
              <a:srgbClr val="EBECE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Rectangle 132">
              <a:extLst>
                <a:ext uri="{FF2B5EF4-FFF2-40B4-BE49-F238E27FC236}">
                  <a16:creationId xmlns:a16="http://schemas.microsoft.com/office/drawing/2014/main" id="{F6F08EB0-0D98-45CB-9BA6-DB8A3E82A0D4}"/>
                </a:ext>
              </a:extLst>
            </p:cNvPr>
            <p:cNvSpPr>
              <a:spLocks/>
            </p:cNvSpPr>
            <p:nvPr/>
          </p:nvSpPr>
          <p:spPr bwMode="auto">
            <a:xfrm rot="10800000">
              <a:off x="5636567" y="2811141"/>
              <a:ext cx="968038" cy="3852089"/>
            </a:xfrm>
            <a:prstGeom prst="rect">
              <a:avLst/>
            </a:prstGeom>
            <a:solidFill>
              <a:srgbClr val="D5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5" name="Rectangle 133">
              <a:extLst>
                <a:ext uri="{FF2B5EF4-FFF2-40B4-BE49-F238E27FC236}">
                  <a16:creationId xmlns:a16="http://schemas.microsoft.com/office/drawing/2014/main" id="{26298585-EEE8-423A-830F-C6DAAB7DD605}"/>
                </a:ext>
              </a:extLst>
            </p:cNvPr>
            <p:cNvSpPr>
              <a:spLocks/>
            </p:cNvSpPr>
            <p:nvPr/>
          </p:nvSpPr>
          <p:spPr bwMode="auto">
            <a:xfrm rot="10800000">
              <a:off x="6375332" y="2811143"/>
              <a:ext cx="229274" cy="6569087"/>
            </a:xfrm>
            <a:prstGeom prst="rect">
              <a:avLst/>
            </a:prstGeom>
            <a:solidFill>
              <a:srgbClr val="BFC0C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6" name="Freeform: Shape 134">
              <a:extLst>
                <a:ext uri="{FF2B5EF4-FFF2-40B4-BE49-F238E27FC236}">
                  <a16:creationId xmlns:a16="http://schemas.microsoft.com/office/drawing/2014/main" id="{E5E67255-DA47-4219-9FE5-BF8452B5803A}"/>
                </a:ext>
              </a:extLst>
            </p:cNvPr>
            <p:cNvSpPr>
              <a:spLocks/>
            </p:cNvSpPr>
            <p:nvPr/>
          </p:nvSpPr>
          <p:spPr bwMode="auto">
            <a:xfrm rot="10800000">
              <a:off x="6079825" y="10860585"/>
              <a:ext cx="86615" cy="1236878"/>
            </a:xfrm>
            <a:custGeom>
              <a:avLst/>
              <a:gdLst>
                <a:gd name="T0" fmla="*/ 17 w 17"/>
                <a:gd name="T1" fmla="*/ 19 h 254"/>
                <a:gd name="T2" fmla="*/ 0 w 17"/>
                <a:gd name="T3" fmla="*/ 0 h 254"/>
                <a:gd name="T4" fmla="*/ 0 w 17"/>
                <a:gd name="T5" fmla="*/ 254 h 254"/>
                <a:gd name="T6" fmla="*/ 17 w 17"/>
                <a:gd name="T7" fmla="*/ 254 h 254"/>
                <a:gd name="T8" fmla="*/ 17 w 17"/>
                <a:gd name="T9" fmla="*/ 19 h 254"/>
              </a:gdLst>
              <a:ahLst/>
              <a:cxnLst>
                <a:cxn ang="0">
                  <a:pos x="T0" y="T1"/>
                </a:cxn>
                <a:cxn ang="0">
                  <a:pos x="T2" y="T3"/>
                </a:cxn>
                <a:cxn ang="0">
                  <a:pos x="T4" y="T5"/>
                </a:cxn>
                <a:cxn ang="0">
                  <a:pos x="T6" y="T7"/>
                </a:cxn>
                <a:cxn ang="0">
                  <a:pos x="T8" y="T9"/>
                </a:cxn>
              </a:cxnLst>
              <a:rect l="0" t="0" r="r" b="b"/>
              <a:pathLst>
                <a:path w="17" h="254">
                  <a:moveTo>
                    <a:pt x="17" y="19"/>
                  </a:moveTo>
                  <a:lnTo>
                    <a:pt x="0" y="0"/>
                  </a:lnTo>
                  <a:lnTo>
                    <a:pt x="0" y="254"/>
                  </a:lnTo>
                  <a:lnTo>
                    <a:pt x="17" y="254"/>
                  </a:lnTo>
                  <a:lnTo>
                    <a:pt x="17" y="19"/>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Freeform: Shape 135">
              <a:extLst>
                <a:ext uri="{FF2B5EF4-FFF2-40B4-BE49-F238E27FC236}">
                  <a16:creationId xmlns:a16="http://schemas.microsoft.com/office/drawing/2014/main" id="{C88F7F06-FF67-4173-986B-29C3B85CA356}"/>
                </a:ext>
              </a:extLst>
            </p:cNvPr>
            <p:cNvSpPr>
              <a:spLocks/>
            </p:cNvSpPr>
            <p:nvPr/>
          </p:nvSpPr>
          <p:spPr bwMode="auto">
            <a:xfrm rot="10800000">
              <a:off x="5050650" y="4325585"/>
              <a:ext cx="2068549" cy="112002"/>
            </a:xfrm>
            <a:custGeom>
              <a:avLst/>
              <a:gdLst>
                <a:gd name="T0" fmla="*/ 169 w 169"/>
                <a:gd name="T1" fmla="*/ 5 h 10"/>
                <a:gd name="T2" fmla="*/ 164 w 169"/>
                <a:gd name="T3" fmla="*/ 10 h 10"/>
                <a:gd name="T4" fmla="*/ 5 w 169"/>
                <a:gd name="T5" fmla="*/ 10 h 10"/>
                <a:gd name="T6" fmla="*/ 0 w 169"/>
                <a:gd name="T7" fmla="*/ 5 h 10"/>
                <a:gd name="T8" fmla="*/ 5 w 169"/>
                <a:gd name="T9" fmla="*/ 0 h 10"/>
                <a:gd name="T10" fmla="*/ 164 w 169"/>
                <a:gd name="T11" fmla="*/ 0 h 10"/>
                <a:gd name="T12" fmla="*/ 169 w 169"/>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69" h="10">
                  <a:moveTo>
                    <a:pt x="169" y="5"/>
                  </a:moveTo>
                  <a:cubicBezTo>
                    <a:pt x="169" y="8"/>
                    <a:pt x="167" y="10"/>
                    <a:pt x="164" y="10"/>
                  </a:cubicBezTo>
                  <a:cubicBezTo>
                    <a:pt x="5" y="10"/>
                    <a:pt x="5" y="10"/>
                    <a:pt x="5" y="10"/>
                  </a:cubicBezTo>
                  <a:cubicBezTo>
                    <a:pt x="2" y="10"/>
                    <a:pt x="0" y="8"/>
                    <a:pt x="0" y="5"/>
                  </a:cubicBezTo>
                  <a:cubicBezTo>
                    <a:pt x="0" y="2"/>
                    <a:pt x="2" y="0"/>
                    <a:pt x="5" y="0"/>
                  </a:cubicBezTo>
                  <a:cubicBezTo>
                    <a:pt x="164" y="0"/>
                    <a:pt x="164" y="0"/>
                    <a:pt x="164" y="0"/>
                  </a:cubicBezTo>
                  <a:cubicBezTo>
                    <a:pt x="167" y="0"/>
                    <a:pt x="169" y="2"/>
                    <a:pt x="169" y="5"/>
                  </a:cubicBezTo>
                  <a:close/>
                </a:path>
              </a:pathLst>
            </a:custGeom>
            <a:solidFill>
              <a:srgbClr val="9799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Freeform: Shape 136">
              <a:extLst>
                <a:ext uri="{FF2B5EF4-FFF2-40B4-BE49-F238E27FC236}">
                  <a16:creationId xmlns:a16="http://schemas.microsoft.com/office/drawing/2014/main" id="{D76702D0-D65F-45BD-BE32-B18946C82CD9}"/>
                </a:ext>
              </a:extLst>
            </p:cNvPr>
            <p:cNvSpPr>
              <a:spLocks/>
            </p:cNvSpPr>
            <p:nvPr/>
          </p:nvSpPr>
          <p:spPr bwMode="auto">
            <a:xfrm rot="10800000">
              <a:off x="5906596" y="9774664"/>
              <a:ext cx="433072" cy="1305052"/>
            </a:xfrm>
            <a:custGeom>
              <a:avLst/>
              <a:gdLst>
                <a:gd name="T0" fmla="*/ 35 w 35"/>
                <a:gd name="T1" fmla="*/ 12 h 113"/>
                <a:gd name="T2" fmla="*/ 17 w 35"/>
                <a:gd name="T3" fmla="*/ 0 h 113"/>
                <a:gd name="T4" fmla="*/ 0 w 35"/>
                <a:gd name="T5" fmla="*/ 12 h 113"/>
                <a:gd name="T6" fmla="*/ 0 w 35"/>
                <a:gd name="T7" fmla="*/ 113 h 113"/>
                <a:gd name="T8" fmla="*/ 35 w 35"/>
                <a:gd name="T9" fmla="*/ 113 h 113"/>
                <a:gd name="T10" fmla="*/ 35 w 35"/>
                <a:gd name="T11" fmla="*/ 12 h 113"/>
              </a:gdLst>
              <a:ahLst/>
              <a:cxnLst>
                <a:cxn ang="0">
                  <a:pos x="T0" y="T1"/>
                </a:cxn>
                <a:cxn ang="0">
                  <a:pos x="T2" y="T3"/>
                </a:cxn>
                <a:cxn ang="0">
                  <a:pos x="T4" y="T5"/>
                </a:cxn>
                <a:cxn ang="0">
                  <a:pos x="T6" y="T7"/>
                </a:cxn>
                <a:cxn ang="0">
                  <a:pos x="T8" y="T9"/>
                </a:cxn>
                <a:cxn ang="0">
                  <a:pos x="T10" y="T11"/>
                </a:cxn>
              </a:cxnLst>
              <a:rect l="0" t="0" r="r" b="b"/>
              <a:pathLst>
                <a:path w="35" h="113">
                  <a:moveTo>
                    <a:pt x="35" y="12"/>
                  </a:moveTo>
                  <a:cubicBezTo>
                    <a:pt x="35" y="12"/>
                    <a:pt x="29" y="0"/>
                    <a:pt x="17" y="0"/>
                  </a:cubicBezTo>
                  <a:cubicBezTo>
                    <a:pt x="6" y="0"/>
                    <a:pt x="0" y="12"/>
                    <a:pt x="0" y="12"/>
                  </a:cubicBezTo>
                  <a:cubicBezTo>
                    <a:pt x="0" y="113"/>
                    <a:pt x="0" y="113"/>
                    <a:pt x="0" y="113"/>
                  </a:cubicBezTo>
                  <a:cubicBezTo>
                    <a:pt x="35" y="113"/>
                    <a:pt x="35" y="113"/>
                    <a:pt x="35" y="113"/>
                  </a:cubicBezTo>
                  <a:lnTo>
                    <a:pt x="35" y="12"/>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 name="Rectangle 137">
              <a:extLst>
                <a:ext uri="{FF2B5EF4-FFF2-40B4-BE49-F238E27FC236}">
                  <a16:creationId xmlns:a16="http://schemas.microsoft.com/office/drawing/2014/main" id="{A4F85CAD-51D0-4DC4-98D3-8887B2E0F94F}"/>
                </a:ext>
              </a:extLst>
            </p:cNvPr>
            <p:cNvSpPr>
              <a:spLocks/>
            </p:cNvSpPr>
            <p:nvPr/>
          </p:nvSpPr>
          <p:spPr bwMode="auto">
            <a:xfrm rot="10800000">
              <a:off x="5860744" y="9774664"/>
              <a:ext cx="524783" cy="58434"/>
            </a:xfrm>
            <a:prstGeom prst="rect">
              <a:avLst/>
            </a:prstGeom>
            <a:solidFill>
              <a:srgbClr val="84848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0" name="Freeform: Shape 138">
              <a:extLst>
                <a:ext uri="{FF2B5EF4-FFF2-40B4-BE49-F238E27FC236}">
                  <a16:creationId xmlns:a16="http://schemas.microsoft.com/office/drawing/2014/main" id="{A78CEF7B-9999-4DC6-8C99-DAB48EF41434}"/>
                </a:ext>
              </a:extLst>
            </p:cNvPr>
            <p:cNvSpPr>
              <a:spLocks/>
            </p:cNvSpPr>
            <p:nvPr/>
          </p:nvSpPr>
          <p:spPr bwMode="auto">
            <a:xfrm rot="10800000">
              <a:off x="5407295" y="2708878"/>
              <a:ext cx="1370543" cy="112002"/>
            </a:xfrm>
            <a:custGeom>
              <a:avLst/>
              <a:gdLst>
                <a:gd name="T0" fmla="*/ 112 w 112"/>
                <a:gd name="T1" fmla="*/ 5 h 10"/>
                <a:gd name="T2" fmla="*/ 109 w 112"/>
                <a:gd name="T3" fmla="*/ 10 h 10"/>
                <a:gd name="T4" fmla="*/ 3 w 112"/>
                <a:gd name="T5" fmla="*/ 10 h 10"/>
                <a:gd name="T6" fmla="*/ 0 w 112"/>
                <a:gd name="T7" fmla="*/ 5 h 10"/>
                <a:gd name="T8" fmla="*/ 3 w 112"/>
                <a:gd name="T9" fmla="*/ 0 h 10"/>
                <a:gd name="T10" fmla="*/ 109 w 112"/>
                <a:gd name="T11" fmla="*/ 0 h 10"/>
                <a:gd name="T12" fmla="*/ 112 w 112"/>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2" h="10">
                  <a:moveTo>
                    <a:pt x="112" y="5"/>
                  </a:moveTo>
                  <a:cubicBezTo>
                    <a:pt x="112" y="8"/>
                    <a:pt x="111" y="10"/>
                    <a:pt x="109" y="10"/>
                  </a:cubicBezTo>
                  <a:cubicBezTo>
                    <a:pt x="3" y="10"/>
                    <a:pt x="3" y="10"/>
                    <a:pt x="3" y="10"/>
                  </a:cubicBezTo>
                  <a:cubicBezTo>
                    <a:pt x="2" y="10"/>
                    <a:pt x="0" y="8"/>
                    <a:pt x="0" y="5"/>
                  </a:cubicBezTo>
                  <a:cubicBezTo>
                    <a:pt x="0" y="2"/>
                    <a:pt x="2" y="0"/>
                    <a:pt x="3" y="0"/>
                  </a:cubicBezTo>
                  <a:cubicBezTo>
                    <a:pt x="109" y="0"/>
                    <a:pt x="109" y="0"/>
                    <a:pt x="109" y="0"/>
                  </a:cubicBezTo>
                  <a:cubicBezTo>
                    <a:pt x="111" y="0"/>
                    <a:pt x="112" y="2"/>
                    <a:pt x="112" y="5"/>
                  </a:cubicBezTo>
                  <a:close/>
                </a:path>
              </a:pathLst>
            </a:custGeom>
            <a:solidFill>
              <a:srgbClr val="97999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 name="Rectangle 139">
              <a:extLst>
                <a:ext uri="{FF2B5EF4-FFF2-40B4-BE49-F238E27FC236}">
                  <a16:creationId xmlns:a16="http://schemas.microsoft.com/office/drawing/2014/main" id="{808CE722-E88D-46D0-A2E9-FBBC3D5F0025}"/>
                </a:ext>
              </a:extLst>
            </p:cNvPr>
            <p:cNvSpPr>
              <a:spLocks/>
            </p:cNvSpPr>
            <p:nvPr/>
          </p:nvSpPr>
          <p:spPr bwMode="auto">
            <a:xfrm rot="10800000">
              <a:off x="5590712" y="6750552"/>
              <a:ext cx="1054656" cy="2629675"/>
            </a:xfrm>
            <a:prstGeom prst="rect">
              <a:avLst/>
            </a:prstGeom>
            <a:solidFill>
              <a:schemeClr val="accent3"/>
            </a:solidFill>
            <a:ln>
              <a:noFill/>
            </a:ln>
          </p:spPr>
          <p:txBody>
            <a:bodyPr anchor="ctr"/>
            <a:lstStyle/>
            <a:p>
              <a:pPr algn="ctr"/>
              <a:endParaRPr/>
            </a:p>
          </p:txBody>
        </p:sp>
        <p:grpSp>
          <p:nvGrpSpPr>
            <p:cNvPr id="22" name="Group 140">
              <a:extLst>
                <a:ext uri="{FF2B5EF4-FFF2-40B4-BE49-F238E27FC236}">
                  <a16:creationId xmlns:a16="http://schemas.microsoft.com/office/drawing/2014/main" id="{2B12C62F-B490-4F8F-B9D9-32D9B0599C9F}"/>
                </a:ext>
              </a:extLst>
            </p:cNvPr>
            <p:cNvGrpSpPr/>
            <p:nvPr/>
          </p:nvGrpSpPr>
          <p:grpSpPr>
            <a:xfrm rot="10800000">
              <a:off x="6263255" y="12798919"/>
              <a:ext cx="427977" cy="1298569"/>
              <a:chOff x="739775" y="2392363"/>
              <a:chExt cx="133350" cy="1298575"/>
            </a:xfrm>
          </p:grpSpPr>
          <p:sp>
            <p:nvSpPr>
              <p:cNvPr id="24" name="Straight Connector 142">
                <a:extLst>
                  <a:ext uri="{FF2B5EF4-FFF2-40B4-BE49-F238E27FC236}">
                    <a16:creationId xmlns:a16="http://schemas.microsoft.com/office/drawing/2014/main" id="{E7D0C696-894F-4C58-B4C2-C00C27367869}"/>
                  </a:ext>
                </a:extLst>
              </p:cNvPr>
              <p:cNvSpPr>
                <a:spLocks/>
              </p:cNvSpPr>
              <p:nvPr/>
            </p:nvSpPr>
            <p:spPr bwMode="auto">
              <a:xfrm>
                <a:off x="739775" y="2392363"/>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25" name="Straight Connector 143">
                <a:extLst>
                  <a:ext uri="{FF2B5EF4-FFF2-40B4-BE49-F238E27FC236}">
                    <a16:creationId xmlns:a16="http://schemas.microsoft.com/office/drawing/2014/main" id="{164B5D41-9D98-4819-B74B-608553C9E0D5}"/>
                  </a:ext>
                </a:extLst>
              </p:cNvPr>
              <p:cNvSpPr>
                <a:spLocks/>
              </p:cNvSpPr>
              <p:nvPr/>
            </p:nvSpPr>
            <p:spPr bwMode="auto">
              <a:xfrm>
                <a:off x="739775" y="24193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26" name="Straight Connector 144">
                <a:extLst>
                  <a:ext uri="{FF2B5EF4-FFF2-40B4-BE49-F238E27FC236}">
                    <a16:creationId xmlns:a16="http://schemas.microsoft.com/office/drawing/2014/main" id="{41CE87F7-2004-4799-91DD-D6A56AB389F1}"/>
                  </a:ext>
                </a:extLst>
              </p:cNvPr>
              <p:cNvSpPr>
                <a:spLocks/>
              </p:cNvSpPr>
              <p:nvPr/>
            </p:nvSpPr>
            <p:spPr bwMode="auto">
              <a:xfrm>
                <a:off x="739775" y="24447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27" name="Straight Connector 145">
                <a:extLst>
                  <a:ext uri="{FF2B5EF4-FFF2-40B4-BE49-F238E27FC236}">
                    <a16:creationId xmlns:a16="http://schemas.microsoft.com/office/drawing/2014/main" id="{F0ADF8B2-F144-4E21-BA89-37D0823E4D4A}"/>
                  </a:ext>
                </a:extLst>
              </p:cNvPr>
              <p:cNvSpPr>
                <a:spLocks/>
              </p:cNvSpPr>
              <p:nvPr/>
            </p:nvSpPr>
            <p:spPr bwMode="auto">
              <a:xfrm>
                <a:off x="739775" y="2466975"/>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28" name="Straight Connector 146">
                <a:extLst>
                  <a:ext uri="{FF2B5EF4-FFF2-40B4-BE49-F238E27FC236}">
                    <a16:creationId xmlns:a16="http://schemas.microsoft.com/office/drawing/2014/main" id="{8B0DD3AE-507E-4F9F-84B6-7507EE18FCF9}"/>
                  </a:ext>
                </a:extLst>
              </p:cNvPr>
              <p:cNvSpPr>
                <a:spLocks/>
              </p:cNvSpPr>
              <p:nvPr/>
            </p:nvSpPr>
            <p:spPr bwMode="auto">
              <a:xfrm>
                <a:off x="739775" y="249396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29" name="Straight Connector 147">
                <a:extLst>
                  <a:ext uri="{FF2B5EF4-FFF2-40B4-BE49-F238E27FC236}">
                    <a16:creationId xmlns:a16="http://schemas.microsoft.com/office/drawing/2014/main" id="{90D2756A-BA24-40CA-B935-8E69734A10DB}"/>
                  </a:ext>
                </a:extLst>
              </p:cNvPr>
              <p:cNvSpPr>
                <a:spLocks/>
              </p:cNvSpPr>
              <p:nvPr/>
            </p:nvSpPr>
            <p:spPr bwMode="auto">
              <a:xfrm>
                <a:off x="739775" y="2520950"/>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30" name="Straight Connector 148">
                <a:extLst>
                  <a:ext uri="{FF2B5EF4-FFF2-40B4-BE49-F238E27FC236}">
                    <a16:creationId xmlns:a16="http://schemas.microsoft.com/office/drawing/2014/main" id="{E63DEC7B-8C25-4125-96B0-767DE6B685FA}"/>
                  </a:ext>
                </a:extLst>
              </p:cNvPr>
              <p:cNvSpPr>
                <a:spLocks/>
              </p:cNvSpPr>
              <p:nvPr/>
            </p:nvSpPr>
            <p:spPr bwMode="auto">
              <a:xfrm>
                <a:off x="739775" y="25463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31" name="Straight Connector 149">
                <a:extLst>
                  <a:ext uri="{FF2B5EF4-FFF2-40B4-BE49-F238E27FC236}">
                    <a16:creationId xmlns:a16="http://schemas.microsoft.com/office/drawing/2014/main" id="{C957EF75-7353-4CA0-9144-6D518488C936}"/>
                  </a:ext>
                </a:extLst>
              </p:cNvPr>
              <p:cNvSpPr>
                <a:spLocks/>
              </p:cNvSpPr>
              <p:nvPr/>
            </p:nvSpPr>
            <p:spPr bwMode="auto">
              <a:xfrm>
                <a:off x="739775" y="257333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32" name="Straight Connector 150">
                <a:extLst>
                  <a:ext uri="{FF2B5EF4-FFF2-40B4-BE49-F238E27FC236}">
                    <a16:creationId xmlns:a16="http://schemas.microsoft.com/office/drawing/2014/main" id="{23EDE4FF-403A-4DDF-AED0-9232F209E3F0}"/>
                  </a:ext>
                </a:extLst>
              </p:cNvPr>
              <p:cNvSpPr>
                <a:spLocks/>
              </p:cNvSpPr>
              <p:nvPr/>
            </p:nvSpPr>
            <p:spPr bwMode="auto">
              <a:xfrm>
                <a:off x="739775" y="259873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33" name="Straight Connector 151">
                <a:extLst>
                  <a:ext uri="{FF2B5EF4-FFF2-40B4-BE49-F238E27FC236}">
                    <a16:creationId xmlns:a16="http://schemas.microsoft.com/office/drawing/2014/main" id="{25C2E836-529F-4DE9-9428-00CE4F2FFEE3}"/>
                  </a:ext>
                </a:extLst>
              </p:cNvPr>
              <p:cNvSpPr>
                <a:spLocks/>
              </p:cNvSpPr>
              <p:nvPr/>
            </p:nvSpPr>
            <p:spPr bwMode="auto">
              <a:xfrm>
                <a:off x="739775" y="2625725"/>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34" name="Straight Connector 152">
                <a:extLst>
                  <a:ext uri="{FF2B5EF4-FFF2-40B4-BE49-F238E27FC236}">
                    <a16:creationId xmlns:a16="http://schemas.microsoft.com/office/drawing/2014/main" id="{3D2D2DD9-84B8-4F24-9132-1D5A041E4AED}"/>
                  </a:ext>
                </a:extLst>
              </p:cNvPr>
              <p:cNvSpPr>
                <a:spLocks/>
              </p:cNvSpPr>
              <p:nvPr/>
            </p:nvSpPr>
            <p:spPr bwMode="auto">
              <a:xfrm>
                <a:off x="739775" y="2652713"/>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35" name="Straight Connector 153">
                <a:extLst>
                  <a:ext uri="{FF2B5EF4-FFF2-40B4-BE49-F238E27FC236}">
                    <a16:creationId xmlns:a16="http://schemas.microsoft.com/office/drawing/2014/main" id="{DC09CF0C-6EA7-48C8-BB0B-70B5C048A595}"/>
                  </a:ext>
                </a:extLst>
              </p:cNvPr>
              <p:cNvSpPr>
                <a:spLocks/>
              </p:cNvSpPr>
              <p:nvPr/>
            </p:nvSpPr>
            <p:spPr bwMode="auto">
              <a:xfrm>
                <a:off x="739775" y="267811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36" name="Straight Connector 154">
                <a:extLst>
                  <a:ext uri="{FF2B5EF4-FFF2-40B4-BE49-F238E27FC236}">
                    <a16:creationId xmlns:a16="http://schemas.microsoft.com/office/drawing/2014/main" id="{8B073DAB-D47E-4839-848E-9B6F897B3B1E}"/>
                  </a:ext>
                </a:extLst>
              </p:cNvPr>
              <p:cNvSpPr>
                <a:spLocks/>
              </p:cNvSpPr>
              <p:nvPr/>
            </p:nvSpPr>
            <p:spPr bwMode="auto">
              <a:xfrm>
                <a:off x="739775" y="270510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37" name="Straight Connector 155">
                <a:extLst>
                  <a:ext uri="{FF2B5EF4-FFF2-40B4-BE49-F238E27FC236}">
                    <a16:creationId xmlns:a16="http://schemas.microsoft.com/office/drawing/2014/main" id="{79035E79-2ED8-4C49-AEB5-559BB542C8AB}"/>
                  </a:ext>
                </a:extLst>
              </p:cNvPr>
              <p:cNvSpPr>
                <a:spLocks/>
              </p:cNvSpPr>
              <p:nvPr/>
            </p:nvSpPr>
            <p:spPr bwMode="auto">
              <a:xfrm>
                <a:off x="739775" y="2727325"/>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38" name="Straight Connector 156">
                <a:extLst>
                  <a:ext uri="{FF2B5EF4-FFF2-40B4-BE49-F238E27FC236}">
                    <a16:creationId xmlns:a16="http://schemas.microsoft.com/office/drawing/2014/main" id="{78ADB85B-8C31-457F-8ADC-A985E04D5A3D}"/>
                  </a:ext>
                </a:extLst>
              </p:cNvPr>
              <p:cNvSpPr>
                <a:spLocks/>
              </p:cNvSpPr>
              <p:nvPr/>
            </p:nvSpPr>
            <p:spPr bwMode="auto">
              <a:xfrm>
                <a:off x="739775" y="275431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39" name="Straight Connector 157">
                <a:extLst>
                  <a:ext uri="{FF2B5EF4-FFF2-40B4-BE49-F238E27FC236}">
                    <a16:creationId xmlns:a16="http://schemas.microsoft.com/office/drawing/2014/main" id="{D1CE9D1D-D513-4A92-BFD1-8F6342BBF739}"/>
                  </a:ext>
                </a:extLst>
              </p:cNvPr>
              <p:cNvSpPr>
                <a:spLocks/>
              </p:cNvSpPr>
              <p:nvPr/>
            </p:nvSpPr>
            <p:spPr bwMode="auto">
              <a:xfrm>
                <a:off x="739775" y="2779713"/>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40" name="Straight Connector 158">
                <a:extLst>
                  <a:ext uri="{FF2B5EF4-FFF2-40B4-BE49-F238E27FC236}">
                    <a16:creationId xmlns:a16="http://schemas.microsoft.com/office/drawing/2014/main" id="{E60A13F7-3EC8-4930-A0B4-9F6276ED9029}"/>
                  </a:ext>
                </a:extLst>
              </p:cNvPr>
              <p:cNvSpPr>
                <a:spLocks/>
              </p:cNvSpPr>
              <p:nvPr/>
            </p:nvSpPr>
            <p:spPr bwMode="auto">
              <a:xfrm>
                <a:off x="739775" y="280670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41" name="Straight Connector 159">
                <a:extLst>
                  <a:ext uri="{FF2B5EF4-FFF2-40B4-BE49-F238E27FC236}">
                    <a16:creationId xmlns:a16="http://schemas.microsoft.com/office/drawing/2014/main" id="{6870487E-8765-4CCE-B7C6-DDF3D22300B9}"/>
                  </a:ext>
                </a:extLst>
              </p:cNvPr>
              <p:cNvSpPr>
                <a:spLocks/>
              </p:cNvSpPr>
              <p:nvPr/>
            </p:nvSpPr>
            <p:spPr bwMode="auto">
              <a:xfrm>
                <a:off x="739775" y="283368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42" name="Straight Connector 160">
                <a:extLst>
                  <a:ext uri="{FF2B5EF4-FFF2-40B4-BE49-F238E27FC236}">
                    <a16:creationId xmlns:a16="http://schemas.microsoft.com/office/drawing/2014/main" id="{3A2A7324-C3FD-4F5D-AC58-EBAD8DD0BCBD}"/>
                  </a:ext>
                </a:extLst>
              </p:cNvPr>
              <p:cNvSpPr>
                <a:spLocks/>
              </p:cNvSpPr>
              <p:nvPr/>
            </p:nvSpPr>
            <p:spPr bwMode="auto">
              <a:xfrm>
                <a:off x="739775" y="285908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43" name="Straight Connector 161">
                <a:extLst>
                  <a:ext uri="{FF2B5EF4-FFF2-40B4-BE49-F238E27FC236}">
                    <a16:creationId xmlns:a16="http://schemas.microsoft.com/office/drawing/2014/main" id="{2B7C1B33-0385-4C2B-B110-6266269F241E}"/>
                  </a:ext>
                </a:extLst>
              </p:cNvPr>
              <p:cNvSpPr>
                <a:spLocks/>
              </p:cNvSpPr>
              <p:nvPr/>
            </p:nvSpPr>
            <p:spPr bwMode="auto">
              <a:xfrm>
                <a:off x="739775" y="2886075"/>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44" name="Straight Connector 162">
                <a:extLst>
                  <a:ext uri="{FF2B5EF4-FFF2-40B4-BE49-F238E27FC236}">
                    <a16:creationId xmlns:a16="http://schemas.microsoft.com/office/drawing/2014/main" id="{1995B030-C94F-49A1-90C4-751317E7FF89}"/>
                  </a:ext>
                </a:extLst>
              </p:cNvPr>
              <p:cNvSpPr>
                <a:spLocks/>
              </p:cNvSpPr>
              <p:nvPr/>
            </p:nvSpPr>
            <p:spPr bwMode="auto">
              <a:xfrm>
                <a:off x="739775" y="2911475"/>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45" name="Straight Connector 163">
                <a:extLst>
                  <a:ext uri="{FF2B5EF4-FFF2-40B4-BE49-F238E27FC236}">
                    <a16:creationId xmlns:a16="http://schemas.microsoft.com/office/drawing/2014/main" id="{8BCF8B9E-77E0-469A-86B4-2B15C7E56C2A}"/>
                  </a:ext>
                </a:extLst>
              </p:cNvPr>
              <p:cNvSpPr>
                <a:spLocks/>
              </p:cNvSpPr>
              <p:nvPr/>
            </p:nvSpPr>
            <p:spPr bwMode="auto">
              <a:xfrm>
                <a:off x="739775" y="293846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46" name="Straight Connector 164">
                <a:extLst>
                  <a:ext uri="{FF2B5EF4-FFF2-40B4-BE49-F238E27FC236}">
                    <a16:creationId xmlns:a16="http://schemas.microsoft.com/office/drawing/2014/main" id="{DF72E6D9-1027-4A36-ACA9-BC066765007E}"/>
                  </a:ext>
                </a:extLst>
              </p:cNvPr>
              <p:cNvSpPr>
                <a:spLocks/>
              </p:cNvSpPr>
              <p:nvPr/>
            </p:nvSpPr>
            <p:spPr bwMode="auto">
              <a:xfrm>
                <a:off x="739775" y="29654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47" name="Straight Connector 165">
                <a:extLst>
                  <a:ext uri="{FF2B5EF4-FFF2-40B4-BE49-F238E27FC236}">
                    <a16:creationId xmlns:a16="http://schemas.microsoft.com/office/drawing/2014/main" id="{C43001F6-4A65-43D9-8342-D2D7459CFC13}"/>
                  </a:ext>
                </a:extLst>
              </p:cNvPr>
              <p:cNvSpPr>
                <a:spLocks/>
              </p:cNvSpPr>
              <p:nvPr/>
            </p:nvSpPr>
            <p:spPr bwMode="auto">
              <a:xfrm>
                <a:off x="739775" y="29908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48" name="Straight Connector 166">
                <a:extLst>
                  <a:ext uri="{FF2B5EF4-FFF2-40B4-BE49-F238E27FC236}">
                    <a16:creationId xmlns:a16="http://schemas.microsoft.com/office/drawing/2014/main" id="{409B50C0-5E4A-4F12-B1A7-C7AEFEE74FE0}"/>
                  </a:ext>
                </a:extLst>
              </p:cNvPr>
              <p:cNvSpPr>
                <a:spLocks/>
              </p:cNvSpPr>
              <p:nvPr/>
            </p:nvSpPr>
            <p:spPr bwMode="auto">
              <a:xfrm>
                <a:off x="739775" y="301783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49" name="Straight Connector 167">
                <a:extLst>
                  <a:ext uri="{FF2B5EF4-FFF2-40B4-BE49-F238E27FC236}">
                    <a16:creationId xmlns:a16="http://schemas.microsoft.com/office/drawing/2014/main" id="{B136EEFC-C1F9-402C-B578-397D6AD74EBC}"/>
                  </a:ext>
                </a:extLst>
              </p:cNvPr>
              <p:cNvSpPr>
                <a:spLocks/>
              </p:cNvSpPr>
              <p:nvPr/>
            </p:nvSpPr>
            <p:spPr bwMode="auto">
              <a:xfrm>
                <a:off x="739775" y="3040063"/>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50" name="Straight Connector 168">
                <a:extLst>
                  <a:ext uri="{FF2B5EF4-FFF2-40B4-BE49-F238E27FC236}">
                    <a16:creationId xmlns:a16="http://schemas.microsoft.com/office/drawing/2014/main" id="{537EAA83-911B-45EB-9C75-42D8C7D3EE06}"/>
                  </a:ext>
                </a:extLst>
              </p:cNvPr>
              <p:cNvSpPr>
                <a:spLocks/>
              </p:cNvSpPr>
              <p:nvPr/>
            </p:nvSpPr>
            <p:spPr bwMode="auto">
              <a:xfrm>
                <a:off x="739775" y="30670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51" name="Straight Connector 169">
                <a:extLst>
                  <a:ext uri="{FF2B5EF4-FFF2-40B4-BE49-F238E27FC236}">
                    <a16:creationId xmlns:a16="http://schemas.microsoft.com/office/drawing/2014/main" id="{C5A072B0-2312-4D0D-99C0-51ACD7A9CD00}"/>
                  </a:ext>
                </a:extLst>
              </p:cNvPr>
              <p:cNvSpPr>
                <a:spLocks/>
              </p:cNvSpPr>
              <p:nvPr/>
            </p:nvSpPr>
            <p:spPr bwMode="auto">
              <a:xfrm>
                <a:off x="739775" y="30924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52" name="Straight Connector 170">
                <a:extLst>
                  <a:ext uri="{FF2B5EF4-FFF2-40B4-BE49-F238E27FC236}">
                    <a16:creationId xmlns:a16="http://schemas.microsoft.com/office/drawing/2014/main" id="{130A91DE-432B-43A1-9F4D-5672FF5613E2}"/>
                  </a:ext>
                </a:extLst>
              </p:cNvPr>
              <p:cNvSpPr>
                <a:spLocks/>
              </p:cNvSpPr>
              <p:nvPr/>
            </p:nvSpPr>
            <p:spPr bwMode="auto">
              <a:xfrm>
                <a:off x="739775" y="311943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53" name="Straight Connector 171">
                <a:extLst>
                  <a:ext uri="{FF2B5EF4-FFF2-40B4-BE49-F238E27FC236}">
                    <a16:creationId xmlns:a16="http://schemas.microsoft.com/office/drawing/2014/main" id="{694AF5C1-4792-458A-BB62-2EEDEE23A771}"/>
                  </a:ext>
                </a:extLst>
              </p:cNvPr>
              <p:cNvSpPr>
                <a:spLocks/>
              </p:cNvSpPr>
              <p:nvPr/>
            </p:nvSpPr>
            <p:spPr bwMode="auto">
              <a:xfrm>
                <a:off x="739775" y="314483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54" name="Straight Connector 172">
                <a:extLst>
                  <a:ext uri="{FF2B5EF4-FFF2-40B4-BE49-F238E27FC236}">
                    <a16:creationId xmlns:a16="http://schemas.microsoft.com/office/drawing/2014/main" id="{53ED531D-37F7-4FC4-B911-4832E02508A6}"/>
                  </a:ext>
                </a:extLst>
              </p:cNvPr>
              <p:cNvSpPr>
                <a:spLocks/>
              </p:cNvSpPr>
              <p:nvPr/>
            </p:nvSpPr>
            <p:spPr bwMode="auto">
              <a:xfrm>
                <a:off x="739775" y="3171825"/>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55" name="Straight Connector 173">
                <a:extLst>
                  <a:ext uri="{FF2B5EF4-FFF2-40B4-BE49-F238E27FC236}">
                    <a16:creationId xmlns:a16="http://schemas.microsoft.com/office/drawing/2014/main" id="{7323847C-A6DB-4C3C-8B91-35823CD98C36}"/>
                  </a:ext>
                </a:extLst>
              </p:cNvPr>
              <p:cNvSpPr>
                <a:spLocks/>
              </p:cNvSpPr>
              <p:nvPr/>
            </p:nvSpPr>
            <p:spPr bwMode="auto">
              <a:xfrm>
                <a:off x="739775" y="319881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56" name="Straight Connector 174">
                <a:extLst>
                  <a:ext uri="{FF2B5EF4-FFF2-40B4-BE49-F238E27FC236}">
                    <a16:creationId xmlns:a16="http://schemas.microsoft.com/office/drawing/2014/main" id="{0615A163-9528-49BF-BD55-08559243B24C}"/>
                  </a:ext>
                </a:extLst>
              </p:cNvPr>
              <p:cNvSpPr>
                <a:spLocks/>
              </p:cNvSpPr>
              <p:nvPr/>
            </p:nvSpPr>
            <p:spPr bwMode="auto">
              <a:xfrm>
                <a:off x="739775" y="322421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57" name="Straight Connector 175">
                <a:extLst>
                  <a:ext uri="{FF2B5EF4-FFF2-40B4-BE49-F238E27FC236}">
                    <a16:creationId xmlns:a16="http://schemas.microsoft.com/office/drawing/2014/main" id="{C40656BD-140A-4DFC-8D85-831497B8A30C}"/>
                  </a:ext>
                </a:extLst>
              </p:cNvPr>
              <p:cNvSpPr>
                <a:spLocks/>
              </p:cNvSpPr>
              <p:nvPr/>
            </p:nvSpPr>
            <p:spPr bwMode="auto">
              <a:xfrm>
                <a:off x="739775" y="325120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58" name="Straight Connector 176">
                <a:extLst>
                  <a:ext uri="{FF2B5EF4-FFF2-40B4-BE49-F238E27FC236}">
                    <a16:creationId xmlns:a16="http://schemas.microsoft.com/office/drawing/2014/main" id="{C7F82055-C6A7-463C-9469-9B692B3BF84B}"/>
                  </a:ext>
                </a:extLst>
              </p:cNvPr>
              <p:cNvSpPr>
                <a:spLocks/>
              </p:cNvSpPr>
              <p:nvPr/>
            </p:nvSpPr>
            <p:spPr bwMode="auto">
              <a:xfrm>
                <a:off x="739775" y="327660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59" name="Straight Connector 177">
                <a:extLst>
                  <a:ext uri="{FF2B5EF4-FFF2-40B4-BE49-F238E27FC236}">
                    <a16:creationId xmlns:a16="http://schemas.microsoft.com/office/drawing/2014/main" id="{A479451E-13BA-4DC2-8424-9127FACDC851}"/>
                  </a:ext>
                </a:extLst>
              </p:cNvPr>
              <p:cNvSpPr>
                <a:spLocks/>
              </p:cNvSpPr>
              <p:nvPr/>
            </p:nvSpPr>
            <p:spPr bwMode="auto">
              <a:xfrm>
                <a:off x="739775" y="3300413"/>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60" name="Straight Connector 178">
                <a:extLst>
                  <a:ext uri="{FF2B5EF4-FFF2-40B4-BE49-F238E27FC236}">
                    <a16:creationId xmlns:a16="http://schemas.microsoft.com/office/drawing/2014/main" id="{148210AA-49E5-4BC7-B451-EFA1ACED5243}"/>
                  </a:ext>
                </a:extLst>
              </p:cNvPr>
              <p:cNvSpPr>
                <a:spLocks/>
              </p:cNvSpPr>
              <p:nvPr/>
            </p:nvSpPr>
            <p:spPr bwMode="auto">
              <a:xfrm>
                <a:off x="739775" y="332581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61" name="Straight Connector 179">
                <a:extLst>
                  <a:ext uri="{FF2B5EF4-FFF2-40B4-BE49-F238E27FC236}">
                    <a16:creationId xmlns:a16="http://schemas.microsoft.com/office/drawing/2014/main" id="{8E3129A6-74A6-4B00-85DD-9FAE9C04CC8D}"/>
                  </a:ext>
                </a:extLst>
              </p:cNvPr>
              <p:cNvSpPr>
                <a:spLocks/>
              </p:cNvSpPr>
              <p:nvPr/>
            </p:nvSpPr>
            <p:spPr bwMode="auto">
              <a:xfrm>
                <a:off x="739775" y="335280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62" name="Straight Connector 180">
                <a:extLst>
                  <a:ext uri="{FF2B5EF4-FFF2-40B4-BE49-F238E27FC236}">
                    <a16:creationId xmlns:a16="http://schemas.microsoft.com/office/drawing/2014/main" id="{BB8AB814-1523-4F66-B420-0590B370C869}"/>
                  </a:ext>
                </a:extLst>
              </p:cNvPr>
              <p:cNvSpPr>
                <a:spLocks/>
              </p:cNvSpPr>
              <p:nvPr/>
            </p:nvSpPr>
            <p:spPr bwMode="auto">
              <a:xfrm>
                <a:off x="739775" y="337820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63" name="Straight Connector 181">
                <a:extLst>
                  <a:ext uri="{FF2B5EF4-FFF2-40B4-BE49-F238E27FC236}">
                    <a16:creationId xmlns:a16="http://schemas.microsoft.com/office/drawing/2014/main" id="{D0C10DCA-80FF-4BC0-B637-A700030D9308}"/>
                  </a:ext>
                </a:extLst>
              </p:cNvPr>
              <p:cNvSpPr>
                <a:spLocks/>
              </p:cNvSpPr>
              <p:nvPr/>
            </p:nvSpPr>
            <p:spPr bwMode="auto">
              <a:xfrm>
                <a:off x="739775" y="340518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64" name="Straight Connector 182">
                <a:extLst>
                  <a:ext uri="{FF2B5EF4-FFF2-40B4-BE49-F238E27FC236}">
                    <a16:creationId xmlns:a16="http://schemas.microsoft.com/office/drawing/2014/main" id="{19EC5AC7-DC5C-4D19-8722-CE729AC63591}"/>
                  </a:ext>
                </a:extLst>
              </p:cNvPr>
              <p:cNvSpPr>
                <a:spLocks/>
              </p:cNvSpPr>
              <p:nvPr/>
            </p:nvSpPr>
            <p:spPr bwMode="auto">
              <a:xfrm>
                <a:off x="739775" y="3432175"/>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65" name="Straight Connector 183">
                <a:extLst>
                  <a:ext uri="{FF2B5EF4-FFF2-40B4-BE49-F238E27FC236}">
                    <a16:creationId xmlns:a16="http://schemas.microsoft.com/office/drawing/2014/main" id="{F955EFAD-4A52-4AE8-89CD-D69B5CCB7B4E}"/>
                  </a:ext>
                </a:extLst>
              </p:cNvPr>
              <p:cNvSpPr>
                <a:spLocks/>
              </p:cNvSpPr>
              <p:nvPr/>
            </p:nvSpPr>
            <p:spPr bwMode="auto">
              <a:xfrm>
                <a:off x="739775" y="3457575"/>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66" name="Straight Connector 184">
                <a:extLst>
                  <a:ext uri="{FF2B5EF4-FFF2-40B4-BE49-F238E27FC236}">
                    <a16:creationId xmlns:a16="http://schemas.microsoft.com/office/drawing/2014/main" id="{CB9C2022-875F-4CDA-941D-80400F05B342}"/>
                  </a:ext>
                </a:extLst>
              </p:cNvPr>
              <p:cNvSpPr>
                <a:spLocks/>
              </p:cNvSpPr>
              <p:nvPr/>
            </p:nvSpPr>
            <p:spPr bwMode="auto">
              <a:xfrm>
                <a:off x="739775" y="348456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67" name="Straight Connector 185">
                <a:extLst>
                  <a:ext uri="{FF2B5EF4-FFF2-40B4-BE49-F238E27FC236}">
                    <a16:creationId xmlns:a16="http://schemas.microsoft.com/office/drawing/2014/main" id="{3C4C3E8C-89EB-48CA-A44B-A2EE2831DCDA}"/>
                  </a:ext>
                </a:extLst>
              </p:cNvPr>
              <p:cNvSpPr>
                <a:spLocks/>
              </p:cNvSpPr>
              <p:nvPr/>
            </p:nvSpPr>
            <p:spPr bwMode="auto">
              <a:xfrm>
                <a:off x="739775" y="350996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68" name="Straight Connector 186">
                <a:extLst>
                  <a:ext uri="{FF2B5EF4-FFF2-40B4-BE49-F238E27FC236}">
                    <a16:creationId xmlns:a16="http://schemas.microsoft.com/office/drawing/2014/main" id="{16D09ED5-D854-45E9-A539-3216512CC8D5}"/>
                  </a:ext>
                </a:extLst>
              </p:cNvPr>
              <p:cNvSpPr>
                <a:spLocks/>
              </p:cNvSpPr>
              <p:nvPr/>
            </p:nvSpPr>
            <p:spPr bwMode="auto">
              <a:xfrm>
                <a:off x="739775" y="3533775"/>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69" name="Straight Connector 187">
                <a:extLst>
                  <a:ext uri="{FF2B5EF4-FFF2-40B4-BE49-F238E27FC236}">
                    <a16:creationId xmlns:a16="http://schemas.microsoft.com/office/drawing/2014/main" id="{393798D8-F43E-45A1-AF03-DF34C9AA20AA}"/>
                  </a:ext>
                </a:extLst>
              </p:cNvPr>
              <p:cNvSpPr>
                <a:spLocks/>
              </p:cNvSpPr>
              <p:nvPr/>
            </p:nvSpPr>
            <p:spPr bwMode="auto">
              <a:xfrm>
                <a:off x="739775" y="3559175"/>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70" name="Straight Connector 188">
                <a:extLst>
                  <a:ext uri="{FF2B5EF4-FFF2-40B4-BE49-F238E27FC236}">
                    <a16:creationId xmlns:a16="http://schemas.microsoft.com/office/drawing/2014/main" id="{7D454A87-ABA5-4773-B7D2-6E253AD1FC55}"/>
                  </a:ext>
                </a:extLst>
              </p:cNvPr>
              <p:cNvSpPr>
                <a:spLocks/>
              </p:cNvSpPr>
              <p:nvPr/>
            </p:nvSpPr>
            <p:spPr bwMode="auto">
              <a:xfrm>
                <a:off x="739775" y="358616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71" name="Straight Connector 189">
                <a:extLst>
                  <a:ext uri="{FF2B5EF4-FFF2-40B4-BE49-F238E27FC236}">
                    <a16:creationId xmlns:a16="http://schemas.microsoft.com/office/drawing/2014/main" id="{0F14376D-FA3D-4DC0-ACEE-4951A1AAF811}"/>
                  </a:ext>
                </a:extLst>
              </p:cNvPr>
              <p:cNvSpPr>
                <a:spLocks/>
              </p:cNvSpPr>
              <p:nvPr/>
            </p:nvSpPr>
            <p:spPr bwMode="auto">
              <a:xfrm>
                <a:off x="739775" y="3611563"/>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72" name="Straight Connector 190">
                <a:extLst>
                  <a:ext uri="{FF2B5EF4-FFF2-40B4-BE49-F238E27FC236}">
                    <a16:creationId xmlns:a16="http://schemas.microsoft.com/office/drawing/2014/main" id="{AD1AD7F0-8F19-44D0-9DA9-2676BB8CE622}"/>
                  </a:ext>
                </a:extLst>
              </p:cNvPr>
              <p:cNvSpPr>
                <a:spLocks/>
              </p:cNvSpPr>
              <p:nvPr/>
            </p:nvSpPr>
            <p:spPr bwMode="auto">
              <a:xfrm>
                <a:off x="739775" y="3638550"/>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73" name="Straight Connector 191">
                <a:extLst>
                  <a:ext uri="{FF2B5EF4-FFF2-40B4-BE49-F238E27FC236}">
                    <a16:creationId xmlns:a16="http://schemas.microsoft.com/office/drawing/2014/main" id="{DE1C68B3-3A1C-4679-9C72-9DB077BEEF71}"/>
                  </a:ext>
                </a:extLst>
              </p:cNvPr>
              <p:cNvSpPr>
                <a:spLocks/>
              </p:cNvSpPr>
              <p:nvPr/>
            </p:nvSpPr>
            <p:spPr bwMode="auto">
              <a:xfrm>
                <a:off x="739775" y="3665538"/>
                <a:ext cx="7620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74" name="Straight Connector 192">
                <a:extLst>
                  <a:ext uri="{FF2B5EF4-FFF2-40B4-BE49-F238E27FC236}">
                    <a16:creationId xmlns:a16="http://schemas.microsoft.com/office/drawing/2014/main" id="{066A5C89-AC8A-4C0D-84D8-E9B163B7D045}"/>
                  </a:ext>
                </a:extLst>
              </p:cNvPr>
              <p:cNvSpPr>
                <a:spLocks/>
              </p:cNvSpPr>
              <p:nvPr/>
            </p:nvSpPr>
            <p:spPr bwMode="auto">
              <a:xfrm>
                <a:off x="739775" y="3690938"/>
                <a:ext cx="133350" cy="0"/>
              </a:xfrm>
              <a:prstGeom prst="line">
                <a:avLst/>
              </a:prstGeom>
              <a:noFill/>
              <a:ln w="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grpSp>
        <p:sp>
          <p:nvSpPr>
            <p:cNvPr id="23" name="Rectangle 141">
              <a:extLst>
                <a:ext uri="{FF2B5EF4-FFF2-40B4-BE49-F238E27FC236}">
                  <a16:creationId xmlns:a16="http://schemas.microsoft.com/office/drawing/2014/main" id="{5CC7F566-4E4A-4A42-B6A4-BCD12DC90AE0}"/>
                </a:ext>
              </a:extLst>
            </p:cNvPr>
            <p:cNvSpPr>
              <a:spLocks/>
            </p:cNvSpPr>
            <p:nvPr/>
          </p:nvSpPr>
          <p:spPr bwMode="auto">
            <a:xfrm rot="10800000">
              <a:off x="5523573" y="6676277"/>
              <a:ext cx="1136177" cy="98644"/>
            </a:xfrm>
            <a:prstGeom prst="rect">
              <a:avLst/>
            </a:prstGeom>
            <a:solidFill>
              <a:srgbClr val="3D3D3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grpSp>
      <p:grpSp>
        <p:nvGrpSpPr>
          <p:cNvPr id="2" name="千图PPT彼岸天：ID 8661124库_组合 1">
            <a:extLst>
              <a:ext uri="{FF2B5EF4-FFF2-40B4-BE49-F238E27FC236}">
                <a16:creationId xmlns:a16="http://schemas.microsoft.com/office/drawing/2014/main" id="{F9CC556E-9BC6-40C1-8510-73A013EB6921}"/>
              </a:ext>
            </a:extLst>
          </p:cNvPr>
          <p:cNvGrpSpPr/>
          <p:nvPr>
            <p:custDataLst>
              <p:tags r:id="rId4"/>
            </p:custDataLst>
          </p:nvPr>
        </p:nvGrpSpPr>
        <p:grpSpPr>
          <a:xfrm>
            <a:off x="1447379" y="4502710"/>
            <a:ext cx="2350106" cy="1102494"/>
            <a:chOff x="1447379" y="4502710"/>
            <a:chExt cx="2350106" cy="1102494"/>
          </a:xfrm>
        </p:grpSpPr>
        <p:sp>
          <p:nvSpPr>
            <p:cNvPr id="7" name="Freeform: Shape 193">
              <a:extLst>
                <a:ext uri="{FF2B5EF4-FFF2-40B4-BE49-F238E27FC236}">
                  <a16:creationId xmlns:a16="http://schemas.microsoft.com/office/drawing/2014/main" id="{703BC22E-7659-4598-BC49-370B75446D0E}"/>
                </a:ext>
              </a:extLst>
            </p:cNvPr>
            <p:cNvSpPr>
              <a:spLocks/>
            </p:cNvSpPr>
            <p:nvPr/>
          </p:nvSpPr>
          <p:spPr bwMode="auto">
            <a:xfrm>
              <a:off x="2446480" y="4502710"/>
              <a:ext cx="394588" cy="477785"/>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1"/>
            </a:solidFill>
            <a:ln>
              <a:noFill/>
            </a:ln>
          </p:spPr>
          <p:txBody>
            <a:bodyPr anchor="ctr"/>
            <a:lstStyle/>
            <a:p>
              <a:pPr algn="ctr"/>
              <a:endParaRPr/>
            </a:p>
          </p:txBody>
        </p:sp>
        <p:sp>
          <p:nvSpPr>
            <p:cNvPr id="10" name="TextBox 196">
              <a:extLst>
                <a:ext uri="{FF2B5EF4-FFF2-40B4-BE49-F238E27FC236}">
                  <a16:creationId xmlns:a16="http://schemas.microsoft.com/office/drawing/2014/main" id="{2FF129D6-DA62-4F7D-909A-CC7043A3DDB6}"/>
                </a:ext>
              </a:extLst>
            </p:cNvPr>
            <p:cNvSpPr txBox="1"/>
            <p:nvPr/>
          </p:nvSpPr>
          <p:spPr>
            <a:xfrm>
              <a:off x="1447379" y="5098721"/>
              <a:ext cx="2350106" cy="506483"/>
            </a:xfrm>
            <a:prstGeom prst="rect">
              <a:avLst/>
            </a:prstGeom>
            <a:noFill/>
          </p:spPr>
          <p:txBody>
            <a:bodyPr wrap="square" lIns="0" tIns="0" rIns="0" bIns="0" anchor="ctr" anchorCtr="1">
              <a:normAutofit/>
            </a:bodyPr>
            <a:lstStyle/>
            <a:p>
              <a:pPr algn="ctr">
                <a:lnSpc>
                  <a:spcPct val="120000"/>
                </a:lnSpc>
              </a:pPr>
              <a:r>
                <a:rPr lang="zh-CN" altLang="en-US" sz="1200" dirty="0">
                  <a:solidFill>
                    <a:sysClr val="windowText" lastClr="000000"/>
                  </a:solidFill>
                </a:rPr>
                <a:t>请替换文字内容复制你的内容到此 请替换文字内容复制你的内容到此</a:t>
              </a:r>
            </a:p>
          </p:txBody>
        </p:sp>
      </p:grpSp>
      <p:grpSp>
        <p:nvGrpSpPr>
          <p:cNvPr id="199" name="千图PPT彼岸天：ID 8661124库_组合 198">
            <a:extLst>
              <a:ext uri="{FF2B5EF4-FFF2-40B4-BE49-F238E27FC236}">
                <a16:creationId xmlns:a16="http://schemas.microsoft.com/office/drawing/2014/main" id="{A4CD2431-217B-43DA-B1A0-FEDD5F582637}"/>
              </a:ext>
            </a:extLst>
          </p:cNvPr>
          <p:cNvGrpSpPr/>
          <p:nvPr>
            <p:custDataLst>
              <p:tags r:id="rId5"/>
            </p:custDataLst>
          </p:nvPr>
        </p:nvGrpSpPr>
        <p:grpSpPr>
          <a:xfrm>
            <a:off x="4336901" y="4502710"/>
            <a:ext cx="2350106" cy="1102494"/>
            <a:chOff x="4336901" y="4502710"/>
            <a:chExt cx="2350106" cy="1102494"/>
          </a:xfrm>
        </p:grpSpPr>
        <p:sp>
          <p:nvSpPr>
            <p:cNvPr id="8" name="Freeform: Shape 194">
              <a:extLst>
                <a:ext uri="{FF2B5EF4-FFF2-40B4-BE49-F238E27FC236}">
                  <a16:creationId xmlns:a16="http://schemas.microsoft.com/office/drawing/2014/main" id="{D6F504F8-B2C4-4318-9051-97AF0DCA7E56}"/>
                </a:ext>
              </a:extLst>
            </p:cNvPr>
            <p:cNvSpPr>
              <a:spLocks/>
            </p:cNvSpPr>
            <p:nvPr/>
          </p:nvSpPr>
          <p:spPr bwMode="auto">
            <a:xfrm>
              <a:off x="5360961" y="4502710"/>
              <a:ext cx="344669" cy="544341"/>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accent2"/>
            </a:solidFill>
            <a:ln>
              <a:noFill/>
            </a:ln>
          </p:spPr>
          <p:txBody>
            <a:bodyPr anchor="ctr"/>
            <a:lstStyle/>
            <a:p>
              <a:pPr algn="ctr"/>
              <a:endParaRPr/>
            </a:p>
          </p:txBody>
        </p:sp>
        <p:sp>
          <p:nvSpPr>
            <p:cNvPr id="11" name="TextBox 197">
              <a:extLst>
                <a:ext uri="{FF2B5EF4-FFF2-40B4-BE49-F238E27FC236}">
                  <a16:creationId xmlns:a16="http://schemas.microsoft.com/office/drawing/2014/main" id="{F211ECE4-3041-4DC8-BCE2-A7DB2381CE0F}"/>
                </a:ext>
              </a:extLst>
            </p:cNvPr>
            <p:cNvSpPr txBox="1"/>
            <p:nvPr/>
          </p:nvSpPr>
          <p:spPr>
            <a:xfrm>
              <a:off x="4336901" y="5098721"/>
              <a:ext cx="2350106" cy="506483"/>
            </a:xfrm>
            <a:prstGeom prst="rect">
              <a:avLst/>
            </a:prstGeom>
            <a:noFill/>
          </p:spPr>
          <p:txBody>
            <a:bodyPr wrap="square" lIns="0" tIns="0" rIns="0" bIns="0" anchor="ctr" anchorCtr="1">
              <a:normAutofit/>
            </a:bodyPr>
            <a:lstStyle/>
            <a:p>
              <a:pPr algn="ctr">
                <a:lnSpc>
                  <a:spcPct val="120000"/>
                </a:lnSpc>
              </a:pPr>
              <a:r>
                <a:rPr lang="zh-CN" altLang="en-US" sz="1200" dirty="0">
                  <a:solidFill>
                    <a:sysClr val="windowText" lastClr="000000"/>
                  </a:solidFill>
                </a:rPr>
                <a:t>请替换文字内容复制你的内容到此 请替换文字内容复制你的内容到此</a:t>
              </a:r>
            </a:p>
          </p:txBody>
        </p:sp>
      </p:grpSp>
      <p:grpSp>
        <p:nvGrpSpPr>
          <p:cNvPr id="200" name="千图PPT彼岸天：ID 8661124库_组合 199">
            <a:extLst>
              <a:ext uri="{FF2B5EF4-FFF2-40B4-BE49-F238E27FC236}">
                <a16:creationId xmlns:a16="http://schemas.microsoft.com/office/drawing/2014/main" id="{96D85B64-9E5D-4C3E-95E1-192A63D40B11}"/>
              </a:ext>
            </a:extLst>
          </p:cNvPr>
          <p:cNvGrpSpPr/>
          <p:nvPr>
            <p:custDataLst>
              <p:tags r:id="rId6"/>
            </p:custDataLst>
          </p:nvPr>
        </p:nvGrpSpPr>
        <p:grpSpPr>
          <a:xfrm>
            <a:off x="7226423" y="4581153"/>
            <a:ext cx="2350106" cy="1024051"/>
            <a:chOff x="7226423" y="4581153"/>
            <a:chExt cx="2350106" cy="1024051"/>
          </a:xfrm>
        </p:grpSpPr>
        <p:sp>
          <p:nvSpPr>
            <p:cNvPr id="9" name="Freeform: Shape 195">
              <a:extLst>
                <a:ext uri="{FF2B5EF4-FFF2-40B4-BE49-F238E27FC236}">
                  <a16:creationId xmlns:a16="http://schemas.microsoft.com/office/drawing/2014/main" id="{DC848926-2539-4D99-9F8E-0DDB1222FE21}"/>
                </a:ext>
              </a:extLst>
            </p:cNvPr>
            <p:cNvSpPr>
              <a:spLocks/>
            </p:cNvSpPr>
            <p:nvPr/>
          </p:nvSpPr>
          <p:spPr bwMode="auto">
            <a:xfrm>
              <a:off x="8206267" y="4581153"/>
              <a:ext cx="434997" cy="399341"/>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accent3"/>
            </a:solidFill>
            <a:ln>
              <a:noFill/>
            </a:ln>
          </p:spPr>
          <p:txBody>
            <a:bodyPr anchor="ctr"/>
            <a:lstStyle/>
            <a:p>
              <a:pPr algn="ctr"/>
              <a:endParaRPr/>
            </a:p>
          </p:txBody>
        </p:sp>
        <p:sp>
          <p:nvSpPr>
            <p:cNvPr id="12" name="TextBox 198">
              <a:extLst>
                <a:ext uri="{FF2B5EF4-FFF2-40B4-BE49-F238E27FC236}">
                  <a16:creationId xmlns:a16="http://schemas.microsoft.com/office/drawing/2014/main" id="{64FC9557-2D4A-4DDE-892B-0F4BAE8C7413}"/>
                </a:ext>
              </a:extLst>
            </p:cNvPr>
            <p:cNvSpPr txBox="1"/>
            <p:nvPr/>
          </p:nvSpPr>
          <p:spPr>
            <a:xfrm>
              <a:off x="7226423" y="5098721"/>
              <a:ext cx="2350106" cy="506483"/>
            </a:xfrm>
            <a:prstGeom prst="rect">
              <a:avLst/>
            </a:prstGeom>
            <a:noFill/>
          </p:spPr>
          <p:txBody>
            <a:bodyPr wrap="square" lIns="0" tIns="0" rIns="0" bIns="0" anchor="ctr" anchorCtr="1">
              <a:normAutofit/>
            </a:bodyPr>
            <a:lstStyle/>
            <a:p>
              <a:pPr algn="ctr">
                <a:lnSpc>
                  <a:spcPct val="120000"/>
                </a:lnSpc>
              </a:pPr>
              <a:r>
                <a:rPr lang="zh-CN" altLang="en-US" sz="1200" dirty="0">
                  <a:solidFill>
                    <a:sysClr val="windowText" lastClr="000000"/>
                  </a:solidFill>
                </a:rPr>
                <a:t>请替换文字内容复制你的内容到此 请替换文字内容复制你的内容到此</a:t>
              </a:r>
            </a:p>
          </p:txBody>
        </p:sp>
      </p:grpSp>
    </p:spTree>
    <p:extLst>
      <p:ext uri="{BB962C8B-B14F-4D97-AF65-F5344CB8AC3E}">
        <p14:creationId xmlns:p14="http://schemas.microsoft.com/office/powerpoint/2010/main" val="1711336429"/>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49" presetClass="entr" presetSubtype="0" decel="10000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anim calcmode="lin" valueType="num">
                                      <p:cBhvr>
                                        <p:cTn id="24" dur="500" fill="hold"/>
                                        <p:tgtEl>
                                          <p:spTgt spid="2"/>
                                        </p:tgtEl>
                                        <p:attrNameLst>
                                          <p:attrName>transform.rotation_z</p:attrName>
                                        </p:attrNameLst>
                                      </p:cBhvr>
                                      <p:tavLst>
                                        <p:tav tm="0">
                                          <p:val>
                                            <p:fltVal val="360"/>
                                          </p:val>
                                        </p:tav>
                                        <p:tav tm="100000">
                                          <p:val>
                                            <p:fltVal val="0"/>
                                          </p:val>
                                        </p:tav>
                                      </p:tavLst>
                                    </p:anim>
                                    <p:animEffect transition="in" filter="fade">
                                      <p:cBhvr>
                                        <p:cTn id="25" dur="500"/>
                                        <p:tgtEl>
                                          <p:spTgt spid="2"/>
                                        </p:tgtEl>
                                      </p:cBhvr>
                                    </p:animEffect>
                                  </p:childTnLst>
                                </p:cTn>
                              </p:par>
                            </p:childTnLst>
                          </p:cTn>
                        </p:par>
                        <p:par>
                          <p:cTn id="26" fill="hold">
                            <p:stCondLst>
                              <p:cond delay="2000"/>
                            </p:stCondLst>
                            <p:childTnLst>
                              <p:par>
                                <p:cTn id="27" presetID="49" presetClass="entr" presetSubtype="0" decel="100000" fill="hold" nodeType="afterEffect">
                                  <p:stCondLst>
                                    <p:cond delay="0"/>
                                  </p:stCondLst>
                                  <p:childTnLst>
                                    <p:set>
                                      <p:cBhvr>
                                        <p:cTn id="28" dur="1" fill="hold">
                                          <p:stCondLst>
                                            <p:cond delay="0"/>
                                          </p:stCondLst>
                                        </p:cTn>
                                        <p:tgtEl>
                                          <p:spTgt spid="199"/>
                                        </p:tgtEl>
                                        <p:attrNameLst>
                                          <p:attrName>style.visibility</p:attrName>
                                        </p:attrNameLst>
                                      </p:cBhvr>
                                      <p:to>
                                        <p:strVal val="visible"/>
                                      </p:to>
                                    </p:set>
                                    <p:anim calcmode="lin" valueType="num">
                                      <p:cBhvr>
                                        <p:cTn id="29" dur="500" fill="hold"/>
                                        <p:tgtEl>
                                          <p:spTgt spid="199"/>
                                        </p:tgtEl>
                                        <p:attrNameLst>
                                          <p:attrName>ppt_w</p:attrName>
                                        </p:attrNameLst>
                                      </p:cBhvr>
                                      <p:tavLst>
                                        <p:tav tm="0">
                                          <p:val>
                                            <p:fltVal val="0"/>
                                          </p:val>
                                        </p:tav>
                                        <p:tav tm="100000">
                                          <p:val>
                                            <p:strVal val="#ppt_w"/>
                                          </p:val>
                                        </p:tav>
                                      </p:tavLst>
                                    </p:anim>
                                    <p:anim calcmode="lin" valueType="num">
                                      <p:cBhvr>
                                        <p:cTn id="30" dur="500" fill="hold"/>
                                        <p:tgtEl>
                                          <p:spTgt spid="199"/>
                                        </p:tgtEl>
                                        <p:attrNameLst>
                                          <p:attrName>ppt_h</p:attrName>
                                        </p:attrNameLst>
                                      </p:cBhvr>
                                      <p:tavLst>
                                        <p:tav tm="0">
                                          <p:val>
                                            <p:fltVal val="0"/>
                                          </p:val>
                                        </p:tav>
                                        <p:tav tm="100000">
                                          <p:val>
                                            <p:strVal val="#ppt_h"/>
                                          </p:val>
                                        </p:tav>
                                      </p:tavLst>
                                    </p:anim>
                                    <p:anim calcmode="lin" valueType="num">
                                      <p:cBhvr>
                                        <p:cTn id="31" dur="500" fill="hold"/>
                                        <p:tgtEl>
                                          <p:spTgt spid="199"/>
                                        </p:tgtEl>
                                        <p:attrNameLst>
                                          <p:attrName>transform.rotation_z</p:attrName>
                                        </p:attrNameLst>
                                      </p:cBhvr>
                                      <p:tavLst>
                                        <p:tav tm="0">
                                          <p:val>
                                            <p:fltVal val="360"/>
                                          </p:val>
                                        </p:tav>
                                        <p:tav tm="100000">
                                          <p:val>
                                            <p:fltVal val="0"/>
                                          </p:val>
                                        </p:tav>
                                      </p:tavLst>
                                    </p:anim>
                                    <p:animEffect transition="in" filter="fade">
                                      <p:cBhvr>
                                        <p:cTn id="32" dur="500"/>
                                        <p:tgtEl>
                                          <p:spTgt spid="199"/>
                                        </p:tgtEl>
                                      </p:cBhvr>
                                    </p:animEffect>
                                  </p:childTnLst>
                                </p:cTn>
                              </p:par>
                            </p:childTnLst>
                          </p:cTn>
                        </p:par>
                        <p:par>
                          <p:cTn id="33" fill="hold">
                            <p:stCondLst>
                              <p:cond delay="2500"/>
                            </p:stCondLst>
                            <p:childTnLst>
                              <p:par>
                                <p:cTn id="34" presetID="49" presetClass="entr" presetSubtype="0" decel="100000" fill="hold" nodeType="afterEffect">
                                  <p:stCondLst>
                                    <p:cond delay="0"/>
                                  </p:stCondLst>
                                  <p:childTnLst>
                                    <p:set>
                                      <p:cBhvr>
                                        <p:cTn id="35" dur="1" fill="hold">
                                          <p:stCondLst>
                                            <p:cond delay="0"/>
                                          </p:stCondLst>
                                        </p:cTn>
                                        <p:tgtEl>
                                          <p:spTgt spid="200"/>
                                        </p:tgtEl>
                                        <p:attrNameLst>
                                          <p:attrName>style.visibility</p:attrName>
                                        </p:attrNameLst>
                                      </p:cBhvr>
                                      <p:to>
                                        <p:strVal val="visible"/>
                                      </p:to>
                                    </p:set>
                                    <p:anim calcmode="lin" valueType="num">
                                      <p:cBhvr>
                                        <p:cTn id="36" dur="500" fill="hold"/>
                                        <p:tgtEl>
                                          <p:spTgt spid="200"/>
                                        </p:tgtEl>
                                        <p:attrNameLst>
                                          <p:attrName>ppt_w</p:attrName>
                                        </p:attrNameLst>
                                      </p:cBhvr>
                                      <p:tavLst>
                                        <p:tav tm="0">
                                          <p:val>
                                            <p:fltVal val="0"/>
                                          </p:val>
                                        </p:tav>
                                        <p:tav tm="100000">
                                          <p:val>
                                            <p:strVal val="#ppt_w"/>
                                          </p:val>
                                        </p:tav>
                                      </p:tavLst>
                                    </p:anim>
                                    <p:anim calcmode="lin" valueType="num">
                                      <p:cBhvr>
                                        <p:cTn id="37" dur="500" fill="hold"/>
                                        <p:tgtEl>
                                          <p:spTgt spid="200"/>
                                        </p:tgtEl>
                                        <p:attrNameLst>
                                          <p:attrName>ppt_h</p:attrName>
                                        </p:attrNameLst>
                                      </p:cBhvr>
                                      <p:tavLst>
                                        <p:tav tm="0">
                                          <p:val>
                                            <p:fltVal val="0"/>
                                          </p:val>
                                        </p:tav>
                                        <p:tav tm="100000">
                                          <p:val>
                                            <p:strVal val="#ppt_h"/>
                                          </p:val>
                                        </p:tav>
                                      </p:tavLst>
                                    </p:anim>
                                    <p:anim calcmode="lin" valueType="num">
                                      <p:cBhvr>
                                        <p:cTn id="38" dur="500" fill="hold"/>
                                        <p:tgtEl>
                                          <p:spTgt spid="200"/>
                                        </p:tgtEl>
                                        <p:attrNameLst>
                                          <p:attrName>transform.rotation_z</p:attrName>
                                        </p:attrNameLst>
                                      </p:cBhvr>
                                      <p:tavLst>
                                        <p:tav tm="0">
                                          <p:val>
                                            <p:fltVal val="360"/>
                                          </p:val>
                                        </p:tav>
                                        <p:tav tm="100000">
                                          <p:val>
                                            <p:fltVal val="0"/>
                                          </p:val>
                                        </p:tav>
                                      </p:tavLst>
                                    </p:anim>
                                    <p:animEffect transition="in" filter="fade">
                                      <p:cBhvr>
                                        <p:cTn id="39" dur="500"/>
                                        <p:tgtEl>
                                          <p:spTgt spid="2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千图PPT彼岸天：ID 8661124库_组合 18">
            <a:extLst>
              <a:ext uri="{FF2B5EF4-FFF2-40B4-BE49-F238E27FC236}">
                <a16:creationId xmlns:a16="http://schemas.microsoft.com/office/drawing/2014/main" id="{64D0562C-9505-4251-A775-D5C528997D1E}"/>
              </a:ext>
            </a:extLst>
          </p:cNvPr>
          <p:cNvGrpSpPr/>
          <p:nvPr>
            <p:custDataLst>
              <p:tags r:id="rId1"/>
            </p:custDataLst>
          </p:nvPr>
        </p:nvGrpSpPr>
        <p:grpSpPr>
          <a:xfrm>
            <a:off x="8195629" y="1857044"/>
            <a:ext cx="3162197" cy="819559"/>
            <a:chOff x="8310665" y="1725200"/>
            <a:chExt cx="2606276" cy="819559"/>
          </a:xfrm>
        </p:grpSpPr>
        <p:sp>
          <p:nvSpPr>
            <p:cNvPr id="48" name="TextBox 5">
              <a:extLst>
                <a:ext uri="{FF2B5EF4-FFF2-40B4-BE49-F238E27FC236}">
                  <a16:creationId xmlns:a16="http://schemas.microsoft.com/office/drawing/2014/main" id="{2E52F21A-25B2-4B3C-AB68-54F169CC832E}"/>
                </a:ext>
              </a:extLst>
            </p:cNvPr>
            <p:cNvSpPr txBox="1"/>
            <p:nvPr/>
          </p:nvSpPr>
          <p:spPr>
            <a:xfrm>
              <a:off x="8310665" y="1980309"/>
              <a:ext cx="2606276" cy="564450"/>
            </a:xfrm>
            <a:prstGeom prst="rect">
              <a:avLst/>
            </a:prstGeom>
            <a:noFill/>
          </p:spPr>
          <p:txBody>
            <a:bodyPr wrap="square" lIns="0" tIns="0" rIns="0" bIns="0">
              <a:normAutofit/>
            </a:bodyPr>
            <a:lstStyle/>
            <a:p>
              <a:pPr>
                <a:lnSpc>
                  <a:spcPct val="120000"/>
                </a:lnSpc>
              </a:pPr>
              <a:r>
                <a:rPr lang="zh-CN" altLang="en-US" sz="1100" dirty="0"/>
                <a:t>请替换文字内容复制你的内容到此</a:t>
              </a:r>
              <a:br>
                <a:rPr lang="zh-CN" altLang="en-US" sz="1100" dirty="0"/>
              </a:br>
              <a:r>
                <a:rPr lang="zh-CN" altLang="en-US" sz="1100" dirty="0"/>
                <a:t>请替换文字内容复制你的内容到此</a:t>
              </a:r>
            </a:p>
          </p:txBody>
        </p:sp>
        <p:sp>
          <p:nvSpPr>
            <p:cNvPr id="49" name="TextBox 6">
              <a:extLst>
                <a:ext uri="{FF2B5EF4-FFF2-40B4-BE49-F238E27FC236}">
                  <a16:creationId xmlns:a16="http://schemas.microsoft.com/office/drawing/2014/main" id="{6DACA3FD-AE7F-4B6C-896A-A31458FEEB42}"/>
                </a:ext>
              </a:extLst>
            </p:cNvPr>
            <p:cNvSpPr txBox="1"/>
            <p:nvPr/>
          </p:nvSpPr>
          <p:spPr>
            <a:xfrm>
              <a:off x="8310665" y="1725200"/>
              <a:ext cx="1014675" cy="246221"/>
            </a:xfrm>
            <a:prstGeom prst="rect">
              <a:avLst/>
            </a:prstGeom>
            <a:noFill/>
          </p:spPr>
          <p:txBody>
            <a:bodyPr wrap="none" lIns="0" tIns="0" rIns="0" bIns="0">
              <a:normAutofit/>
            </a:bodyPr>
            <a:lstStyle/>
            <a:p>
              <a:pPr lvl="0"/>
              <a:r>
                <a:rPr lang="zh-CN" altLang="en-US" sz="1600" b="1" dirty="0"/>
                <a:t>输入标题文本</a:t>
              </a:r>
            </a:p>
          </p:txBody>
        </p:sp>
      </p:grpSp>
      <p:grpSp>
        <p:nvGrpSpPr>
          <p:cNvPr id="5" name="千图PPT彼岸天：ID 8661124库_组合 17">
            <a:extLst>
              <a:ext uri="{FF2B5EF4-FFF2-40B4-BE49-F238E27FC236}">
                <a16:creationId xmlns:a16="http://schemas.microsoft.com/office/drawing/2014/main" id="{67F88591-EA92-4BD6-8EC0-46AFC2882D9B}"/>
              </a:ext>
            </a:extLst>
          </p:cNvPr>
          <p:cNvGrpSpPr/>
          <p:nvPr>
            <p:custDataLst>
              <p:tags r:id="rId2"/>
            </p:custDataLst>
          </p:nvPr>
        </p:nvGrpSpPr>
        <p:grpSpPr>
          <a:xfrm>
            <a:off x="5226166" y="1400604"/>
            <a:ext cx="3602499" cy="4680520"/>
            <a:chOff x="5341201" y="1268760"/>
            <a:chExt cx="3602499" cy="4680520"/>
          </a:xfrm>
        </p:grpSpPr>
        <p:grpSp>
          <p:nvGrpSpPr>
            <p:cNvPr id="21" name="Group 14">
              <a:extLst>
                <a:ext uri="{FF2B5EF4-FFF2-40B4-BE49-F238E27FC236}">
                  <a16:creationId xmlns:a16="http://schemas.microsoft.com/office/drawing/2014/main" id="{B1C4EFF6-5037-448D-8E15-4253F907947E}"/>
                </a:ext>
              </a:extLst>
            </p:cNvPr>
            <p:cNvGrpSpPr/>
            <p:nvPr/>
          </p:nvGrpSpPr>
          <p:grpSpPr>
            <a:xfrm>
              <a:off x="5508552" y="2410351"/>
              <a:ext cx="954785" cy="675874"/>
              <a:chOff x="4808538" y="2005013"/>
              <a:chExt cx="1168400" cy="827088"/>
            </a:xfrm>
            <a:solidFill>
              <a:schemeClr val="tx1">
                <a:lumMod val="75000"/>
                <a:lumOff val="25000"/>
              </a:schemeClr>
            </a:solidFill>
          </p:grpSpPr>
          <p:sp>
            <p:nvSpPr>
              <p:cNvPr id="46" name="Freeform: Shape 47">
                <a:extLst>
                  <a:ext uri="{FF2B5EF4-FFF2-40B4-BE49-F238E27FC236}">
                    <a16:creationId xmlns:a16="http://schemas.microsoft.com/office/drawing/2014/main" id="{90245190-F248-4BCE-ABCA-40F8076AA602}"/>
                  </a:ext>
                </a:extLst>
              </p:cNvPr>
              <p:cNvSpPr>
                <a:spLocks/>
              </p:cNvSpPr>
              <p:nvPr/>
            </p:nvSpPr>
            <p:spPr bwMode="auto">
              <a:xfrm>
                <a:off x="4808538" y="2005013"/>
                <a:ext cx="1168400" cy="827088"/>
              </a:xfrm>
              <a:custGeom>
                <a:avLst/>
                <a:gdLst>
                  <a:gd name="T0" fmla="*/ 0 w 736"/>
                  <a:gd name="T1" fmla="*/ 435 h 521"/>
                  <a:gd name="T2" fmla="*/ 144 w 736"/>
                  <a:gd name="T3" fmla="*/ 521 h 521"/>
                  <a:gd name="T4" fmla="*/ 736 w 736"/>
                  <a:gd name="T5" fmla="*/ 168 h 521"/>
                  <a:gd name="T6" fmla="*/ 736 w 736"/>
                  <a:gd name="T7" fmla="*/ 0 h 521"/>
                  <a:gd name="T8" fmla="*/ 0 w 736"/>
                  <a:gd name="T9" fmla="*/ 435 h 521"/>
                </a:gdLst>
                <a:ahLst/>
                <a:cxnLst>
                  <a:cxn ang="0">
                    <a:pos x="T0" y="T1"/>
                  </a:cxn>
                  <a:cxn ang="0">
                    <a:pos x="T2" y="T3"/>
                  </a:cxn>
                  <a:cxn ang="0">
                    <a:pos x="T4" y="T5"/>
                  </a:cxn>
                  <a:cxn ang="0">
                    <a:pos x="T6" y="T7"/>
                  </a:cxn>
                  <a:cxn ang="0">
                    <a:pos x="T8" y="T9"/>
                  </a:cxn>
                </a:cxnLst>
                <a:rect l="0" t="0" r="r" b="b"/>
                <a:pathLst>
                  <a:path w="736" h="521">
                    <a:moveTo>
                      <a:pt x="0" y="435"/>
                    </a:moveTo>
                    <a:lnTo>
                      <a:pt x="144" y="521"/>
                    </a:lnTo>
                    <a:lnTo>
                      <a:pt x="736" y="168"/>
                    </a:lnTo>
                    <a:lnTo>
                      <a:pt x="736" y="0"/>
                    </a:lnTo>
                    <a:lnTo>
                      <a:pt x="0" y="435"/>
                    </a:lnTo>
                    <a:close/>
                  </a:path>
                </a:pathLst>
              </a:custGeom>
              <a:solidFill>
                <a:schemeClr val="tx2">
                  <a:lumMod val="20000"/>
                  <a:lumOff val="80000"/>
                </a:schemeClr>
              </a:solidFill>
              <a:ln>
                <a:noFill/>
              </a:ln>
            </p:spPr>
            <p:txBody>
              <a:bodyPr anchor="ctr"/>
              <a:lstStyle/>
              <a:p>
                <a:pPr algn="ctr"/>
                <a:endParaRPr/>
              </a:p>
            </p:txBody>
          </p:sp>
          <p:sp>
            <p:nvSpPr>
              <p:cNvPr id="47" name="Oval 48">
                <a:extLst>
                  <a:ext uri="{FF2B5EF4-FFF2-40B4-BE49-F238E27FC236}">
                    <a16:creationId xmlns:a16="http://schemas.microsoft.com/office/drawing/2014/main" id="{F4173E33-5FA1-4757-897E-F54A93053DB5}"/>
                  </a:ext>
                </a:extLst>
              </p:cNvPr>
              <p:cNvSpPr>
                <a:spLocks/>
              </p:cNvSpPr>
              <p:nvPr/>
            </p:nvSpPr>
            <p:spPr bwMode="auto">
              <a:xfrm>
                <a:off x="5202238" y="2170113"/>
                <a:ext cx="546100" cy="544513"/>
              </a:xfrm>
              <a:prstGeom prst="ellipse">
                <a:avLst/>
              </a:prstGeom>
              <a:solidFill>
                <a:schemeClr val="tx2">
                  <a:lumMod val="20000"/>
                  <a:lumOff val="80000"/>
                </a:schemeClr>
              </a:solidFill>
              <a:ln>
                <a:noFill/>
              </a:ln>
            </p:spPr>
            <p:txBody>
              <a:bodyPr anchor="ctr"/>
              <a:lstStyle/>
              <a:p>
                <a:pPr algn="ctr"/>
                <a:endParaRPr/>
              </a:p>
            </p:txBody>
          </p:sp>
        </p:grpSp>
        <p:grpSp>
          <p:nvGrpSpPr>
            <p:cNvPr id="22" name="Group 15">
              <a:extLst>
                <a:ext uri="{FF2B5EF4-FFF2-40B4-BE49-F238E27FC236}">
                  <a16:creationId xmlns:a16="http://schemas.microsoft.com/office/drawing/2014/main" id="{45739AA2-B439-4033-A423-BEEB141D2888}"/>
                </a:ext>
              </a:extLst>
            </p:cNvPr>
            <p:cNvGrpSpPr/>
            <p:nvPr/>
          </p:nvGrpSpPr>
          <p:grpSpPr>
            <a:xfrm>
              <a:off x="5516338" y="4131818"/>
              <a:ext cx="947002" cy="652523"/>
              <a:chOff x="4818063" y="4111625"/>
              <a:chExt cx="1158875" cy="798513"/>
            </a:xfrm>
            <a:solidFill>
              <a:schemeClr val="tx1">
                <a:lumMod val="75000"/>
                <a:lumOff val="25000"/>
              </a:schemeClr>
            </a:solidFill>
          </p:grpSpPr>
          <p:sp>
            <p:nvSpPr>
              <p:cNvPr id="44" name="Freeform: Shape 45">
                <a:extLst>
                  <a:ext uri="{FF2B5EF4-FFF2-40B4-BE49-F238E27FC236}">
                    <a16:creationId xmlns:a16="http://schemas.microsoft.com/office/drawing/2014/main" id="{38932244-E8BC-482E-9C44-95BB01888277}"/>
                  </a:ext>
                </a:extLst>
              </p:cNvPr>
              <p:cNvSpPr>
                <a:spLocks/>
              </p:cNvSpPr>
              <p:nvPr/>
            </p:nvSpPr>
            <p:spPr bwMode="auto">
              <a:xfrm>
                <a:off x="4818063" y="4111625"/>
                <a:ext cx="1158875" cy="798513"/>
              </a:xfrm>
              <a:custGeom>
                <a:avLst/>
                <a:gdLst>
                  <a:gd name="T0" fmla="*/ 0 w 730"/>
                  <a:gd name="T1" fmla="*/ 83 h 503"/>
                  <a:gd name="T2" fmla="*/ 138 w 730"/>
                  <a:gd name="T3" fmla="*/ 0 h 503"/>
                  <a:gd name="T4" fmla="*/ 730 w 730"/>
                  <a:gd name="T5" fmla="*/ 349 h 503"/>
                  <a:gd name="T6" fmla="*/ 730 w 730"/>
                  <a:gd name="T7" fmla="*/ 503 h 503"/>
                  <a:gd name="T8" fmla="*/ 0 w 730"/>
                  <a:gd name="T9" fmla="*/ 83 h 503"/>
                </a:gdLst>
                <a:ahLst/>
                <a:cxnLst>
                  <a:cxn ang="0">
                    <a:pos x="T0" y="T1"/>
                  </a:cxn>
                  <a:cxn ang="0">
                    <a:pos x="T2" y="T3"/>
                  </a:cxn>
                  <a:cxn ang="0">
                    <a:pos x="T4" y="T5"/>
                  </a:cxn>
                  <a:cxn ang="0">
                    <a:pos x="T6" y="T7"/>
                  </a:cxn>
                  <a:cxn ang="0">
                    <a:pos x="T8" y="T9"/>
                  </a:cxn>
                </a:cxnLst>
                <a:rect l="0" t="0" r="r" b="b"/>
                <a:pathLst>
                  <a:path w="730" h="503">
                    <a:moveTo>
                      <a:pt x="0" y="83"/>
                    </a:moveTo>
                    <a:lnTo>
                      <a:pt x="138" y="0"/>
                    </a:lnTo>
                    <a:lnTo>
                      <a:pt x="730" y="349"/>
                    </a:lnTo>
                    <a:lnTo>
                      <a:pt x="730" y="503"/>
                    </a:lnTo>
                    <a:lnTo>
                      <a:pt x="0" y="83"/>
                    </a:lnTo>
                    <a:close/>
                  </a:path>
                </a:pathLst>
              </a:custGeom>
              <a:solidFill>
                <a:schemeClr val="tx2">
                  <a:lumMod val="20000"/>
                  <a:lumOff val="80000"/>
                </a:schemeClr>
              </a:solidFill>
              <a:ln>
                <a:noFill/>
              </a:ln>
            </p:spPr>
            <p:txBody>
              <a:bodyPr anchor="ctr"/>
              <a:lstStyle/>
              <a:p>
                <a:pPr algn="ctr"/>
                <a:endParaRPr/>
              </a:p>
            </p:txBody>
          </p:sp>
          <p:sp>
            <p:nvSpPr>
              <p:cNvPr id="45" name="Oval 46">
                <a:extLst>
                  <a:ext uri="{FF2B5EF4-FFF2-40B4-BE49-F238E27FC236}">
                    <a16:creationId xmlns:a16="http://schemas.microsoft.com/office/drawing/2014/main" id="{F3C1AA23-0C8F-489A-80A9-5F62F412CCD6}"/>
                  </a:ext>
                </a:extLst>
              </p:cNvPr>
              <p:cNvSpPr>
                <a:spLocks/>
              </p:cNvSpPr>
              <p:nvPr/>
            </p:nvSpPr>
            <p:spPr bwMode="auto">
              <a:xfrm>
                <a:off x="5202238" y="4208463"/>
                <a:ext cx="546100" cy="546100"/>
              </a:xfrm>
              <a:prstGeom prst="ellipse">
                <a:avLst/>
              </a:prstGeom>
              <a:solidFill>
                <a:schemeClr val="tx2">
                  <a:lumMod val="20000"/>
                  <a:lumOff val="80000"/>
                </a:schemeClr>
              </a:solidFill>
              <a:ln>
                <a:noFill/>
              </a:ln>
            </p:spPr>
            <p:txBody>
              <a:bodyPr anchor="ctr"/>
              <a:lstStyle/>
              <a:p>
                <a:pPr algn="ctr"/>
                <a:endParaRPr/>
              </a:p>
            </p:txBody>
          </p:sp>
        </p:grpSp>
        <p:sp>
          <p:nvSpPr>
            <p:cNvPr id="23" name="Freeform: Shape 42">
              <a:extLst>
                <a:ext uri="{FF2B5EF4-FFF2-40B4-BE49-F238E27FC236}">
                  <a16:creationId xmlns:a16="http://schemas.microsoft.com/office/drawing/2014/main" id="{F1C5C909-E93B-48DB-A91E-9B4E83F8CFEF}"/>
                </a:ext>
              </a:extLst>
            </p:cNvPr>
            <p:cNvSpPr>
              <a:spLocks/>
            </p:cNvSpPr>
            <p:nvPr/>
          </p:nvSpPr>
          <p:spPr bwMode="auto">
            <a:xfrm>
              <a:off x="6577495" y="1268760"/>
              <a:ext cx="1539850" cy="1817464"/>
            </a:xfrm>
            <a:custGeom>
              <a:avLst/>
              <a:gdLst>
                <a:gd name="T0" fmla="*/ 0 w 1187"/>
                <a:gd name="T1" fmla="*/ 349 h 1401"/>
                <a:gd name="T2" fmla="*/ 595 w 1187"/>
                <a:gd name="T3" fmla="*/ 0 h 1401"/>
                <a:gd name="T4" fmla="*/ 1187 w 1187"/>
                <a:gd name="T5" fmla="*/ 349 h 1401"/>
                <a:gd name="T6" fmla="*/ 1187 w 1187"/>
                <a:gd name="T7" fmla="*/ 1048 h 1401"/>
                <a:gd name="T8" fmla="*/ 595 w 1187"/>
                <a:gd name="T9" fmla="*/ 1401 h 1401"/>
                <a:gd name="T10" fmla="*/ 0 w 1187"/>
                <a:gd name="T11" fmla="*/ 1048 h 1401"/>
                <a:gd name="T12" fmla="*/ 0 w 1187"/>
                <a:gd name="T13" fmla="*/ 349 h 1401"/>
              </a:gdLst>
              <a:ahLst/>
              <a:cxnLst>
                <a:cxn ang="0">
                  <a:pos x="T0" y="T1"/>
                </a:cxn>
                <a:cxn ang="0">
                  <a:pos x="T2" y="T3"/>
                </a:cxn>
                <a:cxn ang="0">
                  <a:pos x="T4" y="T5"/>
                </a:cxn>
                <a:cxn ang="0">
                  <a:pos x="T6" y="T7"/>
                </a:cxn>
                <a:cxn ang="0">
                  <a:pos x="T8" y="T9"/>
                </a:cxn>
                <a:cxn ang="0">
                  <a:pos x="T10" y="T11"/>
                </a:cxn>
                <a:cxn ang="0">
                  <a:pos x="T12" y="T13"/>
                </a:cxn>
              </a:cxnLst>
              <a:rect l="0" t="0" r="r" b="b"/>
              <a:pathLst>
                <a:path w="1187" h="1401">
                  <a:moveTo>
                    <a:pt x="0" y="349"/>
                  </a:moveTo>
                  <a:lnTo>
                    <a:pt x="595" y="0"/>
                  </a:lnTo>
                  <a:lnTo>
                    <a:pt x="1187" y="349"/>
                  </a:lnTo>
                  <a:lnTo>
                    <a:pt x="1187" y="1048"/>
                  </a:lnTo>
                  <a:lnTo>
                    <a:pt x="595" y="1401"/>
                  </a:lnTo>
                  <a:lnTo>
                    <a:pt x="0" y="1048"/>
                  </a:lnTo>
                  <a:lnTo>
                    <a:pt x="0" y="349"/>
                  </a:lnTo>
                  <a:close/>
                </a:path>
              </a:pathLst>
            </a:custGeom>
            <a:solidFill>
              <a:schemeClr val="accent1"/>
            </a:solidFill>
            <a:ln>
              <a:noFill/>
            </a:ln>
            <a:extLst>
              <a:ext uri="{91240B29-F687-4f45-9708-019B960494DF}">
                <a14:hiddenLine xmlns="" xmlns:lc="http://schemas.openxmlformats.org/drawingml/2006/lockedCanvas" xmlns:p14="http://schemas.microsoft.com/office/powerpoint/2010/main" xmlns:a14="http://schemas.microsoft.com/office/drawing/2010/main" w="9525">
                  <a:solidFill>
                    <a:srgbClr val="000000"/>
                  </a:solidFill>
                  <a:round/>
                  <a:headEnd/>
                  <a:tailEnd/>
                </a14:hiddenLine>
              </a:ext>
            </a:extLst>
          </p:spPr>
          <p:txBody>
            <a:bodyPr anchor="ctr"/>
            <a:lstStyle/>
            <a:p>
              <a:pPr algn="ctr"/>
              <a:endParaRPr/>
            </a:p>
          </p:txBody>
        </p:sp>
        <p:sp>
          <p:nvSpPr>
            <p:cNvPr id="24" name="Freeform: Shape 43">
              <a:extLst>
                <a:ext uri="{FF2B5EF4-FFF2-40B4-BE49-F238E27FC236}">
                  <a16:creationId xmlns:a16="http://schemas.microsoft.com/office/drawing/2014/main" id="{AF8985CF-53E5-4CD6-96FE-4B2BEE07E7F7}"/>
                </a:ext>
              </a:extLst>
            </p:cNvPr>
            <p:cNvSpPr>
              <a:spLocks/>
            </p:cNvSpPr>
            <p:nvPr/>
          </p:nvSpPr>
          <p:spPr bwMode="auto">
            <a:xfrm>
              <a:off x="6577495" y="2393486"/>
              <a:ext cx="958677" cy="692738"/>
            </a:xfrm>
            <a:custGeom>
              <a:avLst/>
              <a:gdLst>
                <a:gd name="T0" fmla="*/ 0 w 739"/>
                <a:gd name="T1" fmla="*/ 0 h 534"/>
                <a:gd name="T2" fmla="*/ 0 w 739"/>
                <a:gd name="T3" fmla="*/ 181 h 534"/>
                <a:gd name="T4" fmla="*/ 595 w 739"/>
                <a:gd name="T5" fmla="*/ 534 h 534"/>
                <a:gd name="T6" fmla="*/ 739 w 739"/>
                <a:gd name="T7" fmla="*/ 448 h 534"/>
                <a:gd name="T8" fmla="*/ 0 w 739"/>
                <a:gd name="T9" fmla="*/ 0 h 534"/>
              </a:gdLst>
              <a:ahLst/>
              <a:cxnLst>
                <a:cxn ang="0">
                  <a:pos x="T0" y="T1"/>
                </a:cxn>
                <a:cxn ang="0">
                  <a:pos x="T2" y="T3"/>
                </a:cxn>
                <a:cxn ang="0">
                  <a:pos x="T4" y="T5"/>
                </a:cxn>
                <a:cxn ang="0">
                  <a:pos x="T6" y="T7"/>
                </a:cxn>
                <a:cxn ang="0">
                  <a:pos x="T8" y="T9"/>
                </a:cxn>
              </a:cxnLst>
              <a:rect l="0" t="0" r="r" b="b"/>
              <a:pathLst>
                <a:path w="739" h="534">
                  <a:moveTo>
                    <a:pt x="0" y="0"/>
                  </a:moveTo>
                  <a:lnTo>
                    <a:pt x="0" y="181"/>
                  </a:lnTo>
                  <a:lnTo>
                    <a:pt x="595" y="534"/>
                  </a:lnTo>
                  <a:lnTo>
                    <a:pt x="739" y="448"/>
                  </a:lnTo>
                  <a:lnTo>
                    <a:pt x="0" y="0"/>
                  </a:lnTo>
                  <a:close/>
                </a:path>
              </a:pathLst>
            </a:custGeom>
            <a:solidFill>
              <a:schemeClr val="tx2">
                <a:lumMod val="20000"/>
                <a:lumOff val="80000"/>
              </a:schemeClr>
            </a:solidFill>
            <a:ln>
              <a:noFill/>
            </a:ln>
          </p:spPr>
          <p:txBody>
            <a:bodyPr anchor="ctr"/>
            <a:lstStyle/>
            <a:p>
              <a:pPr algn="ctr"/>
              <a:endParaRPr/>
            </a:p>
          </p:txBody>
        </p:sp>
        <p:sp>
          <p:nvSpPr>
            <p:cNvPr id="25" name="Oval 44">
              <a:extLst>
                <a:ext uri="{FF2B5EF4-FFF2-40B4-BE49-F238E27FC236}">
                  <a16:creationId xmlns:a16="http://schemas.microsoft.com/office/drawing/2014/main" id="{417299FB-A0BC-4DB0-9BAD-BB0F81CD29BB}"/>
                </a:ext>
              </a:extLst>
            </p:cNvPr>
            <p:cNvSpPr>
              <a:spLocks/>
            </p:cNvSpPr>
            <p:nvPr/>
          </p:nvSpPr>
          <p:spPr bwMode="auto">
            <a:xfrm>
              <a:off x="6781165" y="2545266"/>
              <a:ext cx="444961" cy="444961"/>
            </a:xfrm>
            <a:prstGeom prst="ellipse">
              <a:avLst/>
            </a:prstGeom>
            <a:solidFill>
              <a:schemeClr val="tx2">
                <a:lumMod val="20000"/>
                <a:lumOff val="80000"/>
              </a:schemeClr>
            </a:solidFill>
            <a:ln>
              <a:noFill/>
            </a:ln>
          </p:spPr>
          <p:txBody>
            <a:bodyPr anchor="ctr"/>
            <a:lstStyle/>
            <a:p>
              <a:pPr algn="ctr"/>
              <a:endParaRPr/>
            </a:p>
          </p:txBody>
        </p:sp>
        <p:sp>
          <p:nvSpPr>
            <p:cNvPr id="26" name="Freeform: Shape 39">
              <a:extLst>
                <a:ext uri="{FF2B5EF4-FFF2-40B4-BE49-F238E27FC236}">
                  <a16:creationId xmlns:a16="http://schemas.microsoft.com/office/drawing/2014/main" id="{B36C30BE-A105-46A2-B1B1-F92006267C6C}"/>
                </a:ext>
              </a:extLst>
            </p:cNvPr>
            <p:cNvSpPr>
              <a:spLocks/>
            </p:cNvSpPr>
            <p:nvPr/>
          </p:nvSpPr>
          <p:spPr bwMode="auto">
            <a:xfrm>
              <a:off x="7405147" y="2668505"/>
              <a:ext cx="1538553" cy="1817464"/>
            </a:xfrm>
            <a:custGeom>
              <a:avLst/>
              <a:gdLst>
                <a:gd name="T0" fmla="*/ 0 w 1186"/>
                <a:gd name="T1" fmla="*/ 349 h 1401"/>
                <a:gd name="T2" fmla="*/ 595 w 1186"/>
                <a:gd name="T3" fmla="*/ 0 h 1401"/>
                <a:gd name="T4" fmla="*/ 1186 w 1186"/>
                <a:gd name="T5" fmla="*/ 349 h 1401"/>
                <a:gd name="T6" fmla="*/ 1186 w 1186"/>
                <a:gd name="T7" fmla="*/ 1051 h 1401"/>
                <a:gd name="T8" fmla="*/ 595 w 1186"/>
                <a:gd name="T9" fmla="*/ 1401 h 1401"/>
                <a:gd name="T10" fmla="*/ 0 w 1186"/>
                <a:gd name="T11" fmla="*/ 1051 h 1401"/>
                <a:gd name="T12" fmla="*/ 0 w 1186"/>
                <a:gd name="T13" fmla="*/ 349 h 1401"/>
              </a:gdLst>
              <a:ahLst/>
              <a:cxnLst>
                <a:cxn ang="0">
                  <a:pos x="T0" y="T1"/>
                </a:cxn>
                <a:cxn ang="0">
                  <a:pos x="T2" y="T3"/>
                </a:cxn>
                <a:cxn ang="0">
                  <a:pos x="T4" y="T5"/>
                </a:cxn>
                <a:cxn ang="0">
                  <a:pos x="T6" y="T7"/>
                </a:cxn>
                <a:cxn ang="0">
                  <a:pos x="T8" y="T9"/>
                </a:cxn>
                <a:cxn ang="0">
                  <a:pos x="T10" y="T11"/>
                </a:cxn>
                <a:cxn ang="0">
                  <a:pos x="T12" y="T13"/>
                </a:cxn>
              </a:cxnLst>
              <a:rect l="0" t="0" r="r" b="b"/>
              <a:pathLst>
                <a:path w="1186" h="1401">
                  <a:moveTo>
                    <a:pt x="0" y="349"/>
                  </a:moveTo>
                  <a:lnTo>
                    <a:pt x="595" y="0"/>
                  </a:lnTo>
                  <a:lnTo>
                    <a:pt x="1186" y="349"/>
                  </a:lnTo>
                  <a:lnTo>
                    <a:pt x="1186" y="1051"/>
                  </a:lnTo>
                  <a:lnTo>
                    <a:pt x="595" y="1401"/>
                  </a:lnTo>
                  <a:lnTo>
                    <a:pt x="0" y="1051"/>
                  </a:lnTo>
                  <a:lnTo>
                    <a:pt x="0" y="349"/>
                  </a:lnTo>
                  <a:close/>
                </a:path>
              </a:pathLst>
            </a:custGeom>
            <a:solidFill>
              <a:schemeClr val="accent3"/>
            </a:solidFill>
            <a:ln>
              <a:noFill/>
            </a:ln>
            <a:extLst>
              <a:ext uri="{91240B29-F687-4f45-9708-019B960494DF}">
                <a14:hiddenLine xmlns="" xmlns:lc="http://schemas.openxmlformats.org/drawingml/2006/lockedCanvas" xmlns:p14="http://schemas.microsoft.com/office/powerpoint/2010/main" xmlns:a14="http://schemas.microsoft.com/office/drawing/2010/main" w="9525">
                  <a:solidFill>
                    <a:srgbClr val="000000"/>
                  </a:solidFill>
                  <a:round/>
                  <a:headEnd/>
                  <a:tailEnd/>
                </a14:hiddenLine>
              </a:ext>
            </a:extLst>
          </p:spPr>
          <p:txBody>
            <a:bodyPr anchor="ctr"/>
            <a:lstStyle/>
            <a:p>
              <a:pPr algn="ctr"/>
              <a:endParaRPr/>
            </a:p>
          </p:txBody>
        </p:sp>
        <p:sp>
          <p:nvSpPr>
            <p:cNvPr id="27" name="Freeform: Shape 40">
              <a:extLst>
                <a:ext uri="{FF2B5EF4-FFF2-40B4-BE49-F238E27FC236}">
                  <a16:creationId xmlns:a16="http://schemas.microsoft.com/office/drawing/2014/main" id="{9C1B20EB-1CF1-41A9-A652-FDE45C0BA756}"/>
                </a:ext>
              </a:extLst>
            </p:cNvPr>
            <p:cNvSpPr>
              <a:spLocks/>
            </p:cNvSpPr>
            <p:nvPr/>
          </p:nvSpPr>
          <p:spPr bwMode="auto">
            <a:xfrm>
              <a:off x="7405147" y="3018766"/>
              <a:ext cx="186806" cy="1120834"/>
            </a:xfrm>
            <a:custGeom>
              <a:avLst/>
              <a:gdLst>
                <a:gd name="T0" fmla="*/ 0 w 144"/>
                <a:gd name="T1" fmla="*/ 79 h 864"/>
                <a:gd name="T2" fmla="*/ 0 w 144"/>
                <a:gd name="T3" fmla="*/ 781 h 864"/>
                <a:gd name="T4" fmla="*/ 144 w 144"/>
                <a:gd name="T5" fmla="*/ 864 h 864"/>
                <a:gd name="T6" fmla="*/ 138 w 144"/>
                <a:gd name="T7" fmla="*/ 0 h 864"/>
                <a:gd name="T8" fmla="*/ 0 w 144"/>
                <a:gd name="T9" fmla="*/ 79 h 864"/>
              </a:gdLst>
              <a:ahLst/>
              <a:cxnLst>
                <a:cxn ang="0">
                  <a:pos x="T0" y="T1"/>
                </a:cxn>
                <a:cxn ang="0">
                  <a:pos x="T2" y="T3"/>
                </a:cxn>
                <a:cxn ang="0">
                  <a:pos x="T4" y="T5"/>
                </a:cxn>
                <a:cxn ang="0">
                  <a:pos x="T6" y="T7"/>
                </a:cxn>
                <a:cxn ang="0">
                  <a:pos x="T8" y="T9"/>
                </a:cxn>
              </a:cxnLst>
              <a:rect l="0" t="0" r="r" b="b"/>
              <a:pathLst>
                <a:path w="144" h="864">
                  <a:moveTo>
                    <a:pt x="0" y="79"/>
                  </a:moveTo>
                  <a:lnTo>
                    <a:pt x="0" y="781"/>
                  </a:lnTo>
                  <a:lnTo>
                    <a:pt x="144" y="864"/>
                  </a:lnTo>
                  <a:lnTo>
                    <a:pt x="138" y="0"/>
                  </a:lnTo>
                  <a:lnTo>
                    <a:pt x="0" y="79"/>
                  </a:lnTo>
                  <a:close/>
                </a:path>
              </a:pathLst>
            </a:custGeom>
            <a:solidFill>
              <a:schemeClr val="tx2">
                <a:lumMod val="20000"/>
                <a:lumOff val="80000"/>
              </a:schemeClr>
            </a:solidFill>
            <a:ln>
              <a:noFill/>
            </a:ln>
          </p:spPr>
          <p:txBody>
            <a:bodyPr anchor="ctr"/>
            <a:lstStyle/>
            <a:p>
              <a:pPr algn="ctr"/>
              <a:endParaRPr/>
            </a:p>
          </p:txBody>
        </p:sp>
        <p:sp>
          <p:nvSpPr>
            <p:cNvPr id="28" name="Oval 41">
              <a:extLst>
                <a:ext uri="{FF2B5EF4-FFF2-40B4-BE49-F238E27FC236}">
                  <a16:creationId xmlns:a16="http://schemas.microsoft.com/office/drawing/2014/main" id="{3B60F303-7FF2-4BD6-BDDE-73EECC94191C}"/>
                </a:ext>
              </a:extLst>
            </p:cNvPr>
            <p:cNvSpPr>
              <a:spLocks/>
            </p:cNvSpPr>
            <p:nvPr/>
          </p:nvSpPr>
          <p:spPr bwMode="auto">
            <a:xfrm>
              <a:off x="7266340" y="3367729"/>
              <a:ext cx="444961" cy="446258"/>
            </a:xfrm>
            <a:prstGeom prst="ellipse">
              <a:avLst/>
            </a:prstGeom>
            <a:solidFill>
              <a:schemeClr val="tx2">
                <a:lumMod val="20000"/>
                <a:lumOff val="80000"/>
              </a:schemeClr>
            </a:solidFill>
            <a:ln>
              <a:noFill/>
            </a:ln>
          </p:spPr>
          <p:txBody>
            <a:bodyPr anchor="ctr"/>
            <a:lstStyle/>
            <a:p>
              <a:pPr algn="ctr"/>
              <a:endParaRPr/>
            </a:p>
          </p:txBody>
        </p:sp>
        <p:sp>
          <p:nvSpPr>
            <p:cNvPr id="29" name="Freeform: Shape 36">
              <a:extLst>
                <a:ext uri="{FF2B5EF4-FFF2-40B4-BE49-F238E27FC236}">
                  <a16:creationId xmlns:a16="http://schemas.microsoft.com/office/drawing/2014/main" id="{5E45176F-61F3-4059-987A-6D6D5B1291A2}"/>
                </a:ext>
              </a:extLst>
            </p:cNvPr>
            <p:cNvSpPr>
              <a:spLocks/>
            </p:cNvSpPr>
            <p:nvPr/>
          </p:nvSpPr>
          <p:spPr bwMode="auto">
            <a:xfrm>
              <a:off x="6577495" y="4131816"/>
              <a:ext cx="1539850" cy="1817464"/>
            </a:xfrm>
            <a:custGeom>
              <a:avLst/>
              <a:gdLst>
                <a:gd name="T0" fmla="*/ 0 w 1187"/>
                <a:gd name="T1" fmla="*/ 349 h 1401"/>
                <a:gd name="T2" fmla="*/ 595 w 1187"/>
                <a:gd name="T3" fmla="*/ 0 h 1401"/>
                <a:gd name="T4" fmla="*/ 1187 w 1187"/>
                <a:gd name="T5" fmla="*/ 349 h 1401"/>
                <a:gd name="T6" fmla="*/ 1187 w 1187"/>
                <a:gd name="T7" fmla="*/ 1048 h 1401"/>
                <a:gd name="T8" fmla="*/ 595 w 1187"/>
                <a:gd name="T9" fmla="*/ 1401 h 1401"/>
                <a:gd name="T10" fmla="*/ 0 w 1187"/>
                <a:gd name="T11" fmla="*/ 1048 h 1401"/>
                <a:gd name="T12" fmla="*/ 0 w 1187"/>
                <a:gd name="T13" fmla="*/ 349 h 1401"/>
              </a:gdLst>
              <a:ahLst/>
              <a:cxnLst>
                <a:cxn ang="0">
                  <a:pos x="T0" y="T1"/>
                </a:cxn>
                <a:cxn ang="0">
                  <a:pos x="T2" y="T3"/>
                </a:cxn>
                <a:cxn ang="0">
                  <a:pos x="T4" y="T5"/>
                </a:cxn>
                <a:cxn ang="0">
                  <a:pos x="T6" y="T7"/>
                </a:cxn>
                <a:cxn ang="0">
                  <a:pos x="T8" y="T9"/>
                </a:cxn>
                <a:cxn ang="0">
                  <a:pos x="T10" y="T11"/>
                </a:cxn>
                <a:cxn ang="0">
                  <a:pos x="T12" y="T13"/>
                </a:cxn>
              </a:cxnLst>
              <a:rect l="0" t="0" r="r" b="b"/>
              <a:pathLst>
                <a:path w="1187" h="1401">
                  <a:moveTo>
                    <a:pt x="0" y="349"/>
                  </a:moveTo>
                  <a:lnTo>
                    <a:pt x="595" y="0"/>
                  </a:lnTo>
                  <a:lnTo>
                    <a:pt x="1187" y="349"/>
                  </a:lnTo>
                  <a:lnTo>
                    <a:pt x="1187" y="1048"/>
                  </a:lnTo>
                  <a:lnTo>
                    <a:pt x="595" y="1401"/>
                  </a:lnTo>
                  <a:lnTo>
                    <a:pt x="0" y="1048"/>
                  </a:lnTo>
                  <a:lnTo>
                    <a:pt x="0" y="349"/>
                  </a:lnTo>
                  <a:close/>
                </a:path>
              </a:pathLst>
            </a:custGeom>
            <a:solidFill>
              <a:schemeClr val="accent2"/>
            </a:solidFill>
            <a:ln>
              <a:noFill/>
            </a:ln>
            <a:extLst>
              <a:ext uri="{91240B29-F687-4f45-9708-019B960494DF}">
                <a14:hiddenLine xmlns="" xmlns:lc="http://schemas.openxmlformats.org/drawingml/2006/lockedCanvas" xmlns:p14="http://schemas.microsoft.com/office/powerpoint/2010/main" xmlns:a14="http://schemas.microsoft.com/office/drawing/2010/main" w="9525">
                  <a:solidFill>
                    <a:srgbClr val="000000"/>
                  </a:solidFill>
                  <a:round/>
                  <a:headEnd/>
                  <a:tailEnd/>
                </a14:hiddenLine>
              </a:ext>
            </a:extLst>
          </p:spPr>
          <p:txBody>
            <a:bodyPr anchor="ctr"/>
            <a:lstStyle/>
            <a:p>
              <a:pPr algn="ctr"/>
              <a:endParaRPr/>
            </a:p>
          </p:txBody>
        </p:sp>
        <p:sp>
          <p:nvSpPr>
            <p:cNvPr id="30" name="Freeform: Shape 37">
              <a:extLst>
                <a:ext uri="{FF2B5EF4-FFF2-40B4-BE49-F238E27FC236}">
                  <a16:creationId xmlns:a16="http://schemas.microsoft.com/office/drawing/2014/main" id="{F3C784A8-DC7F-4DA4-BB12-0DEDD24A5BFC}"/>
                </a:ext>
              </a:extLst>
            </p:cNvPr>
            <p:cNvSpPr>
              <a:spLocks/>
            </p:cNvSpPr>
            <p:nvPr/>
          </p:nvSpPr>
          <p:spPr bwMode="auto">
            <a:xfrm>
              <a:off x="6577495" y="4131816"/>
              <a:ext cx="931434" cy="656414"/>
            </a:xfrm>
            <a:custGeom>
              <a:avLst/>
              <a:gdLst>
                <a:gd name="T0" fmla="*/ 0 w 718"/>
                <a:gd name="T1" fmla="*/ 349 h 506"/>
                <a:gd name="T2" fmla="*/ 0 w 718"/>
                <a:gd name="T3" fmla="*/ 506 h 506"/>
                <a:gd name="T4" fmla="*/ 718 w 718"/>
                <a:gd name="T5" fmla="*/ 71 h 506"/>
                <a:gd name="T6" fmla="*/ 595 w 718"/>
                <a:gd name="T7" fmla="*/ 0 h 506"/>
                <a:gd name="T8" fmla="*/ 0 w 718"/>
                <a:gd name="T9" fmla="*/ 349 h 506"/>
              </a:gdLst>
              <a:ahLst/>
              <a:cxnLst>
                <a:cxn ang="0">
                  <a:pos x="T0" y="T1"/>
                </a:cxn>
                <a:cxn ang="0">
                  <a:pos x="T2" y="T3"/>
                </a:cxn>
                <a:cxn ang="0">
                  <a:pos x="T4" y="T5"/>
                </a:cxn>
                <a:cxn ang="0">
                  <a:pos x="T6" y="T7"/>
                </a:cxn>
                <a:cxn ang="0">
                  <a:pos x="T8" y="T9"/>
                </a:cxn>
              </a:cxnLst>
              <a:rect l="0" t="0" r="r" b="b"/>
              <a:pathLst>
                <a:path w="718" h="506">
                  <a:moveTo>
                    <a:pt x="0" y="349"/>
                  </a:moveTo>
                  <a:lnTo>
                    <a:pt x="0" y="506"/>
                  </a:lnTo>
                  <a:lnTo>
                    <a:pt x="718" y="71"/>
                  </a:lnTo>
                  <a:lnTo>
                    <a:pt x="595" y="0"/>
                  </a:lnTo>
                  <a:lnTo>
                    <a:pt x="0" y="349"/>
                  </a:lnTo>
                  <a:close/>
                </a:path>
              </a:pathLst>
            </a:custGeom>
            <a:solidFill>
              <a:schemeClr val="tx2">
                <a:lumMod val="20000"/>
                <a:lumOff val="80000"/>
              </a:schemeClr>
            </a:solidFill>
            <a:ln>
              <a:noFill/>
            </a:ln>
          </p:spPr>
          <p:txBody>
            <a:bodyPr anchor="ctr"/>
            <a:lstStyle/>
            <a:p>
              <a:pPr algn="ctr"/>
              <a:endParaRPr/>
            </a:p>
          </p:txBody>
        </p:sp>
        <p:sp>
          <p:nvSpPr>
            <p:cNvPr id="31" name="Oval 38">
              <a:extLst>
                <a:ext uri="{FF2B5EF4-FFF2-40B4-BE49-F238E27FC236}">
                  <a16:creationId xmlns:a16="http://schemas.microsoft.com/office/drawing/2014/main" id="{A139E8FA-DB93-41A7-B643-29DF4713F7E3}"/>
                </a:ext>
              </a:extLst>
            </p:cNvPr>
            <p:cNvSpPr>
              <a:spLocks/>
            </p:cNvSpPr>
            <p:nvPr/>
          </p:nvSpPr>
          <p:spPr bwMode="auto">
            <a:xfrm>
              <a:off x="6781165" y="4210949"/>
              <a:ext cx="444961" cy="446258"/>
            </a:xfrm>
            <a:prstGeom prst="ellipse">
              <a:avLst/>
            </a:prstGeom>
            <a:solidFill>
              <a:schemeClr val="tx2">
                <a:lumMod val="20000"/>
                <a:lumOff val="80000"/>
              </a:schemeClr>
            </a:solidFill>
            <a:ln>
              <a:noFill/>
            </a:ln>
          </p:spPr>
          <p:txBody>
            <a:bodyPr anchor="ctr"/>
            <a:lstStyle/>
            <a:p>
              <a:pPr algn="ctr"/>
              <a:endParaRPr/>
            </a:p>
          </p:txBody>
        </p:sp>
        <p:grpSp>
          <p:nvGrpSpPr>
            <p:cNvPr id="32" name="Group 19">
              <a:extLst>
                <a:ext uri="{FF2B5EF4-FFF2-40B4-BE49-F238E27FC236}">
                  <a16:creationId xmlns:a16="http://schemas.microsoft.com/office/drawing/2014/main" id="{6DD41CE9-F0AC-4344-B422-BE98B7E47F03}"/>
                </a:ext>
              </a:extLst>
            </p:cNvPr>
            <p:cNvGrpSpPr/>
            <p:nvPr/>
          </p:nvGrpSpPr>
          <p:grpSpPr>
            <a:xfrm>
              <a:off x="5341201" y="3030442"/>
              <a:ext cx="446258" cy="1101376"/>
              <a:chOff x="4603750" y="2763838"/>
              <a:chExt cx="546100" cy="1347788"/>
            </a:xfrm>
          </p:grpSpPr>
          <p:sp>
            <p:nvSpPr>
              <p:cNvPr id="42" name="Freeform: Shape 34">
                <a:extLst>
                  <a:ext uri="{FF2B5EF4-FFF2-40B4-BE49-F238E27FC236}">
                    <a16:creationId xmlns:a16="http://schemas.microsoft.com/office/drawing/2014/main" id="{8850D3B8-93A2-4239-A947-2430222AFBAD}"/>
                  </a:ext>
                </a:extLst>
              </p:cNvPr>
              <p:cNvSpPr>
                <a:spLocks/>
              </p:cNvSpPr>
              <p:nvPr/>
            </p:nvSpPr>
            <p:spPr bwMode="auto">
              <a:xfrm>
                <a:off x="4759325" y="2763838"/>
                <a:ext cx="204788" cy="1347788"/>
              </a:xfrm>
              <a:custGeom>
                <a:avLst/>
                <a:gdLst>
                  <a:gd name="T0" fmla="*/ 0 w 129"/>
                  <a:gd name="T1" fmla="*/ 849 h 849"/>
                  <a:gd name="T2" fmla="*/ 129 w 129"/>
                  <a:gd name="T3" fmla="*/ 772 h 849"/>
                  <a:gd name="T4" fmla="*/ 129 w 129"/>
                  <a:gd name="T5" fmla="*/ 70 h 849"/>
                  <a:gd name="T6" fmla="*/ 0 w 129"/>
                  <a:gd name="T7" fmla="*/ 0 h 849"/>
                  <a:gd name="T8" fmla="*/ 0 w 129"/>
                  <a:gd name="T9" fmla="*/ 849 h 849"/>
                </a:gdLst>
                <a:ahLst/>
                <a:cxnLst>
                  <a:cxn ang="0">
                    <a:pos x="T0" y="T1"/>
                  </a:cxn>
                  <a:cxn ang="0">
                    <a:pos x="T2" y="T3"/>
                  </a:cxn>
                  <a:cxn ang="0">
                    <a:pos x="T4" y="T5"/>
                  </a:cxn>
                  <a:cxn ang="0">
                    <a:pos x="T6" y="T7"/>
                  </a:cxn>
                  <a:cxn ang="0">
                    <a:pos x="T8" y="T9"/>
                  </a:cxn>
                </a:cxnLst>
                <a:rect l="0" t="0" r="r" b="b"/>
                <a:pathLst>
                  <a:path w="129" h="849">
                    <a:moveTo>
                      <a:pt x="0" y="849"/>
                    </a:moveTo>
                    <a:lnTo>
                      <a:pt x="129" y="772"/>
                    </a:lnTo>
                    <a:lnTo>
                      <a:pt x="129" y="70"/>
                    </a:lnTo>
                    <a:lnTo>
                      <a:pt x="0" y="0"/>
                    </a:lnTo>
                    <a:lnTo>
                      <a:pt x="0" y="849"/>
                    </a:lnTo>
                    <a:close/>
                  </a:path>
                </a:pathLst>
              </a:custGeom>
              <a:solidFill>
                <a:schemeClr val="tx2">
                  <a:lumMod val="20000"/>
                  <a:lumOff val="80000"/>
                </a:schemeClr>
              </a:solidFill>
              <a:ln>
                <a:noFill/>
              </a:ln>
            </p:spPr>
            <p:txBody>
              <a:bodyPr anchor="ctr"/>
              <a:lstStyle/>
              <a:p>
                <a:pPr algn="ctr"/>
                <a:endParaRPr/>
              </a:p>
            </p:txBody>
          </p:sp>
          <p:sp>
            <p:nvSpPr>
              <p:cNvPr id="43" name="Oval 35">
                <a:extLst>
                  <a:ext uri="{FF2B5EF4-FFF2-40B4-BE49-F238E27FC236}">
                    <a16:creationId xmlns:a16="http://schemas.microsoft.com/office/drawing/2014/main" id="{AC5F799E-2033-47F3-A65F-CA3C3422F8A9}"/>
                  </a:ext>
                </a:extLst>
              </p:cNvPr>
              <p:cNvSpPr>
                <a:spLocks/>
              </p:cNvSpPr>
              <p:nvPr/>
            </p:nvSpPr>
            <p:spPr bwMode="auto">
              <a:xfrm>
                <a:off x="4603750" y="3201988"/>
                <a:ext cx="546100" cy="544513"/>
              </a:xfrm>
              <a:prstGeom prst="ellipse">
                <a:avLst/>
              </a:prstGeom>
              <a:solidFill>
                <a:schemeClr val="tx2">
                  <a:lumMod val="20000"/>
                  <a:lumOff val="80000"/>
                </a:schemeClr>
              </a:solidFill>
              <a:ln>
                <a:noFill/>
              </a:ln>
            </p:spPr>
            <p:txBody>
              <a:bodyPr anchor="ctr"/>
              <a:lstStyle/>
              <a:p>
                <a:pPr algn="ctr"/>
                <a:endParaRPr/>
              </a:p>
            </p:txBody>
          </p:sp>
        </p:grpSp>
        <p:sp>
          <p:nvSpPr>
            <p:cNvPr id="33" name="Freeform: Shape 20">
              <a:extLst>
                <a:ext uri="{FF2B5EF4-FFF2-40B4-BE49-F238E27FC236}">
                  <a16:creationId xmlns:a16="http://schemas.microsoft.com/office/drawing/2014/main" id="{65F64FFE-AD1B-4056-BE63-00B33D47E48B}"/>
                </a:ext>
              </a:extLst>
            </p:cNvPr>
            <p:cNvSpPr>
              <a:spLocks/>
            </p:cNvSpPr>
            <p:nvPr/>
          </p:nvSpPr>
          <p:spPr bwMode="auto">
            <a:xfrm>
              <a:off x="5580433" y="4848626"/>
              <a:ext cx="390556" cy="351500"/>
            </a:xfrm>
            <a:custGeom>
              <a:avLst/>
              <a:gdLst>
                <a:gd name="T0" fmla="*/ 46 w 83"/>
                <a:gd name="T1" fmla="*/ 58 h 75"/>
                <a:gd name="T2" fmla="*/ 83 w 83"/>
                <a:gd name="T3" fmla="*/ 29 h 75"/>
                <a:gd name="T4" fmla="*/ 46 w 83"/>
                <a:gd name="T5" fmla="*/ 0 h 75"/>
                <a:gd name="T6" fmla="*/ 46 w 83"/>
                <a:gd name="T7" fmla="*/ 20 h 75"/>
                <a:gd name="T8" fmla="*/ 0 w 83"/>
                <a:gd name="T9" fmla="*/ 75 h 75"/>
                <a:gd name="T10" fmla="*/ 46 w 83"/>
                <a:gd name="T11" fmla="*/ 40 h 75"/>
                <a:gd name="T12" fmla="*/ 46 w 83"/>
                <a:gd name="T13" fmla="*/ 58 h 75"/>
              </a:gdLst>
              <a:ahLst/>
              <a:cxnLst>
                <a:cxn ang="0">
                  <a:pos x="T0" y="T1"/>
                </a:cxn>
                <a:cxn ang="0">
                  <a:pos x="T2" y="T3"/>
                </a:cxn>
                <a:cxn ang="0">
                  <a:pos x="T4" y="T5"/>
                </a:cxn>
                <a:cxn ang="0">
                  <a:pos x="T6" y="T7"/>
                </a:cxn>
                <a:cxn ang="0">
                  <a:pos x="T8" y="T9"/>
                </a:cxn>
                <a:cxn ang="0">
                  <a:pos x="T10" y="T11"/>
                </a:cxn>
                <a:cxn ang="0">
                  <a:pos x="T12" y="T13"/>
                </a:cxn>
              </a:cxnLst>
              <a:rect l="0" t="0" r="r" b="b"/>
              <a:pathLst>
                <a:path w="83" h="75">
                  <a:moveTo>
                    <a:pt x="46" y="58"/>
                  </a:moveTo>
                  <a:cubicBezTo>
                    <a:pt x="83" y="29"/>
                    <a:pt x="83" y="29"/>
                    <a:pt x="83" y="29"/>
                  </a:cubicBezTo>
                  <a:cubicBezTo>
                    <a:pt x="46" y="0"/>
                    <a:pt x="46" y="0"/>
                    <a:pt x="46" y="0"/>
                  </a:cubicBezTo>
                  <a:cubicBezTo>
                    <a:pt x="46" y="20"/>
                    <a:pt x="46" y="20"/>
                    <a:pt x="46" y="20"/>
                  </a:cubicBezTo>
                  <a:cubicBezTo>
                    <a:pt x="10" y="21"/>
                    <a:pt x="0" y="38"/>
                    <a:pt x="0" y="75"/>
                  </a:cubicBezTo>
                  <a:cubicBezTo>
                    <a:pt x="15" y="43"/>
                    <a:pt x="30" y="41"/>
                    <a:pt x="46" y="40"/>
                  </a:cubicBezTo>
                  <a:cubicBezTo>
                    <a:pt x="46" y="58"/>
                    <a:pt x="46" y="58"/>
                    <a:pt x="46" y="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34" name="Group 21">
              <a:extLst>
                <a:ext uri="{FF2B5EF4-FFF2-40B4-BE49-F238E27FC236}">
                  <a16:creationId xmlns:a16="http://schemas.microsoft.com/office/drawing/2014/main" id="{2D3E9B1B-5D5A-4D67-AE4A-2E398AEE8FD0}"/>
                </a:ext>
              </a:extLst>
            </p:cNvPr>
            <p:cNvGrpSpPr/>
            <p:nvPr/>
          </p:nvGrpSpPr>
          <p:grpSpPr>
            <a:xfrm>
              <a:off x="7040371" y="4894200"/>
              <a:ext cx="604574" cy="394475"/>
              <a:chOff x="4357688" y="4635500"/>
              <a:chExt cx="447675" cy="292101"/>
            </a:xfrm>
            <a:solidFill>
              <a:schemeClr val="bg1"/>
            </a:solidFill>
            <a:effectLst/>
          </p:grpSpPr>
          <p:sp>
            <p:nvSpPr>
              <p:cNvPr id="37" name="Freeform: Shape 29">
                <a:extLst>
                  <a:ext uri="{FF2B5EF4-FFF2-40B4-BE49-F238E27FC236}">
                    <a16:creationId xmlns:a16="http://schemas.microsoft.com/office/drawing/2014/main" id="{9DB87024-D1C9-47DE-B9D1-8AE9538FC409}"/>
                  </a:ext>
                </a:extLst>
              </p:cNvPr>
              <p:cNvSpPr>
                <a:spLocks/>
              </p:cNvSpPr>
              <p:nvPr/>
            </p:nvSpPr>
            <p:spPr bwMode="auto">
              <a:xfrm>
                <a:off x="4357688" y="4764088"/>
                <a:ext cx="112713" cy="152400"/>
              </a:xfrm>
              <a:custGeom>
                <a:avLst/>
                <a:gdLst>
                  <a:gd name="T0" fmla="*/ 24 w 29"/>
                  <a:gd name="T1" fmla="*/ 0 h 39"/>
                  <a:gd name="T2" fmla="*/ 5 w 29"/>
                  <a:gd name="T3" fmla="*/ 0 h 39"/>
                  <a:gd name="T4" fmla="*/ 0 w 29"/>
                  <a:gd name="T5" fmla="*/ 5 h 39"/>
                  <a:gd name="T6" fmla="*/ 0 w 29"/>
                  <a:gd name="T7" fmla="*/ 34 h 39"/>
                  <a:gd name="T8" fmla="*/ 5 w 29"/>
                  <a:gd name="T9" fmla="*/ 39 h 39"/>
                  <a:gd name="T10" fmla="*/ 24 w 29"/>
                  <a:gd name="T11" fmla="*/ 39 h 39"/>
                  <a:gd name="T12" fmla="*/ 29 w 29"/>
                  <a:gd name="T13" fmla="*/ 34 h 39"/>
                  <a:gd name="T14" fmla="*/ 29 w 29"/>
                  <a:gd name="T15" fmla="*/ 5 h 39"/>
                  <a:gd name="T16" fmla="*/ 24 w 29"/>
                  <a:gd name="T17" fmla="*/ 0 h 39"/>
                  <a:gd name="T18" fmla="*/ 19 w 29"/>
                  <a:gd name="T19" fmla="*/ 34 h 39"/>
                  <a:gd name="T20" fmla="*/ 15 w 29"/>
                  <a:gd name="T21" fmla="*/ 30 h 39"/>
                  <a:gd name="T22" fmla="*/ 19 w 29"/>
                  <a:gd name="T23" fmla="*/ 27 h 39"/>
                  <a:gd name="T24" fmla="*/ 23 w 29"/>
                  <a:gd name="T25" fmla="*/ 30 h 39"/>
                  <a:gd name="T26" fmla="*/ 19 w 29"/>
                  <a:gd name="T27"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39">
                    <a:moveTo>
                      <a:pt x="24" y="0"/>
                    </a:moveTo>
                    <a:cubicBezTo>
                      <a:pt x="5" y="0"/>
                      <a:pt x="5" y="0"/>
                      <a:pt x="5" y="0"/>
                    </a:cubicBezTo>
                    <a:cubicBezTo>
                      <a:pt x="2" y="0"/>
                      <a:pt x="0" y="3"/>
                      <a:pt x="0" y="5"/>
                    </a:cubicBezTo>
                    <a:cubicBezTo>
                      <a:pt x="0" y="34"/>
                      <a:pt x="0" y="34"/>
                      <a:pt x="0" y="34"/>
                    </a:cubicBezTo>
                    <a:cubicBezTo>
                      <a:pt x="0" y="37"/>
                      <a:pt x="2" y="39"/>
                      <a:pt x="5" y="39"/>
                    </a:cubicBezTo>
                    <a:cubicBezTo>
                      <a:pt x="24" y="39"/>
                      <a:pt x="24" y="39"/>
                      <a:pt x="24" y="39"/>
                    </a:cubicBezTo>
                    <a:cubicBezTo>
                      <a:pt x="27" y="39"/>
                      <a:pt x="29" y="37"/>
                      <a:pt x="29" y="34"/>
                    </a:cubicBezTo>
                    <a:cubicBezTo>
                      <a:pt x="29" y="5"/>
                      <a:pt x="29" y="5"/>
                      <a:pt x="29" y="5"/>
                    </a:cubicBezTo>
                    <a:cubicBezTo>
                      <a:pt x="29" y="3"/>
                      <a:pt x="27" y="0"/>
                      <a:pt x="24" y="0"/>
                    </a:cubicBezTo>
                    <a:close/>
                    <a:moveTo>
                      <a:pt x="19" y="34"/>
                    </a:moveTo>
                    <a:cubicBezTo>
                      <a:pt x="17" y="34"/>
                      <a:pt x="15" y="33"/>
                      <a:pt x="15" y="30"/>
                    </a:cubicBezTo>
                    <a:cubicBezTo>
                      <a:pt x="15" y="28"/>
                      <a:pt x="17" y="27"/>
                      <a:pt x="19" y="27"/>
                    </a:cubicBezTo>
                    <a:cubicBezTo>
                      <a:pt x="21" y="27"/>
                      <a:pt x="23" y="28"/>
                      <a:pt x="23" y="30"/>
                    </a:cubicBezTo>
                    <a:cubicBezTo>
                      <a:pt x="23" y="33"/>
                      <a:pt x="21" y="34"/>
                      <a:pt x="19"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Freeform: Shape 30">
                <a:extLst>
                  <a:ext uri="{FF2B5EF4-FFF2-40B4-BE49-F238E27FC236}">
                    <a16:creationId xmlns:a16="http://schemas.microsoft.com/office/drawing/2014/main" id="{0C0616D3-CA25-4DE5-AF90-B8CD1ACFBCDF}"/>
                  </a:ext>
                </a:extLst>
              </p:cNvPr>
              <p:cNvSpPr>
                <a:spLocks/>
              </p:cNvSpPr>
              <p:nvPr/>
            </p:nvSpPr>
            <p:spPr bwMode="auto">
              <a:xfrm>
                <a:off x="4481513" y="4767263"/>
                <a:ext cx="323850" cy="160338"/>
              </a:xfrm>
              <a:custGeom>
                <a:avLst/>
                <a:gdLst>
                  <a:gd name="T0" fmla="*/ 0 w 84"/>
                  <a:gd name="T1" fmla="*/ 31 h 41"/>
                  <a:gd name="T2" fmla="*/ 0 w 84"/>
                  <a:gd name="T3" fmla="*/ 7 h 41"/>
                  <a:gd name="T4" fmla="*/ 19 w 84"/>
                  <a:gd name="T5" fmla="*/ 2 h 41"/>
                  <a:gd name="T6" fmla="*/ 39 w 84"/>
                  <a:gd name="T7" fmla="*/ 14 h 41"/>
                  <a:gd name="T8" fmla="*/ 41 w 84"/>
                  <a:gd name="T9" fmla="*/ 29 h 41"/>
                  <a:gd name="T10" fmla="*/ 26 w 84"/>
                  <a:gd name="T11" fmla="*/ 24 h 41"/>
                  <a:gd name="T12" fmla="*/ 40 w 84"/>
                  <a:gd name="T13" fmla="*/ 30 h 41"/>
                  <a:gd name="T14" fmla="*/ 52 w 84"/>
                  <a:gd name="T15" fmla="*/ 18 h 41"/>
                  <a:gd name="T16" fmla="*/ 68 w 84"/>
                  <a:gd name="T17" fmla="*/ 10 h 41"/>
                  <a:gd name="T18" fmla="*/ 78 w 84"/>
                  <a:gd name="T19" fmla="*/ 20 h 41"/>
                  <a:gd name="T20" fmla="*/ 54 w 84"/>
                  <a:gd name="T21" fmla="*/ 36 h 41"/>
                  <a:gd name="T22" fmla="*/ 30 w 84"/>
                  <a:gd name="T23" fmla="*/ 37 h 41"/>
                  <a:gd name="T24" fmla="*/ 0 w 84"/>
                  <a:gd name="T25" fmla="*/ 3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4" h="41">
                    <a:moveTo>
                      <a:pt x="0" y="31"/>
                    </a:moveTo>
                    <a:cubicBezTo>
                      <a:pt x="0" y="23"/>
                      <a:pt x="0" y="15"/>
                      <a:pt x="0" y="7"/>
                    </a:cubicBezTo>
                    <a:cubicBezTo>
                      <a:pt x="7" y="1"/>
                      <a:pt x="12" y="0"/>
                      <a:pt x="19" y="2"/>
                    </a:cubicBezTo>
                    <a:cubicBezTo>
                      <a:pt x="27" y="5"/>
                      <a:pt x="26" y="10"/>
                      <a:pt x="39" y="14"/>
                    </a:cubicBezTo>
                    <a:cubicBezTo>
                      <a:pt x="55" y="18"/>
                      <a:pt x="51" y="29"/>
                      <a:pt x="41" y="29"/>
                    </a:cubicBezTo>
                    <a:cubicBezTo>
                      <a:pt x="35" y="28"/>
                      <a:pt x="32" y="28"/>
                      <a:pt x="26" y="24"/>
                    </a:cubicBezTo>
                    <a:cubicBezTo>
                      <a:pt x="29" y="27"/>
                      <a:pt x="34" y="30"/>
                      <a:pt x="40" y="30"/>
                    </a:cubicBezTo>
                    <a:cubicBezTo>
                      <a:pt x="50" y="31"/>
                      <a:pt x="54" y="26"/>
                      <a:pt x="52" y="18"/>
                    </a:cubicBezTo>
                    <a:cubicBezTo>
                      <a:pt x="59" y="15"/>
                      <a:pt x="62" y="13"/>
                      <a:pt x="68" y="10"/>
                    </a:cubicBezTo>
                    <a:cubicBezTo>
                      <a:pt x="76" y="6"/>
                      <a:pt x="84" y="13"/>
                      <a:pt x="78" y="20"/>
                    </a:cubicBezTo>
                    <a:cubicBezTo>
                      <a:pt x="75" y="22"/>
                      <a:pt x="59" y="33"/>
                      <a:pt x="54" y="36"/>
                    </a:cubicBezTo>
                    <a:cubicBezTo>
                      <a:pt x="46" y="41"/>
                      <a:pt x="37" y="41"/>
                      <a:pt x="30" y="37"/>
                    </a:cubicBezTo>
                    <a:cubicBezTo>
                      <a:pt x="22" y="33"/>
                      <a:pt x="13" y="3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Freeform: Shape 31">
                <a:extLst>
                  <a:ext uri="{FF2B5EF4-FFF2-40B4-BE49-F238E27FC236}">
                    <a16:creationId xmlns:a16="http://schemas.microsoft.com/office/drawing/2014/main" id="{06E134D1-C213-4635-BD1C-2F5DE1ED0CD7}"/>
                  </a:ext>
                </a:extLst>
              </p:cNvPr>
              <p:cNvSpPr>
                <a:spLocks/>
              </p:cNvSpPr>
              <p:nvPr/>
            </p:nvSpPr>
            <p:spPr bwMode="auto">
              <a:xfrm>
                <a:off x="4673601" y="4732338"/>
                <a:ext cx="12700" cy="19050"/>
              </a:xfrm>
              <a:custGeom>
                <a:avLst/>
                <a:gdLst>
                  <a:gd name="T0" fmla="*/ 0 w 3"/>
                  <a:gd name="T1" fmla="*/ 0 h 5"/>
                  <a:gd name="T2" fmla="*/ 0 w 3"/>
                  <a:gd name="T3" fmla="*/ 5 h 5"/>
                  <a:gd name="T4" fmla="*/ 2 w 3"/>
                  <a:gd name="T5" fmla="*/ 4 h 5"/>
                  <a:gd name="T6" fmla="*/ 3 w 3"/>
                  <a:gd name="T7" fmla="*/ 3 h 5"/>
                  <a:gd name="T8" fmla="*/ 2 w 3"/>
                  <a:gd name="T9" fmla="*/ 1 h 5"/>
                  <a:gd name="T10" fmla="*/ 0 w 3"/>
                  <a:gd name="T11" fmla="*/ 0 h 5"/>
                </a:gdLst>
                <a:ahLst/>
                <a:cxnLst>
                  <a:cxn ang="0">
                    <a:pos x="T0" y="T1"/>
                  </a:cxn>
                  <a:cxn ang="0">
                    <a:pos x="T2" y="T3"/>
                  </a:cxn>
                  <a:cxn ang="0">
                    <a:pos x="T4" y="T5"/>
                  </a:cxn>
                  <a:cxn ang="0">
                    <a:pos x="T6" y="T7"/>
                  </a:cxn>
                  <a:cxn ang="0">
                    <a:pos x="T8" y="T9"/>
                  </a:cxn>
                  <a:cxn ang="0">
                    <a:pos x="T10" y="T11"/>
                  </a:cxn>
                </a:cxnLst>
                <a:rect l="0" t="0" r="r" b="b"/>
                <a:pathLst>
                  <a:path w="3" h="5">
                    <a:moveTo>
                      <a:pt x="0" y="0"/>
                    </a:moveTo>
                    <a:cubicBezTo>
                      <a:pt x="0" y="5"/>
                      <a:pt x="0" y="5"/>
                      <a:pt x="0" y="5"/>
                    </a:cubicBezTo>
                    <a:cubicBezTo>
                      <a:pt x="1" y="5"/>
                      <a:pt x="2" y="5"/>
                      <a:pt x="2" y="4"/>
                    </a:cubicBezTo>
                    <a:cubicBezTo>
                      <a:pt x="3" y="4"/>
                      <a:pt x="3" y="3"/>
                      <a:pt x="3" y="3"/>
                    </a:cubicBezTo>
                    <a:cubicBezTo>
                      <a:pt x="3" y="2"/>
                      <a:pt x="3" y="1"/>
                      <a:pt x="2" y="1"/>
                    </a:cubicBezTo>
                    <a:cubicBezTo>
                      <a:pt x="2"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Freeform: Shape 32">
                <a:extLst>
                  <a:ext uri="{FF2B5EF4-FFF2-40B4-BE49-F238E27FC236}">
                    <a16:creationId xmlns:a16="http://schemas.microsoft.com/office/drawing/2014/main" id="{03B0DB13-8EBC-4D4B-870E-B603B50E4A74}"/>
                  </a:ext>
                </a:extLst>
              </p:cNvPr>
              <p:cNvSpPr>
                <a:spLocks/>
              </p:cNvSpPr>
              <p:nvPr/>
            </p:nvSpPr>
            <p:spPr bwMode="auto">
              <a:xfrm>
                <a:off x="4581526" y="4635500"/>
                <a:ext cx="177800" cy="179388"/>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30 w 46"/>
                  <a:gd name="T11" fmla="*/ 33 h 46"/>
                  <a:gd name="T12" fmla="*/ 24 w 46"/>
                  <a:gd name="T13" fmla="*/ 35 h 46"/>
                  <a:gd name="T14" fmla="*/ 24 w 46"/>
                  <a:gd name="T15" fmla="*/ 38 h 46"/>
                  <a:gd name="T16" fmla="*/ 22 w 46"/>
                  <a:gd name="T17" fmla="*/ 38 h 46"/>
                  <a:gd name="T18" fmla="*/ 22 w 46"/>
                  <a:gd name="T19" fmla="*/ 35 h 46"/>
                  <a:gd name="T20" fmla="*/ 12 w 46"/>
                  <a:gd name="T21" fmla="*/ 27 h 46"/>
                  <a:gd name="T22" fmla="*/ 19 w 46"/>
                  <a:gd name="T23" fmla="*/ 26 h 46"/>
                  <a:gd name="T24" fmla="*/ 22 w 46"/>
                  <a:gd name="T25" fmla="*/ 30 h 46"/>
                  <a:gd name="T26" fmla="*/ 22 w 46"/>
                  <a:gd name="T27" fmla="*/ 24 h 46"/>
                  <a:gd name="T28" fmla="*/ 17 w 46"/>
                  <a:gd name="T29" fmla="*/ 22 h 46"/>
                  <a:gd name="T30" fmla="*/ 15 w 46"/>
                  <a:gd name="T31" fmla="*/ 11 h 46"/>
                  <a:gd name="T32" fmla="*/ 22 w 46"/>
                  <a:gd name="T33" fmla="*/ 9 h 46"/>
                  <a:gd name="T34" fmla="*/ 22 w 46"/>
                  <a:gd name="T35" fmla="*/ 7 h 46"/>
                  <a:gd name="T36" fmla="*/ 24 w 46"/>
                  <a:gd name="T37" fmla="*/ 7 h 46"/>
                  <a:gd name="T38" fmla="*/ 24 w 46"/>
                  <a:gd name="T39" fmla="*/ 9 h 46"/>
                  <a:gd name="T40" fmla="*/ 33 w 46"/>
                  <a:gd name="T41" fmla="*/ 15 h 46"/>
                  <a:gd name="T42" fmla="*/ 26 w 46"/>
                  <a:gd name="T43" fmla="*/ 16 h 46"/>
                  <a:gd name="T44" fmla="*/ 24 w 46"/>
                  <a:gd name="T45" fmla="*/ 14 h 46"/>
                  <a:gd name="T46" fmla="*/ 24 w 46"/>
                  <a:gd name="T47" fmla="*/ 18 h 46"/>
                  <a:gd name="T48" fmla="*/ 31 w 46"/>
                  <a:gd name="T49" fmla="*/ 21 h 46"/>
                  <a:gd name="T50" fmla="*/ 30 w 46"/>
                  <a:gd name="T51" fmla="*/ 3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 h="46">
                    <a:moveTo>
                      <a:pt x="23" y="0"/>
                    </a:moveTo>
                    <a:cubicBezTo>
                      <a:pt x="10" y="0"/>
                      <a:pt x="0" y="10"/>
                      <a:pt x="0" y="23"/>
                    </a:cubicBezTo>
                    <a:cubicBezTo>
                      <a:pt x="0" y="35"/>
                      <a:pt x="10" y="46"/>
                      <a:pt x="23" y="46"/>
                    </a:cubicBezTo>
                    <a:cubicBezTo>
                      <a:pt x="35" y="46"/>
                      <a:pt x="46" y="35"/>
                      <a:pt x="46" y="23"/>
                    </a:cubicBezTo>
                    <a:cubicBezTo>
                      <a:pt x="46" y="10"/>
                      <a:pt x="35" y="0"/>
                      <a:pt x="23" y="0"/>
                    </a:cubicBezTo>
                    <a:close/>
                    <a:moveTo>
                      <a:pt x="30" y="33"/>
                    </a:moveTo>
                    <a:cubicBezTo>
                      <a:pt x="28" y="34"/>
                      <a:pt x="26" y="35"/>
                      <a:pt x="24" y="35"/>
                    </a:cubicBezTo>
                    <a:cubicBezTo>
                      <a:pt x="24" y="38"/>
                      <a:pt x="24" y="38"/>
                      <a:pt x="24" y="38"/>
                    </a:cubicBezTo>
                    <a:cubicBezTo>
                      <a:pt x="22" y="38"/>
                      <a:pt x="22" y="38"/>
                      <a:pt x="22" y="38"/>
                    </a:cubicBezTo>
                    <a:cubicBezTo>
                      <a:pt x="22" y="35"/>
                      <a:pt x="22" y="35"/>
                      <a:pt x="22" y="35"/>
                    </a:cubicBezTo>
                    <a:cubicBezTo>
                      <a:pt x="17" y="34"/>
                      <a:pt x="13" y="32"/>
                      <a:pt x="12" y="27"/>
                    </a:cubicBezTo>
                    <a:cubicBezTo>
                      <a:pt x="19" y="26"/>
                      <a:pt x="19" y="26"/>
                      <a:pt x="19" y="26"/>
                    </a:cubicBezTo>
                    <a:cubicBezTo>
                      <a:pt x="19" y="28"/>
                      <a:pt x="20" y="29"/>
                      <a:pt x="22" y="30"/>
                    </a:cubicBezTo>
                    <a:cubicBezTo>
                      <a:pt x="22" y="24"/>
                      <a:pt x="22" y="24"/>
                      <a:pt x="22" y="24"/>
                    </a:cubicBezTo>
                    <a:cubicBezTo>
                      <a:pt x="19" y="23"/>
                      <a:pt x="18" y="23"/>
                      <a:pt x="17" y="22"/>
                    </a:cubicBezTo>
                    <a:cubicBezTo>
                      <a:pt x="13" y="20"/>
                      <a:pt x="12" y="14"/>
                      <a:pt x="15" y="11"/>
                    </a:cubicBezTo>
                    <a:cubicBezTo>
                      <a:pt x="17" y="10"/>
                      <a:pt x="19" y="9"/>
                      <a:pt x="22" y="9"/>
                    </a:cubicBezTo>
                    <a:cubicBezTo>
                      <a:pt x="22" y="7"/>
                      <a:pt x="22" y="7"/>
                      <a:pt x="22" y="7"/>
                    </a:cubicBezTo>
                    <a:cubicBezTo>
                      <a:pt x="24" y="7"/>
                      <a:pt x="24" y="7"/>
                      <a:pt x="24" y="7"/>
                    </a:cubicBezTo>
                    <a:cubicBezTo>
                      <a:pt x="24" y="9"/>
                      <a:pt x="24" y="9"/>
                      <a:pt x="24" y="9"/>
                    </a:cubicBezTo>
                    <a:cubicBezTo>
                      <a:pt x="28" y="9"/>
                      <a:pt x="32" y="11"/>
                      <a:pt x="33" y="15"/>
                    </a:cubicBezTo>
                    <a:cubicBezTo>
                      <a:pt x="26" y="16"/>
                      <a:pt x="26" y="16"/>
                      <a:pt x="26" y="16"/>
                    </a:cubicBezTo>
                    <a:cubicBezTo>
                      <a:pt x="26" y="15"/>
                      <a:pt x="25" y="14"/>
                      <a:pt x="24" y="14"/>
                    </a:cubicBezTo>
                    <a:cubicBezTo>
                      <a:pt x="24" y="18"/>
                      <a:pt x="24" y="18"/>
                      <a:pt x="24" y="18"/>
                    </a:cubicBezTo>
                    <a:cubicBezTo>
                      <a:pt x="28" y="19"/>
                      <a:pt x="30" y="20"/>
                      <a:pt x="31" y="21"/>
                    </a:cubicBezTo>
                    <a:cubicBezTo>
                      <a:pt x="35" y="25"/>
                      <a:pt x="34" y="31"/>
                      <a:pt x="30"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Freeform: Shape 33">
                <a:extLst>
                  <a:ext uri="{FF2B5EF4-FFF2-40B4-BE49-F238E27FC236}">
                    <a16:creationId xmlns:a16="http://schemas.microsoft.com/office/drawing/2014/main" id="{8BDDA7FB-E623-47CD-94FB-DF9A8C562815}"/>
                  </a:ext>
                </a:extLst>
              </p:cNvPr>
              <p:cNvSpPr>
                <a:spLocks/>
              </p:cNvSpPr>
              <p:nvPr/>
            </p:nvSpPr>
            <p:spPr bwMode="auto">
              <a:xfrm>
                <a:off x="4654551" y="4686300"/>
                <a:ext cx="12700" cy="19050"/>
              </a:xfrm>
              <a:custGeom>
                <a:avLst/>
                <a:gdLst>
                  <a:gd name="T0" fmla="*/ 1 w 3"/>
                  <a:gd name="T1" fmla="*/ 4 h 5"/>
                  <a:gd name="T2" fmla="*/ 3 w 3"/>
                  <a:gd name="T3" fmla="*/ 5 h 5"/>
                  <a:gd name="T4" fmla="*/ 3 w 3"/>
                  <a:gd name="T5" fmla="*/ 0 h 5"/>
                  <a:gd name="T6" fmla="*/ 1 w 3"/>
                  <a:gd name="T7" fmla="*/ 4 h 5"/>
                </a:gdLst>
                <a:ahLst/>
                <a:cxnLst>
                  <a:cxn ang="0">
                    <a:pos x="T0" y="T1"/>
                  </a:cxn>
                  <a:cxn ang="0">
                    <a:pos x="T2" y="T3"/>
                  </a:cxn>
                  <a:cxn ang="0">
                    <a:pos x="T4" y="T5"/>
                  </a:cxn>
                  <a:cxn ang="0">
                    <a:pos x="T6" y="T7"/>
                  </a:cxn>
                </a:cxnLst>
                <a:rect l="0" t="0" r="r" b="b"/>
                <a:pathLst>
                  <a:path w="3" h="5">
                    <a:moveTo>
                      <a:pt x="1" y="4"/>
                    </a:moveTo>
                    <a:cubicBezTo>
                      <a:pt x="1" y="4"/>
                      <a:pt x="2" y="5"/>
                      <a:pt x="3" y="5"/>
                    </a:cubicBezTo>
                    <a:cubicBezTo>
                      <a:pt x="3" y="0"/>
                      <a:pt x="3" y="0"/>
                      <a:pt x="3" y="0"/>
                    </a:cubicBezTo>
                    <a:cubicBezTo>
                      <a:pt x="1" y="1"/>
                      <a:pt x="0" y="2"/>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35" name="Freeform: Shape 22">
              <a:extLst>
                <a:ext uri="{FF2B5EF4-FFF2-40B4-BE49-F238E27FC236}">
                  <a16:creationId xmlns:a16="http://schemas.microsoft.com/office/drawing/2014/main" id="{BAE609C1-057E-4934-BDA5-DA9BCD8AD109}"/>
                </a:ext>
              </a:extLst>
            </p:cNvPr>
            <p:cNvSpPr/>
            <p:nvPr/>
          </p:nvSpPr>
          <p:spPr>
            <a:xfrm>
              <a:off x="7094873" y="1853692"/>
              <a:ext cx="511628" cy="545748"/>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anchor="ctr"/>
            <a:lstStyle/>
            <a:p>
              <a:pPr algn="ctr"/>
              <a:endParaRPr/>
            </a:p>
          </p:txBody>
        </p:sp>
        <p:sp>
          <p:nvSpPr>
            <p:cNvPr id="36" name="Freeform: Shape 23">
              <a:extLst>
                <a:ext uri="{FF2B5EF4-FFF2-40B4-BE49-F238E27FC236}">
                  <a16:creationId xmlns:a16="http://schemas.microsoft.com/office/drawing/2014/main" id="{278B84F3-2167-4EF6-9BD7-292E184931C0}"/>
                </a:ext>
              </a:extLst>
            </p:cNvPr>
            <p:cNvSpPr>
              <a:spLocks noChangeAspect="1"/>
            </p:cNvSpPr>
            <p:nvPr/>
          </p:nvSpPr>
          <p:spPr bwMode="auto">
            <a:xfrm>
              <a:off x="7823091" y="3393019"/>
              <a:ext cx="680410" cy="379594"/>
            </a:xfrm>
            <a:custGeom>
              <a:avLst/>
              <a:gdLst>
                <a:gd name="T0" fmla="*/ 585 w 1564"/>
                <a:gd name="T1" fmla="*/ 610 h 871"/>
                <a:gd name="T2" fmla="*/ 451 w 1564"/>
                <a:gd name="T3" fmla="*/ 744 h 871"/>
                <a:gd name="T4" fmla="*/ 585 w 1564"/>
                <a:gd name="T5" fmla="*/ 870 h 871"/>
                <a:gd name="T6" fmla="*/ 710 w 1564"/>
                <a:gd name="T7" fmla="*/ 744 h 871"/>
                <a:gd name="T8" fmla="*/ 585 w 1564"/>
                <a:gd name="T9" fmla="*/ 610 h 871"/>
                <a:gd name="T10" fmla="*/ 585 w 1564"/>
                <a:gd name="T11" fmla="*/ 811 h 871"/>
                <a:gd name="T12" fmla="*/ 518 w 1564"/>
                <a:gd name="T13" fmla="*/ 744 h 871"/>
                <a:gd name="T14" fmla="*/ 585 w 1564"/>
                <a:gd name="T15" fmla="*/ 677 h 871"/>
                <a:gd name="T16" fmla="*/ 643 w 1564"/>
                <a:gd name="T17" fmla="*/ 744 h 871"/>
                <a:gd name="T18" fmla="*/ 585 w 1564"/>
                <a:gd name="T19" fmla="*/ 811 h 871"/>
                <a:gd name="T20" fmla="*/ 1563 w 1564"/>
                <a:gd name="T21" fmla="*/ 519 h 871"/>
                <a:gd name="T22" fmla="*/ 1563 w 1564"/>
                <a:gd name="T23" fmla="*/ 652 h 871"/>
                <a:gd name="T24" fmla="*/ 1505 w 1564"/>
                <a:gd name="T25" fmla="*/ 719 h 871"/>
                <a:gd name="T26" fmla="*/ 1429 w 1564"/>
                <a:gd name="T27" fmla="*/ 719 h 871"/>
                <a:gd name="T28" fmla="*/ 1262 w 1564"/>
                <a:gd name="T29" fmla="*/ 569 h 871"/>
                <a:gd name="T30" fmla="*/ 1095 w 1564"/>
                <a:gd name="T31" fmla="*/ 719 h 871"/>
                <a:gd name="T32" fmla="*/ 752 w 1564"/>
                <a:gd name="T33" fmla="*/ 719 h 871"/>
                <a:gd name="T34" fmla="*/ 585 w 1564"/>
                <a:gd name="T35" fmla="*/ 569 h 871"/>
                <a:gd name="T36" fmla="*/ 409 w 1564"/>
                <a:gd name="T37" fmla="*/ 719 h 871"/>
                <a:gd name="T38" fmla="*/ 326 w 1564"/>
                <a:gd name="T39" fmla="*/ 719 h 871"/>
                <a:gd name="T40" fmla="*/ 267 w 1564"/>
                <a:gd name="T41" fmla="*/ 652 h 871"/>
                <a:gd name="T42" fmla="*/ 267 w 1564"/>
                <a:gd name="T43" fmla="*/ 519 h 871"/>
                <a:gd name="T44" fmla="*/ 1563 w 1564"/>
                <a:gd name="T45" fmla="*/ 519 h 871"/>
                <a:gd name="T46" fmla="*/ 1262 w 1564"/>
                <a:gd name="T47" fmla="*/ 610 h 871"/>
                <a:gd name="T48" fmla="*/ 1128 w 1564"/>
                <a:gd name="T49" fmla="*/ 744 h 871"/>
                <a:gd name="T50" fmla="*/ 1262 w 1564"/>
                <a:gd name="T51" fmla="*/ 870 h 871"/>
                <a:gd name="T52" fmla="*/ 1396 w 1564"/>
                <a:gd name="T53" fmla="*/ 744 h 871"/>
                <a:gd name="T54" fmla="*/ 1262 w 1564"/>
                <a:gd name="T55" fmla="*/ 610 h 871"/>
                <a:gd name="T56" fmla="*/ 1262 w 1564"/>
                <a:gd name="T57" fmla="*/ 811 h 871"/>
                <a:gd name="T58" fmla="*/ 1195 w 1564"/>
                <a:gd name="T59" fmla="*/ 744 h 871"/>
                <a:gd name="T60" fmla="*/ 1262 w 1564"/>
                <a:gd name="T61" fmla="*/ 677 h 871"/>
                <a:gd name="T62" fmla="*/ 1329 w 1564"/>
                <a:gd name="T63" fmla="*/ 744 h 871"/>
                <a:gd name="T64" fmla="*/ 1262 w 1564"/>
                <a:gd name="T65" fmla="*/ 811 h 871"/>
                <a:gd name="T66" fmla="*/ 1538 w 1564"/>
                <a:gd name="T67" fmla="*/ 376 h 871"/>
                <a:gd name="T68" fmla="*/ 1295 w 1564"/>
                <a:gd name="T69" fmla="*/ 134 h 871"/>
                <a:gd name="T70" fmla="*/ 1229 w 1564"/>
                <a:gd name="T71" fmla="*/ 109 h 871"/>
                <a:gd name="T72" fmla="*/ 1112 w 1564"/>
                <a:gd name="T73" fmla="*/ 109 h 871"/>
                <a:gd name="T74" fmla="*/ 1112 w 1564"/>
                <a:gd name="T75" fmla="*/ 59 h 871"/>
                <a:gd name="T76" fmla="*/ 1045 w 1564"/>
                <a:gd name="T77" fmla="*/ 0 h 871"/>
                <a:gd name="T78" fmla="*/ 326 w 1564"/>
                <a:gd name="T79" fmla="*/ 0 h 871"/>
                <a:gd name="T80" fmla="*/ 267 w 1564"/>
                <a:gd name="T81" fmla="*/ 59 h 871"/>
                <a:gd name="T82" fmla="*/ 267 w 1564"/>
                <a:gd name="T83" fmla="*/ 75 h 871"/>
                <a:gd name="T84" fmla="*/ 8 w 1564"/>
                <a:gd name="T85" fmla="*/ 101 h 871"/>
                <a:gd name="T86" fmla="*/ 459 w 1564"/>
                <a:gd name="T87" fmla="*/ 159 h 871"/>
                <a:gd name="T88" fmla="*/ 0 w 1564"/>
                <a:gd name="T89" fmla="*/ 209 h 871"/>
                <a:gd name="T90" fmla="*/ 459 w 1564"/>
                <a:gd name="T91" fmla="*/ 268 h 871"/>
                <a:gd name="T92" fmla="*/ 0 w 1564"/>
                <a:gd name="T93" fmla="*/ 309 h 871"/>
                <a:gd name="T94" fmla="*/ 267 w 1564"/>
                <a:gd name="T95" fmla="*/ 360 h 871"/>
                <a:gd name="T96" fmla="*/ 267 w 1564"/>
                <a:gd name="T97" fmla="*/ 485 h 871"/>
                <a:gd name="T98" fmla="*/ 1563 w 1564"/>
                <a:gd name="T99" fmla="*/ 485 h 871"/>
                <a:gd name="T100" fmla="*/ 1563 w 1564"/>
                <a:gd name="T101" fmla="*/ 435 h 871"/>
                <a:gd name="T102" fmla="*/ 1538 w 1564"/>
                <a:gd name="T103" fmla="*/ 376 h 871"/>
                <a:gd name="T104" fmla="*/ 1429 w 1564"/>
                <a:gd name="T105" fmla="*/ 385 h 871"/>
                <a:gd name="T106" fmla="*/ 1195 w 1564"/>
                <a:gd name="T107" fmla="*/ 385 h 871"/>
                <a:gd name="T108" fmla="*/ 1178 w 1564"/>
                <a:gd name="T109" fmla="*/ 376 h 871"/>
                <a:gd name="T110" fmla="*/ 1178 w 1564"/>
                <a:gd name="T111" fmla="*/ 193 h 871"/>
                <a:gd name="T112" fmla="*/ 1195 w 1564"/>
                <a:gd name="T113" fmla="*/ 184 h 871"/>
                <a:gd name="T114" fmla="*/ 1237 w 1564"/>
                <a:gd name="T115" fmla="*/ 184 h 871"/>
                <a:gd name="T116" fmla="*/ 1245 w 1564"/>
                <a:gd name="T117" fmla="*/ 184 h 871"/>
                <a:gd name="T118" fmla="*/ 1438 w 1564"/>
                <a:gd name="T119" fmla="*/ 368 h 871"/>
                <a:gd name="T120" fmla="*/ 1429 w 1564"/>
                <a:gd name="T121" fmla="*/ 385 h 871"/>
                <a:gd name="T122" fmla="*/ 1429 w 1564"/>
                <a:gd name="T123" fmla="*/ 385 h 871"/>
                <a:gd name="T124" fmla="*/ 1429 w 1564"/>
                <a:gd name="T125" fmla="*/ 385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chemeClr val="bg1"/>
            </a:solidFill>
            <a:ln>
              <a:noFill/>
            </a:ln>
            <a:effectLst/>
          </p:spPr>
          <p:txBody>
            <a:bodyPr anchor="ctr"/>
            <a:lstStyle/>
            <a:p>
              <a:pPr algn="ctr"/>
              <a:endParaRPr/>
            </a:p>
          </p:txBody>
        </p:sp>
      </p:grpSp>
      <p:grpSp>
        <p:nvGrpSpPr>
          <p:cNvPr id="7" name="千图PPT彼岸天：ID 8661124库_组合 16">
            <a:extLst>
              <a:ext uri="{FF2B5EF4-FFF2-40B4-BE49-F238E27FC236}">
                <a16:creationId xmlns:a16="http://schemas.microsoft.com/office/drawing/2014/main" id="{298ADE91-EFC1-4D1C-BA9A-6C7FE334D576}"/>
              </a:ext>
            </a:extLst>
          </p:cNvPr>
          <p:cNvGrpSpPr/>
          <p:nvPr>
            <p:custDataLst>
              <p:tags r:id="rId3"/>
            </p:custDataLst>
          </p:nvPr>
        </p:nvGrpSpPr>
        <p:grpSpPr>
          <a:xfrm>
            <a:off x="834173" y="2591960"/>
            <a:ext cx="4443545" cy="1585049"/>
            <a:chOff x="726520" y="2460116"/>
            <a:chExt cx="4443545" cy="1585049"/>
          </a:xfrm>
        </p:grpSpPr>
        <p:sp>
          <p:nvSpPr>
            <p:cNvPr id="14" name="TextBox 49">
              <a:extLst>
                <a:ext uri="{FF2B5EF4-FFF2-40B4-BE49-F238E27FC236}">
                  <a16:creationId xmlns:a16="http://schemas.microsoft.com/office/drawing/2014/main" id="{37C0FDB6-CC98-4F39-BCB6-F02B25DD08EB}"/>
                </a:ext>
              </a:extLst>
            </p:cNvPr>
            <p:cNvSpPr txBox="1"/>
            <p:nvPr/>
          </p:nvSpPr>
          <p:spPr>
            <a:xfrm>
              <a:off x="749485" y="2460116"/>
              <a:ext cx="1415772" cy="338554"/>
            </a:xfrm>
            <a:prstGeom prst="rect">
              <a:avLst/>
            </a:prstGeom>
            <a:noFill/>
          </p:spPr>
          <p:txBody>
            <a:bodyPr wrap="none">
              <a:normAutofit/>
            </a:bodyPr>
            <a:lstStyle/>
            <a:p>
              <a:r>
                <a:rPr lang="zh-CN" altLang="en-US" sz="1600" b="1" dirty="0"/>
                <a:t>输入标题文本</a:t>
              </a:r>
            </a:p>
          </p:txBody>
        </p:sp>
        <p:sp>
          <p:nvSpPr>
            <p:cNvPr id="15" name="Rectangle 1">
              <a:extLst>
                <a:ext uri="{FF2B5EF4-FFF2-40B4-BE49-F238E27FC236}">
                  <a16:creationId xmlns:a16="http://schemas.microsoft.com/office/drawing/2014/main" id="{7F086E3F-9599-44AC-8020-C1036C691C2E}"/>
                </a:ext>
              </a:extLst>
            </p:cNvPr>
            <p:cNvSpPr/>
            <p:nvPr/>
          </p:nvSpPr>
          <p:spPr>
            <a:xfrm>
              <a:off x="726520" y="3445001"/>
              <a:ext cx="4420580" cy="600164"/>
            </a:xfrm>
            <a:prstGeom prst="rect">
              <a:avLst/>
            </a:prstGeom>
          </p:spPr>
          <p:txBody>
            <a:bodyPr wrap="square">
              <a:normAutofit/>
            </a:bodyPr>
            <a:lstStyle/>
            <a:p>
              <a:pPr algn="just">
                <a:lnSpc>
                  <a:spcPct val="120000"/>
                </a:lnSpc>
              </a:pPr>
              <a:r>
                <a:rPr lang="zh-CN" altLang="en-US" sz="1100" dirty="0"/>
                <a:t>请替换文字内容复制你的内容到此请替换文字内容复制你的内容到此</a:t>
              </a:r>
              <a:br>
                <a:rPr lang="zh-CN" altLang="en-US" sz="1100" dirty="0"/>
              </a:br>
              <a:r>
                <a:rPr lang="zh-CN" altLang="en-US" sz="1100" dirty="0"/>
                <a:t>如需更改请在（设置形状格式）菜单下（文本选项）中调整</a:t>
              </a:r>
            </a:p>
          </p:txBody>
        </p:sp>
        <p:sp>
          <p:nvSpPr>
            <p:cNvPr id="16" name="Rectangle 51">
              <a:extLst>
                <a:ext uri="{FF2B5EF4-FFF2-40B4-BE49-F238E27FC236}">
                  <a16:creationId xmlns:a16="http://schemas.microsoft.com/office/drawing/2014/main" id="{8014A82F-0385-4C1B-94D7-098D0CD9E73D}"/>
                </a:ext>
              </a:extLst>
            </p:cNvPr>
            <p:cNvSpPr/>
            <p:nvPr/>
          </p:nvSpPr>
          <p:spPr>
            <a:xfrm>
              <a:off x="749485" y="2798670"/>
              <a:ext cx="4420580" cy="600164"/>
            </a:xfrm>
            <a:prstGeom prst="rect">
              <a:avLst/>
            </a:prstGeom>
          </p:spPr>
          <p:txBody>
            <a:bodyPr wrap="square">
              <a:normAutofit/>
            </a:bodyPr>
            <a:lstStyle/>
            <a:p>
              <a:pPr algn="just">
                <a:lnSpc>
                  <a:spcPct val="120000"/>
                </a:lnSpc>
              </a:pPr>
              <a:r>
                <a:rPr lang="zh-CN" altLang="en-US" sz="1100" dirty="0"/>
                <a:t>请替换文字内容复制你的内容到此请替换文字内容复制你的内容到此</a:t>
              </a:r>
              <a:br>
                <a:rPr lang="zh-CN" altLang="en-US" sz="1100" dirty="0"/>
              </a:br>
              <a:r>
                <a:rPr lang="zh-CN" altLang="en-US" sz="1100" dirty="0"/>
                <a:t>如需更改请在（设置形状格式）菜单下（文本选项）中调整</a:t>
              </a:r>
            </a:p>
          </p:txBody>
        </p:sp>
      </p:grpSp>
      <p:grpSp>
        <p:nvGrpSpPr>
          <p:cNvPr id="8" name="千图PPT彼岸天：ID 8661124库_组合 52">
            <a:extLst>
              <a:ext uri="{FF2B5EF4-FFF2-40B4-BE49-F238E27FC236}">
                <a16:creationId xmlns:a16="http://schemas.microsoft.com/office/drawing/2014/main" id="{EBDBA5C5-0694-4617-BDA0-127060D35C25}"/>
              </a:ext>
            </a:extLst>
          </p:cNvPr>
          <p:cNvGrpSpPr/>
          <p:nvPr>
            <p:custDataLst>
              <p:tags r:id="rId4"/>
            </p:custDataLst>
          </p:nvPr>
        </p:nvGrpSpPr>
        <p:grpSpPr>
          <a:xfrm>
            <a:off x="9060262" y="3312922"/>
            <a:ext cx="2297566" cy="1029871"/>
            <a:chOff x="8310665" y="1725200"/>
            <a:chExt cx="2606276" cy="1029871"/>
          </a:xfrm>
        </p:grpSpPr>
        <p:sp>
          <p:nvSpPr>
            <p:cNvPr id="12" name="TextBox 53">
              <a:extLst>
                <a:ext uri="{FF2B5EF4-FFF2-40B4-BE49-F238E27FC236}">
                  <a16:creationId xmlns:a16="http://schemas.microsoft.com/office/drawing/2014/main" id="{C29CE414-C8F4-4B75-AA4B-2B9AB4ADDBA6}"/>
                </a:ext>
              </a:extLst>
            </p:cNvPr>
            <p:cNvSpPr txBox="1"/>
            <p:nvPr/>
          </p:nvSpPr>
          <p:spPr>
            <a:xfrm>
              <a:off x="8310665" y="1980308"/>
              <a:ext cx="2606276" cy="774763"/>
            </a:xfrm>
            <a:prstGeom prst="rect">
              <a:avLst/>
            </a:prstGeom>
            <a:noFill/>
          </p:spPr>
          <p:txBody>
            <a:bodyPr wrap="square" lIns="0" tIns="0" rIns="0" bIns="0">
              <a:normAutofit/>
            </a:bodyPr>
            <a:lstStyle/>
            <a:p>
              <a:pPr>
                <a:lnSpc>
                  <a:spcPct val="120000"/>
                </a:lnSpc>
              </a:pPr>
              <a:r>
                <a:rPr lang="zh-CN" altLang="en-US" sz="1100" dirty="0"/>
                <a:t>请替换文字内容复制你的内容到此请替换文字内容复制你的内容到此</a:t>
              </a:r>
            </a:p>
          </p:txBody>
        </p:sp>
        <p:sp>
          <p:nvSpPr>
            <p:cNvPr id="13" name="TextBox 54">
              <a:extLst>
                <a:ext uri="{FF2B5EF4-FFF2-40B4-BE49-F238E27FC236}">
                  <a16:creationId xmlns:a16="http://schemas.microsoft.com/office/drawing/2014/main" id="{4A02D893-7806-4982-AE8D-CA261091938E}"/>
                </a:ext>
              </a:extLst>
            </p:cNvPr>
            <p:cNvSpPr txBox="1"/>
            <p:nvPr/>
          </p:nvSpPr>
          <p:spPr>
            <a:xfrm>
              <a:off x="8310665" y="1725200"/>
              <a:ext cx="1396522" cy="246221"/>
            </a:xfrm>
            <a:prstGeom prst="rect">
              <a:avLst/>
            </a:prstGeom>
            <a:noFill/>
          </p:spPr>
          <p:txBody>
            <a:bodyPr wrap="none" lIns="0" tIns="0" rIns="0" bIns="0">
              <a:normAutofit/>
            </a:bodyPr>
            <a:lstStyle/>
            <a:p>
              <a:pPr lvl="0"/>
              <a:r>
                <a:rPr lang="zh-CN" altLang="en-US" sz="1600" b="1" dirty="0"/>
                <a:t>输入标题文本</a:t>
              </a:r>
            </a:p>
          </p:txBody>
        </p:sp>
      </p:grpSp>
      <p:grpSp>
        <p:nvGrpSpPr>
          <p:cNvPr id="9" name="千图PPT彼岸天：ID 8661124库_组合 55">
            <a:extLst>
              <a:ext uri="{FF2B5EF4-FFF2-40B4-BE49-F238E27FC236}">
                <a16:creationId xmlns:a16="http://schemas.microsoft.com/office/drawing/2014/main" id="{581A6011-3734-47D1-87C5-2799038543AD}"/>
              </a:ext>
            </a:extLst>
          </p:cNvPr>
          <p:cNvGrpSpPr/>
          <p:nvPr>
            <p:custDataLst>
              <p:tags r:id="rId5"/>
            </p:custDataLst>
          </p:nvPr>
        </p:nvGrpSpPr>
        <p:grpSpPr>
          <a:xfrm>
            <a:off x="8232922" y="4763221"/>
            <a:ext cx="3124905" cy="1029871"/>
            <a:chOff x="8310665" y="1725200"/>
            <a:chExt cx="2606276" cy="1029871"/>
          </a:xfrm>
        </p:grpSpPr>
        <p:sp>
          <p:nvSpPr>
            <p:cNvPr id="10" name="TextBox 56">
              <a:extLst>
                <a:ext uri="{FF2B5EF4-FFF2-40B4-BE49-F238E27FC236}">
                  <a16:creationId xmlns:a16="http://schemas.microsoft.com/office/drawing/2014/main" id="{04D16F17-55AA-4A46-9AC4-9CA59EAB8391}"/>
                </a:ext>
              </a:extLst>
            </p:cNvPr>
            <p:cNvSpPr txBox="1"/>
            <p:nvPr/>
          </p:nvSpPr>
          <p:spPr>
            <a:xfrm>
              <a:off x="8310665" y="1980308"/>
              <a:ext cx="2606276" cy="774763"/>
            </a:xfrm>
            <a:prstGeom prst="rect">
              <a:avLst/>
            </a:prstGeom>
            <a:noFill/>
          </p:spPr>
          <p:txBody>
            <a:bodyPr wrap="square" lIns="0" tIns="0" rIns="0" bIns="0">
              <a:normAutofit/>
            </a:bodyPr>
            <a:lstStyle/>
            <a:p>
              <a:pPr>
                <a:lnSpc>
                  <a:spcPct val="120000"/>
                </a:lnSpc>
              </a:pPr>
              <a:r>
                <a:rPr lang="zh-CN" altLang="en-US" sz="1100" dirty="0"/>
                <a:t>请替换文字内容复制你的内容到此</a:t>
              </a:r>
              <a:br>
                <a:rPr lang="zh-CN" altLang="en-US" sz="1100" dirty="0"/>
              </a:br>
              <a:r>
                <a:rPr lang="zh-CN" altLang="en-US" sz="1100" dirty="0"/>
                <a:t>请替换文字内容复制你的内容到此</a:t>
              </a:r>
            </a:p>
          </p:txBody>
        </p:sp>
        <p:sp>
          <p:nvSpPr>
            <p:cNvPr id="11" name="TextBox 57">
              <a:extLst>
                <a:ext uri="{FF2B5EF4-FFF2-40B4-BE49-F238E27FC236}">
                  <a16:creationId xmlns:a16="http://schemas.microsoft.com/office/drawing/2014/main" id="{A33DB8DD-9C00-4723-8A3F-E2460C77B158}"/>
                </a:ext>
              </a:extLst>
            </p:cNvPr>
            <p:cNvSpPr txBox="1"/>
            <p:nvPr/>
          </p:nvSpPr>
          <p:spPr>
            <a:xfrm>
              <a:off x="8310665" y="1725200"/>
              <a:ext cx="1026784" cy="246221"/>
            </a:xfrm>
            <a:prstGeom prst="rect">
              <a:avLst/>
            </a:prstGeom>
            <a:noFill/>
          </p:spPr>
          <p:txBody>
            <a:bodyPr wrap="none" lIns="0" tIns="0" rIns="0" bIns="0">
              <a:normAutofit/>
            </a:bodyPr>
            <a:lstStyle/>
            <a:p>
              <a:pPr lvl="0"/>
              <a:r>
                <a:rPr lang="zh-CN" altLang="en-US" sz="1600" b="1" dirty="0"/>
                <a:t>输入标题文本</a:t>
              </a:r>
            </a:p>
          </p:txBody>
        </p:sp>
      </p:grpSp>
    </p:spTree>
    <p:extLst>
      <p:ext uri="{BB962C8B-B14F-4D97-AF65-F5344CB8AC3E}">
        <p14:creationId xmlns:p14="http://schemas.microsoft.com/office/powerpoint/2010/main" val="494899294"/>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53" presetClass="entr" presetSubtype="52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anim calcmode="lin" valueType="num">
                                      <p:cBhvr>
                                        <p:cTn id="15" dur="500" fill="hold"/>
                                        <p:tgtEl>
                                          <p:spTgt spid="4"/>
                                        </p:tgtEl>
                                        <p:attrNameLst>
                                          <p:attrName>ppt_x</p:attrName>
                                        </p:attrNameLst>
                                      </p:cBhvr>
                                      <p:tavLst>
                                        <p:tav tm="0">
                                          <p:val>
                                            <p:fltVal val="0.5"/>
                                          </p:val>
                                        </p:tav>
                                        <p:tav tm="100000">
                                          <p:val>
                                            <p:strVal val="#ppt_x"/>
                                          </p:val>
                                        </p:tav>
                                      </p:tavLst>
                                    </p:anim>
                                    <p:anim calcmode="lin" valueType="num">
                                      <p:cBhvr>
                                        <p:cTn id="16" dur="500" fill="hold"/>
                                        <p:tgtEl>
                                          <p:spTgt spid="4"/>
                                        </p:tgtEl>
                                        <p:attrNameLst>
                                          <p:attrName>ppt_y</p:attrName>
                                        </p:attrNameLst>
                                      </p:cBhvr>
                                      <p:tavLst>
                                        <p:tav tm="0">
                                          <p:val>
                                            <p:fltVal val="0.5"/>
                                          </p:val>
                                        </p:tav>
                                        <p:tav tm="100000">
                                          <p:val>
                                            <p:strVal val="#ppt_y"/>
                                          </p:val>
                                        </p:tav>
                                      </p:tavLst>
                                    </p:anim>
                                  </p:childTnLst>
                                </p:cTn>
                              </p:par>
                            </p:childTnLst>
                          </p:cTn>
                        </p:par>
                        <p:par>
                          <p:cTn id="17" fill="hold">
                            <p:stCondLst>
                              <p:cond delay="1000"/>
                            </p:stCondLst>
                            <p:childTnLst>
                              <p:par>
                                <p:cTn id="18" presetID="53" presetClass="entr" presetSubtype="528"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anim calcmode="lin" valueType="num">
                                      <p:cBhvr>
                                        <p:cTn id="23" dur="500" fill="hold"/>
                                        <p:tgtEl>
                                          <p:spTgt spid="8"/>
                                        </p:tgtEl>
                                        <p:attrNameLst>
                                          <p:attrName>ppt_x</p:attrName>
                                        </p:attrNameLst>
                                      </p:cBhvr>
                                      <p:tavLst>
                                        <p:tav tm="0">
                                          <p:val>
                                            <p:fltVal val="0.5"/>
                                          </p:val>
                                        </p:tav>
                                        <p:tav tm="100000">
                                          <p:val>
                                            <p:strVal val="#ppt_x"/>
                                          </p:val>
                                        </p:tav>
                                      </p:tavLst>
                                    </p:anim>
                                    <p:anim calcmode="lin" valueType="num">
                                      <p:cBhvr>
                                        <p:cTn id="24" dur="500" fill="hold"/>
                                        <p:tgtEl>
                                          <p:spTgt spid="8"/>
                                        </p:tgtEl>
                                        <p:attrNameLst>
                                          <p:attrName>ppt_y</p:attrName>
                                        </p:attrNameLst>
                                      </p:cBhvr>
                                      <p:tavLst>
                                        <p:tav tm="0">
                                          <p:val>
                                            <p:fltVal val="0.5"/>
                                          </p:val>
                                        </p:tav>
                                        <p:tav tm="100000">
                                          <p:val>
                                            <p:strVal val="#ppt_y"/>
                                          </p:val>
                                        </p:tav>
                                      </p:tavLst>
                                    </p:anim>
                                  </p:childTnLst>
                                </p:cTn>
                              </p:par>
                            </p:childTnLst>
                          </p:cTn>
                        </p:par>
                        <p:par>
                          <p:cTn id="25" fill="hold">
                            <p:stCondLst>
                              <p:cond delay="1500"/>
                            </p:stCondLst>
                            <p:childTnLst>
                              <p:par>
                                <p:cTn id="26" presetID="53" presetClass="entr" presetSubtype="528"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anim calcmode="lin" valueType="num">
                                      <p:cBhvr>
                                        <p:cTn id="31" dur="500" fill="hold"/>
                                        <p:tgtEl>
                                          <p:spTgt spid="9"/>
                                        </p:tgtEl>
                                        <p:attrNameLst>
                                          <p:attrName>ppt_x</p:attrName>
                                        </p:attrNameLst>
                                      </p:cBhvr>
                                      <p:tavLst>
                                        <p:tav tm="0">
                                          <p:val>
                                            <p:fltVal val="0.5"/>
                                          </p:val>
                                        </p:tav>
                                        <p:tav tm="100000">
                                          <p:val>
                                            <p:strVal val="#ppt_x"/>
                                          </p:val>
                                        </p:tav>
                                      </p:tavLst>
                                    </p:anim>
                                    <p:anim calcmode="lin" valueType="num">
                                      <p:cBhvr>
                                        <p:cTn id="32" dur="500" fill="hold"/>
                                        <p:tgtEl>
                                          <p:spTgt spid="9"/>
                                        </p:tgtEl>
                                        <p:attrNameLst>
                                          <p:attrName>ppt_y</p:attrName>
                                        </p:attrNameLst>
                                      </p:cBhvr>
                                      <p:tavLst>
                                        <p:tav tm="0">
                                          <p:val>
                                            <p:fltVal val="0.5"/>
                                          </p:val>
                                        </p:tav>
                                        <p:tav tm="100000">
                                          <p:val>
                                            <p:strVal val="#ppt_y"/>
                                          </p:val>
                                        </p:tav>
                                      </p:tavLst>
                                    </p:anim>
                                  </p:childTnLst>
                                </p:cTn>
                              </p:par>
                            </p:childTnLst>
                          </p:cTn>
                        </p:par>
                        <p:par>
                          <p:cTn id="33" fill="hold">
                            <p:stCondLst>
                              <p:cond delay="2000"/>
                            </p:stCondLst>
                            <p:childTnLst>
                              <p:par>
                                <p:cTn id="34" presetID="53" presetClass="entr" presetSubtype="528"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animEffect transition="in" filter="fade">
                                      <p:cBhvr>
                                        <p:cTn id="38" dur="500"/>
                                        <p:tgtEl>
                                          <p:spTgt spid="7"/>
                                        </p:tgtEl>
                                      </p:cBhvr>
                                    </p:animEffect>
                                    <p:anim calcmode="lin" valueType="num">
                                      <p:cBhvr>
                                        <p:cTn id="39" dur="500" fill="hold"/>
                                        <p:tgtEl>
                                          <p:spTgt spid="7"/>
                                        </p:tgtEl>
                                        <p:attrNameLst>
                                          <p:attrName>ppt_x</p:attrName>
                                        </p:attrNameLst>
                                      </p:cBhvr>
                                      <p:tavLst>
                                        <p:tav tm="0">
                                          <p:val>
                                            <p:fltVal val="0.5"/>
                                          </p:val>
                                        </p:tav>
                                        <p:tav tm="100000">
                                          <p:val>
                                            <p:strVal val="#ppt_x"/>
                                          </p:val>
                                        </p:tav>
                                      </p:tavLst>
                                    </p:anim>
                                    <p:anim calcmode="lin" valueType="num">
                                      <p:cBhvr>
                                        <p:cTn id="40" dur="500" fill="hold"/>
                                        <p:tgtEl>
                                          <p:spTgt spid="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文本框 48">
            <a:extLst>
              <a:ext uri="{FF2B5EF4-FFF2-40B4-BE49-F238E27FC236}">
                <a16:creationId xmlns:a16="http://schemas.microsoft.com/office/drawing/2014/main" id="{8F8BAAF7-ACF4-4A93-A2E6-1F5F39EE6F6B}"/>
              </a:ext>
            </a:extLst>
          </p:cNvPr>
          <p:cNvSpPr txBox="1"/>
          <p:nvPr>
            <p:custDataLst>
              <p:tags r:id="rId1"/>
            </p:custDataLst>
          </p:nvPr>
        </p:nvSpPr>
        <p:spPr>
          <a:xfrm>
            <a:off x="4745045" y="3187871"/>
            <a:ext cx="5296788" cy="553998"/>
          </a:xfrm>
          <a:prstGeom prst="rect">
            <a:avLst/>
          </a:prstGeom>
          <a:noFill/>
        </p:spPr>
        <p:txBody>
          <a:bodyPr wrap="square" lIns="0" tIns="0" rIns="0" bIns="0" rtlCol="0">
            <a:spAutoFit/>
          </a:bodyPr>
          <a:lstStyle/>
          <a:p>
            <a:pPr lvl="0">
              <a:defRPr/>
            </a:pPr>
            <a:r>
              <a:rPr lang="zh-CN" altLang="en-US" sz="3600" dirty="0">
                <a:solidFill>
                  <a:srgbClr val="040404"/>
                </a:solidFill>
                <a:latin typeface="腾祥铁山楷书简繁合集" panose="01010104010101010101" pitchFamily="2" charset="-122"/>
                <a:ea typeface="腾祥铁山楷书简繁合集" panose="01010104010101010101" pitchFamily="2" charset="-122"/>
                <a:cs typeface="+mn-ea"/>
                <a:sym typeface="Arial" panose="020B0604020202020204" pitchFamily="34" charset="0"/>
              </a:rPr>
              <a:t>成功项目展示</a:t>
            </a:r>
          </a:p>
        </p:txBody>
      </p:sp>
      <p:sp>
        <p:nvSpPr>
          <p:cNvPr id="3" name="PA_文本框 11">
            <a:extLst>
              <a:ext uri="{FF2B5EF4-FFF2-40B4-BE49-F238E27FC236}">
                <a16:creationId xmlns:a16="http://schemas.microsoft.com/office/drawing/2014/main" id="{1E876C58-8DC3-429D-82F0-599B63F185ED}"/>
              </a:ext>
            </a:extLst>
          </p:cNvPr>
          <p:cNvSpPr txBox="1"/>
          <p:nvPr>
            <p:custDataLst>
              <p:tags r:id="rId2"/>
            </p:custDataLst>
          </p:nvPr>
        </p:nvSpPr>
        <p:spPr>
          <a:xfrm>
            <a:off x="4372936" y="3832631"/>
            <a:ext cx="1742076" cy="204030"/>
          </a:xfrm>
          <a:prstGeom prst="rect">
            <a:avLst/>
          </a:prstGeom>
          <a:noFill/>
        </p:spPr>
        <p:txBody>
          <a:bodyPr wrap="square" lIns="0" tIns="0" rIns="0" bIns="0" rtlCol="0">
            <a:spAutoFit/>
          </a:bodyPr>
          <a:lstStyle/>
          <a:p>
            <a:pPr marL="162530" marR="0" lvl="1" indent="-16253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mn-ea"/>
                <a:sym typeface="Arial" panose="020B0604020202020204" pitchFamily="34" charset="0"/>
              </a:rPr>
              <a:t>添加相关标题文字</a:t>
            </a:r>
            <a:endParaRPr kumimoji="0" lang="en-US" altLang="zh-CN"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sym typeface="Arial" panose="020B0604020202020204" pitchFamily="34" charset="0"/>
            </a:endParaRPr>
          </a:p>
        </p:txBody>
      </p:sp>
      <p:sp>
        <p:nvSpPr>
          <p:cNvPr id="4" name="PA_文本框 11">
            <a:extLst>
              <a:ext uri="{FF2B5EF4-FFF2-40B4-BE49-F238E27FC236}">
                <a16:creationId xmlns:a16="http://schemas.microsoft.com/office/drawing/2014/main" id="{0B44D666-94B9-46D1-9701-B5B71719F8F9}"/>
              </a:ext>
            </a:extLst>
          </p:cNvPr>
          <p:cNvSpPr txBox="1"/>
          <p:nvPr>
            <p:custDataLst>
              <p:tags r:id="rId3"/>
            </p:custDataLst>
          </p:nvPr>
        </p:nvSpPr>
        <p:spPr>
          <a:xfrm>
            <a:off x="6326358" y="3832631"/>
            <a:ext cx="1742076" cy="204030"/>
          </a:xfrm>
          <a:prstGeom prst="rect">
            <a:avLst/>
          </a:prstGeom>
          <a:noFill/>
        </p:spPr>
        <p:txBody>
          <a:bodyPr wrap="square" lIns="0" tIns="0" rIns="0" bIns="0" rtlCol="0">
            <a:spAutoFit/>
          </a:bodyPr>
          <a:lstStyle/>
          <a:p>
            <a:pPr marL="162530" marR="0" lvl="1" indent="-16253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mn-ea"/>
                <a:sym typeface="Arial" panose="020B0604020202020204" pitchFamily="34" charset="0"/>
              </a:rPr>
              <a:t>添加相关标题文字</a:t>
            </a:r>
            <a:endParaRPr kumimoji="0" lang="en-US" altLang="zh-CN"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sym typeface="Arial" panose="020B0604020202020204" pitchFamily="34" charset="0"/>
            </a:endParaRPr>
          </a:p>
        </p:txBody>
      </p:sp>
      <p:sp>
        <p:nvSpPr>
          <p:cNvPr id="5" name="PA_文本框 11">
            <a:extLst>
              <a:ext uri="{FF2B5EF4-FFF2-40B4-BE49-F238E27FC236}">
                <a16:creationId xmlns:a16="http://schemas.microsoft.com/office/drawing/2014/main" id="{A7368264-73F4-498B-9E17-0C6167B95CDA}"/>
              </a:ext>
            </a:extLst>
          </p:cNvPr>
          <p:cNvSpPr txBox="1"/>
          <p:nvPr>
            <p:custDataLst>
              <p:tags r:id="rId4"/>
            </p:custDataLst>
          </p:nvPr>
        </p:nvSpPr>
        <p:spPr>
          <a:xfrm>
            <a:off x="4372936" y="4127423"/>
            <a:ext cx="1742076" cy="204030"/>
          </a:xfrm>
          <a:prstGeom prst="rect">
            <a:avLst/>
          </a:prstGeom>
          <a:noFill/>
        </p:spPr>
        <p:txBody>
          <a:bodyPr wrap="square" lIns="0" tIns="0" rIns="0" bIns="0" rtlCol="0">
            <a:spAutoFit/>
          </a:bodyPr>
          <a:lstStyle/>
          <a:p>
            <a:pPr marL="162530" marR="0" lvl="1" indent="-16253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mn-ea"/>
                <a:sym typeface="Arial" panose="020B0604020202020204" pitchFamily="34" charset="0"/>
              </a:rPr>
              <a:t>添加相关标题文字</a:t>
            </a:r>
            <a:endParaRPr kumimoji="0" lang="en-US" altLang="zh-CN"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sym typeface="Arial" panose="020B0604020202020204" pitchFamily="34" charset="0"/>
            </a:endParaRPr>
          </a:p>
        </p:txBody>
      </p:sp>
      <p:sp>
        <p:nvSpPr>
          <p:cNvPr id="6" name="PA_文本框 11">
            <a:extLst>
              <a:ext uri="{FF2B5EF4-FFF2-40B4-BE49-F238E27FC236}">
                <a16:creationId xmlns:a16="http://schemas.microsoft.com/office/drawing/2014/main" id="{CC1135D9-B72F-48AB-A6E2-C693E6251312}"/>
              </a:ext>
            </a:extLst>
          </p:cNvPr>
          <p:cNvSpPr txBox="1"/>
          <p:nvPr>
            <p:custDataLst>
              <p:tags r:id="rId5"/>
            </p:custDataLst>
          </p:nvPr>
        </p:nvSpPr>
        <p:spPr>
          <a:xfrm>
            <a:off x="6326358" y="4127423"/>
            <a:ext cx="1742076" cy="204030"/>
          </a:xfrm>
          <a:prstGeom prst="rect">
            <a:avLst/>
          </a:prstGeom>
          <a:noFill/>
        </p:spPr>
        <p:txBody>
          <a:bodyPr wrap="square" lIns="0" tIns="0" rIns="0" bIns="0" rtlCol="0">
            <a:spAutoFit/>
          </a:bodyPr>
          <a:lstStyle/>
          <a:p>
            <a:pPr marL="162530" marR="0" lvl="1" indent="-16253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mn-ea"/>
                <a:sym typeface="Arial" panose="020B0604020202020204" pitchFamily="34" charset="0"/>
              </a:rPr>
              <a:t>添加相关标题文字</a:t>
            </a:r>
            <a:endParaRPr kumimoji="0" lang="en-US" altLang="zh-CN"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sym typeface="Arial" panose="020B0604020202020204" pitchFamily="34" charset="0"/>
            </a:endParaRPr>
          </a:p>
        </p:txBody>
      </p:sp>
      <p:sp>
        <p:nvSpPr>
          <p:cNvPr id="7" name="PA_矩形 259">
            <a:extLst>
              <a:ext uri="{FF2B5EF4-FFF2-40B4-BE49-F238E27FC236}">
                <a16:creationId xmlns:a16="http://schemas.microsoft.com/office/drawing/2014/main" id="{B269EAFE-580A-4141-90F3-DA5D954134DC}"/>
              </a:ext>
            </a:extLst>
          </p:cNvPr>
          <p:cNvSpPr>
            <a:spLocks noChangeArrowheads="1"/>
          </p:cNvSpPr>
          <p:nvPr>
            <p:custDataLst>
              <p:tags r:id="rId6"/>
            </p:custDataLst>
          </p:nvPr>
        </p:nvSpPr>
        <p:spPr bwMode="auto">
          <a:xfrm>
            <a:off x="4531010" y="1359357"/>
            <a:ext cx="3168004" cy="210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altLang="zh-CN" sz="13082" b="0" i="0" u="none" strike="noStrike" kern="1200" cap="all" spc="284"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Arial" panose="020B0604020202020204" pitchFamily="34" charset="0"/>
                <a:sym typeface="Arial" panose="020B0604020202020204" pitchFamily="34" charset="0"/>
              </a:rPr>
              <a:t>03</a:t>
            </a:r>
            <a:endParaRPr kumimoji="0" lang="zh-CN" altLang="en-US" sz="13082" b="0" i="0" u="none" strike="noStrike" kern="1200" cap="all" spc="284"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925503324"/>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grpId="0" nodeType="withEffect">
                                  <p:stCondLst>
                                    <p:cond delay="2500"/>
                                  </p:stCondLst>
                                  <p:iterate type="lt">
                                    <p:tmPct val="30000"/>
                                  </p:iterate>
                                  <p:childTnLst>
                                    <p:set>
                                      <p:cBhvr>
                                        <p:cTn id="11" dur="1" fill="hold">
                                          <p:stCondLst>
                                            <p:cond delay="0"/>
                                          </p:stCondLst>
                                        </p:cTn>
                                        <p:tgtEl>
                                          <p:spTgt spid="2"/>
                                        </p:tgtEl>
                                        <p:attrNameLst>
                                          <p:attrName>style.visibility</p:attrName>
                                        </p:attrNameLst>
                                      </p:cBhvr>
                                      <p:to>
                                        <p:strVal val="visible"/>
                                      </p:to>
                                    </p:set>
                                    <p:animEffect transition="in" filter="wipe(left)">
                                      <p:cBhvr>
                                        <p:cTn id="12" dur="200"/>
                                        <p:tgtEl>
                                          <p:spTgt spid="2"/>
                                        </p:tgtEl>
                                      </p:cBhvr>
                                    </p:animEffect>
                                  </p:childTnLst>
                                </p:cTn>
                              </p:par>
                              <p:par>
                                <p:cTn id="13" presetID="36" presetClass="emph" presetSubtype="0" fill="hold" grpId="1" nodeType="withEffect">
                                  <p:stCondLst>
                                    <p:cond delay="2500"/>
                                  </p:stCondLst>
                                  <p:iterate type="lt">
                                    <p:tmPct val="30000"/>
                                  </p:iterate>
                                  <p:childTnLst>
                                    <p:animScale>
                                      <p:cBhvr>
                                        <p:cTn id="14" dur="50" autoRev="1" fill="hold">
                                          <p:stCondLst>
                                            <p:cond delay="0"/>
                                          </p:stCondLst>
                                        </p:cTn>
                                        <p:tgtEl>
                                          <p:spTgt spid="2"/>
                                        </p:tgtEl>
                                      </p:cBhvr>
                                      <p:to x="80000" y="100000"/>
                                    </p:animScale>
                                    <p:anim by="(#ppt_w*0.10)" calcmode="lin" valueType="num">
                                      <p:cBhvr>
                                        <p:cTn id="15" dur="50" autoRev="1" fill="hold">
                                          <p:stCondLst>
                                            <p:cond delay="0"/>
                                          </p:stCondLst>
                                        </p:cTn>
                                        <p:tgtEl>
                                          <p:spTgt spid="2"/>
                                        </p:tgtEl>
                                        <p:attrNameLst>
                                          <p:attrName>ppt_x</p:attrName>
                                        </p:attrNameLst>
                                      </p:cBhvr>
                                    </p:anim>
                                    <p:anim by="(-#ppt_w*0.10)" calcmode="lin" valueType="num">
                                      <p:cBhvr>
                                        <p:cTn id="16" dur="50" autoRev="1" fill="hold">
                                          <p:stCondLst>
                                            <p:cond delay="0"/>
                                          </p:stCondLst>
                                        </p:cTn>
                                        <p:tgtEl>
                                          <p:spTgt spid="2"/>
                                        </p:tgtEl>
                                        <p:attrNameLst>
                                          <p:attrName>ppt_y</p:attrName>
                                        </p:attrNameLst>
                                      </p:cBhvr>
                                    </p:anim>
                                    <p:animRot by="-480000">
                                      <p:cBhvr>
                                        <p:cTn id="17" dur="50" autoRev="1" fill="hold">
                                          <p:stCondLst>
                                            <p:cond delay="0"/>
                                          </p:stCondLst>
                                        </p:cTn>
                                        <p:tgtEl>
                                          <p:spTgt spid="2"/>
                                        </p:tgtEl>
                                        <p:attrNameLst>
                                          <p:attrName>r</p:attrName>
                                        </p:attrNameLst>
                                      </p:cBhvr>
                                    </p:animRot>
                                  </p:childTnLst>
                                </p:cTn>
                              </p:par>
                              <p:par>
                                <p:cTn id="18" presetID="12" presetClass="entr" presetSubtype="8" fill="hold" grpId="0" nodeType="withEffect">
                                  <p:stCondLst>
                                    <p:cond delay="270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p:tgtEl>
                                          <p:spTgt spid="3"/>
                                        </p:tgtEl>
                                        <p:attrNameLst>
                                          <p:attrName>ppt_x</p:attrName>
                                        </p:attrNameLst>
                                      </p:cBhvr>
                                      <p:tavLst>
                                        <p:tav tm="0">
                                          <p:val>
                                            <p:strVal val="#ppt_x-#ppt_w*1.125000"/>
                                          </p:val>
                                        </p:tav>
                                        <p:tav tm="100000">
                                          <p:val>
                                            <p:strVal val="#ppt_x"/>
                                          </p:val>
                                        </p:tav>
                                      </p:tavLst>
                                    </p:anim>
                                    <p:animEffect transition="in" filter="wipe(right)">
                                      <p:cBhvr>
                                        <p:cTn id="21" dur="500"/>
                                        <p:tgtEl>
                                          <p:spTgt spid="3"/>
                                        </p:tgtEl>
                                      </p:cBhvr>
                                    </p:animEffect>
                                  </p:childTnLst>
                                </p:cTn>
                              </p:par>
                              <p:par>
                                <p:cTn id="22" presetID="12" presetClass="entr" presetSubtype="8" fill="hold" grpId="0" nodeType="withEffect">
                                  <p:stCondLst>
                                    <p:cond delay="320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p:tgtEl>
                                          <p:spTgt spid="4"/>
                                        </p:tgtEl>
                                        <p:attrNameLst>
                                          <p:attrName>ppt_x</p:attrName>
                                        </p:attrNameLst>
                                      </p:cBhvr>
                                      <p:tavLst>
                                        <p:tav tm="0">
                                          <p:val>
                                            <p:strVal val="#ppt_x-#ppt_w*1.125000"/>
                                          </p:val>
                                        </p:tav>
                                        <p:tav tm="100000">
                                          <p:val>
                                            <p:strVal val="#ppt_x"/>
                                          </p:val>
                                        </p:tav>
                                      </p:tavLst>
                                    </p:anim>
                                    <p:animEffect transition="in" filter="wipe(right)">
                                      <p:cBhvr>
                                        <p:cTn id="25" dur="500"/>
                                        <p:tgtEl>
                                          <p:spTgt spid="4"/>
                                        </p:tgtEl>
                                      </p:cBhvr>
                                    </p:animEffect>
                                  </p:childTnLst>
                                </p:cTn>
                              </p:par>
                              <p:par>
                                <p:cTn id="26" presetID="12" presetClass="entr" presetSubtype="8" fill="hold" grpId="0" nodeType="withEffect">
                                  <p:stCondLst>
                                    <p:cond delay="370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p:tgtEl>
                                          <p:spTgt spid="5"/>
                                        </p:tgtEl>
                                        <p:attrNameLst>
                                          <p:attrName>ppt_x</p:attrName>
                                        </p:attrNameLst>
                                      </p:cBhvr>
                                      <p:tavLst>
                                        <p:tav tm="0">
                                          <p:val>
                                            <p:strVal val="#ppt_x-#ppt_w*1.125000"/>
                                          </p:val>
                                        </p:tav>
                                        <p:tav tm="100000">
                                          <p:val>
                                            <p:strVal val="#ppt_x"/>
                                          </p:val>
                                        </p:tav>
                                      </p:tavLst>
                                    </p:anim>
                                    <p:animEffect transition="in" filter="wipe(right)">
                                      <p:cBhvr>
                                        <p:cTn id="29" dur="500"/>
                                        <p:tgtEl>
                                          <p:spTgt spid="5"/>
                                        </p:tgtEl>
                                      </p:cBhvr>
                                    </p:animEffect>
                                  </p:childTnLst>
                                </p:cTn>
                              </p:par>
                              <p:par>
                                <p:cTn id="30" presetID="12" presetClass="entr" presetSubtype="8" fill="hold" grpId="0" nodeType="withEffect">
                                  <p:stCondLst>
                                    <p:cond delay="420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p:tgtEl>
                                          <p:spTgt spid="6"/>
                                        </p:tgtEl>
                                        <p:attrNameLst>
                                          <p:attrName>ppt_x</p:attrName>
                                        </p:attrNameLst>
                                      </p:cBhvr>
                                      <p:tavLst>
                                        <p:tav tm="0">
                                          <p:val>
                                            <p:strVal val="#ppt_x-#ppt_w*1.125000"/>
                                          </p:val>
                                        </p:tav>
                                        <p:tav tm="100000">
                                          <p:val>
                                            <p:strVal val="#ppt_x"/>
                                          </p:val>
                                        </p:tav>
                                      </p:tavLst>
                                    </p:anim>
                                    <p:animEffect transition="in" filter="wipe(right)">
                                      <p:cBhvr>
                                        <p:cTn id="3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4" grpId="0"/>
      <p:bldP spid="5" grpId="0"/>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千图PPT彼岸天：ID 8661124库_组合 1">
            <a:extLst>
              <a:ext uri="{FF2B5EF4-FFF2-40B4-BE49-F238E27FC236}">
                <a16:creationId xmlns:a16="http://schemas.microsoft.com/office/drawing/2014/main" id="{684885EB-019E-48F4-8C43-101D9ED4047A}"/>
              </a:ext>
            </a:extLst>
          </p:cNvPr>
          <p:cNvGrpSpPr/>
          <p:nvPr>
            <p:custDataLst>
              <p:tags r:id="rId1"/>
            </p:custDataLst>
          </p:nvPr>
        </p:nvGrpSpPr>
        <p:grpSpPr>
          <a:xfrm>
            <a:off x="1159916" y="1750793"/>
            <a:ext cx="2895349" cy="3016150"/>
            <a:chOff x="1159916" y="1750793"/>
            <a:chExt cx="2895349" cy="3016150"/>
          </a:xfrm>
        </p:grpSpPr>
        <p:sp>
          <p:nvSpPr>
            <p:cNvPr id="5" name="Freeform: Shape 34">
              <a:extLst>
                <a:ext uri="{FF2B5EF4-FFF2-40B4-BE49-F238E27FC236}">
                  <a16:creationId xmlns:a16="http://schemas.microsoft.com/office/drawing/2014/main" id="{404C8BF5-C0D6-4119-9BCC-6F5CD11FEC07}"/>
                </a:ext>
              </a:extLst>
            </p:cNvPr>
            <p:cNvSpPr>
              <a:spLocks/>
            </p:cNvSpPr>
            <p:nvPr/>
          </p:nvSpPr>
          <p:spPr bwMode="auto">
            <a:xfrm>
              <a:off x="1187167" y="1750793"/>
              <a:ext cx="2868098" cy="3016150"/>
            </a:xfrm>
            <a:custGeom>
              <a:avLst/>
              <a:gdLst>
                <a:gd name="T0" fmla="*/ 133 w 351"/>
                <a:gd name="T1" fmla="*/ 163 h 369"/>
                <a:gd name="T2" fmla="*/ 119 w 351"/>
                <a:gd name="T3" fmla="*/ 9 h 369"/>
                <a:gd name="T4" fmla="*/ 234 w 351"/>
                <a:gd name="T5" fmla="*/ 23 h 369"/>
                <a:gd name="T6" fmla="*/ 308 w 351"/>
                <a:gd name="T7" fmla="*/ 252 h 369"/>
                <a:gd name="T8" fmla="*/ 79 w 351"/>
                <a:gd name="T9" fmla="*/ 326 h 369"/>
                <a:gd name="T10" fmla="*/ 0 w 351"/>
                <a:gd name="T11" fmla="*/ 242 h 369"/>
                <a:gd name="T12" fmla="*/ 133 w 351"/>
                <a:gd name="T13" fmla="*/ 163 h 369"/>
              </a:gdLst>
              <a:ahLst/>
              <a:cxnLst>
                <a:cxn ang="0">
                  <a:pos x="T0" y="T1"/>
                </a:cxn>
                <a:cxn ang="0">
                  <a:pos x="T2" y="T3"/>
                </a:cxn>
                <a:cxn ang="0">
                  <a:pos x="T4" y="T5"/>
                </a:cxn>
                <a:cxn ang="0">
                  <a:pos x="T6" y="T7"/>
                </a:cxn>
                <a:cxn ang="0">
                  <a:pos x="T8" y="T9"/>
                </a:cxn>
                <a:cxn ang="0">
                  <a:pos x="T10" y="T11"/>
                </a:cxn>
                <a:cxn ang="0">
                  <a:pos x="T12" y="T13"/>
                </a:cxn>
              </a:cxnLst>
              <a:rect l="0" t="0" r="r" b="b"/>
              <a:pathLst>
                <a:path w="351" h="369">
                  <a:moveTo>
                    <a:pt x="133" y="163"/>
                  </a:moveTo>
                  <a:cubicBezTo>
                    <a:pt x="160" y="112"/>
                    <a:pt x="152" y="52"/>
                    <a:pt x="119" y="9"/>
                  </a:cubicBezTo>
                  <a:cubicBezTo>
                    <a:pt x="157" y="0"/>
                    <a:pt x="197" y="4"/>
                    <a:pt x="234" y="23"/>
                  </a:cubicBezTo>
                  <a:cubicBezTo>
                    <a:pt x="318" y="66"/>
                    <a:pt x="351" y="169"/>
                    <a:pt x="308" y="252"/>
                  </a:cubicBezTo>
                  <a:cubicBezTo>
                    <a:pt x="265" y="336"/>
                    <a:pt x="162" y="369"/>
                    <a:pt x="79" y="326"/>
                  </a:cubicBezTo>
                  <a:cubicBezTo>
                    <a:pt x="42" y="307"/>
                    <a:pt x="15" y="277"/>
                    <a:pt x="0" y="242"/>
                  </a:cubicBezTo>
                  <a:cubicBezTo>
                    <a:pt x="54" y="244"/>
                    <a:pt x="107" y="215"/>
                    <a:pt x="133" y="163"/>
                  </a:cubicBezTo>
                  <a:close/>
                </a:path>
              </a:pathLst>
            </a:custGeom>
            <a:solidFill>
              <a:schemeClr val="accent3"/>
            </a:solidFill>
            <a:ln>
              <a:noFill/>
            </a:ln>
            <a:effectLst/>
            <a:scene3d>
              <a:camera prst="orthographicFront">
                <a:rot lat="0" lon="0" rev="0"/>
              </a:camera>
              <a:lightRig rig="balanced" dir="t">
                <a:rot lat="0" lon="0" rev="8700000"/>
              </a:lightRig>
            </a:scene3d>
            <a:sp3d/>
          </p:spPr>
          <p:txBody>
            <a:bodyPr anchor="ctr"/>
            <a:lstStyle/>
            <a:p>
              <a:pPr algn="ctr"/>
              <a:endParaRPr/>
            </a:p>
          </p:txBody>
        </p:sp>
        <p:sp>
          <p:nvSpPr>
            <p:cNvPr id="9" name="Rectangle 40">
              <a:extLst>
                <a:ext uri="{FF2B5EF4-FFF2-40B4-BE49-F238E27FC236}">
                  <a16:creationId xmlns:a16="http://schemas.microsoft.com/office/drawing/2014/main" id="{F7CF1316-679C-4C2C-9759-21FF428E3598}"/>
                </a:ext>
              </a:extLst>
            </p:cNvPr>
            <p:cNvSpPr>
              <a:spLocks/>
            </p:cNvSpPr>
            <p:nvPr/>
          </p:nvSpPr>
          <p:spPr bwMode="auto">
            <a:xfrm>
              <a:off x="1159916" y="2281175"/>
              <a:ext cx="65723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ctr" anchorCtr="0" compatLnSpc="1">
              <a:prstTxWarp prst="textNoShape">
                <a:avLst/>
              </a:prstTxWarp>
              <a:normAutofit/>
            </a:bodyPr>
            <a:lstStyle/>
            <a:p>
              <a:pPr marL="0" marR="0" lvl="0" indent="0" algn="ctr" defTabSz="914400" rtl="0" eaLnBrk="0" fontAlgn="base" latinLnBrk="0" hangingPunct="0">
                <a:buClrTx/>
                <a:buSzTx/>
                <a:buFontTx/>
                <a:buNone/>
                <a:tabLst/>
              </a:pPr>
              <a:r>
                <a:rPr kumimoji="0" lang="en-US" altLang="en-US" sz="4800" i="0" u="none" strike="noStrike" cap="none" normalizeH="0" baseline="0">
                  <a:ln>
                    <a:noFill/>
                  </a:ln>
                  <a:solidFill>
                    <a:schemeClr val="accent3"/>
                  </a:solidFill>
                  <a:effectLst/>
                  <a:latin typeface="Impact" panose="020B0806030902050204" pitchFamily="34" charset="0"/>
                </a:rPr>
                <a:t>03</a:t>
              </a:r>
            </a:p>
          </p:txBody>
        </p:sp>
        <p:grpSp>
          <p:nvGrpSpPr>
            <p:cNvPr id="11" name="Group 44">
              <a:extLst>
                <a:ext uri="{FF2B5EF4-FFF2-40B4-BE49-F238E27FC236}">
                  <a16:creationId xmlns:a16="http://schemas.microsoft.com/office/drawing/2014/main" id="{34AC0A6C-EFF5-4B53-B0E0-9B85C1D3CBC2}"/>
                </a:ext>
              </a:extLst>
            </p:cNvPr>
            <p:cNvGrpSpPr/>
            <p:nvPr/>
          </p:nvGrpSpPr>
          <p:grpSpPr>
            <a:xfrm>
              <a:off x="2445798" y="3132425"/>
              <a:ext cx="735010" cy="702542"/>
              <a:chOff x="7118350" y="6035676"/>
              <a:chExt cx="2587625" cy="2473325"/>
            </a:xfrm>
            <a:solidFill>
              <a:schemeClr val="bg1"/>
            </a:solidFill>
          </p:grpSpPr>
          <p:sp>
            <p:nvSpPr>
              <p:cNvPr id="45" name="Freeform: Shape 57">
                <a:extLst>
                  <a:ext uri="{FF2B5EF4-FFF2-40B4-BE49-F238E27FC236}">
                    <a16:creationId xmlns:a16="http://schemas.microsoft.com/office/drawing/2014/main" id="{8CF01CEA-DB3B-4E1E-95A8-E8EF8E6C4FFD}"/>
                  </a:ext>
                </a:extLst>
              </p:cNvPr>
              <p:cNvSpPr>
                <a:spLocks/>
              </p:cNvSpPr>
              <p:nvPr/>
            </p:nvSpPr>
            <p:spPr bwMode="auto">
              <a:xfrm>
                <a:off x="7127875" y="6035676"/>
                <a:ext cx="2574925" cy="1265238"/>
              </a:xfrm>
              <a:custGeom>
                <a:avLst/>
                <a:gdLst>
                  <a:gd name="T0" fmla="*/ 16 w 724"/>
                  <a:gd name="T1" fmla="*/ 356 h 356"/>
                  <a:gd name="T2" fmla="*/ 21 w 724"/>
                  <a:gd name="T3" fmla="*/ 355 h 356"/>
                  <a:gd name="T4" fmla="*/ 250 w 724"/>
                  <a:gd name="T5" fmla="*/ 259 h 356"/>
                  <a:gd name="T6" fmla="*/ 492 w 724"/>
                  <a:gd name="T7" fmla="*/ 209 h 356"/>
                  <a:gd name="T8" fmla="*/ 659 w 724"/>
                  <a:gd name="T9" fmla="*/ 71 h 356"/>
                  <a:gd name="T10" fmla="*/ 685 w 724"/>
                  <a:gd name="T11" fmla="*/ 103 h 356"/>
                  <a:gd name="T12" fmla="*/ 724 w 724"/>
                  <a:gd name="T13" fmla="*/ 0 h 356"/>
                  <a:gd name="T14" fmla="*/ 615 w 724"/>
                  <a:gd name="T15" fmla="*/ 17 h 356"/>
                  <a:gd name="T16" fmla="*/ 642 w 724"/>
                  <a:gd name="T17" fmla="*/ 50 h 356"/>
                  <a:gd name="T18" fmla="*/ 479 w 724"/>
                  <a:gd name="T19" fmla="*/ 183 h 356"/>
                  <a:gd name="T20" fmla="*/ 243 w 724"/>
                  <a:gd name="T21" fmla="*/ 232 h 356"/>
                  <a:gd name="T22" fmla="*/ 10 w 724"/>
                  <a:gd name="T23" fmla="*/ 329 h 356"/>
                  <a:gd name="T24" fmla="*/ 3 w 724"/>
                  <a:gd name="T25" fmla="*/ 347 h 356"/>
                  <a:gd name="T26" fmla="*/ 16 w 724"/>
                  <a:gd name="T27" fmla="*/ 356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4" h="356">
                    <a:moveTo>
                      <a:pt x="16" y="356"/>
                    </a:moveTo>
                    <a:cubicBezTo>
                      <a:pt x="17" y="356"/>
                      <a:pt x="19" y="356"/>
                      <a:pt x="21" y="355"/>
                    </a:cubicBezTo>
                    <a:cubicBezTo>
                      <a:pt x="250" y="259"/>
                      <a:pt x="250" y="259"/>
                      <a:pt x="250" y="259"/>
                    </a:cubicBezTo>
                    <a:cubicBezTo>
                      <a:pt x="492" y="209"/>
                      <a:pt x="492" y="209"/>
                      <a:pt x="492" y="209"/>
                    </a:cubicBezTo>
                    <a:cubicBezTo>
                      <a:pt x="659" y="71"/>
                      <a:pt x="659" y="71"/>
                      <a:pt x="659" y="71"/>
                    </a:cubicBezTo>
                    <a:cubicBezTo>
                      <a:pt x="685" y="103"/>
                      <a:pt x="685" y="103"/>
                      <a:pt x="685" y="103"/>
                    </a:cubicBezTo>
                    <a:cubicBezTo>
                      <a:pt x="724" y="0"/>
                      <a:pt x="724" y="0"/>
                      <a:pt x="724" y="0"/>
                    </a:cubicBezTo>
                    <a:cubicBezTo>
                      <a:pt x="615" y="17"/>
                      <a:pt x="615" y="17"/>
                      <a:pt x="615" y="17"/>
                    </a:cubicBezTo>
                    <a:cubicBezTo>
                      <a:pt x="642" y="50"/>
                      <a:pt x="642" y="50"/>
                      <a:pt x="642" y="50"/>
                    </a:cubicBezTo>
                    <a:cubicBezTo>
                      <a:pt x="479" y="183"/>
                      <a:pt x="479" y="183"/>
                      <a:pt x="479" y="183"/>
                    </a:cubicBezTo>
                    <a:cubicBezTo>
                      <a:pt x="243" y="232"/>
                      <a:pt x="243" y="232"/>
                      <a:pt x="243" y="232"/>
                    </a:cubicBezTo>
                    <a:cubicBezTo>
                      <a:pt x="10" y="329"/>
                      <a:pt x="10" y="329"/>
                      <a:pt x="10" y="329"/>
                    </a:cubicBezTo>
                    <a:cubicBezTo>
                      <a:pt x="3" y="332"/>
                      <a:pt x="0" y="340"/>
                      <a:pt x="3" y="347"/>
                    </a:cubicBezTo>
                    <a:cubicBezTo>
                      <a:pt x="5" y="353"/>
                      <a:pt x="10" y="356"/>
                      <a:pt x="16" y="3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Rectangle 58">
                <a:extLst>
                  <a:ext uri="{FF2B5EF4-FFF2-40B4-BE49-F238E27FC236}">
                    <a16:creationId xmlns:a16="http://schemas.microsoft.com/office/drawing/2014/main" id="{2FD29DEF-1161-4395-9875-EE82FF0D995D}"/>
                  </a:ext>
                </a:extLst>
              </p:cNvPr>
              <p:cNvSpPr>
                <a:spLocks/>
              </p:cNvSpPr>
              <p:nvPr/>
            </p:nvSpPr>
            <p:spPr bwMode="auto">
              <a:xfrm>
                <a:off x="7118350" y="7696201"/>
                <a:ext cx="493712" cy="812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7" name="Rectangle 59">
                <a:extLst>
                  <a:ext uri="{FF2B5EF4-FFF2-40B4-BE49-F238E27FC236}">
                    <a16:creationId xmlns:a16="http://schemas.microsoft.com/office/drawing/2014/main" id="{CF3AB1B9-68C0-48AC-A195-440B12CED757}"/>
                  </a:ext>
                </a:extLst>
              </p:cNvPr>
              <p:cNvSpPr>
                <a:spLocks/>
              </p:cNvSpPr>
              <p:nvPr/>
            </p:nvSpPr>
            <p:spPr bwMode="auto">
              <a:xfrm>
                <a:off x="7796213" y="7418388"/>
                <a:ext cx="495300" cy="1090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8" name="Rectangle 60">
                <a:extLst>
                  <a:ext uri="{FF2B5EF4-FFF2-40B4-BE49-F238E27FC236}">
                    <a16:creationId xmlns:a16="http://schemas.microsoft.com/office/drawing/2014/main" id="{51D1E3F2-30F2-493E-822B-8DCF1E78D41F}"/>
                  </a:ext>
                </a:extLst>
              </p:cNvPr>
              <p:cNvSpPr>
                <a:spLocks/>
              </p:cNvSpPr>
              <p:nvPr/>
            </p:nvSpPr>
            <p:spPr bwMode="auto">
              <a:xfrm>
                <a:off x="8504238" y="7275513"/>
                <a:ext cx="493712" cy="1233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9" name="Rectangle 61">
                <a:extLst>
                  <a:ext uri="{FF2B5EF4-FFF2-40B4-BE49-F238E27FC236}">
                    <a16:creationId xmlns:a16="http://schemas.microsoft.com/office/drawing/2014/main" id="{08694382-A79F-47EC-B61F-20502FC1428D}"/>
                  </a:ext>
                </a:extLst>
              </p:cNvPr>
              <p:cNvSpPr>
                <a:spLocks/>
              </p:cNvSpPr>
              <p:nvPr/>
            </p:nvSpPr>
            <p:spPr bwMode="auto">
              <a:xfrm>
                <a:off x="9207500" y="6710363"/>
                <a:ext cx="498475" cy="1798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grpSp>
      </p:grpSp>
      <p:grpSp>
        <p:nvGrpSpPr>
          <p:cNvPr id="50" name="千图PPT彼岸天：ID 8661124库_组合 49">
            <a:extLst>
              <a:ext uri="{FF2B5EF4-FFF2-40B4-BE49-F238E27FC236}">
                <a16:creationId xmlns:a16="http://schemas.microsoft.com/office/drawing/2014/main" id="{5BDAB0C3-C950-4C1F-9E92-CD396590627E}"/>
              </a:ext>
            </a:extLst>
          </p:cNvPr>
          <p:cNvGrpSpPr/>
          <p:nvPr>
            <p:custDataLst>
              <p:tags r:id="rId2"/>
            </p:custDataLst>
          </p:nvPr>
        </p:nvGrpSpPr>
        <p:grpSpPr>
          <a:xfrm>
            <a:off x="3793590" y="1489118"/>
            <a:ext cx="1993552" cy="2027983"/>
            <a:chOff x="3793590" y="1489118"/>
            <a:chExt cx="1993552" cy="2027983"/>
          </a:xfrm>
        </p:grpSpPr>
        <p:sp>
          <p:nvSpPr>
            <p:cNvPr id="6" name="Freeform: Shape 35">
              <a:extLst>
                <a:ext uri="{FF2B5EF4-FFF2-40B4-BE49-F238E27FC236}">
                  <a16:creationId xmlns:a16="http://schemas.microsoft.com/office/drawing/2014/main" id="{97BBADA1-0CD7-4972-9EB5-BF4930A560DD}"/>
                </a:ext>
              </a:extLst>
            </p:cNvPr>
            <p:cNvSpPr>
              <a:spLocks/>
            </p:cNvSpPr>
            <p:nvPr/>
          </p:nvSpPr>
          <p:spPr bwMode="auto">
            <a:xfrm>
              <a:off x="3793590" y="1489118"/>
              <a:ext cx="1993552" cy="2027983"/>
            </a:xfrm>
            <a:custGeom>
              <a:avLst/>
              <a:gdLst>
                <a:gd name="T0" fmla="*/ 144 w 244"/>
                <a:gd name="T1" fmla="*/ 106 h 248"/>
                <a:gd name="T2" fmla="*/ 133 w 244"/>
                <a:gd name="T3" fmla="*/ 0 h 248"/>
                <a:gd name="T4" fmla="*/ 58 w 244"/>
                <a:gd name="T5" fmla="*/ 26 h 248"/>
                <a:gd name="T6" fmla="*/ 40 w 244"/>
                <a:gd name="T7" fmla="*/ 189 h 248"/>
                <a:gd name="T8" fmla="*/ 203 w 244"/>
                <a:gd name="T9" fmla="*/ 208 h 248"/>
                <a:gd name="T10" fmla="*/ 244 w 244"/>
                <a:gd name="T11" fmla="*/ 141 h 248"/>
                <a:gd name="T12" fmla="*/ 144 w 244"/>
                <a:gd name="T13" fmla="*/ 106 h 248"/>
              </a:gdLst>
              <a:ahLst/>
              <a:cxnLst>
                <a:cxn ang="0">
                  <a:pos x="T0" y="T1"/>
                </a:cxn>
                <a:cxn ang="0">
                  <a:pos x="T2" y="T3"/>
                </a:cxn>
                <a:cxn ang="0">
                  <a:pos x="T4" y="T5"/>
                </a:cxn>
                <a:cxn ang="0">
                  <a:pos x="T6" y="T7"/>
                </a:cxn>
                <a:cxn ang="0">
                  <a:pos x="T8" y="T9"/>
                </a:cxn>
                <a:cxn ang="0">
                  <a:pos x="T10" y="T11"/>
                </a:cxn>
                <a:cxn ang="0">
                  <a:pos x="T12" y="T13"/>
                </a:cxn>
              </a:cxnLst>
              <a:rect l="0" t="0" r="r" b="b"/>
              <a:pathLst>
                <a:path w="244" h="248">
                  <a:moveTo>
                    <a:pt x="144" y="106"/>
                  </a:moveTo>
                  <a:cubicBezTo>
                    <a:pt x="120" y="75"/>
                    <a:pt x="117" y="34"/>
                    <a:pt x="133" y="0"/>
                  </a:cubicBezTo>
                  <a:cubicBezTo>
                    <a:pt x="107" y="0"/>
                    <a:pt x="80" y="8"/>
                    <a:pt x="58" y="26"/>
                  </a:cubicBezTo>
                  <a:cubicBezTo>
                    <a:pt x="8" y="66"/>
                    <a:pt x="0" y="139"/>
                    <a:pt x="40" y="189"/>
                  </a:cubicBezTo>
                  <a:cubicBezTo>
                    <a:pt x="80" y="239"/>
                    <a:pt x="153" y="248"/>
                    <a:pt x="203" y="208"/>
                  </a:cubicBezTo>
                  <a:cubicBezTo>
                    <a:pt x="225" y="190"/>
                    <a:pt x="239" y="166"/>
                    <a:pt x="244" y="141"/>
                  </a:cubicBezTo>
                  <a:cubicBezTo>
                    <a:pt x="208" y="149"/>
                    <a:pt x="169" y="137"/>
                    <a:pt x="144" y="106"/>
                  </a:cubicBezTo>
                  <a:close/>
                </a:path>
              </a:pathLst>
            </a:custGeom>
            <a:solidFill>
              <a:schemeClr val="accent1"/>
            </a:solidFill>
            <a:ln>
              <a:noFill/>
            </a:ln>
            <a:effectLst/>
            <a:scene3d>
              <a:camera prst="orthographicFront">
                <a:rot lat="0" lon="0" rev="0"/>
              </a:camera>
              <a:lightRig rig="balanced" dir="t">
                <a:rot lat="0" lon="0" rev="8700000"/>
              </a:lightRig>
            </a:scene3d>
            <a:sp3d/>
          </p:spPr>
          <p:txBody>
            <a:bodyPr anchor="ctr"/>
            <a:lstStyle/>
            <a:p>
              <a:pPr algn="ctr"/>
              <a:endParaRPr/>
            </a:p>
          </p:txBody>
        </p:sp>
        <p:sp>
          <p:nvSpPr>
            <p:cNvPr id="8" name="Rectangle 37">
              <a:extLst>
                <a:ext uri="{FF2B5EF4-FFF2-40B4-BE49-F238E27FC236}">
                  <a16:creationId xmlns:a16="http://schemas.microsoft.com/office/drawing/2014/main" id="{3C5F97F4-3C16-40C0-A2EA-DA987231FC39}"/>
                </a:ext>
              </a:extLst>
            </p:cNvPr>
            <p:cNvSpPr>
              <a:spLocks/>
            </p:cNvSpPr>
            <p:nvPr/>
          </p:nvSpPr>
          <p:spPr bwMode="auto">
            <a:xfrm>
              <a:off x="5126785" y="1604067"/>
              <a:ext cx="56425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ctr" anchorCtr="0" compatLnSpc="1">
              <a:prstTxWarp prst="textNoShape">
                <a:avLst/>
              </a:prstTxWarp>
              <a:normAutofit/>
            </a:bodyPr>
            <a:lstStyle/>
            <a:p>
              <a:pPr marL="0" marR="0" lvl="0" indent="0" algn="ctr" defTabSz="914400" rtl="0" eaLnBrk="0" fontAlgn="base" latinLnBrk="0" hangingPunct="0">
                <a:buClrTx/>
                <a:buSzTx/>
                <a:buFontTx/>
                <a:buNone/>
                <a:tabLst/>
              </a:pPr>
              <a:r>
                <a:rPr kumimoji="0" lang="en-US" altLang="en-US" sz="4800" i="0" u="none" strike="noStrike" cap="none" normalizeH="0" baseline="0">
                  <a:ln>
                    <a:noFill/>
                  </a:ln>
                  <a:solidFill>
                    <a:schemeClr val="accent1"/>
                  </a:solidFill>
                  <a:effectLst/>
                  <a:latin typeface="Impact" panose="020B0806030902050204" pitchFamily="34" charset="0"/>
                </a:rPr>
                <a:t>01</a:t>
              </a:r>
            </a:p>
          </p:txBody>
        </p:sp>
        <p:grpSp>
          <p:nvGrpSpPr>
            <p:cNvPr id="12" name="Group 45">
              <a:extLst>
                <a:ext uri="{FF2B5EF4-FFF2-40B4-BE49-F238E27FC236}">
                  <a16:creationId xmlns:a16="http://schemas.microsoft.com/office/drawing/2014/main" id="{1B0B6834-A2CF-4824-9F7A-36038F221942}"/>
                </a:ext>
              </a:extLst>
            </p:cNvPr>
            <p:cNvGrpSpPr/>
            <p:nvPr/>
          </p:nvGrpSpPr>
          <p:grpSpPr>
            <a:xfrm>
              <a:off x="4327195" y="2406244"/>
              <a:ext cx="620323" cy="577609"/>
              <a:chOff x="2787650" y="5918201"/>
              <a:chExt cx="2951162" cy="2747962"/>
            </a:xfrm>
            <a:solidFill>
              <a:schemeClr val="bg1"/>
            </a:solidFill>
          </p:grpSpPr>
          <p:sp>
            <p:nvSpPr>
              <p:cNvPr id="38" name="Freeform: Shape 50">
                <a:extLst>
                  <a:ext uri="{FF2B5EF4-FFF2-40B4-BE49-F238E27FC236}">
                    <a16:creationId xmlns:a16="http://schemas.microsoft.com/office/drawing/2014/main" id="{E30CD9B4-44AC-41BF-93E7-3D00E98AA8E1}"/>
                  </a:ext>
                </a:extLst>
              </p:cNvPr>
              <p:cNvSpPr>
                <a:spLocks/>
              </p:cNvSpPr>
              <p:nvPr/>
            </p:nvSpPr>
            <p:spPr bwMode="auto">
              <a:xfrm>
                <a:off x="2813050" y="8434388"/>
                <a:ext cx="2903537" cy="231775"/>
              </a:xfrm>
              <a:custGeom>
                <a:avLst/>
                <a:gdLst>
                  <a:gd name="T0" fmla="*/ 796 w 817"/>
                  <a:gd name="T1" fmla="*/ 0 h 65"/>
                  <a:gd name="T2" fmla="*/ 20 w 817"/>
                  <a:gd name="T3" fmla="*/ 0 h 65"/>
                  <a:gd name="T4" fmla="*/ 0 w 817"/>
                  <a:gd name="T5" fmla="*/ 33 h 65"/>
                  <a:gd name="T6" fmla="*/ 0 w 817"/>
                  <a:gd name="T7" fmla="*/ 65 h 65"/>
                  <a:gd name="T8" fmla="*/ 20 w 817"/>
                  <a:gd name="T9" fmla="*/ 65 h 65"/>
                  <a:gd name="T10" fmla="*/ 796 w 817"/>
                  <a:gd name="T11" fmla="*/ 65 h 65"/>
                  <a:gd name="T12" fmla="*/ 817 w 817"/>
                  <a:gd name="T13" fmla="*/ 65 h 65"/>
                  <a:gd name="T14" fmla="*/ 817 w 817"/>
                  <a:gd name="T15" fmla="*/ 33 h 65"/>
                  <a:gd name="T16" fmla="*/ 796 w 817"/>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7" h="65">
                    <a:moveTo>
                      <a:pt x="796" y="0"/>
                    </a:moveTo>
                    <a:cubicBezTo>
                      <a:pt x="20" y="0"/>
                      <a:pt x="20" y="0"/>
                      <a:pt x="20" y="0"/>
                    </a:cubicBezTo>
                    <a:cubicBezTo>
                      <a:pt x="9" y="0"/>
                      <a:pt x="0" y="15"/>
                      <a:pt x="0" y="33"/>
                    </a:cubicBezTo>
                    <a:cubicBezTo>
                      <a:pt x="0" y="65"/>
                      <a:pt x="0" y="65"/>
                      <a:pt x="0" y="65"/>
                    </a:cubicBezTo>
                    <a:cubicBezTo>
                      <a:pt x="20" y="65"/>
                      <a:pt x="20" y="65"/>
                      <a:pt x="20" y="65"/>
                    </a:cubicBezTo>
                    <a:cubicBezTo>
                      <a:pt x="796" y="65"/>
                      <a:pt x="796" y="65"/>
                      <a:pt x="796" y="65"/>
                    </a:cubicBezTo>
                    <a:cubicBezTo>
                      <a:pt x="817" y="65"/>
                      <a:pt x="817" y="65"/>
                      <a:pt x="817" y="65"/>
                    </a:cubicBezTo>
                    <a:cubicBezTo>
                      <a:pt x="817" y="33"/>
                      <a:pt x="817" y="33"/>
                      <a:pt x="817" y="33"/>
                    </a:cubicBezTo>
                    <a:cubicBezTo>
                      <a:pt x="817" y="15"/>
                      <a:pt x="808" y="0"/>
                      <a:pt x="7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Freeform: Shape 51">
                <a:extLst>
                  <a:ext uri="{FF2B5EF4-FFF2-40B4-BE49-F238E27FC236}">
                    <a16:creationId xmlns:a16="http://schemas.microsoft.com/office/drawing/2014/main" id="{043A73C2-9A5F-47E3-92A8-B2154CD90C38}"/>
                  </a:ext>
                </a:extLst>
              </p:cNvPr>
              <p:cNvSpPr>
                <a:spLocks/>
              </p:cNvSpPr>
              <p:nvPr/>
            </p:nvSpPr>
            <p:spPr bwMode="auto">
              <a:xfrm>
                <a:off x="2994025" y="6916738"/>
                <a:ext cx="430212" cy="163513"/>
              </a:xfrm>
              <a:custGeom>
                <a:avLst/>
                <a:gdLst>
                  <a:gd name="T0" fmla="*/ 23 w 121"/>
                  <a:gd name="T1" fmla="*/ 46 h 46"/>
                  <a:gd name="T2" fmla="*/ 44 w 121"/>
                  <a:gd name="T3" fmla="*/ 33 h 46"/>
                  <a:gd name="T4" fmla="*/ 77 w 121"/>
                  <a:gd name="T5" fmla="*/ 33 h 46"/>
                  <a:gd name="T6" fmla="*/ 98 w 121"/>
                  <a:gd name="T7" fmla="*/ 46 h 46"/>
                  <a:gd name="T8" fmla="*/ 121 w 121"/>
                  <a:gd name="T9" fmla="*/ 23 h 46"/>
                  <a:gd name="T10" fmla="*/ 98 w 121"/>
                  <a:gd name="T11" fmla="*/ 0 h 46"/>
                  <a:gd name="T12" fmla="*/ 23 w 121"/>
                  <a:gd name="T13" fmla="*/ 0 h 46"/>
                  <a:gd name="T14" fmla="*/ 0 w 121"/>
                  <a:gd name="T15" fmla="*/ 23 h 46"/>
                  <a:gd name="T16" fmla="*/ 23 w 12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46">
                    <a:moveTo>
                      <a:pt x="23" y="46"/>
                    </a:moveTo>
                    <a:cubicBezTo>
                      <a:pt x="32" y="46"/>
                      <a:pt x="40" y="41"/>
                      <a:pt x="44" y="33"/>
                    </a:cubicBezTo>
                    <a:cubicBezTo>
                      <a:pt x="77" y="33"/>
                      <a:pt x="77" y="33"/>
                      <a:pt x="77" y="33"/>
                    </a:cubicBezTo>
                    <a:cubicBezTo>
                      <a:pt x="81" y="41"/>
                      <a:pt x="89" y="46"/>
                      <a:pt x="98" y="46"/>
                    </a:cubicBezTo>
                    <a:cubicBezTo>
                      <a:pt x="111" y="46"/>
                      <a:pt x="121" y="36"/>
                      <a:pt x="121" y="23"/>
                    </a:cubicBezTo>
                    <a:cubicBezTo>
                      <a:pt x="121" y="10"/>
                      <a:pt x="111" y="0"/>
                      <a:pt x="98" y="0"/>
                    </a:cubicBezTo>
                    <a:cubicBezTo>
                      <a:pt x="23" y="0"/>
                      <a:pt x="23" y="0"/>
                      <a:pt x="23" y="0"/>
                    </a:cubicBezTo>
                    <a:cubicBezTo>
                      <a:pt x="10" y="0"/>
                      <a:pt x="0" y="10"/>
                      <a:pt x="0" y="23"/>
                    </a:cubicBezTo>
                    <a:cubicBezTo>
                      <a:pt x="0" y="36"/>
                      <a:pt x="10" y="46"/>
                      <a:pt x="23"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Freeform: Shape 52">
                <a:extLst>
                  <a:ext uri="{FF2B5EF4-FFF2-40B4-BE49-F238E27FC236}">
                    <a16:creationId xmlns:a16="http://schemas.microsoft.com/office/drawing/2014/main" id="{0BFD26CF-58E8-4896-BFFB-B40F1B2ABE62}"/>
                  </a:ext>
                </a:extLst>
              </p:cNvPr>
              <p:cNvSpPr>
                <a:spLocks/>
              </p:cNvSpPr>
              <p:nvPr/>
            </p:nvSpPr>
            <p:spPr bwMode="auto">
              <a:xfrm>
                <a:off x="3687763" y="6916738"/>
                <a:ext cx="428625" cy="163513"/>
              </a:xfrm>
              <a:custGeom>
                <a:avLst/>
                <a:gdLst>
                  <a:gd name="T0" fmla="*/ 23 w 121"/>
                  <a:gd name="T1" fmla="*/ 46 h 46"/>
                  <a:gd name="T2" fmla="*/ 44 w 121"/>
                  <a:gd name="T3" fmla="*/ 33 h 46"/>
                  <a:gd name="T4" fmla="*/ 77 w 121"/>
                  <a:gd name="T5" fmla="*/ 33 h 46"/>
                  <a:gd name="T6" fmla="*/ 98 w 121"/>
                  <a:gd name="T7" fmla="*/ 46 h 46"/>
                  <a:gd name="T8" fmla="*/ 121 w 121"/>
                  <a:gd name="T9" fmla="*/ 23 h 46"/>
                  <a:gd name="T10" fmla="*/ 98 w 121"/>
                  <a:gd name="T11" fmla="*/ 0 h 46"/>
                  <a:gd name="T12" fmla="*/ 23 w 121"/>
                  <a:gd name="T13" fmla="*/ 0 h 46"/>
                  <a:gd name="T14" fmla="*/ 0 w 121"/>
                  <a:gd name="T15" fmla="*/ 23 h 46"/>
                  <a:gd name="T16" fmla="*/ 23 w 12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46">
                    <a:moveTo>
                      <a:pt x="23" y="46"/>
                    </a:moveTo>
                    <a:cubicBezTo>
                      <a:pt x="32" y="46"/>
                      <a:pt x="40" y="41"/>
                      <a:pt x="44" y="33"/>
                    </a:cubicBezTo>
                    <a:cubicBezTo>
                      <a:pt x="77" y="33"/>
                      <a:pt x="77" y="33"/>
                      <a:pt x="77" y="33"/>
                    </a:cubicBezTo>
                    <a:cubicBezTo>
                      <a:pt x="81" y="41"/>
                      <a:pt x="89" y="46"/>
                      <a:pt x="98" y="46"/>
                    </a:cubicBezTo>
                    <a:cubicBezTo>
                      <a:pt x="111" y="46"/>
                      <a:pt x="121" y="36"/>
                      <a:pt x="121" y="23"/>
                    </a:cubicBezTo>
                    <a:cubicBezTo>
                      <a:pt x="121" y="10"/>
                      <a:pt x="111" y="0"/>
                      <a:pt x="98" y="0"/>
                    </a:cubicBezTo>
                    <a:cubicBezTo>
                      <a:pt x="23" y="0"/>
                      <a:pt x="23" y="0"/>
                      <a:pt x="23" y="0"/>
                    </a:cubicBezTo>
                    <a:cubicBezTo>
                      <a:pt x="10" y="0"/>
                      <a:pt x="0" y="10"/>
                      <a:pt x="0" y="23"/>
                    </a:cubicBezTo>
                    <a:cubicBezTo>
                      <a:pt x="0" y="36"/>
                      <a:pt x="10" y="46"/>
                      <a:pt x="23"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Freeform: Shape 53">
                <a:extLst>
                  <a:ext uri="{FF2B5EF4-FFF2-40B4-BE49-F238E27FC236}">
                    <a16:creationId xmlns:a16="http://schemas.microsoft.com/office/drawing/2014/main" id="{504858CC-F44B-4722-B761-78D906DC9833}"/>
                  </a:ext>
                </a:extLst>
              </p:cNvPr>
              <p:cNvSpPr>
                <a:spLocks/>
              </p:cNvSpPr>
              <p:nvPr/>
            </p:nvSpPr>
            <p:spPr bwMode="auto">
              <a:xfrm>
                <a:off x="4379913" y="6916738"/>
                <a:ext cx="430212" cy="163513"/>
              </a:xfrm>
              <a:custGeom>
                <a:avLst/>
                <a:gdLst>
                  <a:gd name="T0" fmla="*/ 23 w 121"/>
                  <a:gd name="T1" fmla="*/ 46 h 46"/>
                  <a:gd name="T2" fmla="*/ 44 w 121"/>
                  <a:gd name="T3" fmla="*/ 33 h 46"/>
                  <a:gd name="T4" fmla="*/ 77 w 121"/>
                  <a:gd name="T5" fmla="*/ 33 h 46"/>
                  <a:gd name="T6" fmla="*/ 98 w 121"/>
                  <a:gd name="T7" fmla="*/ 46 h 46"/>
                  <a:gd name="T8" fmla="*/ 121 w 121"/>
                  <a:gd name="T9" fmla="*/ 23 h 46"/>
                  <a:gd name="T10" fmla="*/ 98 w 121"/>
                  <a:gd name="T11" fmla="*/ 0 h 46"/>
                  <a:gd name="T12" fmla="*/ 23 w 121"/>
                  <a:gd name="T13" fmla="*/ 0 h 46"/>
                  <a:gd name="T14" fmla="*/ 0 w 121"/>
                  <a:gd name="T15" fmla="*/ 23 h 46"/>
                  <a:gd name="T16" fmla="*/ 23 w 12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46">
                    <a:moveTo>
                      <a:pt x="23" y="46"/>
                    </a:moveTo>
                    <a:cubicBezTo>
                      <a:pt x="32" y="46"/>
                      <a:pt x="40" y="41"/>
                      <a:pt x="44" y="33"/>
                    </a:cubicBezTo>
                    <a:cubicBezTo>
                      <a:pt x="77" y="33"/>
                      <a:pt x="77" y="33"/>
                      <a:pt x="77" y="33"/>
                    </a:cubicBezTo>
                    <a:cubicBezTo>
                      <a:pt x="81" y="41"/>
                      <a:pt x="89" y="46"/>
                      <a:pt x="98" y="46"/>
                    </a:cubicBezTo>
                    <a:cubicBezTo>
                      <a:pt x="111" y="46"/>
                      <a:pt x="121" y="36"/>
                      <a:pt x="121" y="23"/>
                    </a:cubicBezTo>
                    <a:cubicBezTo>
                      <a:pt x="121" y="10"/>
                      <a:pt x="111" y="0"/>
                      <a:pt x="98" y="0"/>
                    </a:cubicBezTo>
                    <a:cubicBezTo>
                      <a:pt x="23" y="0"/>
                      <a:pt x="23" y="0"/>
                      <a:pt x="23" y="0"/>
                    </a:cubicBezTo>
                    <a:cubicBezTo>
                      <a:pt x="10" y="0"/>
                      <a:pt x="0" y="10"/>
                      <a:pt x="0" y="23"/>
                    </a:cubicBezTo>
                    <a:cubicBezTo>
                      <a:pt x="0" y="36"/>
                      <a:pt x="10" y="46"/>
                      <a:pt x="23"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Freeform: Shape 54">
                <a:extLst>
                  <a:ext uri="{FF2B5EF4-FFF2-40B4-BE49-F238E27FC236}">
                    <a16:creationId xmlns:a16="http://schemas.microsoft.com/office/drawing/2014/main" id="{6F562C69-7A92-41BA-B223-388277E1F67D}"/>
                  </a:ext>
                </a:extLst>
              </p:cNvPr>
              <p:cNvSpPr>
                <a:spLocks/>
              </p:cNvSpPr>
              <p:nvPr/>
            </p:nvSpPr>
            <p:spPr bwMode="auto">
              <a:xfrm>
                <a:off x="5073650" y="6916738"/>
                <a:ext cx="430212" cy="163513"/>
              </a:xfrm>
              <a:custGeom>
                <a:avLst/>
                <a:gdLst>
                  <a:gd name="T0" fmla="*/ 23 w 121"/>
                  <a:gd name="T1" fmla="*/ 46 h 46"/>
                  <a:gd name="T2" fmla="*/ 44 w 121"/>
                  <a:gd name="T3" fmla="*/ 33 h 46"/>
                  <a:gd name="T4" fmla="*/ 77 w 121"/>
                  <a:gd name="T5" fmla="*/ 33 h 46"/>
                  <a:gd name="T6" fmla="*/ 98 w 121"/>
                  <a:gd name="T7" fmla="*/ 46 h 46"/>
                  <a:gd name="T8" fmla="*/ 121 w 121"/>
                  <a:gd name="T9" fmla="*/ 23 h 46"/>
                  <a:gd name="T10" fmla="*/ 98 w 121"/>
                  <a:gd name="T11" fmla="*/ 0 h 46"/>
                  <a:gd name="T12" fmla="*/ 23 w 121"/>
                  <a:gd name="T13" fmla="*/ 0 h 46"/>
                  <a:gd name="T14" fmla="*/ 0 w 121"/>
                  <a:gd name="T15" fmla="*/ 23 h 46"/>
                  <a:gd name="T16" fmla="*/ 23 w 12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46">
                    <a:moveTo>
                      <a:pt x="23" y="46"/>
                    </a:moveTo>
                    <a:cubicBezTo>
                      <a:pt x="32" y="46"/>
                      <a:pt x="40" y="41"/>
                      <a:pt x="44" y="33"/>
                    </a:cubicBezTo>
                    <a:cubicBezTo>
                      <a:pt x="77" y="33"/>
                      <a:pt x="77" y="33"/>
                      <a:pt x="77" y="33"/>
                    </a:cubicBezTo>
                    <a:cubicBezTo>
                      <a:pt x="81" y="41"/>
                      <a:pt x="89" y="46"/>
                      <a:pt x="98" y="46"/>
                    </a:cubicBezTo>
                    <a:cubicBezTo>
                      <a:pt x="111" y="46"/>
                      <a:pt x="121" y="36"/>
                      <a:pt x="121" y="23"/>
                    </a:cubicBezTo>
                    <a:cubicBezTo>
                      <a:pt x="121" y="10"/>
                      <a:pt x="111" y="0"/>
                      <a:pt x="98" y="0"/>
                    </a:cubicBezTo>
                    <a:cubicBezTo>
                      <a:pt x="23" y="0"/>
                      <a:pt x="23" y="0"/>
                      <a:pt x="23" y="0"/>
                    </a:cubicBezTo>
                    <a:cubicBezTo>
                      <a:pt x="10" y="0"/>
                      <a:pt x="0" y="10"/>
                      <a:pt x="0" y="23"/>
                    </a:cubicBezTo>
                    <a:cubicBezTo>
                      <a:pt x="0" y="36"/>
                      <a:pt x="10" y="46"/>
                      <a:pt x="23"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Freeform: Shape 55">
                <a:extLst>
                  <a:ext uri="{FF2B5EF4-FFF2-40B4-BE49-F238E27FC236}">
                    <a16:creationId xmlns:a16="http://schemas.microsoft.com/office/drawing/2014/main" id="{75300940-7235-4BD0-9049-6F1D3C859585}"/>
                  </a:ext>
                </a:extLst>
              </p:cNvPr>
              <p:cNvSpPr>
                <a:spLocks/>
              </p:cNvSpPr>
              <p:nvPr/>
            </p:nvSpPr>
            <p:spPr bwMode="auto">
              <a:xfrm>
                <a:off x="2894013" y="7119938"/>
                <a:ext cx="2741612" cy="1173163"/>
              </a:xfrm>
              <a:custGeom>
                <a:avLst/>
                <a:gdLst>
                  <a:gd name="T0" fmla="*/ 0 w 771"/>
                  <a:gd name="T1" fmla="*/ 320 h 330"/>
                  <a:gd name="T2" fmla="*/ 0 w 771"/>
                  <a:gd name="T3" fmla="*/ 330 h 330"/>
                  <a:gd name="T4" fmla="*/ 10 w 771"/>
                  <a:gd name="T5" fmla="*/ 330 h 330"/>
                  <a:gd name="T6" fmla="*/ 761 w 771"/>
                  <a:gd name="T7" fmla="*/ 330 h 330"/>
                  <a:gd name="T8" fmla="*/ 771 w 771"/>
                  <a:gd name="T9" fmla="*/ 330 h 330"/>
                  <a:gd name="T10" fmla="*/ 771 w 771"/>
                  <a:gd name="T11" fmla="*/ 320 h 330"/>
                  <a:gd name="T12" fmla="*/ 761 w 771"/>
                  <a:gd name="T13" fmla="*/ 310 h 330"/>
                  <a:gd name="T14" fmla="*/ 732 w 771"/>
                  <a:gd name="T15" fmla="*/ 310 h 330"/>
                  <a:gd name="T16" fmla="*/ 732 w 771"/>
                  <a:gd name="T17" fmla="*/ 300 h 330"/>
                  <a:gd name="T18" fmla="*/ 722 w 771"/>
                  <a:gd name="T19" fmla="*/ 290 h 330"/>
                  <a:gd name="T20" fmla="*/ 711 w 771"/>
                  <a:gd name="T21" fmla="*/ 290 h 330"/>
                  <a:gd name="T22" fmla="*/ 711 w 771"/>
                  <a:gd name="T23" fmla="*/ 13 h 330"/>
                  <a:gd name="T24" fmla="*/ 680 w 771"/>
                  <a:gd name="T25" fmla="*/ 0 h 330"/>
                  <a:gd name="T26" fmla="*/ 667 w 771"/>
                  <a:gd name="T27" fmla="*/ 0 h 330"/>
                  <a:gd name="T28" fmla="*/ 636 w 771"/>
                  <a:gd name="T29" fmla="*/ 13 h 330"/>
                  <a:gd name="T30" fmla="*/ 636 w 771"/>
                  <a:gd name="T31" fmla="*/ 290 h 330"/>
                  <a:gd name="T32" fmla="*/ 625 w 771"/>
                  <a:gd name="T33" fmla="*/ 290 h 330"/>
                  <a:gd name="T34" fmla="*/ 615 w 771"/>
                  <a:gd name="T35" fmla="*/ 300 h 330"/>
                  <a:gd name="T36" fmla="*/ 615 w 771"/>
                  <a:gd name="T37" fmla="*/ 310 h 330"/>
                  <a:gd name="T38" fmla="*/ 537 w 771"/>
                  <a:gd name="T39" fmla="*/ 310 h 330"/>
                  <a:gd name="T40" fmla="*/ 537 w 771"/>
                  <a:gd name="T41" fmla="*/ 300 h 330"/>
                  <a:gd name="T42" fmla="*/ 527 w 771"/>
                  <a:gd name="T43" fmla="*/ 290 h 330"/>
                  <a:gd name="T44" fmla="*/ 516 w 771"/>
                  <a:gd name="T45" fmla="*/ 290 h 330"/>
                  <a:gd name="T46" fmla="*/ 516 w 771"/>
                  <a:gd name="T47" fmla="*/ 13 h 330"/>
                  <a:gd name="T48" fmla="*/ 485 w 771"/>
                  <a:gd name="T49" fmla="*/ 0 h 330"/>
                  <a:gd name="T50" fmla="*/ 472 w 771"/>
                  <a:gd name="T51" fmla="*/ 0 h 330"/>
                  <a:gd name="T52" fmla="*/ 441 w 771"/>
                  <a:gd name="T53" fmla="*/ 13 h 330"/>
                  <a:gd name="T54" fmla="*/ 441 w 771"/>
                  <a:gd name="T55" fmla="*/ 290 h 330"/>
                  <a:gd name="T56" fmla="*/ 430 w 771"/>
                  <a:gd name="T57" fmla="*/ 290 h 330"/>
                  <a:gd name="T58" fmla="*/ 420 w 771"/>
                  <a:gd name="T59" fmla="*/ 300 h 330"/>
                  <a:gd name="T60" fmla="*/ 420 w 771"/>
                  <a:gd name="T61" fmla="*/ 310 h 330"/>
                  <a:gd name="T62" fmla="*/ 342 w 771"/>
                  <a:gd name="T63" fmla="*/ 310 h 330"/>
                  <a:gd name="T64" fmla="*/ 342 w 771"/>
                  <a:gd name="T65" fmla="*/ 300 h 330"/>
                  <a:gd name="T66" fmla="*/ 332 w 771"/>
                  <a:gd name="T67" fmla="*/ 290 h 330"/>
                  <a:gd name="T68" fmla="*/ 321 w 771"/>
                  <a:gd name="T69" fmla="*/ 290 h 330"/>
                  <a:gd name="T70" fmla="*/ 321 w 771"/>
                  <a:gd name="T71" fmla="*/ 13 h 330"/>
                  <a:gd name="T72" fmla="*/ 290 w 771"/>
                  <a:gd name="T73" fmla="*/ 0 h 330"/>
                  <a:gd name="T74" fmla="*/ 277 w 771"/>
                  <a:gd name="T75" fmla="*/ 0 h 330"/>
                  <a:gd name="T76" fmla="*/ 246 w 771"/>
                  <a:gd name="T77" fmla="*/ 13 h 330"/>
                  <a:gd name="T78" fmla="*/ 246 w 771"/>
                  <a:gd name="T79" fmla="*/ 290 h 330"/>
                  <a:gd name="T80" fmla="*/ 235 w 771"/>
                  <a:gd name="T81" fmla="*/ 290 h 330"/>
                  <a:gd name="T82" fmla="*/ 225 w 771"/>
                  <a:gd name="T83" fmla="*/ 300 h 330"/>
                  <a:gd name="T84" fmla="*/ 225 w 771"/>
                  <a:gd name="T85" fmla="*/ 310 h 330"/>
                  <a:gd name="T86" fmla="*/ 147 w 771"/>
                  <a:gd name="T87" fmla="*/ 310 h 330"/>
                  <a:gd name="T88" fmla="*/ 147 w 771"/>
                  <a:gd name="T89" fmla="*/ 300 h 330"/>
                  <a:gd name="T90" fmla="*/ 137 w 771"/>
                  <a:gd name="T91" fmla="*/ 290 h 330"/>
                  <a:gd name="T92" fmla="*/ 126 w 771"/>
                  <a:gd name="T93" fmla="*/ 290 h 330"/>
                  <a:gd name="T94" fmla="*/ 126 w 771"/>
                  <a:gd name="T95" fmla="*/ 13 h 330"/>
                  <a:gd name="T96" fmla="*/ 95 w 771"/>
                  <a:gd name="T97" fmla="*/ 0 h 330"/>
                  <a:gd name="T98" fmla="*/ 82 w 771"/>
                  <a:gd name="T99" fmla="*/ 0 h 330"/>
                  <a:gd name="T100" fmla="*/ 51 w 771"/>
                  <a:gd name="T101" fmla="*/ 13 h 330"/>
                  <a:gd name="T102" fmla="*/ 51 w 771"/>
                  <a:gd name="T103" fmla="*/ 290 h 330"/>
                  <a:gd name="T104" fmla="*/ 40 w 771"/>
                  <a:gd name="T105" fmla="*/ 290 h 330"/>
                  <a:gd name="T106" fmla="*/ 30 w 771"/>
                  <a:gd name="T107" fmla="*/ 300 h 330"/>
                  <a:gd name="T108" fmla="*/ 30 w 771"/>
                  <a:gd name="T109" fmla="*/ 310 h 330"/>
                  <a:gd name="T110" fmla="*/ 10 w 771"/>
                  <a:gd name="T111" fmla="*/ 310 h 330"/>
                  <a:gd name="T112" fmla="*/ 0 w 771"/>
                  <a:gd name="T113" fmla="*/ 32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71" h="330">
                    <a:moveTo>
                      <a:pt x="0" y="320"/>
                    </a:moveTo>
                    <a:cubicBezTo>
                      <a:pt x="0" y="330"/>
                      <a:pt x="0" y="330"/>
                      <a:pt x="0" y="330"/>
                    </a:cubicBezTo>
                    <a:cubicBezTo>
                      <a:pt x="10" y="330"/>
                      <a:pt x="10" y="330"/>
                      <a:pt x="10" y="330"/>
                    </a:cubicBezTo>
                    <a:cubicBezTo>
                      <a:pt x="761" y="330"/>
                      <a:pt x="761" y="330"/>
                      <a:pt x="761" y="330"/>
                    </a:cubicBezTo>
                    <a:cubicBezTo>
                      <a:pt x="771" y="330"/>
                      <a:pt x="771" y="330"/>
                      <a:pt x="771" y="330"/>
                    </a:cubicBezTo>
                    <a:cubicBezTo>
                      <a:pt x="771" y="320"/>
                      <a:pt x="771" y="320"/>
                      <a:pt x="771" y="320"/>
                    </a:cubicBezTo>
                    <a:cubicBezTo>
                      <a:pt x="771" y="315"/>
                      <a:pt x="766" y="310"/>
                      <a:pt x="761" y="310"/>
                    </a:cubicBezTo>
                    <a:cubicBezTo>
                      <a:pt x="732" y="310"/>
                      <a:pt x="732" y="310"/>
                      <a:pt x="732" y="310"/>
                    </a:cubicBezTo>
                    <a:cubicBezTo>
                      <a:pt x="732" y="300"/>
                      <a:pt x="732" y="300"/>
                      <a:pt x="732" y="300"/>
                    </a:cubicBezTo>
                    <a:cubicBezTo>
                      <a:pt x="732" y="295"/>
                      <a:pt x="728" y="290"/>
                      <a:pt x="722" y="290"/>
                    </a:cubicBezTo>
                    <a:cubicBezTo>
                      <a:pt x="711" y="290"/>
                      <a:pt x="711" y="290"/>
                      <a:pt x="711" y="290"/>
                    </a:cubicBezTo>
                    <a:cubicBezTo>
                      <a:pt x="711" y="13"/>
                      <a:pt x="711" y="13"/>
                      <a:pt x="711" y="13"/>
                    </a:cubicBezTo>
                    <a:cubicBezTo>
                      <a:pt x="699" y="13"/>
                      <a:pt x="688" y="8"/>
                      <a:pt x="680" y="0"/>
                    </a:cubicBezTo>
                    <a:cubicBezTo>
                      <a:pt x="667" y="0"/>
                      <a:pt x="667" y="0"/>
                      <a:pt x="667" y="0"/>
                    </a:cubicBezTo>
                    <a:cubicBezTo>
                      <a:pt x="659" y="8"/>
                      <a:pt x="648" y="13"/>
                      <a:pt x="636" y="13"/>
                    </a:cubicBezTo>
                    <a:cubicBezTo>
                      <a:pt x="636" y="290"/>
                      <a:pt x="636" y="290"/>
                      <a:pt x="636" y="290"/>
                    </a:cubicBezTo>
                    <a:cubicBezTo>
                      <a:pt x="625" y="290"/>
                      <a:pt x="625" y="290"/>
                      <a:pt x="625" y="290"/>
                    </a:cubicBezTo>
                    <a:cubicBezTo>
                      <a:pt x="620" y="290"/>
                      <a:pt x="615" y="295"/>
                      <a:pt x="615" y="300"/>
                    </a:cubicBezTo>
                    <a:cubicBezTo>
                      <a:pt x="615" y="310"/>
                      <a:pt x="615" y="310"/>
                      <a:pt x="615" y="310"/>
                    </a:cubicBezTo>
                    <a:cubicBezTo>
                      <a:pt x="537" y="310"/>
                      <a:pt x="537" y="310"/>
                      <a:pt x="537" y="310"/>
                    </a:cubicBezTo>
                    <a:cubicBezTo>
                      <a:pt x="537" y="300"/>
                      <a:pt x="537" y="300"/>
                      <a:pt x="537" y="300"/>
                    </a:cubicBezTo>
                    <a:cubicBezTo>
                      <a:pt x="537" y="295"/>
                      <a:pt x="533" y="290"/>
                      <a:pt x="527" y="290"/>
                    </a:cubicBezTo>
                    <a:cubicBezTo>
                      <a:pt x="516" y="290"/>
                      <a:pt x="516" y="290"/>
                      <a:pt x="516" y="290"/>
                    </a:cubicBezTo>
                    <a:cubicBezTo>
                      <a:pt x="516" y="13"/>
                      <a:pt x="516" y="13"/>
                      <a:pt x="516" y="13"/>
                    </a:cubicBezTo>
                    <a:cubicBezTo>
                      <a:pt x="504" y="13"/>
                      <a:pt x="493" y="8"/>
                      <a:pt x="485" y="0"/>
                    </a:cubicBezTo>
                    <a:cubicBezTo>
                      <a:pt x="472" y="0"/>
                      <a:pt x="472" y="0"/>
                      <a:pt x="472" y="0"/>
                    </a:cubicBezTo>
                    <a:cubicBezTo>
                      <a:pt x="464" y="8"/>
                      <a:pt x="453" y="13"/>
                      <a:pt x="441" y="13"/>
                    </a:cubicBezTo>
                    <a:cubicBezTo>
                      <a:pt x="441" y="290"/>
                      <a:pt x="441" y="290"/>
                      <a:pt x="441" y="290"/>
                    </a:cubicBezTo>
                    <a:cubicBezTo>
                      <a:pt x="430" y="290"/>
                      <a:pt x="430" y="290"/>
                      <a:pt x="430" y="290"/>
                    </a:cubicBezTo>
                    <a:cubicBezTo>
                      <a:pt x="425" y="290"/>
                      <a:pt x="420" y="295"/>
                      <a:pt x="420" y="300"/>
                    </a:cubicBezTo>
                    <a:cubicBezTo>
                      <a:pt x="420" y="310"/>
                      <a:pt x="420" y="310"/>
                      <a:pt x="420" y="310"/>
                    </a:cubicBezTo>
                    <a:cubicBezTo>
                      <a:pt x="342" y="310"/>
                      <a:pt x="342" y="310"/>
                      <a:pt x="342" y="310"/>
                    </a:cubicBezTo>
                    <a:cubicBezTo>
                      <a:pt x="342" y="300"/>
                      <a:pt x="342" y="300"/>
                      <a:pt x="342" y="300"/>
                    </a:cubicBezTo>
                    <a:cubicBezTo>
                      <a:pt x="342" y="295"/>
                      <a:pt x="338" y="290"/>
                      <a:pt x="332" y="290"/>
                    </a:cubicBezTo>
                    <a:cubicBezTo>
                      <a:pt x="321" y="290"/>
                      <a:pt x="321" y="290"/>
                      <a:pt x="321" y="290"/>
                    </a:cubicBezTo>
                    <a:cubicBezTo>
                      <a:pt x="321" y="13"/>
                      <a:pt x="321" y="13"/>
                      <a:pt x="321" y="13"/>
                    </a:cubicBezTo>
                    <a:cubicBezTo>
                      <a:pt x="309" y="13"/>
                      <a:pt x="298" y="8"/>
                      <a:pt x="290" y="0"/>
                    </a:cubicBezTo>
                    <a:cubicBezTo>
                      <a:pt x="277" y="0"/>
                      <a:pt x="277" y="0"/>
                      <a:pt x="277" y="0"/>
                    </a:cubicBezTo>
                    <a:cubicBezTo>
                      <a:pt x="269" y="8"/>
                      <a:pt x="258" y="13"/>
                      <a:pt x="246" y="13"/>
                    </a:cubicBezTo>
                    <a:cubicBezTo>
                      <a:pt x="246" y="290"/>
                      <a:pt x="246" y="290"/>
                      <a:pt x="246" y="290"/>
                    </a:cubicBezTo>
                    <a:cubicBezTo>
                      <a:pt x="235" y="290"/>
                      <a:pt x="235" y="290"/>
                      <a:pt x="235" y="290"/>
                    </a:cubicBezTo>
                    <a:cubicBezTo>
                      <a:pt x="230" y="290"/>
                      <a:pt x="225" y="295"/>
                      <a:pt x="225" y="300"/>
                    </a:cubicBezTo>
                    <a:cubicBezTo>
                      <a:pt x="225" y="310"/>
                      <a:pt x="225" y="310"/>
                      <a:pt x="225" y="310"/>
                    </a:cubicBezTo>
                    <a:cubicBezTo>
                      <a:pt x="147" y="310"/>
                      <a:pt x="147" y="310"/>
                      <a:pt x="147" y="310"/>
                    </a:cubicBezTo>
                    <a:cubicBezTo>
                      <a:pt x="147" y="300"/>
                      <a:pt x="147" y="300"/>
                      <a:pt x="147" y="300"/>
                    </a:cubicBezTo>
                    <a:cubicBezTo>
                      <a:pt x="147" y="295"/>
                      <a:pt x="143" y="290"/>
                      <a:pt x="137" y="290"/>
                    </a:cubicBezTo>
                    <a:cubicBezTo>
                      <a:pt x="126" y="290"/>
                      <a:pt x="126" y="290"/>
                      <a:pt x="126" y="290"/>
                    </a:cubicBezTo>
                    <a:cubicBezTo>
                      <a:pt x="126" y="13"/>
                      <a:pt x="126" y="13"/>
                      <a:pt x="126" y="13"/>
                    </a:cubicBezTo>
                    <a:cubicBezTo>
                      <a:pt x="114" y="13"/>
                      <a:pt x="103" y="8"/>
                      <a:pt x="95" y="0"/>
                    </a:cubicBezTo>
                    <a:cubicBezTo>
                      <a:pt x="82" y="0"/>
                      <a:pt x="82" y="0"/>
                      <a:pt x="82" y="0"/>
                    </a:cubicBezTo>
                    <a:cubicBezTo>
                      <a:pt x="74" y="8"/>
                      <a:pt x="63" y="13"/>
                      <a:pt x="51" y="13"/>
                    </a:cubicBezTo>
                    <a:cubicBezTo>
                      <a:pt x="51" y="290"/>
                      <a:pt x="51" y="290"/>
                      <a:pt x="51" y="290"/>
                    </a:cubicBezTo>
                    <a:cubicBezTo>
                      <a:pt x="40" y="290"/>
                      <a:pt x="40" y="290"/>
                      <a:pt x="40" y="290"/>
                    </a:cubicBezTo>
                    <a:cubicBezTo>
                      <a:pt x="35" y="290"/>
                      <a:pt x="30" y="295"/>
                      <a:pt x="30" y="300"/>
                    </a:cubicBezTo>
                    <a:cubicBezTo>
                      <a:pt x="30" y="310"/>
                      <a:pt x="30" y="310"/>
                      <a:pt x="30" y="310"/>
                    </a:cubicBezTo>
                    <a:cubicBezTo>
                      <a:pt x="10" y="310"/>
                      <a:pt x="10" y="310"/>
                      <a:pt x="10" y="310"/>
                    </a:cubicBezTo>
                    <a:cubicBezTo>
                      <a:pt x="4" y="310"/>
                      <a:pt x="0" y="315"/>
                      <a:pt x="0" y="3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Freeform: Shape 56">
                <a:extLst>
                  <a:ext uri="{FF2B5EF4-FFF2-40B4-BE49-F238E27FC236}">
                    <a16:creationId xmlns:a16="http://schemas.microsoft.com/office/drawing/2014/main" id="{D9C3EEFF-020A-4B53-B13C-545E8A462B18}"/>
                  </a:ext>
                </a:extLst>
              </p:cNvPr>
              <p:cNvSpPr>
                <a:spLocks/>
              </p:cNvSpPr>
              <p:nvPr/>
            </p:nvSpPr>
            <p:spPr bwMode="auto">
              <a:xfrm>
                <a:off x="2787650" y="5918201"/>
                <a:ext cx="2951162" cy="889000"/>
              </a:xfrm>
              <a:custGeom>
                <a:avLst/>
                <a:gdLst>
                  <a:gd name="T0" fmla="*/ 927 w 1859"/>
                  <a:gd name="T1" fmla="*/ 0 h 560"/>
                  <a:gd name="T2" fmla="*/ 0 w 1859"/>
                  <a:gd name="T3" fmla="*/ 560 h 560"/>
                  <a:gd name="T4" fmla="*/ 1859 w 1859"/>
                  <a:gd name="T5" fmla="*/ 560 h 560"/>
                  <a:gd name="T6" fmla="*/ 927 w 1859"/>
                  <a:gd name="T7" fmla="*/ 0 h 560"/>
                  <a:gd name="T8" fmla="*/ 927 w 1859"/>
                  <a:gd name="T9" fmla="*/ 181 h 560"/>
                  <a:gd name="T10" fmla="*/ 1301 w 1859"/>
                  <a:gd name="T11" fmla="*/ 405 h 560"/>
                  <a:gd name="T12" fmla="*/ 558 w 1859"/>
                  <a:gd name="T13" fmla="*/ 405 h 560"/>
                  <a:gd name="T14" fmla="*/ 927 w 1859"/>
                  <a:gd name="T15" fmla="*/ 181 h 5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59" h="560">
                    <a:moveTo>
                      <a:pt x="927" y="0"/>
                    </a:moveTo>
                    <a:lnTo>
                      <a:pt x="0" y="560"/>
                    </a:lnTo>
                    <a:lnTo>
                      <a:pt x="1859" y="560"/>
                    </a:lnTo>
                    <a:lnTo>
                      <a:pt x="927" y="0"/>
                    </a:lnTo>
                    <a:close/>
                    <a:moveTo>
                      <a:pt x="927" y="181"/>
                    </a:moveTo>
                    <a:lnTo>
                      <a:pt x="1301" y="405"/>
                    </a:lnTo>
                    <a:lnTo>
                      <a:pt x="558" y="405"/>
                    </a:lnTo>
                    <a:lnTo>
                      <a:pt x="927"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nvGrpSpPr>
          <p:cNvPr id="51" name="千图PPT彼岸天：ID 8661124库_组合 50">
            <a:extLst>
              <a:ext uri="{FF2B5EF4-FFF2-40B4-BE49-F238E27FC236}">
                <a16:creationId xmlns:a16="http://schemas.microsoft.com/office/drawing/2014/main" id="{9951DFEA-6A6F-4B2A-9999-70C4A85FA39F}"/>
              </a:ext>
            </a:extLst>
          </p:cNvPr>
          <p:cNvGrpSpPr/>
          <p:nvPr>
            <p:custDataLst>
              <p:tags r:id="rId3"/>
            </p:custDataLst>
          </p:nvPr>
        </p:nvGrpSpPr>
        <p:grpSpPr>
          <a:xfrm>
            <a:off x="1557746" y="3379377"/>
            <a:ext cx="4391221" cy="2737261"/>
            <a:chOff x="1557746" y="3379377"/>
            <a:chExt cx="4391221" cy="2737261"/>
          </a:xfrm>
        </p:grpSpPr>
        <p:sp>
          <p:nvSpPr>
            <p:cNvPr id="4" name="Rectangle 32">
              <a:extLst>
                <a:ext uri="{FF2B5EF4-FFF2-40B4-BE49-F238E27FC236}">
                  <a16:creationId xmlns:a16="http://schemas.microsoft.com/office/drawing/2014/main" id="{9D9CFF51-2B4D-4B2F-9AA0-C6A1D73366FF}"/>
                </a:ext>
              </a:extLst>
            </p:cNvPr>
            <p:cNvSpPr>
              <a:spLocks/>
            </p:cNvSpPr>
            <p:nvPr/>
          </p:nvSpPr>
          <p:spPr bwMode="auto">
            <a:xfrm>
              <a:off x="5173993" y="4868407"/>
              <a:ext cx="63959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ctr" anchorCtr="0" compatLnSpc="1">
              <a:prstTxWarp prst="textNoShape">
                <a:avLst/>
              </a:prstTxWarp>
              <a:normAutofit/>
            </a:bodyPr>
            <a:lstStyle/>
            <a:p>
              <a:pPr marL="0" marR="0" lvl="0" indent="0" algn="ctr" defTabSz="914400" rtl="0" eaLnBrk="0" fontAlgn="base" latinLnBrk="0" hangingPunct="0">
                <a:buClrTx/>
                <a:buSzTx/>
                <a:buFontTx/>
                <a:buNone/>
                <a:tabLst/>
              </a:pPr>
              <a:r>
                <a:rPr kumimoji="0" lang="en-US" altLang="en-US" sz="4800" i="0" u="none" strike="noStrike" cap="none" normalizeH="0" baseline="0">
                  <a:ln>
                    <a:noFill/>
                  </a:ln>
                  <a:solidFill>
                    <a:schemeClr val="accent2"/>
                  </a:solidFill>
                  <a:effectLst/>
                  <a:latin typeface="Impact" panose="020B0806030902050204" pitchFamily="34" charset="0"/>
                </a:rPr>
                <a:t>02</a:t>
              </a:r>
            </a:p>
          </p:txBody>
        </p:sp>
        <p:sp>
          <p:nvSpPr>
            <p:cNvPr id="7" name="Freeform: Shape 36">
              <a:extLst>
                <a:ext uri="{FF2B5EF4-FFF2-40B4-BE49-F238E27FC236}">
                  <a16:creationId xmlns:a16="http://schemas.microsoft.com/office/drawing/2014/main" id="{E0DD93AF-FF02-40D1-B930-FC371EA941F0}"/>
                </a:ext>
              </a:extLst>
            </p:cNvPr>
            <p:cNvSpPr>
              <a:spLocks/>
            </p:cNvSpPr>
            <p:nvPr/>
          </p:nvSpPr>
          <p:spPr bwMode="auto">
            <a:xfrm>
              <a:off x="3335658" y="3379377"/>
              <a:ext cx="2613309" cy="2737261"/>
            </a:xfrm>
            <a:custGeom>
              <a:avLst/>
              <a:gdLst>
                <a:gd name="T0" fmla="*/ 197 w 320"/>
                <a:gd name="T1" fmla="*/ 188 h 335"/>
                <a:gd name="T2" fmla="*/ 320 w 320"/>
                <a:gd name="T3" fmla="*/ 119 h 335"/>
                <a:gd name="T4" fmla="*/ 250 w 320"/>
                <a:gd name="T5" fmla="*/ 40 h 335"/>
                <a:gd name="T6" fmla="*/ 40 w 320"/>
                <a:gd name="T7" fmla="*/ 104 h 335"/>
                <a:gd name="T8" fmla="*/ 104 w 320"/>
                <a:gd name="T9" fmla="*/ 313 h 335"/>
                <a:gd name="T10" fmla="*/ 207 w 320"/>
                <a:gd name="T11" fmla="*/ 329 h 335"/>
                <a:gd name="T12" fmla="*/ 197 w 320"/>
                <a:gd name="T13" fmla="*/ 188 h 335"/>
              </a:gdLst>
              <a:ahLst/>
              <a:cxnLst>
                <a:cxn ang="0">
                  <a:pos x="T0" y="T1"/>
                </a:cxn>
                <a:cxn ang="0">
                  <a:pos x="T2" y="T3"/>
                </a:cxn>
                <a:cxn ang="0">
                  <a:pos x="T4" y="T5"/>
                </a:cxn>
                <a:cxn ang="0">
                  <a:pos x="T6" y="T7"/>
                </a:cxn>
                <a:cxn ang="0">
                  <a:pos x="T8" y="T9"/>
                </a:cxn>
                <a:cxn ang="0">
                  <a:pos x="T10" y="T11"/>
                </a:cxn>
                <a:cxn ang="0">
                  <a:pos x="T12" y="T13"/>
                </a:cxn>
              </a:cxnLst>
              <a:rect l="0" t="0" r="r" b="b"/>
              <a:pathLst>
                <a:path w="320" h="335">
                  <a:moveTo>
                    <a:pt x="197" y="188"/>
                  </a:moveTo>
                  <a:cubicBezTo>
                    <a:pt x="222" y="141"/>
                    <a:pt x="271" y="116"/>
                    <a:pt x="320" y="119"/>
                  </a:cubicBezTo>
                  <a:cubicBezTo>
                    <a:pt x="307" y="86"/>
                    <a:pt x="283" y="58"/>
                    <a:pt x="250" y="40"/>
                  </a:cubicBezTo>
                  <a:cubicBezTo>
                    <a:pt x="174" y="0"/>
                    <a:pt x="80" y="28"/>
                    <a:pt x="40" y="104"/>
                  </a:cubicBezTo>
                  <a:cubicBezTo>
                    <a:pt x="0" y="179"/>
                    <a:pt x="28" y="273"/>
                    <a:pt x="104" y="313"/>
                  </a:cubicBezTo>
                  <a:cubicBezTo>
                    <a:pt x="137" y="331"/>
                    <a:pt x="173" y="335"/>
                    <a:pt x="207" y="329"/>
                  </a:cubicBezTo>
                  <a:cubicBezTo>
                    <a:pt x="178" y="289"/>
                    <a:pt x="172" y="234"/>
                    <a:pt x="197" y="188"/>
                  </a:cubicBezTo>
                  <a:close/>
                </a:path>
              </a:pathLst>
            </a:custGeom>
            <a:solidFill>
              <a:schemeClr val="accent2"/>
            </a:solidFill>
            <a:ln>
              <a:noFill/>
            </a:ln>
            <a:effectLst/>
            <a:scene3d>
              <a:camera prst="orthographicFront">
                <a:rot lat="0" lon="0" rev="0"/>
              </a:camera>
              <a:lightRig rig="balanced" dir="t">
                <a:rot lat="0" lon="0" rev="8700000"/>
              </a:lightRig>
            </a:scene3d>
            <a:sp3d/>
          </p:spPr>
          <p:txBody>
            <a:bodyPr anchor="ctr"/>
            <a:lstStyle/>
            <a:p>
              <a:pPr algn="ctr"/>
              <a:endParaRPr/>
            </a:p>
          </p:txBody>
        </p:sp>
        <p:sp>
          <p:nvSpPr>
            <p:cNvPr id="10" name="Rectangle 42">
              <a:extLst>
                <a:ext uri="{FF2B5EF4-FFF2-40B4-BE49-F238E27FC236}">
                  <a16:creationId xmlns:a16="http://schemas.microsoft.com/office/drawing/2014/main" id="{96CC8327-07CE-4229-A52A-CC6A790EF384}"/>
                </a:ext>
              </a:extLst>
            </p:cNvPr>
            <p:cNvSpPr>
              <a:spLocks/>
            </p:cNvSpPr>
            <p:nvPr/>
          </p:nvSpPr>
          <p:spPr bwMode="auto">
            <a:xfrm>
              <a:off x="1557746" y="4748007"/>
              <a:ext cx="153888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t" anchorCtr="0" compatLnSpc="1">
              <a:prstTxWarp prst="textNoShape">
                <a:avLst/>
              </a:prstTxWarp>
              <a:normAutofit/>
            </a:bodyPr>
            <a:lstStyle/>
            <a:p>
              <a:pPr lvl="0" algn="ctr" defTabSz="914400"/>
              <a:r>
                <a:rPr lang="zh-CN" altLang="en-US" sz="2000" b="1" dirty="0">
                  <a:solidFill>
                    <a:schemeClr val="accent3">
                      <a:lumMod val="100000"/>
                    </a:schemeClr>
                  </a:solidFill>
                </a:rPr>
                <a:t>输入标题文本</a:t>
              </a:r>
            </a:p>
          </p:txBody>
        </p:sp>
        <p:grpSp>
          <p:nvGrpSpPr>
            <p:cNvPr id="13" name="Group 46">
              <a:extLst>
                <a:ext uri="{FF2B5EF4-FFF2-40B4-BE49-F238E27FC236}">
                  <a16:creationId xmlns:a16="http://schemas.microsoft.com/office/drawing/2014/main" id="{D977BDD1-9CC0-46ED-ACEF-37E1FED47A9C}"/>
                </a:ext>
              </a:extLst>
            </p:cNvPr>
            <p:cNvGrpSpPr/>
            <p:nvPr/>
          </p:nvGrpSpPr>
          <p:grpSpPr>
            <a:xfrm>
              <a:off x="3928142" y="4159551"/>
              <a:ext cx="892968" cy="792369"/>
              <a:chOff x="2360613" y="1804989"/>
              <a:chExt cx="3452812" cy="3063876"/>
            </a:xfrm>
            <a:solidFill>
              <a:schemeClr val="bg1"/>
            </a:solidFill>
          </p:grpSpPr>
          <p:sp>
            <p:nvSpPr>
              <p:cNvPr id="35" name="Freeform: Shape 47">
                <a:extLst>
                  <a:ext uri="{FF2B5EF4-FFF2-40B4-BE49-F238E27FC236}">
                    <a16:creationId xmlns:a16="http://schemas.microsoft.com/office/drawing/2014/main" id="{3255E93A-08B8-4AE3-A21E-6F72ABF9F3FA}"/>
                  </a:ext>
                </a:extLst>
              </p:cNvPr>
              <p:cNvSpPr>
                <a:spLocks/>
              </p:cNvSpPr>
              <p:nvPr/>
            </p:nvSpPr>
            <p:spPr bwMode="auto">
              <a:xfrm>
                <a:off x="3487738" y="2860676"/>
                <a:ext cx="209550" cy="177800"/>
              </a:xfrm>
              <a:custGeom>
                <a:avLst/>
                <a:gdLst>
                  <a:gd name="T0" fmla="*/ 132 w 132"/>
                  <a:gd name="T1" fmla="*/ 38 h 112"/>
                  <a:gd name="T2" fmla="*/ 0 w 132"/>
                  <a:gd name="T3" fmla="*/ 112 h 112"/>
                  <a:gd name="T4" fmla="*/ 0 w 132"/>
                  <a:gd name="T5" fmla="*/ 0 h 112"/>
                  <a:gd name="T6" fmla="*/ 132 w 132"/>
                  <a:gd name="T7" fmla="*/ 0 h 112"/>
                  <a:gd name="T8" fmla="*/ 132 w 132"/>
                  <a:gd name="T9" fmla="*/ 38 h 112"/>
                </a:gdLst>
                <a:ahLst/>
                <a:cxnLst>
                  <a:cxn ang="0">
                    <a:pos x="T0" y="T1"/>
                  </a:cxn>
                  <a:cxn ang="0">
                    <a:pos x="T2" y="T3"/>
                  </a:cxn>
                  <a:cxn ang="0">
                    <a:pos x="T4" y="T5"/>
                  </a:cxn>
                  <a:cxn ang="0">
                    <a:pos x="T6" y="T7"/>
                  </a:cxn>
                  <a:cxn ang="0">
                    <a:pos x="T8" y="T9"/>
                  </a:cxn>
                </a:cxnLst>
                <a:rect l="0" t="0" r="r" b="b"/>
                <a:pathLst>
                  <a:path w="132" h="112">
                    <a:moveTo>
                      <a:pt x="132" y="38"/>
                    </a:moveTo>
                    <a:lnTo>
                      <a:pt x="0" y="112"/>
                    </a:lnTo>
                    <a:lnTo>
                      <a:pt x="0" y="0"/>
                    </a:lnTo>
                    <a:lnTo>
                      <a:pt x="132" y="0"/>
                    </a:lnTo>
                    <a:lnTo>
                      <a:pt x="13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48">
                <a:extLst>
                  <a:ext uri="{FF2B5EF4-FFF2-40B4-BE49-F238E27FC236}">
                    <a16:creationId xmlns:a16="http://schemas.microsoft.com/office/drawing/2014/main" id="{4B1CCD03-4D9B-4829-BE07-8783227470B7}"/>
                  </a:ext>
                </a:extLst>
              </p:cNvPr>
              <p:cNvSpPr>
                <a:spLocks/>
              </p:cNvSpPr>
              <p:nvPr/>
            </p:nvSpPr>
            <p:spPr bwMode="auto">
              <a:xfrm>
                <a:off x="4465638" y="2860676"/>
                <a:ext cx="209550" cy="177800"/>
              </a:xfrm>
              <a:custGeom>
                <a:avLst/>
                <a:gdLst>
                  <a:gd name="T0" fmla="*/ 0 w 132"/>
                  <a:gd name="T1" fmla="*/ 38 h 112"/>
                  <a:gd name="T2" fmla="*/ 132 w 132"/>
                  <a:gd name="T3" fmla="*/ 112 h 112"/>
                  <a:gd name="T4" fmla="*/ 132 w 132"/>
                  <a:gd name="T5" fmla="*/ 0 h 112"/>
                  <a:gd name="T6" fmla="*/ 0 w 132"/>
                  <a:gd name="T7" fmla="*/ 0 h 112"/>
                  <a:gd name="T8" fmla="*/ 0 w 132"/>
                  <a:gd name="T9" fmla="*/ 38 h 112"/>
                </a:gdLst>
                <a:ahLst/>
                <a:cxnLst>
                  <a:cxn ang="0">
                    <a:pos x="T0" y="T1"/>
                  </a:cxn>
                  <a:cxn ang="0">
                    <a:pos x="T2" y="T3"/>
                  </a:cxn>
                  <a:cxn ang="0">
                    <a:pos x="T4" y="T5"/>
                  </a:cxn>
                  <a:cxn ang="0">
                    <a:pos x="T6" y="T7"/>
                  </a:cxn>
                  <a:cxn ang="0">
                    <a:pos x="T8" y="T9"/>
                  </a:cxn>
                </a:cxnLst>
                <a:rect l="0" t="0" r="r" b="b"/>
                <a:pathLst>
                  <a:path w="132" h="112">
                    <a:moveTo>
                      <a:pt x="0" y="38"/>
                    </a:moveTo>
                    <a:lnTo>
                      <a:pt x="132" y="112"/>
                    </a:lnTo>
                    <a:lnTo>
                      <a:pt x="132" y="0"/>
                    </a:lnTo>
                    <a:lnTo>
                      <a:pt x="0"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Freeform: Shape 49">
                <a:extLst>
                  <a:ext uri="{FF2B5EF4-FFF2-40B4-BE49-F238E27FC236}">
                    <a16:creationId xmlns:a16="http://schemas.microsoft.com/office/drawing/2014/main" id="{2C0DE1AE-C05D-44DD-B48D-24D54AFFB020}"/>
                  </a:ext>
                </a:extLst>
              </p:cNvPr>
              <p:cNvSpPr>
                <a:spLocks/>
              </p:cNvSpPr>
              <p:nvPr/>
            </p:nvSpPr>
            <p:spPr bwMode="auto">
              <a:xfrm>
                <a:off x="2360613" y="1804989"/>
                <a:ext cx="3452812" cy="3063876"/>
              </a:xfrm>
              <a:custGeom>
                <a:avLst/>
                <a:gdLst>
                  <a:gd name="T0" fmla="*/ 530 w 971"/>
                  <a:gd name="T1" fmla="*/ 480 h 862"/>
                  <a:gd name="T2" fmla="*/ 595 w 971"/>
                  <a:gd name="T3" fmla="*/ 480 h 862"/>
                  <a:gd name="T4" fmla="*/ 971 w 971"/>
                  <a:gd name="T5" fmla="*/ 596 h 862"/>
                  <a:gd name="T6" fmla="*/ 971 w 971"/>
                  <a:gd name="T7" fmla="*/ 560 h 862"/>
                  <a:gd name="T8" fmla="*/ 530 w 971"/>
                  <a:gd name="T9" fmla="*/ 308 h 862"/>
                  <a:gd name="T10" fmla="*/ 530 w 971"/>
                  <a:gd name="T11" fmla="*/ 103 h 862"/>
                  <a:gd name="T12" fmla="*/ 485 w 971"/>
                  <a:gd name="T13" fmla="*/ 0 h 862"/>
                  <a:gd name="T14" fmla="*/ 440 w 971"/>
                  <a:gd name="T15" fmla="*/ 103 h 862"/>
                  <a:gd name="T16" fmla="*/ 440 w 971"/>
                  <a:gd name="T17" fmla="*/ 309 h 862"/>
                  <a:gd name="T18" fmla="*/ 0 w 971"/>
                  <a:gd name="T19" fmla="*/ 560 h 862"/>
                  <a:gd name="T20" fmla="*/ 0 w 971"/>
                  <a:gd name="T21" fmla="*/ 596 h 862"/>
                  <a:gd name="T22" fmla="*/ 376 w 971"/>
                  <a:gd name="T23" fmla="*/ 480 h 862"/>
                  <a:gd name="T24" fmla="*/ 440 w 971"/>
                  <a:gd name="T25" fmla="*/ 480 h 862"/>
                  <a:gd name="T26" fmla="*/ 440 w 971"/>
                  <a:gd name="T27" fmla="*/ 695 h 862"/>
                  <a:gd name="T28" fmla="*/ 440 w 971"/>
                  <a:gd name="T29" fmla="*/ 700 h 862"/>
                  <a:gd name="T30" fmla="*/ 297 w 971"/>
                  <a:gd name="T31" fmla="*/ 794 h 862"/>
                  <a:gd name="T32" fmla="*/ 297 w 971"/>
                  <a:gd name="T33" fmla="*/ 822 h 862"/>
                  <a:gd name="T34" fmla="*/ 456 w 971"/>
                  <a:gd name="T35" fmla="*/ 794 h 862"/>
                  <a:gd name="T36" fmla="*/ 485 w 971"/>
                  <a:gd name="T37" fmla="*/ 862 h 862"/>
                  <a:gd name="T38" fmla="*/ 514 w 971"/>
                  <a:gd name="T39" fmla="*/ 794 h 862"/>
                  <a:gd name="T40" fmla="*/ 673 w 971"/>
                  <a:gd name="T41" fmla="*/ 822 h 862"/>
                  <a:gd name="T42" fmla="*/ 673 w 971"/>
                  <a:gd name="T43" fmla="*/ 794 h 862"/>
                  <a:gd name="T44" fmla="*/ 530 w 971"/>
                  <a:gd name="T45" fmla="*/ 700 h 862"/>
                  <a:gd name="T46" fmla="*/ 530 w 971"/>
                  <a:gd name="T47" fmla="*/ 695 h 862"/>
                  <a:gd name="T48" fmla="*/ 530 w 971"/>
                  <a:gd name="T49" fmla="*/ 480 h 862"/>
                  <a:gd name="T50" fmla="*/ 451 w 971"/>
                  <a:gd name="T51" fmla="*/ 65 h 862"/>
                  <a:gd name="T52" fmla="*/ 485 w 971"/>
                  <a:gd name="T53" fmla="*/ 35 h 862"/>
                  <a:gd name="T54" fmla="*/ 519 w 971"/>
                  <a:gd name="T55" fmla="*/ 65 h 862"/>
                  <a:gd name="T56" fmla="*/ 485 w 971"/>
                  <a:gd name="T57" fmla="*/ 52 h 862"/>
                  <a:gd name="T58" fmla="*/ 451 w 971"/>
                  <a:gd name="T59" fmla="*/ 65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71" h="862">
                    <a:moveTo>
                      <a:pt x="530" y="480"/>
                    </a:moveTo>
                    <a:cubicBezTo>
                      <a:pt x="595" y="480"/>
                      <a:pt x="595" y="480"/>
                      <a:pt x="595" y="480"/>
                    </a:cubicBezTo>
                    <a:cubicBezTo>
                      <a:pt x="971" y="596"/>
                      <a:pt x="971" y="596"/>
                      <a:pt x="971" y="596"/>
                    </a:cubicBezTo>
                    <a:cubicBezTo>
                      <a:pt x="971" y="560"/>
                      <a:pt x="971" y="560"/>
                      <a:pt x="971" y="560"/>
                    </a:cubicBezTo>
                    <a:cubicBezTo>
                      <a:pt x="530" y="308"/>
                      <a:pt x="530" y="308"/>
                      <a:pt x="530" y="308"/>
                    </a:cubicBezTo>
                    <a:cubicBezTo>
                      <a:pt x="530" y="233"/>
                      <a:pt x="530" y="148"/>
                      <a:pt x="530" y="103"/>
                    </a:cubicBezTo>
                    <a:cubicBezTo>
                      <a:pt x="530" y="11"/>
                      <a:pt x="485" y="0"/>
                      <a:pt x="485" y="0"/>
                    </a:cubicBezTo>
                    <a:cubicBezTo>
                      <a:pt x="485" y="0"/>
                      <a:pt x="440" y="11"/>
                      <a:pt x="440" y="103"/>
                    </a:cubicBezTo>
                    <a:cubicBezTo>
                      <a:pt x="440" y="148"/>
                      <a:pt x="440" y="234"/>
                      <a:pt x="440" y="309"/>
                    </a:cubicBezTo>
                    <a:cubicBezTo>
                      <a:pt x="0" y="560"/>
                      <a:pt x="0" y="560"/>
                      <a:pt x="0" y="560"/>
                    </a:cubicBezTo>
                    <a:cubicBezTo>
                      <a:pt x="0" y="596"/>
                      <a:pt x="0" y="596"/>
                      <a:pt x="0" y="596"/>
                    </a:cubicBezTo>
                    <a:cubicBezTo>
                      <a:pt x="376" y="480"/>
                      <a:pt x="376" y="480"/>
                      <a:pt x="376" y="480"/>
                    </a:cubicBezTo>
                    <a:cubicBezTo>
                      <a:pt x="440" y="480"/>
                      <a:pt x="440" y="480"/>
                      <a:pt x="440" y="480"/>
                    </a:cubicBezTo>
                    <a:cubicBezTo>
                      <a:pt x="440" y="557"/>
                      <a:pt x="440" y="648"/>
                      <a:pt x="440" y="695"/>
                    </a:cubicBezTo>
                    <a:cubicBezTo>
                      <a:pt x="440" y="696"/>
                      <a:pt x="440" y="698"/>
                      <a:pt x="440" y="700"/>
                    </a:cubicBezTo>
                    <a:cubicBezTo>
                      <a:pt x="297" y="794"/>
                      <a:pt x="297" y="794"/>
                      <a:pt x="297" y="794"/>
                    </a:cubicBezTo>
                    <a:cubicBezTo>
                      <a:pt x="297" y="822"/>
                      <a:pt x="297" y="822"/>
                      <a:pt x="297" y="822"/>
                    </a:cubicBezTo>
                    <a:cubicBezTo>
                      <a:pt x="456" y="794"/>
                      <a:pt x="456" y="794"/>
                      <a:pt x="456" y="794"/>
                    </a:cubicBezTo>
                    <a:cubicBezTo>
                      <a:pt x="469" y="835"/>
                      <a:pt x="485" y="862"/>
                      <a:pt x="485" y="862"/>
                    </a:cubicBezTo>
                    <a:cubicBezTo>
                      <a:pt x="485" y="862"/>
                      <a:pt x="501" y="835"/>
                      <a:pt x="514" y="794"/>
                    </a:cubicBezTo>
                    <a:cubicBezTo>
                      <a:pt x="673" y="822"/>
                      <a:pt x="673" y="822"/>
                      <a:pt x="673" y="822"/>
                    </a:cubicBezTo>
                    <a:cubicBezTo>
                      <a:pt x="673" y="794"/>
                      <a:pt x="673" y="794"/>
                      <a:pt x="673" y="794"/>
                    </a:cubicBezTo>
                    <a:cubicBezTo>
                      <a:pt x="530" y="700"/>
                      <a:pt x="530" y="700"/>
                      <a:pt x="530" y="700"/>
                    </a:cubicBezTo>
                    <a:cubicBezTo>
                      <a:pt x="530" y="698"/>
                      <a:pt x="530" y="696"/>
                      <a:pt x="530" y="695"/>
                    </a:cubicBezTo>
                    <a:cubicBezTo>
                      <a:pt x="530" y="648"/>
                      <a:pt x="530" y="557"/>
                      <a:pt x="530" y="480"/>
                    </a:cubicBezTo>
                    <a:close/>
                    <a:moveTo>
                      <a:pt x="451" y="65"/>
                    </a:moveTo>
                    <a:cubicBezTo>
                      <a:pt x="455" y="50"/>
                      <a:pt x="469" y="35"/>
                      <a:pt x="485" y="35"/>
                    </a:cubicBezTo>
                    <a:cubicBezTo>
                      <a:pt x="501" y="35"/>
                      <a:pt x="515" y="50"/>
                      <a:pt x="519" y="65"/>
                    </a:cubicBezTo>
                    <a:cubicBezTo>
                      <a:pt x="512" y="54"/>
                      <a:pt x="499" y="52"/>
                      <a:pt x="485" y="52"/>
                    </a:cubicBezTo>
                    <a:cubicBezTo>
                      <a:pt x="471" y="52"/>
                      <a:pt x="458" y="54"/>
                      <a:pt x="451"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nvGrpSpPr>
          <p:cNvPr id="14" name="千图PPT彼岸天：ID 8661124库_组合 62">
            <a:extLst>
              <a:ext uri="{FF2B5EF4-FFF2-40B4-BE49-F238E27FC236}">
                <a16:creationId xmlns:a16="http://schemas.microsoft.com/office/drawing/2014/main" id="{B4DC372F-0739-422E-8FAE-4861ADE33FAF}"/>
              </a:ext>
            </a:extLst>
          </p:cNvPr>
          <p:cNvGrpSpPr/>
          <p:nvPr>
            <p:custDataLst>
              <p:tags r:id="rId4"/>
            </p:custDataLst>
          </p:nvPr>
        </p:nvGrpSpPr>
        <p:grpSpPr>
          <a:xfrm>
            <a:off x="6781179" y="4304955"/>
            <a:ext cx="4430099" cy="624349"/>
            <a:chOff x="6792409" y="3279102"/>
            <a:chExt cx="4430099" cy="624349"/>
          </a:xfrm>
        </p:grpSpPr>
        <p:grpSp>
          <p:nvGrpSpPr>
            <p:cNvPr id="29" name="Group 75">
              <a:extLst>
                <a:ext uri="{FF2B5EF4-FFF2-40B4-BE49-F238E27FC236}">
                  <a16:creationId xmlns:a16="http://schemas.microsoft.com/office/drawing/2014/main" id="{EFF5543F-EFBB-4F5B-B364-281DAB07D3B3}"/>
                </a:ext>
              </a:extLst>
            </p:cNvPr>
            <p:cNvGrpSpPr/>
            <p:nvPr/>
          </p:nvGrpSpPr>
          <p:grpSpPr>
            <a:xfrm>
              <a:off x="6792409" y="3279102"/>
              <a:ext cx="624349" cy="624349"/>
              <a:chOff x="2876776" y="4765908"/>
              <a:chExt cx="687003" cy="687003"/>
            </a:xfrm>
          </p:grpSpPr>
          <p:sp>
            <p:nvSpPr>
              <p:cNvPr id="33" name="Diamond 79">
                <a:extLst>
                  <a:ext uri="{FF2B5EF4-FFF2-40B4-BE49-F238E27FC236}">
                    <a16:creationId xmlns:a16="http://schemas.microsoft.com/office/drawing/2014/main" id="{F3A212E6-2B4F-4C45-9A59-E9A03156FCEC}"/>
                  </a:ext>
                </a:extLst>
              </p:cNvPr>
              <p:cNvSpPr/>
              <p:nvPr/>
            </p:nvSpPr>
            <p:spPr>
              <a:xfrm>
                <a:off x="2876776" y="4765908"/>
                <a:ext cx="687003" cy="687003"/>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TextBox 80">
                <a:extLst>
                  <a:ext uri="{FF2B5EF4-FFF2-40B4-BE49-F238E27FC236}">
                    <a16:creationId xmlns:a16="http://schemas.microsoft.com/office/drawing/2014/main" id="{7FE96523-4BDA-4D7D-AA08-059032C4B8BB}"/>
                  </a:ext>
                </a:extLst>
              </p:cNvPr>
              <p:cNvSpPr txBox="1"/>
              <p:nvPr/>
            </p:nvSpPr>
            <p:spPr>
              <a:xfrm>
                <a:off x="3013726" y="4878576"/>
                <a:ext cx="413098" cy="338663"/>
              </a:xfrm>
              <a:prstGeom prst="rect">
                <a:avLst/>
              </a:prstGeom>
              <a:noFill/>
            </p:spPr>
            <p:txBody>
              <a:bodyPr wrap="none">
                <a:normAutofit/>
              </a:bodyPr>
              <a:lstStyle/>
              <a:p>
                <a:pPr algn="ctr"/>
                <a:r>
                  <a:rPr lang="en-US" sz="1400" b="1">
                    <a:solidFill>
                      <a:schemeClr val="bg1"/>
                    </a:solidFill>
                    <a:latin typeface="Impact" panose="020B0806030902050204" pitchFamily="34" charset="0"/>
                  </a:rPr>
                  <a:t>03</a:t>
                </a:r>
              </a:p>
            </p:txBody>
          </p:sp>
        </p:grpSp>
        <p:grpSp>
          <p:nvGrpSpPr>
            <p:cNvPr id="30" name="Group 76">
              <a:extLst>
                <a:ext uri="{FF2B5EF4-FFF2-40B4-BE49-F238E27FC236}">
                  <a16:creationId xmlns:a16="http://schemas.microsoft.com/office/drawing/2014/main" id="{29FB98E3-69A7-4AD2-A9EA-236CD16498B8}"/>
                </a:ext>
              </a:extLst>
            </p:cNvPr>
            <p:cNvGrpSpPr/>
            <p:nvPr/>
          </p:nvGrpSpPr>
          <p:grpSpPr>
            <a:xfrm>
              <a:off x="7259934" y="3309660"/>
              <a:ext cx="3962574" cy="563232"/>
              <a:chOff x="6444107" y="1469392"/>
              <a:chExt cx="4232109" cy="563232"/>
            </a:xfrm>
          </p:grpSpPr>
          <p:sp>
            <p:nvSpPr>
              <p:cNvPr id="31" name="TextBox 77">
                <a:extLst>
                  <a:ext uri="{FF2B5EF4-FFF2-40B4-BE49-F238E27FC236}">
                    <a16:creationId xmlns:a16="http://schemas.microsoft.com/office/drawing/2014/main" id="{18FB43F4-97ED-492F-914F-E213C190CF64}"/>
                  </a:ext>
                </a:extLst>
              </p:cNvPr>
              <p:cNvSpPr txBox="1"/>
              <p:nvPr/>
            </p:nvSpPr>
            <p:spPr>
              <a:xfrm>
                <a:off x="6444107" y="1469392"/>
                <a:ext cx="4232109" cy="242864"/>
              </a:xfrm>
              <a:prstGeom prst="rect">
                <a:avLst/>
              </a:prstGeom>
              <a:noFill/>
            </p:spPr>
            <p:txBody>
              <a:bodyPr wrap="none" lIns="360000" tIns="0" rIns="0" bIns="0" anchor="b" anchorCtr="0">
                <a:normAutofit lnSpcReduction="10000"/>
              </a:bodyPr>
              <a:lstStyle/>
              <a:p>
                <a:r>
                  <a:rPr lang="zh-CN" altLang="en-US" sz="1600" b="1" dirty="0">
                    <a:solidFill>
                      <a:schemeClr val="accent3">
                        <a:lumMod val="100000"/>
                      </a:schemeClr>
                    </a:solidFill>
                  </a:rPr>
                  <a:t>输入标题文本</a:t>
                </a:r>
              </a:p>
            </p:txBody>
          </p:sp>
          <p:sp>
            <p:nvSpPr>
              <p:cNvPr id="32" name="TextBox 78">
                <a:extLst>
                  <a:ext uri="{FF2B5EF4-FFF2-40B4-BE49-F238E27FC236}">
                    <a16:creationId xmlns:a16="http://schemas.microsoft.com/office/drawing/2014/main" id="{E2EA15F4-6EF7-48AC-B68B-249E528FEEF2}"/>
                  </a:ext>
                </a:extLst>
              </p:cNvPr>
              <p:cNvSpPr txBox="1">
                <a:spLocks/>
              </p:cNvSpPr>
              <p:nvPr/>
            </p:nvSpPr>
            <p:spPr>
              <a:xfrm>
                <a:off x="6444107" y="1712256"/>
                <a:ext cx="4232109" cy="320368"/>
              </a:xfrm>
              <a:prstGeom prst="rect">
                <a:avLst/>
              </a:prstGeom>
            </p:spPr>
            <p:txBody>
              <a:bodyPr vert="horz" wrap="square" lIns="360000" tIns="0" rIns="0" bIns="0" anchor="ctr" anchorCtr="0">
                <a:normAutofit fontScale="92500" lnSpcReduction="20000"/>
              </a:bodyPr>
              <a:lstStyle/>
              <a:p>
                <a:pPr algn="l">
                  <a:lnSpc>
                    <a:spcPct val="120000"/>
                  </a:lnSpc>
                </a:pPr>
                <a:r>
                  <a:rPr lang="zh-CN" altLang="en-US" sz="1050" dirty="0">
                    <a:solidFill>
                      <a:schemeClr val="dk1">
                        <a:lumMod val="100000"/>
                      </a:schemeClr>
                    </a:solidFill>
                  </a:rPr>
                  <a:t>请替换文字内容复制你的内容到此 请替换文字内容复制你的内容到此</a:t>
                </a:r>
              </a:p>
            </p:txBody>
          </p:sp>
        </p:grpSp>
      </p:grpSp>
      <p:grpSp>
        <p:nvGrpSpPr>
          <p:cNvPr id="15" name="千图PPT彼岸天：ID 8661124库_组合 81">
            <a:extLst>
              <a:ext uri="{FF2B5EF4-FFF2-40B4-BE49-F238E27FC236}">
                <a16:creationId xmlns:a16="http://schemas.microsoft.com/office/drawing/2014/main" id="{C0FD4EB1-0E1E-4F70-A83A-509A91A222E9}"/>
              </a:ext>
            </a:extLst>
          </p:cNvPr>
          <p:cNvGrpSpPr/>
          <p:nvPr>
            <p:custDataLst>
              <p:tags r:id="rId5"/>
            </p:custDataLst>
          </p:nvPr>
        </p:nvGrpSpPr>
        <p:grpSpPr>
          <a:xfrm>
            <a:off x="6781179" y="3426379"/>
            <a:ext cx="4430099" cy="624349"/>
            <a:chOff x="6792409" y="2454279"/>
            <a:chExt cx="4430099" cy="624349"/>
          </a:xfrm>
        </p:grpSpPr>
        <p:grpSp>
          <p:nvGrpSpPr>
            <p:cNvPr id="23" name="Group 82">
              <a:extLst>
                <a:ext uri="{FF2B5EF4-FFF2-40B4-BE49-F238E27FC236}">
                  <a16:creationId xmlns:a16="http://schemas.microsoft.com/office/drawing/2014/main" id="{E5D5F154-6491-42DE-9036-39218FA4E58A}"/>
                </a:ext>
              </a:extLst>
            </p:cNvPr>
            <p:cNvGrpSpPr/>
            <p:nvPr/>
          </p:nvGrpSpPr>
          <p:grpSpPr>
            <a:xfrm>
              <a:off x="6792409" y="2454279"/>
              <a:ext cx="624349" cy="624349"/>
              <a:chOff x="2876776" y="4765908"/>
              <a:chExt cx="687003" cy="687003"/>
            </a:xfrm>
          </p:grpSpPr>
          <p:sp>
            <p:nvSpPr>
              <p:cNvPr id="27" name="Diamond 86">
                <a:extLst>
                  <a:ext uri="{FF2B5EF4-FFF2-40B4-BE49-F238E27FC236}">
                    <a16:creationId xmlns:a16="http://schemas.microsoft.com/office/drawing/2014/main" id="{2D744D50-4E7A-4342-AF0B-84149D01315B}"/>
                  </a:ext>
                </a:extLst>
              </p:cNvPr>
              <p:cNvSpPr/>
              <p:nvPr/>
            </p:nvSpPr>
            <p:spPr>
              <a:xfrm>
                <a:off x="2876776" y="4765908"/>
                <a:ext cx="687003" cy="687003"/>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TextBox 87">
                <a:extLst>
                  <a:ext uri="{FF2B5EF4-FFF2-40B4-BE49-F238E27FC236}">
                    <a16:creationId xmlns:a16="http://schemas.microsoft.com/office/drawing/2014/main" id="{976632AA-BEB7-4747-8A3B-35A0C4790702}"/>
                  </a:ext>
                </a:extLst>
              </p:cNvPr>
              <p:cNvSpPr txBox="1"/>
              <p:nvPr/>
            </p:nvSpPr>
            <p:spPr>
              <a:xfrm>
                <a:off x="3016372" y="4878576"/>
                <a:ext cx="407805" cy="338663"/>
              </a:xfrm>
              <a:prstGeom prst="rect">
                <a:avLst/>
              </a:prstGeom>
              <a:noFill/>
            </p:spPr>
            <p:txBody>
              <a:bodyPr wrap="none">
                <a:normAutofit/>
              </a:bodyPr>
              <a:lstStyle/>
              <a:p>
                <a:pPr algn="ctr"/>
                <a:r>
                  <a:rPr lang="en-US" sz="1400" b="1">
                    <a:solidFill>
                      <a:schemeClr val="bg1"/>
                    </a:solidFill>
                    <a:latin typeface="Impact" panose="020B0806030902050204" pitchFamily="34" charset="0"/>
                  </a:rPr>
                  <a:t>02</a:t>
                </a:r>
              </a:p>
            </p:txBody>
          </p:sp>
        </p:grpSp>
        <p:grpSp>
          <p:nvGrpSpPr>
            <p:cNvPr id="24" name="Group 83">
              <a:extLst>
                <a:ext uri="{FF2B5EF4-FFF2-40B4-BE49-F238E27FC236}">
                  <a16:creationId xmlns:a16="http://schemas.microsoft.com/office/drawing/2014/main" id="{B7E0D77B-2B73-4731-B829-C37A196CEBD8}"/>
                </a:ext>
              </a:extLst>
            </p:cNvPr>
            <p:cNvGrpSpPr/>
            <p:nvPr/>
          </p:nvGrpSpPr>
          <p:grpSpPr>
            <a:xfrm>
              <a:off x="7259934" y="2484837"/>
              <a:ext cx="3962574" cy="563232"/>
              <a:chOff x="6444107" y="1469392"/>
              <a:chExt cx="4232109" cy="563232"/>
            </a:xfrm>
          </p:grpSpPr>
          <p:sp>
            <p:nvSpPr>
              <p:cNvPr id="25" name="TextBox 84">
                <a:extLst>
                  <a:ext uri="{FF2B5EF4-FFF2-40B4-BE49-F238E27FC236}">
                    <a16:creationId xmlns:a16="http://schemas.microsoft.com/office/drawing/2014/main" id="{9F166BDF-1E94-4095-B802-992B44532971}"/>
                  </a:ext>
                </a:extLst>
              </p:cNvPr>
              <p:cNvSpPr txBox="1"/>
              <p:nvPr/>
            </p:nvSpPr>
            <p:spPr>
              <a:xfrm>
                <a:off x="6444107" y="1469392"/>
                <a:ext cx="4232109" cy="242864"/>
              </a:xfrm>
              <a:prstGeom prst="rect">
                <a:avLst/>
              </a:prstGeom>
              <a:noFill/>
            </p:spPr>
            <p:txBody>
              <a:bodyPr wrap="none" lIns="360000" tIns="0" rIns="0" bIns="0" anchor="b" anchorCtr="0">
                <a:normAutofit lnSpcReduction="10000"/>
              </a:bodyPr>
              <a:lstStyle/>
              <a:p>
                <a:r>
                  <a:rPr lang="zh-CN" altLang="en-US" sz="1600" b="1" dirty="0">
                    <a:solidFill>
                      <a:schemeClr val="accent2">
                        <a:lumMod val="100000"/>
                      </a:schemeClr>
                    </a:solidFill>
                  </a:rPr>
                  <a:t>输入标题文本</a:t>
                </a:r>
              </a:p>
            </p:txBody>
          </p:sp>
          <p:sp>
            <p:nvSpPr>
              <p:cNvPr id="26" name="TextBox 85">
                <a:extLst>
                  <a:ext uri="{FF2B5EF4-FFF2-40B4-BE49-F238E27FC236}">
                    <a16:creationId xmlns:a16="http://schemas.microsoft.com/office/drawing/2014/main" id="{FE385796-81A5-4EED-AE4B-368A10026F77}"/>
                  </a:ext>
                </a:extLst>
              </p:cNvPr>
              <p:cNvSpPr txBox="1">
                <a:spLocks/>
              </p:cNvSpPr>
              <p:nvPr/>
            </p:nvSpPr>
            <p:spPr>
              <a:xfrm>
                <a:off x="6444107" y="1712256"/>
                <a:ext cx="4232109" cy="320368"/>
              </a:xfrm>
              <a:prstGeom prst="rect">
                <a:avLst/>
              </a:prstGeom>
            </p:spPr>
            <p:txBody>
              <a:bodyPr vert="horz" wrap="square" lIns="360000" tIns="0" rIns="0" bIns="0" anchor="ctr" anchorCtr="0">
                <a:normAutofit fontScale="92500" lnSpcReduction="20000"/>
              </a:bodyPr>
              <a:lstStyle/>
              <a:p>
                <a:pPr algn="l">
                  <a:lnSpc>
                    <a:spcPct val="120000"/>
                  </a:lnSpc>
                </a:pPr>
                <a:r>
                  <a:rPr lang="zh-CN" altLang="en-US" sz="1050" dirty="0">
                    <a:solidFill>
                      <a:schemeClr val="dk1">
                        <a:lumMod val="100000"/>
                      </a:schemeClr>
                    </a:solidFill>
                  </a:rPr>
                  <a:t>请替换文字内容复制你的内容到此 请替换文字内容复制你的内容到此</a:t>
                </a:r>
              </a:p>
            </p:txBody>
          </p:sp>
        </p:grpSp>
      </p:grpSp>
      <p:grpSp>
        <p:nvGrpSpPr>
          <p:cNvPr id="16" name="千图PPT彼岸天：ID 8661124库_组合 88">
            <a:extLst>
              <a:ext uri="{FF2B5EF4-FFF2-40B4-BE49-F238E27FC236}">
                <a16:creationId xmlns:a16="http://schemas.microsoft.com/office/drawing/2014/main" id="{6F9497EC-1C96-4276-A0C1-604D0A231A66}"/>
              </a:ext>
            </a:extLst>
          </p:cNvPr>
          <p:cNvGrpSpPr/>
          <p:nvPr>
            <p:custDataLst>
              <p:tags r:id="rId6"/>
            </p:custDataLst>
          </p:nvPr>
        </p:nvGrpSpPr>
        <p:grpSpPr>
          <a:xfrm>
            <a:off x="6781181" y="2547803"/>
            <a:ext cx="4430097" cy="624349"/>
            <a:chOff x="6792411" y="1649954"/>
            <a:chExt cx="4430097" cy="624349"/>
          </a:xfrm>
        </p:grpSpPr>
        <p:grpSp>
          <p:nvGrpSpPr>
            <p:cNvPr id="17" name="Group 89">
              <a:extLst>
                <a:ext uri="{FF2B5EF4-FFF2-40B4-BE49-F238E27FC236}">
                  <a16:creationId xmlns:a16="http://schemas.microsoft.com/office/drawing/2014/main" id="{62FF6F90-87B5-42CE-B3AE-A1D36A76737E}"/>
                </a:ext>
              </a:extLst>
            </p:cNvPr>
            <p:cNvGrpSpPr/>
            <p:nvPr/>
          </p:nvGrpSpPr>
          <p:grpSpPr>
            <a:xfrm>
              <a:off x="6792411" y="1649954"/>
              <a:ext cx="624349" cy="624349"/>
              <a:chOff x="2876776" y="4765908"/>
              <a:chExt cx="687003" cy="687003"/>
            </a:xfrm>
          </p:grpSpPr>
          <p:sp>
            <p:nvSpPr>
              <p:cNvPr id="21" name="Diamond 93">
                <a:extLst>
                  <a:ext uri="{FF2B5EF4-FFF2-40B4-BE49-F238E27FC236}">
                    <a16:creationId xmlns:a16="http://schemas.microsoft.com/office/drawing/2014/main" id="{7338F3E4-0D75-4932-868E-43F78198872D}"/>
                  </a:ext>
                </a:extLst>
              </p:cNvPr>
              <p:cNvSpPr/>
              <p:nvPr/>
            </p:nvSpPr>
            <p:spPr>
              <a:xfrm>
                <a:off x="2876776" y="4765908"/>
                <a:ext cx="687003" cy="687003"/>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TextBox 94">
                <a:extLst>
                  <a:ext uri="{FF2B5EF4-FFF2-40B4-BE49-F238E27FC236}">
                    <a16:creationId xmlns:a16="http://schemas.microsoft.com/office/drawing/2014/main" id="{757CC7E7-E73D-43F7-9875-E02DCB309366}"/>
                  </a:ext>
                </a:extLst>
              </p:cNvPr>
              <p:cNvSpPr txBox="1"/>
              <p:nvPr/>
            </p:nvSpPr>
            <p:spPr>
              <a:xfrm>
                <a:off x="3027838" y="4878576"/>
                <a:ext cx="384876" cy="338663"/>
              </a:xfrm>
              <a:prstGeom prst="rect">
                <a:avLst/>
              </a:prstGeom>
              <a:noFill/>
            </p:spPr>
            <p:txBody>
              <a:bodyPr wrap="none">
                <a:normAutofit/>
              </a:bodyPr>
              <a:lstStyle/>
              <a:p>
                <a:pPr algn="ctr"/>
                <a:r>
                  <a:rPr lang="en-US" sz="1400" b="1">
                    <a:solidFill>
                      <a:schemeClr val="bg1"/>
                    </a:solidFill>
                    <a:latin typeface="Impact" panose="020B0806030902050204" pitchFamily="34" charset="0"/>
                  </a:rPr>
                  <a:t>01</a:t>
                </a:r>
              </a:p>
            </p:txBody>
          </p:sp>
        </p:grpSp>
        <p:grpSp>
          <p:nvGrpSpPr>
            <p:cNvPr id="18" name="Group 90">
              <a:extLst>
                <a:ext uri="{FF2B5EF4-FFF2-40B4-BE49-F238E27FC236}">
                  <a16:creationId xmlns:a16="http://schemas.microsoft.com/office/drawing/2014/main" id="{B803AACC-7DEF-4B1E-B6E3-64DC43B319EF}"/>
                </a:ext>
              </a:extLst>
            </p:cNvPr>
            <p:cNvGrpSpPr/>
            <p:nvPr/>
          </p:nvGrpSpPr>
          <p:grpSpPr>
            <a:xfrm>
              <a:off x="7259934" y="1680512"/>
              <a:ext cx="3962574" cy="563232"/>
              <a:chOff x="6444107" y="1469392"/>
              <a:chExt cx="4232109" cy="563232"/>
            </a:xfrm>
          </p:grpSpPr>
          <p:sp>
            <p:nvSpPr>
              <p:cNvPr id="19" name="TextBox 91">
                <a:extLst>
                  <a:ext uri="{FF2B5EF4-FFF2-40B4-BE49-F238E27FC236}">
                    <a16:creationId xmlns:a16="http://schemas.microsoft.com/office/drawing/2014/main" id="{C1649311-1991-4C33-9739-AE8929A0B248}"/>
                  </a:ext>
                </a:extLst>
              </p:cNvPr>
              <p:cNvSpPr txBox="1"/>
              <p:nvPr/>
            </p:nvSpPr>
            <p:spPr>
              <a:xfrm>
                <a:off x="6444107" y="1469392"/>
                <a:ext cx="4232109" cy="242864"/>
              </a:xfrm>
              <a:prstGeom prst="rect">
                <a:avLst/>
              </a:prstGeom>
              <a:noFill/>
            </p:spPr>
            <p:txBody>
              <a:bodyPr wrap="none" lIns="360000" tIns="0" rIns="0" bIns="0" anchor="b" anchorCtr="0">
                <a:normAutofit lnSpcReduction="10000"/>
              </a:bodyPr>
              <a:lstStyle/>
              <a:p>
                <a:r>
                  <a:rPr lang="zh-CN" altLang="en-US" sz="1600" b="1" dirty="0">
                    <a:solidFill>
                      <a:schemeClr val="accent1">
                        <a:lumMod val="100000"/>
                      </a:schemeClr>
                    </a:solidFill>
                  </a:rPr>
                  <a:t>输入标题文本</a:t>
                </a:r>
              </a:p>
            </p:txBody>
          </p:sp>
          <p:sp>
            <p:nvSpPr>
              <p:cNvPr id="20" name="TextBox 92">
                <a:extLst>
                  <a:ext uri="{FF2B5EF4-FFF2-40B4-BE49-F238E27FC236}">
                    <a16:creationId xmlns:a16="http://schemas.microsoft.com/office/drawing/2014/main" id="{2B85C6F4-D8C0-4392-9C53-DC40294CBFF3}"/>
                  </a:ext>
                </a:extLst>
              </p:cNvPr>
              <p:cNvSpPr txBox="1">
                <a:spLocks/>
              </p:cNvSpPr>
              <p:nvPr/>
            </p:nvSpPr>
            <p:spPr>
              <a:xfrm>
                <a:off x="6444107" y="1712256"/>
                <a:ext cx="4232109" cy="320368"/>
              </a:xfrm>
              <a:prstGeom prst="rect">
                <a:avLst/>
              </a:prstGeom>
            </p:spPr>
            <p:txBody>
              <a:bodyPr vert="horz" wrap="square" lIns="360000" tIns="0" rIns="0" bIns="0" anchor="ctr" anchorCtr="0">
                <a:normAutofit fontScale="92500" lnSpcReduction="20000"/>
              </a:bodyPr>
              <a:lstStyle/>
              <a:p>
                <a:pPr algn="l">
                  <a:lnSpc>
                    <a:spcPct val="120000"/>
                  </a:lnSpc>
                </a:pPr>
                <a:r>
                  <a:rPr lang="zh-CN" altLang="en-US" sz="1050" dirty="0">
                    <a:solidFill>
                      <a:schemeClr val="dk1">
                        <a:lumMod val="100000"/>
                      </a:schemeClr>
                    </a:solidFill>
                  </a:rPr>
                  <a:t>请替换文字内容复制你的内容到此 请替换文字内容复制你的内容到此</a:t>
                </a:r>
              </a:p>
            </p:txBody>
          </p:sp>
        </p:grpSp>
      </p:grpSp>
    </p:spTree>
    <p:extLst>
      <p:ext uri="{BB962C8B-B14F-4D97-AF65-F5344CB8AC3E}">
        <p14:creationId xmlns:p14="http://schemas.microsoft.com/office/powerpoint/2010/main" val="3041694142"/>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fltVal val="0"/>
                                          </p:val>
                                        </p:tav>
                                        <p:tav tm="100000">
                                          <p:val>
                                            <p:strVal val="#ppt_w"/>
                                          </p:val>
                                        </p:tav>
                                      </p:tavLst>
                                    </p:anim>
                                    <p:anim calcmode="lin" valueType="num">
                                      <p:cBhvr>
                                        <p:cTn id="8" dur="500" fill="hold"/>
                                        <p:tgtEl>
                                          <p:spTgt spid="50"/>
                                        </p:tgtEl>
                                        <p:attrNameLst>
                                          <p:attrName>ppt_h</p:attrName>
                                        </p:attrNameLst>
                                      </p:cBhvr>
                                      <p:tavLst>
                                        <p:tav tm="0">
                                          <p:val>
                                            <p:fltVal val="0"/>
                                          </p:val>
                                        </p:tav>
                                        <p:tav tm="100000">
                                          <p:val>
                                            <p:strVal val="#ppt_h"/>
                                          </p:val>
                                        </p:tav>
                                      </p:tavLst>
                                    </p:anim>
                                    <p:animEffect transition="in" filter="fade">
                                      <p:cBhvr>
                                        <p:cTn id="9" dur="500"/>
                                        <p:tgtEl>
                                          <p:spTgt spid="50"/>
                                        </p:tgtEl>
                                      </p:cBhvr>
                                    </p:animEffect>
                                    <p:anim calcmode="lin" valueType="num">
                                      <p:cBhvr>
                                        <p:cTn id="10" dur="500" fill="hold"/>
                                        <p:tgtEl>
                                          <p:spTgt spid="50"/>
                                        </p:tgtEl>
                                        <p:attrNameLst>
                                          <p:attrName>ppt_x</p:attrName>
                                        </p:attrNameLst>
                                      </p:cBhvr>
                                      <p:tavLst>
                                        <p:tav tm="0">
                                          <p:val>
                                            <p:fltVal val="0.5"/>
                                          </p:val>
                                        </p:tav>
                                        <p:tav tm="100000">
                                          <p:val>
                                            <p:strVal val="#ppt_x"/>
                                          </p:val>
                                        </p:tav>
                                      </p:tavLst>
                                    </p:anim>
                                    <p:anim calcmode="lin" valueType="num">
                                      <p:cBhvr>
                                        <p:cTn id="11" dur="500" fill="hold"/>
                                        <p:tgtEl>
                                          <p:spTgt spid="50"/>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anim calcmode="lin" valueType="num">
                                      <p:cBhvr>
                                        <p:cTn id="18" dur="500" fill="hold"/>
                                        <p:tgtEl>
                                          <p:spTgt spid="16"/>
                                        </p:tgtEl>
                                        <p:attrNameLst>
                                          <p:attrName>ppt_x</p:attrName>
                                        </p:attrNameLst>
                                      </p:cBhvr>
                                      <p:tavLst>
                                        <p:tav tm="0">
                                          <p:val>
                                            <p:fltVal val="0.5"/>
                                          </p:val>
                                        </p:tav>
                                        <p:tav tm="100000">
                                          <p:val>
                                            <p:strVal val="#ppt_x"/>
                                          </p:val>
                                        </p:tav>
                                      </p:tavLst>
                                    </p:anim>
                                    <p:anim calcmode="lin" valueType="num">
                                      <p:cBhvr>
                                        <p:cTn id="19" dur="500" fill="hold"/>
                                        <p:tgtEl>
                                          <p:spTgt spid="16"/>
                                        </p:tgtEl>
                                        <p:attrNameLst>
                                          <p:attrName>ppt_y</p:attrName>
                                        </p:attrNameLst>
                                      </p:cBhvr>
                                      <p:tavLst>
                                        <p:tav tm="0">
                                          <p:val>
                                            <p:fltVal val="0.5"/>
                                          </p:val>
                                        </p:tav>
                                        <p:tav tm="100000">
                                          <p:val>
                                            <p:strVal val="#ppt_y"/>
                                          </p:val>
                                        </p:tav>
                                      </p:tavLst>
                                    </p:anim>
                                  </p:childTnLst>
                                </p:cTn>
                              </p:par>
                            </p:childTnLst>
                          </p:cTn>
                        </p:par>
                        <p:par>
                          <p:cTn id="20" fill="hold">
                            <p:stCondLst>
                              <p:cond delay="1000"/>
                            </p:stCondLst>
                            <p:childTnLst>
                              <p:par>
                                <p:cTn id="21" presetID="53" presetClass="entr" presetSubtype="528" fill="hold"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fltVal val="0"/>
                                          </p:val>
                                        </p:tav>
                                        <p:tav tm="100000">
                                          <p:val>
                                            <p:strVal val="#ppt_w"/>
                                          </p:val>
                                        </p:tav>
                                      </p:tavLst>
                                    </p:anim>
                                    <p:anim calcmode="lin" valueType="num">
                                      <p:cBhvr>
                                        <p:cTn id="24" dur="500" fill="hold"/>
                                        <p:tgtEl>
                                          <p:spTgt spid="51"/>
                                        </p:tgtEl>
                                        <p:attrNameLst>
                                          <p:attrName>ppt_h</p:attrName>
                                        </p:attrNameLst>
                                      </p:cBhvr>
                                      <p:tavLst>
                                        <p:tav tm="0">
                                          <p:val>
                                            <p:fltVal val="0"/>
                                          </p:val>
                                        </p:tav>
                                        <p:tav tm="100000">
                                          <p:val>
                                            <p:strVal val="#ppt_h"/>
                                          </p:val>
                                        </p:tav>
                                      </p:tavLst>
                                    </p:anim>
                                    <p:animEffect transition="in" filter="fade">
                                      <p:cBhvr>
                                        <p:cTn id="25" dur="500"/>
                                        <p:tgtEl>
                                          <p:spTgt spid="51"/>
                                        </p:tgtEl>
                                      </p:cBhvr>
                                    </p:animEffect>
                                    <p:anim calcmode="lin" valueType="num">
                                      <p:cBhvr>
                                        <p:cTn id="26" dur="500" fill="hold"/>
                                        <p:tgtEl>
                                          <p:spTgt spid="51"/>
                                        </p:tgtEl>
                                        <p:attrNameLst>
                                          <p:attrName>ppt_x</p:attrName>
                                        </p:attrNameLst>
                                      </p:cBhvr>
                                      <p:tavLst>
                                        <p:tav tm="0">
                                          <p:val>
                                            <p:fltVal val="0.5"/>
                                          </p:val>
                                        </p:tav>
                                        <p:tav tm="100000">
                                          <p:val>
                                            <p:strVal val="#ppt_x"/>
                                          </p:val>
                                        </p:tav>
                                      </p:tavLst>
                                    </p:anim>
                                    <p:anim calcmode="lin" valueType="num">
                                      <p:cBhvr>
                                        <p:cTn id="27" dur="500" fill="hold"/>
                                        <p:tgtEl>
                                          <p:spTgt spid="51"/>
                                        </p:tgtEl>
                                        <p:attrNameLst>
                                          <p:attrName>ppt_y</p:attrName>
                                        </p:attrNameLst>
                                      </p:cBhvr>
                                      <p:tavLst>
                                        <p:tav tm="0">
                                          <p:val>
                                            <p:fltVal val="0.5"/>
                                          </p:val>
                                        </p:tav>
                                        <p:tav tm="100000">
                                          <p:val>
                                            <p:strVal val="#ppt_y"/>
                                          </p:val>
                                        </p:tav>
                                      </p:tavLst>
                                    </p:anim>
                                  </p:childTnLst>
                                </p:cTn>
                              </p:par>
                            </p:childTnLst>
                          </p:cTn>
                        </p:par>
                        <p:par>
                          <p:cTn id="28" fill="hold">
                            <p:stCondLst>
                              <p:cond delay="1500"/>
                            </p:stCondLst>
                            <p:childTnLst>
                              <p:par>
                                <p:cTn id="29" presetID="53" presetClass="entr" presetSubtype="528"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anim calcmode="lin" valueType="num">
                                      <p:cBhvr>
                                        <p:cTn id="34" dur="500" fill="hold"/>
                                        <p:tgtEl>
                                          <p:spTgt spid="15"/>
                                        </p:tgtEl>
                                        <p:attrNameLst>
                                          <p:attrName>ppt_x</p:attrName>
                                        </p:attrNameLst>
                                      </p:cBhvr>
                                      <p:tavLst>
                                        <p:tav tm="0">
                                          <p:val>
                                            <p:fltVal val="0.5"/>
                                          </p:val>
                                        </p:tav>
                                        <p:tav tm="100000">
                                          <p:val>
                                            <p:strVal val="#ppt_x"/>
                                          </p:val>
                                        </p:tav>
                                      </p:tavLst>
                                    </p:anim>
                                    <p:anim calcmode="lin" valueType="num">
                                      <p:cBhvr>
                                        <p:cTn id="35" dur="500" fill="hold"/>
                                        <p:tgtEl>
                                          <p:spTgt spid="15"/>
                                        </p:tgtEl>
                                        <p:attrNameLst>
                                          <p:attrName>ppt_y</p:attrName>
                                        </p:attrNameLst>
                                      </p:cBhvr>
                                      <p:tavLst>
                                        <p:tav tm="0">
                                          <p:val>
                                            <p:fltVal val="0.5"/>
                                          </p:val>
                                        </p:tav>
                                        <p:tav tm="100000">
                                          <p:val>
                                            <p:strVal val="#ppt_y"/>
                                          </p:val>
                                        </p:tav>
                                      </p:tavLst>
                                    </p:anim>
                                  </p:childTnLst>
                                </p:cTn>
                              </p:par>
                            </p:childTnLst>
                          </p:cTn>
                        </p:par>
                        <p:par>
                          <p:cTn id="36" fill="hold">
                            <p:stCondLst>
                              <p:cond delay="2000"/>
                            </p:stCondLst>
                            <p:childTnLst>
                              <p:par>
                                <p:cTn id="37" presetID="53" presetClass="entr" presetSubtype="52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p:cTn id="39" dur="500" fill="hold"/>
                                        <p:tgtEl>
                                          <p:spTgt spid="2"/>
                                        </p:tgtEl>
                                        <p:attrNameLst>
                                          <p:attrName>ppt_w</p:attrName>
                                        </p:attrNameLst>
                                      </p:cBhvr>
                                      <p:tavLst>
                                        <p:tav tm="0">
                                          <p:val>
                                            <p:fltVal val="0"/>
                                          </p:val>
                                        </p:tav>
                                        <p:tav tm="100000">
                                          <p:val>
                                            <p:strVal val="#ppt_w"/>
                                          </p:val>
                                        </p:tav>
                                      </p:tavLst>
                                    </p:anim>
                                    <p:anim calcmode="lin" valueType="num">
                                      <p:cBhvr>
                                        <p:cTn id="40" dur="500" fill="hold"/>
                                        <p:tgtEl>
                                          <p:spTgt spid="2"/>
                                        </p:tgtEl>
                                        <p:attrNameLst>
                                          <p:attrName>ppt_h</p:attrName>
                                        </p:attrNameLst>
                                      </p:cBhvr>
                                      <p:tavLst>
                                        <p:tav tm="0">
                                          <p:val>
                                            <p:fltVal val="0"/>
                                          </p:val>
                                        </p:tav>
                                        <p:tav tm="100000">
                                          <p:val>
                                            <p:strVal val="#ppt_h"/>
                                          </p:val>
                                        </p:tav>
                                      </p:tavLst>
                                    </p:anim>
                                    <p:animEffect transition="in" filter="fade">
                                      <p:cBhvr>
                                        <p:cTn id="41" dur="500"/>
                                        <p:tgtEl>
                                          <p:spTgt spid="2"/>
                                        </p:tgtEl>
                                      </p:cBhvr>
                                    </p:animEffect>
                                    <p:anim calcmode="lin" valueType="num">
                                      <p:cBhvr>
                                        <p:cTn id="42" dur="500" fill="hold"/>
                                        <p:tgtEl>
                                          <p:spTgt spid="2"/>
                                        </p:tgtEl>
                                        <p:attrNameLst>
                                          <p:attrName>ppt_x</p:attrName>
                                        </p:attrNameLst>
                                      </p:cBhvr>
                                      <p:tavLst>
                                        <p:tav tm="0">
                                          <p:val>
                                            <p:fltVal val="0.5"/>
                                          </p:val>
                                        </p:tav>
                                        <p:tav tm="100000">
                                          <p:val>
                                            <p:strVal val="#ppt_x"/>
                                          </p:val>
                                        </p:tav>
                                      </p:tavLst>
                                    </p:anim>
                                    <p:anim calcmode="lin" valueType="num">
                                      <p:cBhvr>
                                        <p:cTn id="43" dur="500" fill="hold"/>
                                        <p:tgtEl>
                                          <p:spTgt spid="2"/>
                                        </p:tgtEl>
                                        <p:attrNameLst>
                                          <p:attrName>ppt_y</p:attrName>
                                        </p:attrNameLst>
                                      </p:cBhvr>
                                      <p:tavLst>
                                        <p:tav tm="0">
                                          <p:val>
                                            <p:fltVal val="0.5"/>
                                          </p:val>
                                        </p:tav>
                                        <p:tav tm="100000">
                                          <p:val>
                                            <p:strVal val="#ppt_y"/>
                                          </p:val>
                                        </p:tav>
                                      </p:tavLst>
                                    </p:anim>
                                  </p:childTnLst>
                                </p:cTn>
                              </p:par>
                            </p:childTnLst>
                          </p:cTn>
                        </p:par>
                        <p:par>
                          <p:cTn id="44" fill="hold">
                            <p:stCondLst>
                              <p:cond delay="2500"/>
                            </p:stCondLst>
                            <p:childTnLst>
                              <p:par>
                                <p:cTn id="45" presetID="53" presetClass="entr" presetSubtype="528"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anim calcmode="lin" valueType="num">
                                      <p:cBhvr>
                                        <p:cTn id="50" dur="500" fill="hold"/>
                                        <p:tgtEl>
                                          <p:spTgt spid="14"/>
                                        </p:tgtEl>
                                        <p:attrNameLst>
                                          <p:attrName>ppt_x</p:attrName>
                                        </p:attrNameLst>
                                      </p:cBhvr>
                                      <p:tavLst>
                                        <p:tav tm="0">
                                          <p:val>
                                            <p:fltVal val="0.5"/>
                                          </p:val>
                                        </p:tav>
                                        <p:tav tm="100000">
                                          <p:val>
                                            <p:strVal val="#ppt_x"/>
                                          </p:val>
                                        </p:tav>
                                      </p:tavLst>
                                    </p:anim>
                                    <p:anim calcmode="lin" valueType="num">
                                      <p:cBhvr>
                                        <p:cTn id="51" dur="500" fill="hold"/>
                                        <p:tgtEl>
                                          <p:spTgt spid="1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千图PPT彼岸天：ID 8661124库_组合 24">
            <a:extLst>
              <a:ext uri="{FF2B5EF4-FFF2-40B4-BE49-F238E27FC236}">
                <a16:creationId xmlns:a16="http://schemas.microsoft.com/office/drawing/2014/main" id="{746548FB-610A-4BD8-97CD-9A99D2E04403}"/>
              </a:ext>
            </a:extLst>
          </p:cNvPr>
          <p:cNvGrpSpPr/>
          <p:nvPr>
            <p:custDataLst>
              <p:tags r:id="rId1"/>
            </p:custDataLst>
          </p:nvPr>
        </p:nvGrpSpPr>
        <p:grpSpPr>
          <a:xfrm>
            <a:off x="5356580" y="2402902"/>
            <a:ext cx="1706039" cy="3480816"/>
            <a:chOff x="5327555" y="2391229"/>
            <a:chExt cx="1752715" cy="3576048"/>
          </a:xfrm>
          <a:solidFill>
            <a:schemeClr val="tx2"/>
          </a:solidFill>
        </p:grpSpPr>
        <p:sp>
          <p:nvSpPr>
            <p:cNvPr id="33" name="Oval 1">
              <a:extLst>
                <a:ext uri="{FF2B5EF4-FFF2-40B4-BE49-F238E27FC236}">
                  <a16:creationId xmlns:a16="http://schemas.microsoft.com/office/drawing/2014/main" id="{05C0D8B4-9420-4BAD-88B5-814278734F84}"/>
                </a:ext>
              </a:extLst>
            </p:cNvPr>
            <p:cNvSpPr/>
            <p:nvPr/>
          </p:nvSpPr>
          <p:spPr>
            <a:xfrm>
              <a:off x="5613852" y="2391229"/>
              <a:ext cx="972458" cy="972458"/>
            </a:xfrm>
            <a:prstGeom prst="ellipse">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34" name="Group 23">
              <a:extLst>
                <a:ext uri="{FF2B5EF4-FFF2-40B4-BE49-F238E27FC236}">
                  <a16:creationId xmlns:a16="http://schemas.microsoft.com/office/drawing/2014/main" id="{35347FDB-0F89-4D25-9E9B-1160B2834ACE}"/>
                </a:ext>
              </a:extLst>
            </p:cNvPr>
            <p:cNvGrpSpPr/>
            <p:nvPr/>
          </p:nvGrpSpPr>
          <p:grpSpPr>
            <a:xfrm>
              <a:off x="5327555" y="3180303"/>
              <a:ext cx="1752715" cy="2786974"/>
              <a:chOff x="4941496" y="3075325"/>
              <a:chExt cx="2587561" cy="4114461"/>
            </a:xfrm>
            <a:grpFill/>
          </p:grpSpPr>
          <p:sp>
            <p:nvSpPr>
              <p:cNvPr id="35" name="Rectangle 2">
                <a:extLst>
                  <a:ext uri="{FF2B5EF4-FFF2-40B4-BE49-F238E27FC236}">
                    <a16:creationId xmlns:a16="http://schemas.microsoft.com/office/drawing/2014/main" id="{1E5E1E25-6BD4-4DE4-A27A-758EE1399499}"/>
                  </a:ext>
                </a:extLst>
              </p:cNvPr>
              <p:cNvSpPr/>
              <p:nvPr/>
            </p:nvSpPr>
            <p:spPr>
              <a:xfrm rot="1059798">
                <a:off x="5211257" y="3075325"/>
                <a:ext cx="208292" cy="4114461"/>
              </a:xfrm>
              <a:prstGeom prst="rect">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Rectangle 3">
                <a:extLst>
                  <a:ext uri="{FF2B5EF4-FFF2-40B4-BE49-F238E27FC236}">
                    <a16:creationId xmlns:a16="http://schemas.microsoft.com/office/drawing/2014/main" id="{1F9AF454-E9DB-4BC0-A8D3-2E281546EDB5}"/>
                  </a:ext>
                </a:extLst>
              </p:cNvPr>
              <p:cNvSpPr/>
              <p:nvPr/>
            </p:nvSpPr>
            <p:spPr>
              <a:xfrm rot="20540202" flipV="1">
                <a:off x="6784470" y="3075325"/>
                <a:ext cx="208292" cy="4114461"/>
              </a:xfrm>
              <a:prstGeom prst="rect">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7" name="Rectangle 5">
                <a:extLst>
                  <a:ext uri="{FF2B5EF4-FFF2-40B4-BE49-F238E27FC236}">
                    <a16:creationId xmlns:a16="http://schemas.microsoft.com/office/drawing/2014/main" id="{A18C87C6-A67E-4968-B48E-55E99061967C}"/>
                  </a:ext>
                </a:extLst>
              </p:cNvPr>
              <p:cNvSpPr/>
              <p:nvPr/>
            </p:nvSpPr>
            <p:spPr>
              <a:xfrm rot="2965124" flipV="1">
                <a:off x="5920990" y="3324396"/>
                <a:ext cx="183203" cy="1036296"/>
              </a:xfrm>
              <a:prstGeom prst="rect">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Rectangle 6">
                <a:extLst>
                  <a:ext uri="{FF2B5EF4-FFF2-40B4-BE49-F238E27FC236}">
                    <a16:creationId xmlns:a16="http://schemas.microsoft.com/office/drawing/2014/main" id="{2EBDE7D2-1245-4680-85A2-181ADAD63F77}"/>
                  </a:ext>
                </a:extLst>
              </p:cNvPr>
              <p:cNvSpPr/>
              <p:nvPr/>
            </p:nvSpPr>
            <p:spPr>
              <a:xfrm rot="17632735" flipV="1">
                <a:off x="6067857" y="3877690"/>
                <a:ext cx="183203" cy="1307435"/>
              </a:xfrm>
              <a:prstGeom prst="rect">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9" name="Rectangle 7">
                <a:extLst>
                  <a:ext uri="{FF2B5EF4-FFF2-40B4-BE49-F238E27FC236}">
                    <a16:creationId xmlns:a16="http://schemas.microsoft.com/office/drawing/2014/main" id="{E2DA7BD9-4D05-4817-A5BE-3C0004612F4D}"/>
                  </a:ext>
                </a:extLst>
              </p:cNvPr>
              <p:cNvSpPr/>
              <p:nvPr/>
            </p:nvSpPr>
            <p:spPr>
              <a:xfrm rot="3542085" flipV="1">
                <a:off x="5875544" y="4290062"/>
                <a:ext cx="183203" cy="2051300"/>
              </a:xfrm>
              <a:prstGeom prst="rect">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0" name="Rectangle 8">
                <a:extLst>
                  <a:ext uri="{FF2B5EF4-FFF2-40B4-BE49-F238E27FC236}">
                    <a16:creationId xmlns:a16="http://schemas.microsoft.com/office/drawing/2014/main" id="{4DE7F887-CB20-47E6-8038-003D61AF729C}"/>
                  </a:ext>
                </a:extLst>
              </p:cNvPr>
              <p:cNvSpPr/>
              <p:nvPr/>
            </p:nvSpPr>
            <p:spPr>
              <a:xfrm rot="17632735" flipV="1">
                <a:off x="6187063" y="5125446"/>
                <a:ext cx="183203" cy="2500785"/>
              </a:xfrm>
              <a:prstGeom prst="rect">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grpSp>
        <p:nvGrpSpPr>
          <p:cNvPr id="5" name="千图PPT彼岸天：ID 8661124库_组合 4">
            <a:extLst>
              <a:ext uri="{FF2B5EF4-FFF2-40B4-BE49-F238E27FC236}">
                <a16:creationId xmlns:a16="http://schemas.microsoft.com/office/drawing/2014/main" id="{32554BAA-9911-4FA1-BD79-BAD7CD4EFACE}"/>
              </a:ext>
            </a:extLst>
          </p:cNvPr>
          <p:cNvGrpSpPr/>
          <p:nvPr>
            <p:custDataLst>
              <p:tags r:id="rId2"/>
            </p:custDataLst>
          </p:nvPr>
        </p:nvGrpSpPr>
        <p:grpSpPr>
          <a:xfrm>
            <a:off x="4645442" y="1877318"/>
            <a:ext cx="2895256" cy="1994351"/>
            <a:chOff x="4458310" y="2499242"/>
            <a:chExt cx="3255677" cy="2242621"/>
          </a:xfrm>
        </p:grpSpPr>
        <p:grpSp>
          <p:nvGrpSpPr>
            <p:cNvPr id="23" name="Group 13">
              <a:extLst>
                <a:ext uri="{FF2B5EF4-FFF2-40B4-BE49-F238E27FC236}">
                  <a16:creationId xmlns:a16="http://schemas.microsoft.com/office/drawing/2014/main" id="{7638D5D7-0E8F-4BF7-85CC-B0055E360E69}"/>
                </a:ext>
              </a:extLst>
            </p:cNvPr>
            <p:cNvGrpSpPr/>
            <p:nvPr/>
          </p:nvGrpSpPr>
          <p:grpSpPr>
            <a:xfrm>
              <a:off x="5471366" y="2499242"/>
              <a:ext cx="2242621" cy="2242621"/>
              <a:chOff x="4891834" y="1056196"/>
              <a:chExt cx="3541350" cy="3541350"/>
            </a:xfrm>
          </p:grpSpPr>
          <p:sp>
            <p:nvSpPr>
              <p:cNvPr id="29" name="Arc 9">
                <a:extLst>
                  <a:ext uri="{FF2B5EF4-FFF2-40B4-BE49-F238E27FC236}">
                    <a16:creationId xmlns:a16="http://schemas.microsoft.com/office/drawing/2014/main" id="{A1543F67-FAC4-4652-86F7-785FD37F1B9F}"/>
                  </a:ext>
                </a:extLst>
              </p:cNvPr>
              <p:cNvSpPr/>
              <p:nvPr/>
            </p:nvSpPr>
            <p:spPr>
              <a:xfrm rot="2650796">
                <a:off x="5594296" y="2122411"/>
                <a:ext cx="1408920" cy="1408920"/>
              </a:xfrm>
              <a:prstGeom prst="arc">
                <a:avLst/>
              </a:prstGeom>
              <a:ln w="381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30" name="Arc 10">
                <a:extLst>
                  <a:ext uri="{FF2B5EF4-FFF2-40B4-BE49-F238E27FC236}">
                    <a16:creationId xmlns:a16="http://schemas.microsoft.com/office/drawing/2014/main" id="{7C89E17F-6350-4B76-8785-B904AFCCB4F3}"/>
                  </a:ext>
                </a:extLst>
              </p:cNvPr>
              <p:cNvSpPr/>
              <p:nvPr/>
            </p:nvSpPr>
            <p:spPr>
              <a:xfrm rot="2650796">
                <a:off x="5523938" y="1858690"/>
                <a:ext cx="1936362" cy="1936362"/>
              </a:xfrm>
              <a:prstGeom prst="arc">
                <a:avLst/>
              </a:prstGeom>
              <a:ln w="381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31" name="Arc 11">
                <a:extLst>
                  <a:ext uri="{FF2B5EF4-FFF2-40B4-BE49-F238E27FC236}">
                    <a16:creationId xmlns:a16="http://schemas.microsoft.com/office/drawing/2014/main" id="{CA6FA8C7-CB72-4A55-A46C-C211110AA381}"/>
                  </a:ext>
                </a:extLst>
              </p:cNvPr>
              <p:cNvSpPr/>
              <p:nvPr/>
            </p:nvSpPr>
            <p:spPr>
              <a:xfrm rot="2650796">
                <a:off x="5270901" y="1511463"/>
                <a:ext cx="2630816" cy="2630816"/>
              </a:xfrm>
              <a:prstGeom prst="arc">
                <a:avLst/>
              </a:prstGeom>
              <a:ln w="381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32" name="Arc 12">
                <a:extLst>
                  <a:ext uri="{FF2B5EF4-FFF2-40B4-BE49-F238E27FC236}">
                    <a16:creationId xmlns:a16="http://schemas.microsoft.com/office/drawing/2014/main" id="{91BCC819-42BC-4F4D-A17D-23FB5E8C76D8}"/>
                  </a:ext>
                </a:extLst>
              </p:cNvPr>
              <p:cNvSpPr/>
              <p:nvPr/>
            </p:nvSpPr>
            <p:spPr>
              <a:xfrm rot="2650796">
                <a:off x="4891834" y="1056196"/>
                <a:ext cx="3541350" cy="3541350"/>
              </a:xfrm>
              <a:prstGeom prst="arc">
                <a:avLst/>
              </a:prstGeom>
              <a:ln w="381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grpSp>
        <p:grpSp>
          <p:nvGrpSpPr>
            <p:cNvPr id="24" name="Group 14">
              <a:extLst>
                <a:ext uri="{FF2B5EF4-FFF2-40B4-BE49-F238E27FC236}">
                  <a16:creationId xmlns:a16="http://schemas.microsoft.com/office/drawing/2014/main" id="{EFB64BD8-50BE-41B3-B3FF-CD5615A9C57B}"/>
                </a:ext>
              </a:extLst>
            </p:cNvPr>
            <p:cNvGrpSpPr/>
            <p:nvPr/>
          </p:nvGrpSpPr>
          <p:grpSpPr>
            <a:xfrm flipH="1">
              <a:off x="4458310" y="2499242"/>
              <a:ext cx="2242621" cy="2242621"/>
              <a:chOff x="4891834" y="1056196"/>
              <a:chExt cx="3541350" cy="3541350"/>
            </a:xfrm>
          </p:grpSpPr>
          <p:sp>
            <p:nvSpPr>
              <p:cNvPr id="25" name="Arc 15">
                <a:extLst>
                  <a:ext uri="{FF2B5EF4-FFF2-40B4-BE49-F238E27FC236}">
                    <a16:creationId xmlns:a16="http://schemas.microsoft.com/office/drawing/2014/main" id="{A9433BB6-ACD9-44A1-8220-DE67DD42E7F5}"/>
                  </a:ext>
                </a:extLst>
              </p:cNvPr>
              <p:cNvSpPr/>
              <p:nvPr/>
            </p:nvSpPr>
            <p:spPr>
              <a:xfrm rot="2650796">
                <a:off x="5594296" y="2122411"/>
                <a:ext cx="1408920" cy="1408920"/>
              </a:xfrm>
              <a:prstGeom prst="arc">
                <a:avLst/>
              </a:prstGeom>
              <a:ln w="381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26" name="Arc 16">
                <a:extLst>
                  <a:ext uri="{FF2B5EF4-FFF2-40B4-BE49-F238E27FC236}">
                    <a16:creationId xmlns:a16="http://schemas.microsoft.com/office/drawing/2014/main" id="{3D6DD0F8-FB9E-49F3-A7F6-7FFCBB9FD8D8}"/>
                  </a:ext>
                </a:extLst>
              </p:cNvPr>
              <p:cNvSpPr/>
              <p:nvPr/>
            </p:nvSpPr>
            <p:spPr>
              <a:xfrm rot="2650796">
                <a:off x="5523938" y="1858690"/>
                <a:ext cx="1936362" cy="1936362"/>
              </a:xfrm>
              <a:prstGeom prst="arc">
                <a:avLst/>
              </a:prstGeom>
              <a:ln w="381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27" name="Arc 17">
                <a:extLst>
                  <a:ext uri="{FF2B5EF4-FFF2-40B4-BE49-F238E27FC236}">
                    <a16:creationId xmlns:a16="http://schemas.microsoft.com/office/drawing/2014/main" id="{CAFD945E-AF56-49E3-8942-FF1BE13761A1}"/>
                  </a:ext>
                </a:extLst>
              </p:cNvPr>
              <p:cNvSpPr/>
              <p:nvPr/>
            </p:nvSpPr>
            <p:spPr>
              <a:xfrm rot="2650796">
                <a:off x="5270901" y="1511463"/>
                <a:ext cx="2630816" cy="2630816"/>
              </a:xfrm>
              <a:prstGeom prst="arc">
                <a:avLst/>
              </a:prstGeom>
              <a:ln w="381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28" name="Arc 18">
                <a:extLst>
                  <a:ext uri="{FF2B5EF4-FFF2-40B4-BE49-F238E27FC236}">
                    <a16:creationId xmlns:a16="http://schemas.microsoft.com/office/drawing/2014/main" id="{0DBB7917-D7B9-4A2B-A468-553EB30ADCDA}"/>
                  </a:ext>
                </a:extLst>
              </p:cNvPr>
              <p:cNvSpPr/>
              <p:nvPr/>
            </p:nvSpPr>
            <p:spPr>
              <a:xfrm rot="2650796">
                <a:off x="4891834" y="1056196"/>
                <a:ext cx="3541350" cy="3541350"/>
              </a:xfrm>
              <a:prstGeom prst="arc">
                <a:avLst/>
              </a:prstGeom>
              <a:ln w="381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grpSp>
      </p:grpSp>
      <p:sp>
        <p:nvSpPr>
          <p:cNvPr id="10" name="千图PPT彼岸天：ID 8661124库_Freeform: Shape 34">
            <a:extLst>
              <a:ext uri="{FF2B5EF4-FFF2-40B4-BE49-F238E27FC236}">
                <a16:creationId xmlns:a16="http://schemas.microsoft.com/office/drawing/2014/main" id="{592A21D1-76B6-49DA-8B24-EB7C8CAB095F}"/>
              </a:ext>
            </a:extLst>
          </p:cNvPr>
          <p:cNvSpPr>
            <a:spLocks/>
          </p:cNvSpPr>
          <p:nvPr>
            <p:custDataLst>
              <p:tags r:id="rId3"/>
            </p:custDataLst>
          </p:nvPr>
        </p:nvSpPr>
        <p:spPr bwMode="auto">
          <a:xfrm>
            <a:off x="5853082" y="2615915"/>
            <a:ext cx="510901" cy="472666"/>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anchor="ctr"/>
          <a:lstStyle/>
          <a:p>
            <a:pPr algn="ctr"/>
            <a:endParaRPr/>
          </a:p>
        </p:txBody>
      </p:sp>
      <p:grpSp>
        <p:nvGrpSpPr>
          <p:cNvPr id="2" name="千图PPT彼岸天：ID 8661124库_组合 1">
            <a:extLst>
              <a:ext uri="{FF2B5EF4-FFF2-40B4-BE49-F238E27FC236}">
                <a16:creationId xmlns:a16="http://schemas.microsoft.com/office/drawing/2014/main" id="{6C3AA051-8D48-4126-A4AB-2B3E388E13ED}"/>
              </a:ext>
            </a:extLst>
          </p:cNvPr>
          <p:cNvGrpSpPr/>
          <p:nvPr>
            <p:custDataLst>
              <p:tags r:id="rId4"/>
            </p:custDataLst>
          </p:nvPr>
        </p:nvGrpSpPr>
        <p:grpSpPr>
          <a:xfrm>
            <a:off x="1852038" y="1743621"/>
            <a:ext cx="2718427" cy="743252"/>
            <a:chOff x="1852038" y="1743621"/>
            <a:chExt cx="2718427" cy="743252"/>
          </a:xfrm>
        </p:grpSpPr>
        <p:grpSp>
          <p:nvGrpSpPr>
            <p:cNvPr id="6" name="Group 20">
              <a:extLst>
                <a:ext uri="{FF2B5EF4-FFF2-40B4-BE49-F238E27FC236}">
                  <a16:creationId xmlns:a16="http://schemas.microsoft.com/office/drawing/2014/main" id="{36E5EA79-0353-4721-93EB-A22892FF97B9}"/>
                </a:ext>
              </a:extLst>
            </p:cNvPr>
            <p:cNvGrpSpPr/>
            <p:nvPr/>
          </p:nvGrpSpPr>
          <p:grpSpPr>
            <a:xfrm>
              <a:off x="1852038" y="1743621"/>
              <a:ext cx="2141079" cy="743252"/>
              <a:chOff x="609599" y="3139323"/>
              <a:chExt cx="2407615" cy="835777"/>
            </a:xfrm>
          </p:grpSpPr>
          <p:sp>
            <p:nvSpPr>
              <p:cNvPr id="21" name="TextBox 21">
                <a:extLst>
                  <a:ext uri="{FF2B5EF4-FFF2-40B4-BE49-F238E27FC236}">
                    <a16:creationId xmlns:a16="http://schemas.microsoft.com/office/drawing/2014/main" id="{3A3DC513-530E-4456-96F6-E2798D64B7F2}"/>
                  </a:ext>
                </a:extLst>
              </p:cNvPr>
              <p:cNvSpPr txBox="1"/>
              <p:nvPr/>
            </p:nvSpPr>
            <p:spPr>
              <a:xfrm>
                <a:off x="609599" y="3385544"/>
                <a:ext cx="2407615" cy="589556"/>
              </a:xfrm>
              <a:prstGeom prst="rect">
                <a:avLst/>
              </a:prstGeom>
              <a:noFill/>
            </p:spPr>
            <p:txBody>
              <a:bodyPr wrap="square" lIns="72000" tIns="0" rIns="72000" bIns="0" anchor="ctr" anchorCtr="0">
                <a:normAutofit/>
              </a:bodyPr>
              <a:lstStyle/>
              <a:p>
                <a:pPr algn="r" defTabSz="914378">
                  <a:lnSpc>
                    <a:spcPct val="120000"/>
                  </a:lnSpc>
                  <a:defRPr/>
                </a:pPr>
                <a:r>
                  <a:rPr lang="zh-CN" altLang="en-US" sz="1000" dirty="0"/>
                  <a:t>请替换文字内容复制你的内容到此</a:t>
                </a:r>
                <a:br>
                  <a:rPr lang="zh-CN" altLang="en-US" sz="1000" dirty="0"/>
                </a:br>
                <a:r>
                  <a:rPr lang="zh-CN" altLang="en-US" sz="1000" dirty="0"/>
                  <a:t>请替换文字内容复制你的内容到此</a:t>
                </a:r>
              </a:p>
            </p:txBody>
          </p:sp>
          <p:sp>
            <p:nvSpPr>
              <p:cNvPr id="22" name="Rectangle 22">
                <a:extLst>
                  <a:ext uri="{FF2B5EF4-FFF2-40B4-BE49-F238E27FC236}">
                    <a16:creationId xmlns:a16="http://schemas.microsoft.com/office/drawing/2014/main" id="{666DA338-F127-4AFF-911D-E652CDED2972}"/>
                  </a:ext>
                </a:extLst>
              </p:cNvPr>
              <p:cNvSpPr/>
              <p:nvPr/>
            </p:nvSpPr>
            <p:spPr>
              <a:xfrm>
                <a:off x="609599" y="3139323"/>
                <a:ext cx="2407615" cy="246221"/>
              </a:xfrm>
              <a:prstGeom prst="rect">
                <a:avLst/>
              </a:prstGeom>
            </p:spPr>
            <p:txBody>
              <a:bodyPr wrap="none" lIns="72000" tIns="0" rIns="72000" bIns="0">
                <a:normAutofit fontScale="92500" lnSpcReduction="10000"/>
              </a:bodyPr>
              <a:lstStyle/>
              <a:p>
                <a:pPr lvl="0" algn="r" defTabSz="914378">
                  <a:defRPr/>
                </a:pPr>
                <a:r>
                  <a:rPr lang="zh-CN" altLang="en-US" sz="1600" b="1" dirty="0">
                    <a:solidFill>
                      <a:schemeClr val="accent1"/>
                    </a:solidFill>
                  </a:rPr>
                  <a:t>输入标题文本</a:t>
                </a:r>
              </a:p>
            </p:txBody>
          </p:sp>
        </p:grpSp>
        <p:sp>
          <p:nvSpPr>
            <p:cNvPr id="11" name="Freeform: Shape 39">
              <a:extLst>
                <a:ext uri="{FF2B5EF4-FFF2-40B4-BE49-F238E27FC236}">
                  <a16:creationId xmlns:a16="http://schemas.microsoft.com/office/drawing/2014/main" id="{6D958942-1A81-4667-98D4-B4873B2EACA7}"/>
                </a:ext>
              </a:extLst>
            </p:cNvPr>
            <p:cNvSpPr/>
            <p:nvPr/>
          </p:nvSpPr>
          <p:spPr>
            <a:xfrm>
              <a:off x="4190263" y="1866690"/>
              <a:ext cx="380202" cy="473589"/>
            </a:xfrm>
            <a:custGeom>
              <a:avLst/>
              <a:gdLst>
                <a:gd name="connsiteX0" fmla="*/ 79065 w 271462"/>
                <a:gd name="connsiteY0" fmla="*/ 301625 h 338138"/>
                <a:gd name="connsiteX1" fmla="*/ 69850 w 271462"/>
                <a:gd name="connsiteY1" fmla="*/ 312632 h 338138"/>
                <a:gd name="connsiteX2" fmla="*/ 79065 w 271462"/>
                <a:gd name="connsiteY2" fmla="*/ 322263 h 338138"/>
                <a:gd name="connsiteX3" fmla="*/ 114610 w 271462"/>
                <a:gd name="connsiteY3" fmla="*/ 322263 h 338138"/>
                <a:gd name="connsiteX4" fmla="*/ 123825 w 271462"/>
                <a:gd name="connsiteY4" fmla="*/ 312632 h 338138"/>
                <a:gd name="connsiteX5" fmla="*/ 114610 w 271462"/>
                <a:gd name="connsiteY5" fmla="*/ 301625 h 338138"/>
                <a:gd name="connsiteX6" fmla="*/ 79065 w 271462"/>
                <a:gd name="connsiteY6" fmla="*/ 301625 h 338138"/>
                <a:gd name="connsiteX7" fmla="*/ 166687 w 271462"/>
                <a:gd name="connsiteY7" fmla="*/ 152400 h 338138"/>
                <a:gd name="connsiteX8" fmla="*/ 166687 w 271462"/>
                <a:gd name="connsiteY8" fmla="*/ 166688 h 338138"/>
                <a:gd name="connsiteX9" fmla="*/ 171450 w 271462"/>
                <a:gd name="connsiteY9" fmla="*/ 166688 h 338138"/>
                <a:gd name="connsiteX10" fmla="*/ 171450 w 271462"/>
                <a:gd name="connsiteY10" fmla="*/ 193676 h 338138"/>
                <a:gd name="connsiteX11" fmla="*/ 166687 w 271462"/>
                <a:gd name="connsiteY11" fmla="*/ 193676 h 338138"/>
                <a:gd name="connsiteX12" fmla="*/ 166687 w 271462"/>
                <a:gd name="connsiteY12" fmla="*/ 207963 h 338138"/>
                <a:gd name="connsiteX13" fmla="*/ 193675 w 271462"/>
                <a:gd name="connsiteY13" fmla="*/ 207963 h 338138"/>
                <a:gd name="connsiteX14" fmla="*/ 193675 w 271462"/>
                <a:gd name="connsiteY14" fmla="*/ 193676 h 338138"/>
                <a:gd name="connsiteX15" fmla="*/ 190500 w 271462"/>
                <a:gd name="connsiteY15" fmla="*/ 193676 h 338138"/>
                <a:gd name="connsiteX16" fmla="*/ 190500 w 271462"/>
                <a:gd name="connsiteY16" fmla="*/ 152400 h 338138"/>
                <a:gd name="connsiteX17" fmla="*/ 179388 w 271462"/>
                <a:gd name="connsiteY17" fmla="*/ 125413 h 338138"/>
                <a:gd name="connsiteX18" fmla="*/ 168275 w 271462"/>
                <a:gd name="connsiteY18" fmla="*/ 135732 h 338138"/>
                <a:gd name="connsiteX19" fmla="*/ 179388 w 271462"/>
                <a:gd name="connsiteY19" fmla="*/ 146051 h 338138"/>
                <a:gd name="connsiteX20" fmla="*/ 190501 w 271462"/>
                <a:gd name="connsiteY20" fmla="*/ 135732 h 338138"/>
                <a:gd name="connsiteX21" fmla="*/ 179388 w 271462"/>
                <a:gd name="connsiteY21" fmla="*/ 125413 h 338138"/>
                <a:gd name="connsiteX22" fmla="*/ 180975 w 271462"/>
                <a:gd name="connsiteY22" fmla="*/ 88900 h 338138"/>
                <a:gd name="connsiteX23" fmla="*/ 271462 w 271462"/>
                <a:gd name="connsiteY23" fmla="*/ 169069 h 338138"/>
                <a:gd name="connsiteX24" fmla="*/ 180975 w 271462"/>
                <a:gd name="connsiteY24" fmla="*/ 249238 h 338138"/>
                <a:gd name="connsiteX25" fmla="*/ 131141 w 271462"/>
                <a:gd name="connsiteY25" fmla="*/ 236096 h 338138"/>
                <a:gd name="connsiteX26" fmla="*/ 97044 w 271462"/>
                <a:gd name="connsiteY26" fmla="*/ 242667 h 338138"/>
                <a:gd name="connsiteX27" fmla="*/ 95732 w 271462"/>
                <a:gd name="connsiteY27" fmla="*/ 237410 h 338138"/>
                <a:gd name="connsiteX28" fmla="*/ 110158 w 271462"/>
                <a:gd name="connsiteY28" fmla="*/ 219011 h 338138"/>
                <a:gd name="connsiteX29" fmla="*/ 90487 w 271462"/>
                <a:gd name="connsiteY29" fmla="*/ 169069 h 338138"/>
                <a:gd name="connsiteX30" fmla="*/ 180975 w 271462"/>
                <a:gd name="connsiteY30" fmla="*/ 88900 h 338138"/>
                <a:gd name="connsiteX31" fmla="*/ 37042 w 271462"/>
                <a:gd name="connsiteY31" fmla="*/ 0 h 338138"/>
                <a:gd name="connsiteX32" fmla="*/ 162719 w 271462"/>
                <a:gd name="connsiteY32" fmla="*/ 0 h 338138"/>
                <a:gd name="connsiteX33" fmla="*/ 198438 w 271462"/>
                <a:gd name="connsiteY33" fmla="*/ 38304 h 338138"/>
                <a:gd name="connsiteX34" fmla="*/ 198438 w 271462"/>
                <a:gd name="connsiteY34" fmla="*/ 67363 h 338138"/>
                <a:gd name="connsiteX35" fmla="*/ 181240 w 271462"/>
                <a:gd name="connsiteY35" fmla="*/ 66042 h 338138"/>
                <a:gd name="connsiteX36" fmla="*/ 165365 w 271462"/>
                <a:gd name="connsiteY36" fmla="*/ 67363 h 338138"/>
                <a:gd name="connsiteX37" fmla="*/ 165365 w 271462"/>
                <a:gd name="connsiteY37" fmla="*/ 51513 h 338138"/>
                <a:gd name="connsiteX38" fmla="*/ 34396 w 271462"/>
                <a:gd name="connsiteY38" fmla="*/ 51513 h 338138"/>
                <a:gd name="connsiteX39" fmla="*/ 33073 w 271462"/>
                <a:gd name="connsiteY39" fmla="*/ 51513 h 338138"/>
                <a:gd name="connsiteX40" fmla="*/ 33073 w 271462"/>
                <a:gd name="connsiteY40" fmla="*/ 286625 h 338138"/>
                <a:gd name="connsiteX41" fmla="*/ 34396 w 271462"/>
                <a:gd name="connsiteY41" fmla="*/ 286625 h 338138"/>
                <a:gd name="connsiteX42" fmla="*/ 165365 w 271462"/>
                <a:gd name="connsiteY42" fmla="*/ 286625 h 338138"/>
                <a:gd name="connsiteX43" fmla="*/ 165365 w 271462"/>
                <a:gd name="connsiteY43" fmla="*/ 270775 h 338138"/>
                <a:gd name="connsiteX44" fmla="*/ 181240 w 271462"/>
                <a:gd name="connsiteY44" fmla="*/ 272096 h 338138"/>
                <a:gd name="connsiteX45" fmla="*/ 198438 w 271462"/>
                <a:gd name="connsiteY45" fmla="*/ 270775 h 338138"/>
                <a:gd name="connsiteX46" fmla="*/ 198438 w 271462"/>
                <a:gd name="connsiteY46" fmla="*/ 299834 h 338138"/>
                <a:gd name="connsiteX47" fmla="*/ 162719 w 271462"/>
                <a:gd name="connsiteY47" fmla="*/ 338138 h 338138"/>
                <a:gd name="connsiteX48" fmla="*/ 37042 w 271462"/>
                <a:gd name="connsiteY48" fmla="*/ 338138 h 338138"/>
                <a:gd name="connsiteX49" fmla="*/ 0 w 271462"/>
                <a:gd name="connsiteY49" fmla="*/ 299834 h 338138"/>
                <a:gd name="connsiteX50" fmla="*/ 0 w 271462"/>
                <a:gd name="connsiteY50" fmla="*/ 38304 h 338138"/>
                <a:gd name="connsiteX51" fmla="*/ 37042 w 271462"/>
                <a:gd name="connsiteY51"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71462" h="338138">
                  <a:moveTo>
                    <a:pt x="79065" y="301625"/>
                  </a:moveTo>
                  <a:cubicBezTo>
                    <a:pt x="73799" y="301625"/>
                    <a:pt x="69850" y="305753"/>
                    <a:pt x="69850" y="312632"/>
                  </a:cubicBezTo>
                  <a:cubicBezTo>
                    <a:pt x="69850" y="318136"/>
                    <a:pt x="73799" y="322263"/>
                    <a:pt x="79065" y="322263"/>
                  </a:cubicBezTo>
                  <a:cubicBezTo>
                    <a:pt x="79065" y="322263"/>
                    <a:pt x="79065" y="322263"/>
                    <a:pt x="114610" y="322263"/>
                  </a:cubicBezTo>
                  <a:cubicBezTo>
                    <a:pt x="119875" y="322263"/>
                    <a:pt x="123825" y="318136"/>
                    <a:pt x="123825" y="312632"/>
                  </a:cubicBezTo>
                  <a:cubicBezTo>
                    <a:pt x="123825" y="305753"/>
                    <a:pt x="119875" y="301625"/>
                    <a:pt x="114610" y="301625"/>
                  </a:cubicBezTo>
                  <a:cubicBezTo>
                    <a:pt x="114610" y="301625"/>
                    <a:pt x="114610" y="301625"/>
                    <a:pt x="79065" y="301625"/>
                  </a:cubicBezTo>
                  <a:close/>
                  <a:moveTo>
                    <a:pt x="166687" y="152400"/>
                  </a:moveTo>
                  <a:lnTo>
                    <a:pt x="166687" y="166688"/>
                  </a:lnTo>
                  <a:lnTo>
                    <a:pt x="171450" y="166688"/>
                  </a:lnTo>
                  <a:lnTo>
                    <a:pt x="171450" y="193676"/>
                  </a:lnTo>
                  <a:lnTo>
                    <a:pt x="166687" y="193676"/>
                  </a:lnTo>
                  <a:lnTo>
                    <a:pt x="166687" y="207963"/>
                  </a:lnTo>
                  <a:lnTo>
                    <a:pt x="193675" y="207963"/>
                  </a:lnTo>
                  <a:lnTo>
                    <a:pt x="193675" y="193676"/>
                  </a:lnTo>
                  <a:lnTo>
                    <a:pt x="190500" y="193676"/>
                  </a:lnTo>
                  <a:lnTo>
                    <a:pt x="190500" y="152400"/>
                  </a:lnTo>
                  <a:close/>
                  <a:moveTo>
                    <a:pt x="179388" y="125413"/>
                  </a:moveTo>
                  <a:cubicBezTo>
                    <a:pt x="173250" y="125413"/>
                    <a:pt x="168275" y="130033"/>
                    <a:pt x="168275" y="135732"/>
                  </a:cubicBezTo>
                  <a:cubicBezTo>
                    <a:pt x="168275" y="141431"/>
                    <a:pt x="173250" y="146051"/>
                    <a:pt x="179388" y="146051"/>
                  </a:cubicBezTo>
                  <a:cubicBezTo>
                    <a:pt x="185526" y="146051"/>
                    <a:pt x="190501" y="141431"/>
                    <a:pt x="190501" y="135732"/>
                  </a:cubicBezTo>
                  <a:cubicBezTo>
                    <a:pt x="190501" y="130033"/>
                    <a:pt x="185526" y="125413"/>
                    <a:pt x="179388" y="125413"/>
                  </a:cubicBezTo>
                  <a:close/>
                  <a:moveTo>
                    <a:pt x="180975" y="88900"/>
                  </a:moveTo>
                  <a:cubicBezTo>
                    <a:pt x="230808" y="88900"/>
                    <a:pt x="271462" y="124384"/>
                    <a:pt x="271462" y="169069"/>
                  </a:cubicBezTo>
                  <a:cubicBezTo>
                    <a:pt x="271462" y="212439"/>
                    <a:pt x="230808" y="249238"/>
                    <a:pt x="180975" y="249238"/>
                  </a:cubicBezTo>
                  <a:cubicBezTo>
                    <a:pt x="162614" y="249238"/>
                    <a:pt x="145566" y="243981"/>
                    <a:pt x="131141" y="236096"/>
                  </a:cubicBezTo>
                  <a:cubicBezTo>
                    <a:pt x="119338" y="243981"/>
                    <a:pt x="104912" y="242667"/>
                    <a:pt x="97044" y="242667"/>
                  </a:cubicBezTo>
                  <a:cubicBezTo>
                    <a:pt x="94421" y="241353"/>
                    <a:pt x="94421" y="238724"/>
                    <a:pt x="95732" y="237410"/>
                  </a:cubicBezTo>
                  <a:cubicBezTo>
                    <a:pt x="103601" y="232153"/>
                    <a:pt x="107535" y="225582"/>
                    <a:pt x="110158" y="219011"/>
                  </a:cubicBezTo>
                  <a:cubicBezTo>
                    <a:pt x="97044" y="205868"/>
                    <a:pt x="90487" y="187469"/>
                    <a:pt x="90487" y="169069"/>
                  </a:cubicBezTo>
                  <a:cubicBezTo>
                    <a:pt x="90487" y="124384"/>
                    <a:pt x="131141" y="88900"/>
                    <a:pt x="180975" y="88900"/>
                  </a:cubicBezTo>
                  <a:close/>
                  <a:moveTo>
                    <a:pt x="37042" y="0"/>
                  </a:moveTo>
                  <a:cubicBezTo>
                    <a:pt x="37042" y="0"/>
                    <a:pt x="37042" y="0"/>
                    <a:pt x="162719" y="0"/>
                  </a:cubicBezTo>
                  <a:cubicBezTo>
                    <a:pt x="182563" y="0"/>
                    <a:pt x="198438" y="17171"/>
                    <a:pt x="198438" y="38304"/>
                  </a:cubicBezTo>
                  <a:cubicBezTo>
                    <a:pt x="198438" y="38304"/>
                    <a:pt x="198438" y="38304"/>
                    <a:pt x="198438" y="67363"/>
                  </a:cubicBezTo>
                  <a:cubicBezTo>
                    <a:pt x="193147" y="67363"/>
                    <a:pt x="186532" y="66042"/>
                    <a:pt x="181240" y="66042"/>
                  </a:cubicBezTo>
                  <a:cubicBezTo>
                    <a:pt x="175949" y="66042"/>
                    <a:pt x="170657" y="67363"/>
                    <a:pt x="165365" y="67363"/>
                  </a:cubicBezTo>
                  <a:cubicBezTo>
                    <a:pt x="165365" y="67363"/>
                    <a:pt x="165365" y="67363"/>
                    <a:pt x="165365" y="51513"/>
                  </a:cubicBezTo>
                  <a:cubicBezTo>
                    <a:pt x="165365" y="51513"/>
                    <a:pt x="165365" y="51513"/>
                    <a:pt x="34396" y="51513"/>
                  </a:cubicBezTo>
                  <a:cubicBezTo>
                    <a:pt x="34396" y="51513"/>
                    <a:pt x="33073" y="51513"/>
                    <a:pt x="33073" y="51513"/>
                  </a:cubicBezTo>
                  <a:cubicBezTo>
                    <a:pt x="33073" y="51513"/>
                    <a:pt x="33073" y="51513"/>
                    <a:pt x="33073" y="286625"/>
                  </a:cubicBezTo>
                  <a:cubicBezTo>
                    <a:pt x="33073" y="286625"/>
                    <a:pt x="34396" y="286625"/>
                    <a:pt x="34396" y="286625"/>
                  </a:cubicBezTo>
                  <a:cubicBezTo>
                    <a:pt x="34396" y="286625"/>
                    <a:pt x="34396" y="286625"/>
                    <a:pt x="165365" y="286625"/>
                  </a:cubicBezTo>
                  <a:cubicBezTo>
                    <a:pt x="165365" y="286625"/>
                    <a:pt x="165365" y="286625"/>
                    <a:pt x="165365" y="270775"/>
                  </a:cubicBezTo>
                  <a:cubicBezTo>
                    <a:pt x="170657" y="270775"/>
                    <a:pt x="175949" y="272096"/>
                    <a:pt x="181240" y="272096"/>
                  </a:cubicBezTo>
                  <a:cubicBezTo>
                    <a:pt x="186532" y="272096"/>
                    <a:pt x="193147" y="270775"/>
                    <a:pt x="198438" y="270775"/>
                  </a:cubicBezTo>
                  <a:cubicBezTo>
                    <a:pt x="198438" y="270775"/>
                    <a:pt x="198438" y="270775"/>
                    <a:pt x="198438" y="299834"/>
                  </a:cubicBezTo>
                  <a:cubicBezTo>
                    <a:pt x="198438" y="320967"/>
                    <a:pt x="182563" y="338138"/>
                    <a:pt x="162719" y="338138"/>
                  </a:cubicBezTo>
                  <a:cubicBezTo>
                    <a:pt x="162719" y="338138"/>
                    <a:pt x="162719" y="338138"/>
                    <a:pt x="37042" y="338138"/>
                  </a:cubicBezTo>
                  <a:cubicBezTo>
                    <a:pt x="17198" y="338138"/>
                    <a:pt x="0" y="320967"/>
                    <a:pt x="0" y="299834"/>
                  </a:cubicBezTo>
                  <a:cubicBezTo>
                    <a:pt x="0" y="299834"/>
                    <a:pt x="0" y="299834"/>
                    <a:pt x="0" y="38304"/>
                  </a:cubicBezTo>
                  <a:cubicBezTo>
                    <a:pt x="0" y="17171"/>
                    <a:pt x="17198" y="0"/>
                    <a:pt x="37042"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1" name="千图PPT彼岸天：ID 8661124库_组合 40">
            <a:extLst>
              <a:ext uri="{FF2B5EF4-FFF2-40B4-BE49-F238E27FC236}">
                <a16:creationId xmlns:a16="http://schemas.microsoft.com/office/drawing/2014/main" id="{A13D111C-7B0D-4441-8456-04D7A07DB79B}"/>
              </a:ext>
            </a:extLst>
          </p:cNvPr>
          <p:cNvGrpSpPr/>
          <p:nvPr>
            <p:custDataLst>
              <p:tags r:id="rId5"/>
            </p:custDataLst>
          </p:nvPr>
        </p:nvGrpSpPr>
        <p:grpSpPr>
          <a:xfrm>
            <a:off x="7614092" y="1736812"/>
            <a:ext cx="2831204" cy="743252"/>
            <a:chOff x="7614092" y="1736812"/>
            <a:chExt cx="2831204" cy="743252"/>
          </a:xfrm>
        </p:grpSpPr>
        <p:grpSp>
          <p:nvGrpSpPr>
            <p:cNvPr id="7" name="Group 25">
              <a:extLst>
                <a:ext uri="{FF2B5EF4-FFF2-40B4-BE49-F238E27FC236}">
                  <a16:creationId xmlns:a16="http://schemas.microsoft.com/office/drawing/2014/main" id="{78964C5A-9B2B-46BE-A266-71682F3AF7A5}"/>
                </a:ext>
              </a:extLst>
            </p:cNvPr>
            <p:cNvGrpSpPr/>
            <p:nvPr/>
          </p:nvGrpSpPr>
          <p:grpSpPr>
            <a:xfrm>
              <a:off x="8260006" y="1736812"/>
              <a:ext cx="2185290" cy="743252"/>
              <a:chOff x="9029821" y="3139323"/>
              <a:chExt cx="2457329" cy="835777"/>
            </a:xfrm>
          </p:grpSpPr>
          <p:sp>
            <p:nvSpPr>
              <p:cNvPr id="19" name="TextBox 26">
                <a:extLst>
                  <a:ext uri="{FF2B5EF4-FFF2-40B4-BE49-F238E27FC236}">
                    <a16:creationId xmlns:a16="http://schemas.microsoft.com/office/drawing/2014/main" id="{BD015307-42AF-4907-8207-E61AD2FB18CA}"/>
                  </a:ext>
                </a:extLst>
              </p:cNvPr>
              <p:cNvSpPr txBox="1"/>
              <p:nvPr/>
            </p:nvSpPr>
            <p:spPr>
              <a:xfrm>
                <a:off x="9029821" y="3385544"/>
                <a:ext cx="2457329" cy="589556"/>
              </a:xfrm>
              <a:prstGeom prst="rect">
                <a:avLst/>
              </a:prstGeom>
              <a:noFill/>
            </p:spPr>
            <p:txBody>
              <a:bodyPr wrap="square" lIns="72000" tIns="0" rIns="72000" bIns="0" anchor="ctr" anchorCtr="0">
                <a:normAutofit/>
              </a:bodyPr>
              <a:lstStyle/>
              <a:p>
                <a:pPr defTabSz="914378">
                  <a:lnSpc>
                    <a:spcPct val="120000"/>
                  </a:lnSpc>
                  <a:defRPr/>
                </a:pPr>
                <a:r>
                  <a:rPr lang="zh-CN" altLang="en-US" sz="1000" dirty="0"/>
                  <a:t>请替换文字内容复制你的内容到此</a:t>
                </a:r>
                <a:br>
                  <a:rPr lang="zh-CN" altLang="en-US" sz="1000" dirty="0"/>
                </a:br>
                <a:r>
                  <a:rPr lang="zh-CN" altLang="en-US" sz="1000" dirty="0"/>
                  <a:t>请替换文字内容复制你的内容到此</a:t>
                </a:r>
              </a:p>
            </p:txBody>
          </p:sp>
          <p:sp>
            <p:nvSpPr>
              <p:cNvPr id="20" name="Rectangle 27">
                <a:extLst>
                  <a:ext uri="{FF2B5EF4-FFF2-40B4-BE49-F238E27FC236}">
                    <a16:creationId xmlns:a16="http://schemas.microsoft.com/office/drawing/2014/main" id="{3657C415-C0C9-490E-9183-2ED2E4E6C867}"/>
                  </a:ext>
                </a:extLst>
              </p:cNvPr>
              <p:cNvSpPr/>
              <p:nvPr/>
            </p:nvSpPr>
            <p:spPr>
              <a:xfrm>
                <a:off x="9029821" y="3139323"/>
                <a:ext cx="2457329" cy="246221"/>
              </a:xfrm>
              <a:prstGeom prst="rect">
                <a:avLst/>
              </a:prstGeom>
            </p:spPr>
            <p:txBody>
              <a:bodyPr wrap="none" lIns="72000" tIns="0" rIns="72000" bIns="0">
                <a:normAutofit fontScale="92500" lnSpcReduction="10000"/>
              </a:bodyPr>
              <a:lstStyle/>
              <a:p>
                <a:pPr lvl="0" defTabSz="914378">
                  <a:defRPr/>
                </a:pPr>
                <a:r>
                  <a:rPr lang="zh-CN" altLang="en-US" sz="1600" b="1" dirty="0">
                    <a:solidFill>
                      <a:schemeClr val="accent2"/>
                    </a:solidFill>
                  </a:rPr>
                  <a:t>输入标题文本</a:t>
                </a:r>
              </a:p>
            </p:txBody>
          </p:sp>
        </p:grpSp>
        <p:sp>
          <p:nvSpPr>
            <p:cNvPr id="12" name="Freeform: Shape 41">
              <a:extLst>
                <a:ext uri="{FF2B5EF4-FFF2-40B4-BE49-F238E27FC236}">
                  <a16:creationId xmlns:a16="http://schemas.microsoft.com/office/drawing/2014/main" id="{EC73D184-8BD1-4EF0-A821-0627737A7896}"/>
                </a:ext>
              </a:extLst>
            </p:cNvPr>
            <p:cNvSpPr/>
            <p:nvPr/>
          </p:nvSpPr>
          <p:spPr>
            <a:xfrm>
              <a:off x="7614092" y="1824877"/>
              <a:ext cx="380202" cy="473589"/>
            </a:xfrm>
            <a:custGeom>
              <a:avLst/>
              <a:gdLst>
                <a:gd name="connsiteX0" fmla="*/ 79065 w 271462"/>
                <a:gd name="connsiteY0" fmla="*/ 301625 h 338138"/>
                <a:gd name="connsiteX1" fmla="*/ 69850 w 271462"/>
                <a:gd name="connsiteY1" fmla="*/ 312632 h 338138"/>
                <a:gd name="connsiteX2" fmla="*/ 79065 w 271462"/>
                <a:gd name="connsiteY2" fmla="*/ 322263 h 338138"/>
                <a:gd name="connsiteX3" fmla="*/ 114610 w 271462"/>
                <a:gd name="connsiteY3" fmla="*/ 322263 h 338138"/>
                <a:gd name="connsiteX4" fmla="*/ 123825 w 271462"/>
                <a:gd name="connsiteY4" fmla="*/ 312632 h 338138"/>
                <a:gd name="connsiteX5" fmla="*/ 114610 w 271462"/>
                <a:gd name="connsiteY5" fmla="*/ 301625 h 338138"/>
                <a:gd name="connsiteX6" fmla="*/ 79065 w 271462"/>
                <a:gd name="connsiteY6" fmla="*/ 301625 h 338138"/>
                <a:gd name="connsiteX7" fmla="*/ 166687 w 271462"/>
                <a:gd name="connsiteY7" fmla="*/ 152400 h 338138"/>
                <a:gd name="connsiteX8" fmla="*/ 166687 w 271462"/>
                <a:gd name="connsiteY8" fmla="*/ 166688 h 338138"/>
                <a:gd name="connsiteX9" fmla="*/ 171450 w 271462"/>
                <a:gd name="connsiteY9" fmla="*/ 166688 h 338138"/>
                <a:gd name="connsiteX10" fmla="*/ 171450 w 271462"/>
                <a:gd name="connsiteY10" fmla="*/ 193676 h 338138"/>
                <a:gd name="connsiteX11" fmla="*/ 166687 w 271462"/>
                <a:gd name="connsiteY11" fmla="*/ 193676 h 338138"/>
                <a:gd name="connsiteX12" fmla="*/ 166687 w 271462"/>
                <a:gd name="connsiteY12" fmla="*/ 207963 h 338138"/>
                <a:gd name="connsiteX13" fmla="*/ 193675 w 271462"/>
                <a:gd name="connsiteY13" fmla="*/ 207963 h 338138"/>
                <a:gd name="connsiteX14" fmla="*/ 193675 w 271462"/>
                <a:gd name="connsiteY14" fmla="*/ 193676 h 338138"/>
                <a:gd name="connsiteX15" fmla="*/ 190500 w 271462"/>
                <a:gd name="connsiteY15" fmla="*/ 193676 h 338138"/>
                <a:gd name="connsiteX16" fmla="*/ 190500 w 271462"/>
                <a:gd name="connsiteY16" fmla="*/ 152400 h 338138"/>
                <a:gd name="connsiteX17" fmla="*/ 179388 w 271462"/>
                <a:gd name="connsiteY17" fmla="*/ 125413 h 338138"/>
                <a:gd name="connsiteX18" fmla="*/ 168275 w 271462"/>
                <a:gd name="connsiteY18" fmla="*/ 135732 h 338138"/>
                <a:gd name="connsiteX19" fmla="*/ 179388 w 271462"/>
                <a:gd name="connsiteY19" fmla="*/ 146051 h 338138"/>
                <a:gd name="connsiteX20" fmla="*/ 190501 w 271462"/>
                <a:gd name="connsiteY20" fmla="*/ 135732 h 338138"/>
                <a:gd name="connsiteX21" fmla="*/ 179388 w 271462"/>
                <a:gd name="connsiteY21" fmla="*/ 125413 h 338138"/>
                <a:gd name="connsiteX22" fmla="*/ 180975 w 271462"/>
                <a:gd name="connsiteY22" fmla="*/ 88900 h 338138"/>
                <a:gd name="connsiteX23" fmla="*/ 271462 w 271462"/>
                <a:gd name="connsiteY23" fmla="*/ 169069 h 338138"/>
                <a:gd name="connsiteX24" fmla="*/ 180975 w 271462"/>
                <a:gd name="connsiteY24" fmla="*/ 249238 h 338138"/>
                <a:gd name="connsiteX25" fmla="*/ 131141 w 271462"/>
                <a:gd name="connsiteY25" fmla="*/ 236096 h 338138"/>
                <a:gd name="connsiteX26" fmla="*/ 97044 w 271462"/>
                <a:gd name="connsiteY26" fmla="*/ 242667 h 338138"/>
                <a:gd name="connsiteX27" fmla="*/ 95732 w 271462"/>
                <a:gd name="connsiteY27" fmla="*/ 237410 h 338138"/>
                <a:gd name="connsiteX28" fmla="*/ 110158 w 271462"/>
                <a:gd name="connsiteY28" fmla="*/ 219011 h 338138"/>
                <a:gd name="connsiteX29" fmla="*/ 90487 w 271462"/>
                <a:gd name="connsiteY29" fmla="*/ 169069 h 338138"/>
                <a:gd name="connsiteX30" fmla="*/ 180975 w 271462"/>
                <a:gd name="connsiteY30" fmla="*/ 88900 h 338138"/>
                <a:gd name="connsiteX31" fmla="*/ 37042 w 271462"/>
                <a:gd name="connsiteY31" fmla="*/ 0 h 338138"/>
                <a:gd name="connsiteX32" fmla="*/ 162719 w 271462"/>
                <a:gd name="connsiteY32" fmla="*/ 0 h 338138"/>
                <a:gd name="connsiteX33" fmla="*/ 198438 w 271462"/>
                <a:gd name="connsiteY33" fmla="*/ 38304 h 338138"/>
                <a:gd name="connsiteX34" fmla="*/ 198438 w 271462"/>
                <a:gd name="connsiteY34" fmla="*/ 67363 h 338138"/>
                <a:gd name="connsiteX35" fmla="*/ 181240 w 271462"/>
                <a:gd name="connsiteY35" fmla="*/ 66042 h 338138"/>
                <a:gd name="connsiteX36" fmla="*/ 165365 w 271462"/>
                <a:gd name="connsiteY36" fmla="*/ 67363 h 338138"/>
                <a:gd name="connsiteX37" fmla="*/ 165365 w 271462"/>
                <a:gd name="connsiteY37" fmla="*/ 51513 h 338138"/>
                <a:gd name="connsiteX38" fmla="*/ 34396 w 271462"/>
                <a:gd name="connsiteY38" fmla="*/ 51513 h 338138"/>
                <a:gd name="connsiteX39" fmla="*/ 33073 w 271462"/>
                <a:gd name="connsiteY39" fmla="*/ 51513 h 338138"/>
                <a:gd name="connsiteX40" fmla="*/ 33073 w 271462"/>
                <a:gd name="connsiteY40" fmla="*/ 286625 h 338138"/>
                <a:gd name="connsiteX41" fmla="*/ 34396 w 271462"/>
                <a:gd name="connsiteY41" fmla="*/ 286625 h 338138"/>
                <a:gd name="connsiteX42" fmla="*/ 165365 w 271462"/>
                <a:gd name="connsiteY42" fmla="*/ 286625 h 338138"/>
                <a:gd name="connsiteX43" fmla="*/ 165365 w 271462"/>
                <a:gd name="connsiteY43" fmla="*/ 270775 h 338138"/>
                <a:gd name="connsiteX44" fmla="*/ 181240 w 271462"/>
                <a:gd name="connsiteY44" fmla="*/ 272096 h 338138"/>
                <a:gd name="connsiteX45" fmla="*/ 198438 w 271462"/>
                <a:gd name="connsiteY45" fmla="*/ 270775 h 338138"/>
                <a:gd name="connsiteX46" fmla="*/ 198438 w 271462"/>
                <a:gd name="connsiteY46" fmla="*/ 299834 h 338138"/>
                <a:gd name="connsiteX47" fmla="*/ 162719 w 271462"/>
                <a:gd name="connsiteY47" fmla="*/ 338138 h 338138"/>
                <a:gd name="connsiteX48" fmla="*/ 37042 w 271462"/>
                <a:gd name="connsiteY48" fmla="*/ 338138 h 338138"/>
                <a:gd name="connsiteX49" fmla="*/ 0 w 271462"/>
                <a:gd name="connsiteY49" fmla="*/ 299834 h 338138"/>
                <a:gd name="connsiteX50" fmla="*/ 0 w 271462"/>
                <a:gd name="connsiteY50" fmla="*/ 38304 h 338138"/>
                <a:gd name="connsiteX51" fmla="*/ 37042 w 271462"/>
                <a:gd name="connsiteY51"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71462" h="338138">
                  <a:moveTo>
                    <a:pt x="79065" y="301625"/>
                  </a:moveTo>
                  <a:cubicBezTo>
                    <a:pt x="73799" y="301625"/>
                    <a:pt x="69850" y="305753"/>
                    <a:pt x="69850" y="312632"/>
                  </a:cubicBezTo>
                  <a:cubicBezTo>
                    <a:pt x="69850" y="318136"/>
                    <a:pt x="73799" y="322263"/>
                    <a:pt x="79065" y="322263"/>
                  </a:cubicBezTo>
                  <a:cubicBezTo>
                    <a:pt x="79065" y="322263"/>
                    <a:pt x="79065" y="322263"/>
                    <a:pt x="114610" y="322263"/>
                  </a:cubicBezTo>
                  <a:cubicBezTo>
                    <a:pt x="119875" y="322263"/>
                    <a:pt x="123825" y="318136"/>
                    <a:pt x="123825" y="312632"/>
                  </a:cubicBezTo>
                  <a:cubicBezTo>
                    <a:pt x="123825" y="305753"/>
                    <a:pt x="119875" y="301625"/>
                    <a:pt x="114610" y="301625"/>
                  </a:cubicBezTo>
                  <a:cubicBezTo>
                    <a:pt x="114610" y="301625"/>
                    <a:pt x="114610" y="301625"/>
                    <a:pt x="79065" y="301625"/>
                  </a:cubicBezTo>
                  <a:close/>
                  <a:moveTo>
                    <a:pt x="166687" y="152400"/>
                  </a:moveTo>
                  <a:lnTo>
                    <a:pt x="166687" y="166688"/>
                  </a:lnTo>
                  <a:lnTo>
                    <a:pt x="171450" y="166688"/>
                  </a:lnTo>
                  <a:lnTo>
                    <a:pt x="171450" y="193676"/>
                  </a:lnTo>
                  <a:lnTo>
                    <a:pt x="166687" y="193676"/>
                  </a:lnTo>
                  <a:lnTo>
                    <a:pt x="166687" y="207963"/>
                  </a:lnTo>
                  <a:lnTo>
                    <a:pt x="193675" y="207963"/>
                  </a:lnTo>
                  <a:lnTo>
                    <a:pt x="193675" y="193676"/>
                  </a:lnTo>
                  <a:lnTo>
                    <a:pt x="190500" y="193676"/>
                  </a:lnTo>
                  <a:lnTo>
                    <a:pt x="190500" y="152400"/>
                  </a:lnTo>
                  <a:close/>
                  <a:moveTo>
                    <a:pt x="179388" y="125413"/>
                  </a:moveTo>
                  <a:cubicBezTo>
                    <a:pt x="173250" y="125413"/>
                    <a:pt x="168275" y="130033"/>
                    <a:pt x="168275" y="135732"/>
                  </a:cubicBezTo>
                  <a:cubicBezTo>
                    <a:pt x="168275" y="141431"/>
                    <a:pt x="173250" y="146051"/>
                    <a:pt x="179388" y="146051"/>
                  </a:cubicBezTo>
                  <a:cubicBezTo>
                    <a:pt x="185526" y="146051"/>
                    <a:pt x="190501" y="141431"/>
                    <a:pt x="190501" y="135732"/>
                  </a:cubicBezTo>
                  <a:cubicBezTo>
                    <a:pt x="190501" y="130033"/>
                    <a:pt x="185526" y="125413"/>
                    <a:pt x="179388" y="125413"/>
                  </a:cubicBezTo>
                  <a:close/>
                  <a:moveTo>
                    <a:pt x="180975" y="88900"/>
                  </a:moveTo>
                  <a:cubicBezTo>
                    <a:pt x="230808" y="88900"/>
                    <a:pt x="271462" y="124384"/>
                    <a:pt x="271462" y="169069"/>
                  </a:cubicBezTo>
                  <a:cubicBezTo>
                    <a:pt x="271462" y="212439"/>
                    <a:pt x="230808" y="249238"/>
                    <a:pt x="180975" y="249238"/>
                  </a:cubicBezTo>
                  <a:cubicBezTo>
                    <a:pt x="162614" y="249238"/>
                    <a:pt x="145566" y="243981"/>
                    <a:pt x="131141" y="236096"/>
                  </a:cubicBezTo>
                  <a:cubicBezTo>
                    <a:pt x="119338" y="243981"/>
                    <a:pt x="104912" y="242667"/>
                    <a:pt x="97044" y="242667"/>
                  </a:cubicBezTo>
                  <a:cubicBezTo>
                    <a:pt x="94421" y="241353"/>
                    <a:pt x="94421" y="238724"/>
                    <a:pt x="95732" y="237410"/>
                  </a:cubicBezTo>
                  <a:cubicBezTo>
                    <a:pt x="103601" y="232153"/>
                    <a:pt x="107535" y="225582"/>
                    <a:pt x="110158" y="219011"/>
                  </a:cubicBezTo>
                  <a:cubicBezTo>
                    <a:pt x="97044" y="205868"/>
                    <a:pt x="90487" y="187469"/>
                    <a:pt x="90487" y="169069"/>
                  </a:cubicBezTo>
                  <a:cubicBezTo>
                    <a:pt x="90487" y="124384"/>
                    <a:pt x="131141" y="88900"/>
                    <a:pt x="180975" y="88900"/>
                  </a:cubicBezTo>
                  <a:close/>
                  <a:moveTo>
                    <a:pt x="37042" y="0"/>
                  </a:moveTo>
                  <a:cubicBezTo>
                    <a:pt x="37042" y="0"/>
                    <a:pt x="37042" y="0"/>
                    <a:pt x="162719" y="0"/>
                  </a:cubicBezTo>
                  <a:cubicBezTo>
                    <a:pt x="182563" y="0"/>
                    <a:pt x="198438" y="17171"/>
                    <a:pt x="198438" y="38304"/>
                  </a:cubicBezTo>
                  <a:cubicBezTo>
                    <a:pt x="198438" y="38304"/>
                    <a:pt x="198438" y="38304"/>
                    <a:pt x="198438" y="67363"/>
                  </a:cubicBezTo>
                  <a:cubicBezTo>
                    <a:pt x="193147" y="67363"/>
                    <a:pt x="186532" y="66042"/>
                    <a:pt x="181240" y="66042"/>
                  </a:cubicBezTo>
                  <a:cubicBezTo>
                    <a:pt x="175949" y="66042"/>
                    <a:pt x="170657" y="67363"/>
                    <a:pt x="165365" y="67363"/>
                  </a:cubicBezTo>
                  <a:cubicBezTo>
                    <a:pt x="165365" y="67363"/>
                    <a:pt x="165365" y="67363"/>
                    <a:pt x="165365" y="51513"/>
                  </a:cubicBezTo>
                  <a:cubicBezTo>
                    <a:pt x="165365" y="51513"/>
                    <a:pt x="165365" y="51513"/>
                    <a:pt x="34396" y="51513"/>
                  </a:cubicBezTo>
                  <a:cubicBezTo>
                    <a:pt x="34396" y="51513"/>
                    <a:pt x="33073" y="51513"/>
                    <a:pt x="33073" y="51513"/>
                  </a:cubicBezTo>
                  <a:cubicBezTo>
                    <a:pt x="33073" y="51513"/>
                    <a:pt x="33073" y="51513"/>
                    <a:pt x="33073" y="286625"/>
                  </a:cubicBezTo>
                  <a:cubicBezTo>
                    <a:pt x="33073" y="286625"/>
                    <a:pt x="34396" y="286625"/>
                    <a:pt x="34396" y="286625"/>
                  </a:cubicBezTo>
                  <a:cubicBezTo>
                    <a:pt x="34396" y="286625"/>
                    <a:pt x="34396" y="286625"/>
                    <a:pt x="165365" y="286625"/>
                  </a:cubicBezTo>
                  <a:cubicBezTo>
                    <a:pt x="165365" y="286625"/>
                    <a:pt x="165365" y="286625"/>
                    <a:pt x="165365" y="270775"/>
                  </a:cubicBezTo>
                  <a:cubicBezTo>
                    <a:pt x="170657" y="270775"/>
                    <a:pt x="175949" y="272096"/>
                    <a:pt x="181240" y="272096"/>
                  </a:cubicBezTo>
                  <a:cubicBezTo>
                    <a:pt x="186532" y="272096"/>
                    <a:pt x="193147" y="270775"/>
                    <a:pt x="198438" y="270775"/>
                  </a:cubicBezTo>
                  <a:cubicBezTo>
                    <a:pt x="198438" y="270775"/>
                    <a:pt x="198438" y="270775"/>
                    <a:pt x="198438" y="299834"/>
                  </a:cubicBezTo>
                  <a:cubicBezTo>
                    <a:pt x="198438" y="320967"/>
                    <a:pt x="182563" y="338138"/>
                    <a:pt x="162719" y="338138"/>
                  </a:cubicBezTo>
                  <a:cubicBezTo>
                    <a:pt x="162719" y="338138"/>
                    <a:pt x="162719" y="338138"/>
                    <a:pt x="37042" y="338138"/>
                  </a:cubicBezTo>
                  <a:cubicBezTo>
                    <a:pt x="17198" y="338138"/>
                    <a:pt x="0" y="320967"/>
                    <a:pt x="0" y="299834"/>
                  </a:cubicBezTo>
                  <a:cubicBezTo>
                    <a:pt x="0" y="299834"/>
                    <a:pt x="0" y="299834"/>
                    <a:pt x="0" y="38304"/>
                  </a:cubicBezTo>
                  <a:cubicBezTo>
                    <a:pt x="0" y="17171"/>
                    <a:pt x="17198" y="0"/>
                    <a:pt x="37042" y="0"/>
                  </a:cubicBezTo>
                  <a:close/>
                </a:path>
              </a:pathLst>
            </a:cu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3" name="千图PPT彼岸天：ID 8661124库_组合 42">
            <a:extLst>
              <a:ext uri="{FF2B5EF4-FFF2-40B4-BE49-F238E27FC236}">
                <a16:creationId xmlns:a16="http://schemas.microsoft.com/office/drawing/2014/main" id="{24D171A8-846F-4464-88B7-663425CAC3B1}"/>
              </a:ext>
            </a:extLst>
          </p:cNvPr>
          <p:cNvGrpSpPr/>
          <p:nvPr>
            <p:custDataLst>
              <p:tags r:id="rId6"/>
            </p:custDataLst>
          </p:nvPr>
        </p:nvGrpSpPr>
        <p:grpSpPr>
          <a:xfrm>
            <a:off x="1852038" y="3539374"/>
            <a:ext cx="2718425" cy="743252"/>
            <a:chOff x="1852038" y="3539374"/>
            <a:chExt cx="2718425" cy="743252"/>
          </a:xfrm>
        </p:grpSpPr>
        <p:grpSp>
          <p:nvGrpSpPr>
            <p:cNvPr id="8" name="Group 28">
              <a:extLst>
                <a:ext uri="{FF2B5EF4-FFF2-40B4-BE49-F238E27FC236}">
                  <a16:creationId xmlns:a16="http://schemas.microsoft.com/office/drawing/2014/main" id="{80ED9773-2988-46F4-903A-57738726F8F6}"/>
                </a:ext>
              </a:extLst>
            </p:cNvPr>
            <p:cNvGrpSpPr/>
            <p:nvPr/>
          </p:nvGrpSpPr>
          <p:grpSpPr>
            <a:xfrm>
              <a:off x="1852038" y="3539374"/>
              <a:ext cx="2141079" cy="743252"/>
              <a:chOff x="609599" y="3139323"/>
              <a:chExt cx="2407615" cy="835777"/>
            </a:xfrm>
          </p:grpSpPr>
          <p:sp>
            <p:nvSpPr>
              <p:cNvPr id="17" name="TextBox 29">
                <a:extLst>
                  <a:ext uri="{FF2B5EF4-FFF2-40B4-BE49-F238E27FC236}">
                    <a16:creationId xmlns:a16="http://schemas.microsoft.com/office/drawing/2014/main" id="{1DD7AD01-D8ED-4EF6-AAB3-7169A7A7F73E}"/>
                  </a:ext>
                </a:extLst>
              </p:cNvPr>
              <p:cNvSpPr txBox="1"/>
              <p:nvPr/>
            </p:nvSpPr>
            <p:spPr>
              <a:xfrm>
                <a:off x="609599" y="3385544"/>
                <a:ext cx="2407615" cy="589556"/>
              </a:xfrm>
              <a:prstGeom prst="rect">
                <a:avLst/>
              </a:prstGeom>
              <a:noFill/>
            </p:spPr>
            <p:txBody>
              <a:bodyPr wrap="square" lIns="72000" tIns="0" rIns="72000" bIns="0" anchor="ctr" anchorCtr="0">
                <a:normAutofit/>
              </a:bodyPr>
              <a:lstStyle/>
              <a:p>
                <a:pPr algn="r" defTabSz="914378">
                  <a:lnSpc>
                    <a:spcPct val="120000"/>
                  </a:lnSpc>
                  <a:defRPr/>
                </a:pPr>
                <a:r>
                  <a:rPr lang="zh-CN" altLang="en-US" sz="1000" dirty="0"/>
                  <a:t>请替换文字内容复制你的内容到此</a:t>
                </a:r>
                <a:br>
                  <a:rPr lang="zh-CN" altLang="en-US" sz="1000" dirty="0"/>
                </a:br>
                <a:r>
                  <a:rPr lang="zh-CN" altLang="en-US" sz="1000" dirty="0"/>
                  <a:t>请替换文字内容复制你的内容到此</a:t>
                </a:r>
              </a:p>
            </p:txBody>
          </p:sp>
          <p:sp>
            <p:nvSpPr>
              <p:cNvPr id="18" name="Rectangle 30">
                <a:extLst>
                  <a:ext uri="{FF2B5EF4-FFF2-40B4-BE49-F238E27FC236}">
                    <a16:creationId xmlns:a16="http://schemas.microsoft.com/office/drawing/2014/main" id="{6675DD58-E346-4DE6-B7EA-EFABD8C05991}"/>
                  </a:ext>
                </a:extLst>
              </p:cNvPr>
              <p:cNvSpPr/>
              <p:nvPr/>
            </p:nvSpPr>
            <p:spPr>
              <a:xfrm>
                <a:off x="609599" y="3139323"/>
                <a:ext cx="2407615" cy="246221"/>
              </a:xfrm>
              <a:prstGeom prst="rect">
                <a:avLst/>
              </a:prstGeom>
            </p:spPr>
            <p:txBody>
              <a:bodyPr wrap="none" lIns="72000" tIns="0" rIns="72000" bIns="0">
                <a:normAutofit fontScale="92500" lnSpcReduction="10000"/>
              </a:bodyPr>
              <a:lstStyle/>
              <a:p>
                <a:pPr lvl="0" algn="r" defTabSz="914378">
                  <a:defRPr/>
                </a:pPr>
                <a:r>
                  <a:rPr lang="zh-CN" altLang="en-US" sz="1600" b="1" dirty="0">
                    <a:solidFill>
                      <a:schemeClr val="accent4"/>
                    </a:solidFill>
                  </a:rPr>
                  <a:t>输入标题文本</a:t>
                </a:r>
              </a:p>
            </p:txBody>
          </p:sp>
        </p:grpSp>
        <p:sp>
          <p:nvSpPr>
            <p:cNvPr id="13" name="Freeform: Shape 40">
              <a:extLst>
                <a:ext uri="{FF2B5EF4-FFF2-40B4-BE49-F238E27FC236}">
                  <a16:creationId xmlns:a16="http://schemas.microsoft.com/office/drawing/2014/main" id="{3F613CCF-6876-4179-BAEF-63749DAC45B5}"/>
                </a:ext>
              </a:extLst>
            </p:cNvPr>
            <p:cNvSpPr/>
            <p:nvPr/>
          </p:nvSpPr>
          <p:spPr>
            <a:xfrm>
              <a:off x="4190261" y="3575119"/>
              <a:ext cx="380202" cy="473589"/>
            </a:xfrm>
            <a:custGeom>
              <a:avLst/>
              <a:gdLst>
                <a:gd name="connsiteX0" fmla="*/ 79065 w 271462"/>
                <a:gd name="connsiteY0" fmla="*/ 301625 h 338138"/>
                <a:gd name="connsiteX1" fmla="*/ 69850 w 271462"/>
                <a:gd name="connsiteY1" fmla="*/ 312632 h 338138"/>
                <a:gd name="connsiteX2" fmla="*/ 79065 w 271462"/>
                <a:gd name="connsiteY2" fmla="*/ 322263 h 338138"/>
                <a:gd name="connsiteX3" fmla="*/ 114610 w 271462"/>
                <a:gd name="connsiteY3" fmla="*/ 322263 h 338138"/>
                <a:gd name="connsiteX4" fmla="*/ 123825 w 271462"/>
                <a:gd name="connsiteY4" fmla="*/ 312632 h 338138"/>
                <a:gd name="connsiteX5" fmla="*/ 114610 w 271462"/>
                <a:gd name="connsiteY5" fmla="*/ 301625 h 338138"/>
                <a:gd name="connsiteX6" fmla="*/ 79065 w 271462"/>
                <a:gd name="connsiteY6" fmla="*/ 301625 h 338138"/>
                <a:gd name="connsiteX7" fmla="*/ 166687 w 271462"/>
                <a:gd name="connsiteY7" fmla="*/ 152400 h 338138"/>
                <a:gd name="connsiteX8" fmla="*/ 166687 w 271462"/>
                <a:gd name="connsiteY8" fmla="*/ 166688 h 338138"/>
                <a:gd name="connsiteX9" fmla="*/ 171450 w 271462"/>
                <a:gd name="connsiteY9" fmla="*/ 166688 h 338138"/>
                <a:gd name="connsiteX10" fmla="*/ 171450 w 271462"/>
                <a:gd name="connsiteY10" fmla="*/ 193676 h 338138"/>
                <a:gd name="connsiteX11" fmla="*/ 166687 w 271462"/>
                <a:gd name="connsiteY11" fmla="*/ 193676 h 338138"/>
                <a:gd name="connsiteX12" fmla="*/ 166687 w 271462"/>
                <a:gd name="connsiteY12" fmla="*/ 207963 h 338138"/>
                <a:gd name="connsiteX13" fmla="*/ 193675 w 271462"/>
                <a:gd name="connsiteY13" fmla="*/ 207963 h 338138"/>
                <a:gd name="connsiteX14" fmla="*/ 193675 w 271462"/>
                <a:gd name="connsiteY14" fmla="*/ 193676 h 338138"/>
                <a:gd name="connsiteX15" fmla="*/ 190500 w 271462"/>
                <a:gd name="connsiteY15" fmla="*/ 193676 h 338138"/>
                <a:gd name="connsiteX16" fmla="*/ 190500 w 271462"/>
                <a:gd name="connsiteY16" fmla="*/ 152400 h 338138"/>
                <a:gd name="connsiteX17" fmla="*/ 179388 w 271462"/>
                <a:gd name="connsiteY17" fmla="*/ 125413 h 338138"/>
                <a:gd name="connsiteX18" fmla="*/ 168275 w 271462"/>
                <a:gd name="connsiteY18" fmla="*/ 135732 h 338138"/>
                <a:gd name="connsiteX19" fmla="*/ 179388 w 271462"/>
                <a:gd name="connsiteY19" fmla="*/ 146051 h 338138"/>
                <a:gd name="connsiteX20" fmla="*/ 190501 w 271462"/>
                <a:gd name="connsiteY20" fmla="*/ 135732 h 338138"/>
                <a:gd name="connsiteX21" fmla="*/ 179388 w 271462"/>
                <a:gd name="connsiteY21" fmla="*/ 125413 h 338138"/>
                <a:gd name="connsiteX22" fmla="*/ 180975 w 271462"/>
                <a:gd name="connsiteY22" fmla="*/ 88900 h 338138"/>
                <a:gd name="connsiteX23" fmla="*/ 271462 w 271462"/>
                <a:gd name="connsiteY23" fmla="*/ 169069 h 338138"/>
                <a:gd name="connsiteX24" fmla="*/ 180975 w 271462"/>
                <a:gd name="connsiteY24" fmla="*/ 249238 h 338138"/>
                <a:gd name="connsiteX25" fmla="*/ 131141 w 271462"/>
                <a:gd name="connsiteY25" fmla="*/ 236096 h 338138"/>
                <a:gd name="connsiteX26" fmla="*/ 97044 w 271462"/>
                <a:gd name="connsiteY26" fmla="*/ 242667 h 338138"/>
                <a:gd name="connsiteX27" fmla="*/ 95732 w 271462"/>
                <a:gd name="connsiteY27" fmla="*/ 237410 h 338138"/>
                <a:gd name="connsiteX28" fmla="*/ 110158 w 271462"/>
                <a:gd name="connsiteY28" fmla="*/ 219011 h 338138"/>
                <a:gd name="connsiteX29" fmla="*/ 90487 w 271462"/>
                <a:gd name="connsiteY29" fmla="*/ 169069 h 338138"/>
                <a:gd name="connsiteX30" fmla="*/ 180975 w 271462"/>
                <a:gd name="connsiteY30" fmla="*/ 88900 h 338138"/>
                <a:gd name="connsiteX31" fmla="*/ 37042 w 271462"/>
                <a:gd name="connsiteY31" fmla="*/ 0 h 338138"/>
                <a:gd name="connsiteX32" fmla="*/ 162719 w 271462"/>
                <a:gd name="connsiteY32" fmla="*/ 0 h 338138"/>
                <a:gd name="connsiteX33" fmla="*/ 198438 w 271462"/>
                <a:gd name="connsiteY33" fmla="*/ 38304 h 338138"/>
                <a:gd name="connsiteX34" fmla="*/ 198438 w 271462"/>
                <a:gd name="connsiteY34" fmla="*/ 67363 h 338138"/>
                <a:gd name="connsiteX35" fmla="*/ 181240 w 271462"/>
                <a:gd name="connsiteY35" fmla="*/ 66042 h 338138"/>
                <a:gd name="connsiteX36" fmla="*/ 165365 w 271462"/>
                <a:gd name="connsiteY36" fmla="*/ 67363 h 338138"/>
                <a:gd name="connsiteX37" fmla="*/ 165365 w 271462"/>
                <a:gd name="connsiteY37" fmla="*/ 51513 h 338138"/>
                <a:gd name="connsiteX38" fmla="*/ 34396 w 271462"/>
                <a:gd name="connsiteY38" fmla="*/ 51513 h 338138"/>
                <a:gd name="connsiteX39" fmla="*/ 33073 w 271462"/>
                <a:gd name="connsiteY39" fmla="*/ 51513 h 338138"/>
                <a:gd name="connsiteX40" fmla="*/ 33073 w 271462"/>
                <a:gd name="connsiteY40" fmla="*/ 286625 h 338138"/>
                <a:gd name="connsiteX41" fmla="*/ 34396 w 271462"/>
                <a:gd name="connsiteY41" fmla="*/ 286625 h 338138"/>
                <a:gd name="connsiteX42" fmla="*/ 165365 w 271462"/>
                <a:gd name="connsiteY42" fmla="*/ 286625 h 338138"/>
                <a:gd name="connsiteX43" fmla="*/ 165365 w 271462"/>
                <a:gd name="connsiteY43" fmla="*/ 270775 h 338138"/>
                <a:gd name="connsiteX44" fmla="*/ 181240 w 271462"/>
                <a:gd name="connsiteY44" fmla="*/ 272096 h 338138"/>
                <a:gd name="connsiteX45" fmla="*/ 198438 w 271462"/>
                <a:gd name="connsiteY45" fmla="*/ 270775 h 338138"/>
                <a:gd name="connsiteX46" fmla="*/ 198438 w 271462"/>
                <a:gd name="connsiteY46" fmla="*/ 299834 h 338138"/>
                <a:gd name="connsiteX47" fmla="*/ 162719 w 271462"/>
                <a:gd name="connsiteY47" fmla="*/ 338138 h 338138"/>
                <a:gd name="connsiteX48" fmla="*/ 37042 w 271462"/>
                <a:gd name="connsiteY48" fmla="*/ 338138 h 338138"/>
                <a:gd name="connsiteX49" fmla="*/ 0 w 271462"/>
                <a:gd name="connsiteY49" fmla="*/ 299834 h 338138"/>
                <a:gd name="connsiteX50" fmla="*/ 0 w 271462"/>
                <a:gd name="connsiteY50" fmla="*/ 38304 h 338138"/>
                <a:gd name="connsiteX51" fmla="*/ 37042 w 271462"/>
                <a:gd name="connsiteY51"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71462" h="338138">
                  <a:moveTo>
                    <a:pt x="79065" y="301625"/>
                  </a:moveTo>
                  <a:cubicBezTo>
                    <a:pt x="73799" y="301625"/>
                    <a:pt x="69850" y="305753"/>
                    <a:pt x="69850" y="312632"/>
                  </a:cubicBezTo>
                  <a:cubicBezTo>
                    <a:pt x="69850" y="318136"/>
                    <a:pt x="73799" y="322263"/>
                    <a:pt x="79065" y="322263"/>
                  </a:cubicBezTo>
                  <a:cubicBezTo>
                    <a:pt x="79065" y="322263"/>
                    <a:pt x="79065" y="322263"/>
                    <a:pt x="114610" y="322263"/>
                  </a:cubicBezTo>
                  <a:cubicBezTo>
                    <a:pt x="119875" y="322263"/>
                    <a:pt x="123825" y="318136"/>
                    <a:pt x="123825" y="312632"/>
                  </a:cubicBezTo>
                  <a:cubicBezTo>
                    <a:pt x="123825" y="305753"/>
                    <a:pt x="119875" y="301625"/>
                    <a:pt x="114610" y="301625"/>
                  </a:cubicBezTo>
                  <a:cubicBezTo>
                    <a:pt x="114610" y="301625"/>
                    <a:pt x="114610" y="301625"/>
                    <a:pt x="79065" y="301625"/>
                  </a:cubicBezTo>
                  <a:close/>
                  <a:moveTo>
                    <a:pt x="166687" y="152400"/>
                  </a:moveTo>
                  <a:lnTo>
                    <a:pt x="166687" y="166688"/>
                  </a:lnTo>
                  <a:lnTo>
                    <a:pt x="171450" y="166688"/>
                  </a:lnTo>
                  <a:lnTo>
                    <a:pt x="171450" y="193676"/>
                  </a:lnTo>
                  <a:lnTo>
                    <a:pt x="166687" y="193676"/>
                  </a:lnTo>
                  <a:lnTo>
                    <a:pt x="166687" y="207963"/>
                  </a:lnTo>
                  <a:lnTo>
                    <a:pt x="193675" y="207963"/>
                  </a:lnTo>
                  <a:lnTo>
                    <a:pt x="193675" y="193676"/>
                  </a:lnTo>
                  <a:lnTo>
                    <a:pt x="190500" y="193676"/>
                  </a:lnTo>
                  <a:lnTo>
                    <a:pt x="190500" y="152400"/>
                  </a:lnTo>
                  <a:close/>
                  <a:moveTo>
                    <a:pt x="179388" y="125413"/>
                  </a:moveTo>
                  <a:cubicBezTo>
                    <a:pt x="173250" y="125413"/>
                    <a:pt x="168275" y="130033"/>
                    <a:pt x="168275" y="135732"/>
                  </a:cubicBezTo>
                  <a:cubicBezTo>
                    <a:pt x="168275" y="141431"/>
                    <a:pt x="173250" y="146051"/>
                    <a:pt x="179388" y="146051"/>
                  </a:cubicBezTo>
                  <a:cubicBezTo>
                    <a:pt x="185526" y="146051"/>
                    <a:pt x="190501" y="141431"/>
                    <a:pt x="190501" y="135732"/>
                  </a:cubicBezTo>
                  <a:cubicBezTo>
                    <a:pt x="190501" y="130033"/>
                    <a:pt x="185526" y="125413"/>
                    <a:pt x="179388" y="125413"/>
                  </a:cubicBezTo>
                  <a:close/>
                  <a:moveTo>
                    <a:pt x="180975" y="88900"/>
                  </a:moveTo>
                  <a:cubicBezTo>
                    <a:pt x="230808" y="88900"/>
                    <a:pt x="271462" y="124384"/>
                    <a:pt x="271462" y="169069"/>
                  </a:cubicBezTo>
                  <a:cubicBezTo>
                    <a:pt x="271462" y="212439"/>
                    <a:pt x="230808" y="249238"/>
                    <a:pt x="180975" y="249238"/>
                  </a:cubicBezTo>
                  <a:cubicBezTo>
                    <a:pt x="162614" y="249238"/>
                    <a:pt x="145566" y="243981"/>
                    <a:pt x="131141" y="236096"/>
                  </a:cubicBezTo>
                  <a:cubicBezTo>
                    <a:pt x="119338" y="243981"/>
                    <a:pt x="104912" y="242667"/>
                    <a:pt x="97044" y="242667"/>
                  </a:cubicBezTo>
                  <a:cubicBezTo>
                    <a:pt x="94421" y="241353"/>
                    <a:pt x="94421" y="238724"/>
                    <a:pt x="95732" y="237410"/>
                  </a:cubicBezTo>
                  <a:cubicBezTo>
                    <a:pt x="103601" y="232153"/>
                    <a:pt x="107535" y="225582"/>
                    <a:pt x="110158" y="219011"/>
                  </a:cubicBezTo>
                  <a:cubicBezTo>
                    <a:pt x="97044" y="205868"/>
                    <a:pt x="90487" y="187469"/>
                    <a:pt x="90487" y="169069"/>
                  </a:cubicBezTo>
                  <a:cubicBezTo>
                    <a:pt x="90487" y="124384"/>
                    <a:pt x="131141" y="88900"/>
                    <a:pt x="180975" y="88900"/>
                  </a:cubicBezTo>
                  <a:close/>
                  <a:moveTo>
                    <a:pt x="37042" y="0"/>
                  </a:moveTo>
                  <a:cubicBezTo>
                    <a:pt x="37042" y="0"/>
                    <a:pt x="37042" y="0"/>
                    <a:pt x="162719" y="0"/>
                  </a:cubicBezTo>
                  <a:cubicBezTo>
                    <a:pt x="182563" y="0"/>
                    <a:pt x="198438" y="17171"/>
                    <a:pt x="198438" y="38304"/>
                  </a:cubicBezTo>
                  <a:cubicBezTo>
                    <a:pt x="198438" y="38304"/>
                    <a:pt x="198438" y="38304"/>
                    <a:pt x="198438" y="67363"/>
                  </a:cubicBezTo>
                  <a:cubicBezTo>
                    <a:pt x="193147" y="67363"/>
                    <a:pt x="186532" y="66042"/>
                    <a:pt x="181240" y="66042"/>
                  </a:cubicBezTo>
                  <a:cubicBezTo>
                    <a:pt x="175949" y="66042"/>
                    <a:pt x="170657" y="67363"/>
                    <a:pt x="165365" y="67363"/>
                  </a:cubicBezTo>
                  <a:cubicBezTo>
                    <a:pt x="165365" y="67363"/>
                    <a:pt x="165365" y="67363"/>
                    <a:pt x="165365" y="51513"/>
                  </a:cubicBezTo>
                  <a:cubicBezTo>
                    <a:pt x="165365" y="51513"/>
                    <a:pt x="165365" y="51513"/>
                    <a:pt x="34396" y="51513"/>
                  </a:cubicBezTo>
                  <a:cubicBezTo>
                    <a:pt x="34396" y="51513"/>
                    <a:pt x="33073" y="51513"/>
                    <a:pt x="33073" y="51513"/>
                  </a:cubicBezTo>
                  <a:cubicBezTo>
                    <a:pt x="33073" y="51513"/>
                    <a:pt x="33073" y="51513"/>
                    <a:pt x="33073" y="286625"/>
                  </a:cubicBezTo>
                  <a:cubicBezTo>
                    <a:pt x="33073" y="286625"/>
                    <a:pt x="34396" y="286625"/>
                    <a:pt x="34396" y="286625"/>
                  </a:cubicBezTo>
                  <a:cubicBezTo>
                    <a:pt x="34396" y="286625"/>
                    <a:pt x="34396" y="286625"/>
                    <a:pt x="165365" y="286625"/>
                  </a:cubicBezTo>
                  <a:cubicBezTo>
                    <a:pt x="165365" y="286625"/>
                    <a:pt x="165365" y="286625"/>
                    <a:pt x="165365" y="270775"/>
                  </a:cubicBezTo>
                  <a:cubicBezTo>
                    <a:pt x="170657" y="270775"/>
                    <a:pt x="175949" y="272096"/>
                    <a:pt x="181240" y="272096"/>
                  </a:cubicBezTo>
                  <a:cubicBezTo>
                    <a:pt x="186532" y="272096"/>
                    <a:pt x="193147" y="270775"/>
                    <a:pt x="198438" y="270775"/>
                  </a:cubicBezTo>
                  <a:cubicBezTo>
                    <a:pt x="198438" y="270775"/>
                    <a:pt x="198438" y="270775"/>
                    <a:pt x="198438" y="299834"/>
                  </a:cubicBezTo>
                  <a:cubicBezTo>
                    <a:pt x="198438" y="320967"/>
                    <a:pt x="182563" y="338138"/>
                    <a:pt x="162719" y="338138"/>
                  </a:cubicBezTo>
                  <a:cubicBezTo>
                    <a:pt x="162719" y="338138"/>
                    <a:pt x="162719" y="338138"/>
                    <a:pt x="37042" y="338138"/>
                  </a:cubicBezTo>
                  <a:cubicBezTo>
                    <a:pt x="17198" y="338138"/>
                    <a:pt x="0" y="320967"/>
                    <a:pt x="0" y="299834"/>
                  </a:cubicBezTo>
                  <a:cubicBezTo>
                    <a:pt x="0" y="299834"/>
                    <a:pt x="0" y="299834"/>
                    <a:pt x="0" y="38304"/>
                  </a:cubicBezTo>
                  <a:cubicBezTo>
                    <a:pt x="0" y="17171"/>
                    <a:pt x="17198" y="0"/>
                    <a:pt x="37042" y="0"/>
                  </a:cubicBezTo>
                  <a:close/>
                </a:path>
              </a:pathLst>
            </a:cu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2" name="千图PPT彼岸天：ID 8661124库_组合 41">
            <a:extLst>
              <a:ext uri="{FF2B5EF4-FFF2-40B4-BE49-F238E27FC236}">
                <a16:creationId xmlns:a16="http://schemas.microsoft.com/office/drawing/2014/main" id="{830DC9D2-287D-49A2-9E9D-43CA4CE5BA79}"/>
              </a:ext>
            </a:extLst>
          </p:cNvPr>
          <p:cNvGrpSpPr/>
          <p:nvPr>
            <p:custDataLst>
              <p:tags r:id="rId7"/>
            </p:custDataLst>
          </p:nvPr>
        </p:nvGrpSpPr>
        <p:grpSpPr>
          <a:xfrm>
            <a:off x="7664712" y="3532565"/>
            <a:ext cx="2780584" cy="743252"/>
            <a:chOff x="7664712" y="3532565"/>
            <a:chExt cx="2780584" cy="743252"/>
          </a:xfrm>
        </p:grpSpPr>
        <p:grpSp>
          <p:nvGrpSpPr>
            <p:cNvPr id="9" name="Group 31">
              <a:extLst>
                <a:ext uri="{FF2B5EF4-FFF2-40B4-BE49-F238E27FC236}">
                  <a16:creationId xmlns:a16="http://schemas.microsoft.com/office/drawing/2014/main" id="{BFD6C318-F379-4FD8-984F-C13AA961518C}"/>
                </a:ext>
              </a:extLst>
            </p:cNvPr>
            <p:cNvGrpSpPr/>
            <p:nvPr/>
          </p:nvGrpSpPr>
          <p:grpSpPr>
            <a:xfrm>
              <a:off x="8260006" y="3532565"/>
              <a:ext cx="2185290" cy="743252"/>
              <a:chOff x="9029821" y="3139323"/>
              <a:chExt cx="2457329" cy="835777"/>
            </a:xfrm>
          </p:grpSpPr>
          <p:sp>
            <p:nvSpPr>
              <p:cNvPr id="15" name="TextBox 32">
                <a:extLst>
                  <a:ext uri="{FF2B5EF4-FFF2-40B4-BE49-F238E27FC236}">
                    <a16:creationId xmlns:a16="http://schemas.microsoft.com/office/drawing/2014/main" id="{2961D02C-A2F2-4303-9EEF-CF309E0F6E52}"/>
                  </a:ext>
                </a:extLst>
              </p:cNvPr>
              <p:cNvSpPr txBox="1"/>
              <p:nvPr/>
            </p:nvSpPr>
            <p:spPr>
              <a:xfrm>
                <a:off x="9029821" y="3385544"/>
                <a:ext cx="2457329" cy="589556"/>
              </a:xfrm>
              <a:prstGeom prst="rect">
                <a:avLst/>
              </a:prstGeom>
              <a:noFill/>
            </p:spPr>
            <p:txBody>
              <a:bodyPr wrap="square" lIns="72000" tIns="0" rIns="72000" bIns="0" anchor="ctr" anchorCtr="0">
                <a:normAutofit/>
              </a:bodyPr>
              <a:lstStyle/>
              <a:p>
                <a:pPr defTabSz="914378">
                  <a:lnSpc>
                    <a:spcPct val="120000"/>
                  </a:lnSpc>
                  <a:defRPr/>
                </a:pPr>
                <a:r>
                  <a:rPr lang="zh-CN" altLang="en-US" sz="1000" dirty="0"/>
                  <a:t>请替换文字内容复制你的内容到此</a:t>
                </a:r>
                <a:br>
                  <a:rPr lang="zh-CN" altLang="en-US" sz="1000" dirty="0"/>
                </a:br>
                <a:r>
                  <a:rPr lang="zh-CN" altLang="en-US" sz="1000" dirty="0"/>
                  <a:t>请替换文字内容复制你的内容到此</a:t>
                </a:r>
              </a:p>
            </p:txBody>
          </p:sp>
          <p:sp>
            <p:nvSpPr>
              <p:cNvPr id="16" name="Rectangle 33">
                <a:extLst>
                  <a:ext uri="{FF2B5EF4-FFF2-40B4-BE49-F238E27FC236}">
                    <a16:creationId xmlns:a16="http://schemas.microsoft.com/office/drawing/2014/main" id="{23A246D0-1032-4DEC-A2DE-27B3E3675CCB}"/>
                  </a:ext>
                </a:extLst>
              </p:cNvPr>
              <p:cNvSpPr/>
              <p:nvPr/>
            </p:nvSpPr>
            <p:spPr>
              <a:xfrm>
                <a:off x="9029821" y="3139323"/>
                <a:ext cx="2457329" cy="246221"/>
              </a:xfrm>
              <a:prstGeom prst="rect">
                <a:avLst/>
              </a:prstGeom>
            </p:spPr>
            <p:txBody>
              <a:bodyPr wrap="none" lIns="72000" tIns="0" rIns="72000" bIns="0">
                <a:normAutofit fontScale="92500" lnSpcReduction="10000"/>
              </a:bodyPr>
              <a:lstStyle/>
              <a:p>
                <a:pPr lvl="0" defTabSz="914378">
                  <a:defRPr/>
                </a:pPr>
                <a:r>
                  <a:rPr lang="zh-CN" altLang="en-US" sz="1600" b="1" dirty="0">
                    <a:solidFill>
                      <a:schemeClr val="accent6"/>
                    </a:solidFill>
                  </a:rPr>
                  <a:t>输入标题文本</a:t>
                </a:r>
              </a:p>
            </p:txBody>
          </p:sp>
        </p:grpSp>
        <p:sp>
          <p:nvSpPr>
            <p:cNvPr id="14" name="Freeform: Shape 42">
              <a:extLst>
                <a:ext uri="{FF2B5EF4-FFF2-40B4-BE49-F238E27FC236}">
                  <a16:creationId xmlns:a16="http://schemas.microsoft.com/office/drawing/2014/main" id="{2CE24FBB-A642-4B8D-9C4C-FAC31DE0F31B}"/>
                </a:ext>
              </a:extLst>
            </p:cNvPr>
            <p:cNvSpPr/>
            <p:nvPr/>
          </p:nvSpPr>
          <p:spPr>
            <a:xfrm>
              <a:off x="7664712" y="3575119"/>
              <a:ext cx="380202" cy="473589"/>
            </a:xfrm>
            <a:custGeom>
              <a:avLst/>
              <a:gdLst>
                <a:gd name="connsiteX0" fmla="*/ 79065 w 271462"/>
                <a:gd name="connsiteY0" fmla="*/ 301625 h 338138"/>
                <a:gd name="connsiteX1" fmla="*/ 69850 w 271462"/>
                <a:gd name="connsiteY1" fmla="*/ 312632 h 338138"/>
                <a:gd name="connsiteX2" fmla="*/ 79065 w 271462"/>
                <a:gd name="connsiteY2" fmla="*/ 322263 h 338138"/>
                <a:gd name="connsiteX3" fmla="*/ 114610 w 271462"/>
                <a:gd name="connsiteY3" fmla="*/ 322263 h 338138"/>
                <a:gd name="connsiteX4" fmla="*/ 123825 w 271462"/>
                <a:gd name="connsiteY4" fmla="*/ 312632 h 338138"/>
                <a:gd name="connsiteX5" fmla="*/ 114610 w 271462"/>
                <a:gd name="connsiteY5" fmla="*/ 301625 h 338138"/>
                <a:gd name="connsiteX6" fmla="*/ 79065 w 271462"/>
                <a:gd name="connsiteY6" fmla="*/ 301625 h 338138"/>
                <a:gd name="connsiteX7" fmla="*/ 166687 w 271462"/>
                <a:gd name="connsiteY7" fmla="*/ 152400 h 338138"/>
                <a:gd name="connsiteX8" fmla="*/ 166687 w 271462"/>
                <a:gd name="connsiteY8" fmla="*/ 166688 h 338138"/>
                <a:gd name="connsiteX9" fmla="*/ 171450 w 271462"/>
                <a:gd name="connsiteY9" fmla="*/ 166688 h 338138"/>
                <a:gd name="connsiteX10" fmla="*/ 171450 w 271462"/>
                <a:gd name="connsiteY10" fmla="*/ 193676 h 338138"/>
                <a:gd name="connsiteX11" fmla="*/ 166687 w 271462"/>
                <a:gd name="connsiteY11" fmla="*/ 193676 h 338138"/>
                <a:gd name="connsiteX12" fmla="*/ 166687 w 271462"/>
                <a:gd name="connsiteY12" fmla="*/ 207963 h 338138"/>
                <a:gd name="connsiteX13" fmla="*/ 193675 w 271462"/>
                <a:gd name="connsiteY13" fmla="*/ 207963 h 338138"/>
                <a:gd name="connsiteX14" fmla="*/ 193675 w 271462"/>
                <a:gd name="connsiteY14" fmla="*/ 193676 h 338138"/>
                <a:gd name="connsiteX15" fmla="*/ 190500 w 271462"/>
                <a:gd name="connsiteY15" fmla="*/ 193676 h 338138"/>
                <a:gd name="connsiteX16" fmla="*/ 190500 w 271462"/>
                <a:gd name="connsiteY16" fmla="*/ 152400 h 338138"/>
                <a:gd name="connsiteX17" fmla="*/ 179388 w 271462"/>
                <a:gd name="connsiteY17" fmla="*/ 125413 h 338138"/>
                <a:gd name="connsiteX18" fmla="*/ 168275 w 271462"/>
                <a:gd name="connsiteY18" fmla="*/ 135732 h 338138"/>
                <a:gd name="connsiteX19" fmla="*/ 179388 w 271462"/>
                <a:gd name="connsiteY19" fmla="*/ 146051 h 338138"/>
                <a:gd name="connsiteX20" fmla="*/ 190501 w 271462"/>
                <a:gd name="connsiteY20" fmla="*/ 135732 h 338138"/>
                <a:gd name="connsiteX21" fmla="*/ 179388 w 271462"/>
                <a:gd name="connsiteY21" fmla="*/ 125413 h 338138"/>
                <a:gd name="connsiteX22" fmla="*/ 180975 w 271462"/>
                <a:gd name="connsiteY22" fmla="*/ 88900 h 338138"/>
                <a:gd name="connsiteX23" fmla="*/ 271462 w 271462"/>
                <a:gd name="connsiteY23" fmla="*/ 169069 h 338138"/>
                <a:gd name="connsiteX24" fmla="*/ 180975 w 271462"/>
                <a:gd name="connsiteY24" fmla="*/ 249238 h 338138"/>
                <a:gd name="connsiteX25" fmla="*/ 131141 w 271462"/>
                <a:gd name="connsiteY25" fmla="*/ 236096 h 338138"/>
                <a:gd name="connsiteX26" fmla="*/ 97044 w 271462"/>
                <a:gd name="connsiteY26" fmla="*/ 242667 h 338138"/>
                <a:gd name="connsiteX27" fmla="*/ 95732 w 271462"/>
                <a:gd name="connsiteY27" fmla="*/ 237410 h 338138"/>
                <a:gd name="connsiteX28" fmla="*/ 110158 w 271462"/>
                <a:gd name="connsiteY28" fmla="*/ 219011 h 338138"/>
                <a:gd name="connsiteX29" fmla="*/ 90487 w 271462"/>
                <a:gd name="connsiteY29" fmla="*/ 169069 h 338138"/>
                <a:gd name="connsiteX30" fmla="*/ 180975 w 271462"/>
                <a:gd name="connsiteY30" fmla="*/ 88900 h 338138"/>
                <a:gd name="connsiteX31" fmla="*/ 37042 w 271462"/>
                <a:gd name="connsiteY31" fmla="*/ 0 h 338138"/>
                <a:gd name="connsiteX32" fmla="*/ 162719 w 271462"/>
                <a:gd name="connsiteY32" fmla="*/ 0 h 338138"/>
                <a:gd name="connsiteX33" fmla="*/ 198438 w 271462"/>
                <a:gd name="connsiteY33" fmla="*/ 38304 h 338138"/>
                <a:gd name="connsiteX34" fmla="*/ 198438 w 271462"/>
                <a:gd name="connsiteY34" fmla="*/ 67363 h 338138"/>
                <a:gd name="connsiteX35" fmla="*/ 181240 w 271462"/>
                <a:gd name="connsiteY35" fmla="*/ 66042 h 338138"/>
                <a:gd name="connsiteX36" fmla="*/ 165365 w 271462"/>
                <a:gd name="connsiteY36" fmla="*/ 67363 h 338138"/>
                <a:gd name="connsiteX37" fmla="*/ 165365 w 271462"/>
                <a:gd name="connsiteY37" fmla="*/ 51513 h 338138"/>
                <a:gd name="connsiteX38" fmla="*/ 34396 w 271462"/>
                <a:gd name="connsiteY38" fmla="*/ 51513 h 338138"/>
                <a:gd name="connsiteX39" fmla="*/ 33073 w 271462"/>
                <a:gd name="connsiteY39" fmla="*/ 51513 h 338138"/>
                <a:gd name="connsiteX40" fmla="*/ 33073 w 271462"/>
                <a:gd name="connsiteY40" fmla="*/ 286625 h 338138"/>
                <a:gd name="connsiteX41" fmla="*/ 34396 w 271462"/>
                <a:gd name="connsiteY41" fmla="*/ 286625 h 338138"/>
                <a:gd name="connsiteX42" fmla="*/ 165365 w 271462"/>
                <a:gd name="connsiteY42" fmla="*/ 286625 h 338138"/>
                <a:gd name="connsiteX43" fmla="*/ 165365 w 271462"/>
                <a:gd name="connsiteY43" fmla="*/ 270775 h 338138"/>
                <a:gd name="connsiteX44" fmla="*/ 181240 w 271462"/>
                <a:gd name="connsiteY44" fmla="*/ 272096 h 338138"/>
                <a:gd name="connsiteX45" fmla="*/ 198438 w 271462"/>
                <a:gd name="connsiteY45" fmla="*/ 270775 h 338138"/>
                <a:gd name="connsiteX46" fmla="*/ 198438 w 271462"/>
                <a:gd name="connsiteY46" fmla="*/ 299834 h 338138"/>
                <a:gd name="connsiteX47" fmla="*/ 162719 w 271462"/>
                <a:gd name="connsiteY47" fmla="*/ 338138 h 338138"/>
                <a:gd name="connsiteX48" fmla="*/ 37042 w 271462"/>
                <a:gd name="connsiteY48" fmla="*/ 338138 h 338138"/>
                <a:gd name="connsiteX49" fmla="*/ 0 w 271462"/>
                <a:gd name="connsiteY49" fmla="*/ 299834 h 338138"/>
                <a:gd name="connsiteX50" fmla="*/ 0 w 271462"/>
                <a:gd name="connsiteY50" fmla="*/ 38304 h 338138"/>
                <a:gd name="connsiteX51" fmla="*/ 37042 w 271462"/>
                <a:gd name="connsiteY51"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71462" h="338138">
                  <a:moveTo>
                    <a:pt x="79065" y="301625"/>
                  </a:moveTo>
                  <a:cubicBezTo>
                    <a:pt x="73799" y="301625"/>
                    <a:pt x="69850" y="305753"/>
                    <a:pt x="69850" y="312632"/>
                  </a:cubicBezTo>
                  <a:cubicBezTo>
                    <a:pt x="69850" y="318136"/>
                    <a:pt x="73799" y="322263"/>
                    <a:pt x="79065" y="322263"/>
                  </a:cubicBezTo>
                  <a:cubicBezTo>
                    <a:pt x="79065" y="322263"/>
                    <a:pt x="79065" y="322263"/>
                    <a:pt x="114610" y="322263"/>
                  </a:cubicBezTo>
                  <a:cubicBezTo>
                    <a:pt x="119875" y="322263"/>
                    <a:pt x="123825" y="318136"/>
                    <a:pt x="123825" y="312632"/>
                  </a:cubicBezTo>
                  <a:cubicBezTo>
                    <a:pt x="123825" y="305753"/>
                    <a:pt x="119875" y="301625"/>
                    <a:pt x="114610" y="301625"/>
                  </a:cubicBezTo>
                  <a:cubicBezTo>
                    <a:pt x="114610" y="301625"/>
                    <a:pt x="114610" y="301625"/>
                    <a:pt x="79065" y="301625"/>
                  </a:cubicBezTo>
                  <a:close/>
                  <a:moveTo>
                    <a:pt x="166687" y="152400"/>
                  </a:moveTo>
                  <a:lnTo>
                    <a:pt x="166687" y="166688"/>
                  </a:lnTo>
                  <a:lnTo>
                    <a:pt x="171450" y="166688"/>
                  </a:lnTo>
                  <a:lnTo>
                    <a:pt x="171450" y="193676"/>
                  </a:lnTo>
                  <a:lnTo>
                    <a:pt x="166687" y="193676"/>
                  </a:lnTo>
                  <a:lnTo>
                    <a:pt x="166687" y="207963"/>
                  </a:lnTo>
                  <a:lnTo>
                    <a:pt x="193675" y="207963"/>
                  </a:lnTo>
                  <a:lnTo>
                    <a:pt x="193675" y="193676"/>
                  </a:lnTo>
                  <a:lnTo>
                    <a:pt x="190500" y="193676"/>
                  </a:lnTo>
                  <a:lnTo>
                    <a:pt x="190500" y="152400"/>
                  </a:lnTo>
                  <a:close/>
                  <a:moveTo>
                    <a:pt x="179388" y="125413"/>
                  </a:moveTo>
                  <a:cubicBezTo>
                    <a:pt x="173250" y="125413"/>
                    <a:pt x="168275" y="130033"/>
                    <a:pt x="168275" y="135732"/>
                  </a:cubicBezTo>
                  <a:cubicBezTo>
                    <a:pt x="168275" y="141431"/>
                    <a:pt x="173250" y="146051"/>
                    <a:pt x="179388" y="146051"/>
                  </a:cubicBezTo>
                  <a:cubicBezTo>
                    <a:pt x="185526" y="146051"/>
                    <a:pt x="190501" y="141431"/>
                    <a:pt x="190501" y="135732"/>
                  </a:cubicBezTo>
                  <a:cubicBezTo>
                    <a:pt x="190501" y="130033"/>
                    <a:pt x="185526" y="125413"/>
                    <a:pt x="179388" y="125413"/>
                  </a:cubicBezTo>
                  <a:close/>
                  <a:moveTo>
                    <a:pt x="180975" y="88900"/>
                  </a:moveTo>
                  <a:cubicBezTo>
                    <a:pt x="230808" y="88900"/>
                    <a:pt x="271462" y="124384"/>
                    <a:pt x="271462" y="169069"/>
                  </a:cubicBezTo>
                  <a:cubicBezTo>
                    <a:pt x="271462" y="212439"/>
                    <a:pt x="230808" y="249238"/>
                    <a:pt x="180975" y="249238"/>
                  </a:cubicBezTo>
                  <a:cubicBezTo>
                    <a:pt x="162614" y="249238"/>
                    <a:pt x="145566" y="243981"/>
                    <a:pt x="131141" y="236096"/>
                  </a:cubicBezTo>
                  <a:cubicBezTo>
                    <a:pt x="119338" y="243981"/>
                    <a:pt x="104912" y="242667"/>
                    <a:pt x="97044" y="242667"/>
                  </a:cubicBezTo>
                  <a:cubicBezTo>
                    <a:pt x="94421" y="241353"/>
                    <a:pt x="94421" y="238724"/>
                    <a:pt x="95732" y="237410"/>
                  </a:cubicBezTo>
                  <a:cubicBezTo>
                    <a:pt x="103601" y="232153"/>
                    <a:pt x="107535" y="225582"/>
                    <a:pt x="110158" y="219011"/>
                  </a:cubicBezTo>
                  <a:cubicBezTo>
                    <a:pt x="97044" y="205868"/>
                    <a:pt x="90487" y="187469"/>
                    <a:pt x="90487" y="169069"/>
                  </a:cubicBezTo>
                  <a:cubicBezTo>
                    <a:pt x="90487" y="124384"/>
                    <a:pt x="131141" y="88900"/>
                    <a:pt x="180975" y="88900"/>
                  </a:cubicBezTo>
                  <a:close/>
                  <a:moveTo>
                    <a:pt x="37042" y="0"/>
                  </a:moveTo>
                  <a:cubicBezTo>
                    <a:pt x="37042" y="0"/>
                    <a:pt x="37042" y="0"/>
                    <a:pt x="162719" y="0"/>
                  </a:cubicBezTo>
                  <a:cubicBezTo>
                    <a:pt x="182563" y="0"/>
                    <a:pt x="198438" y="17171"/>
                    <a:pt x="198438" y="38304"/>
                  </a:cubicBezTo>
                  <a:cubicBezTo>
                    <a:pt x="198438" y="38304"/>
                    <a:pt x="198438" y="38304"/>
                    <a:pt x="198438" y="67363"/>
                  </a:cubicBezTo>
                  <a:cubicBezTo>
                    <a:pt x="193147" y="67363"/>
                    <a:pt x="186532" y="66042"/>
                    <a:pt x="181240" y="66042"/>
                  </a:cubicBezTo>
                  <a:cubicBezTo>
                    <a:pt x="175949" y="66042"/>
                    <a:pt x="170657" y="67363"/>
                    <a:pt x="165365" y="67363"/>
                  </a:cubicBezTo>
                  <a:cubicBezTo>
                    <a:pt x="165365" y="67363"/>
                    <a:pt x="165365" y="67363"/>
                    <a:pt x="165365" y="51513"/>
                  </a:cubicBezTo>
                  <a:cubicBezTo>
                    <a:pt x="165365" y="51513"/>
                    <a:pt x="165365" y="51513"/>
                    <a:pt x="34396" y="51513"/>
                  </a:cubicBezTo>
                  <a:cubicBezTo>
                    <a:pt x="34396" y="51513"/>
                    <a:pt x="33073" y="51513"/>
                    <a:pt x="33073" y="51513"/>
                  </a:cubicBezTo>
                  <a:cubicBezTo>
                    <a:pt x="33073" y="51513"/>
                    <a:pt x="33073" y="51513"/>
                    <a:pt x="33073" y="286625"/>
                  </a:cubicBezTo>
                  <a:cubicBezTo>
                    <a:pt x="33073" y="286625"/>
                    <a:pt x="34396" y="286625"/>
                    <a:pt x="34396" y="286625"/>
                  </a:cubicBezTo>
                  <a:cubicBezTo>
                    <a:pt x="34396" y="286625"/>
                    <a:pt x="34396" y="286625"/>
                    <a:pt x="165365" y="286625"/>
                  </a:cubicBezTo>
                  <a:cubicBezTo>
                    <a:pt x="165365" y="286625"/>
                    <a:pt x="165365" y="286625"/>
                    <a:pt x="165365" y="270775"/>
                  </a:cubicBezTo>
                  <a:cubicBezTo>
                    <a:pt x="170657" y="270775"/>
                    <a:pt x="175949" y="272096"/>
                    <a:pt x="181240" y="272096"/>
                  </a:cubicBezTo>
                  <a:cubicBezTo>
                    <a:pt x="186532" y="272096"/>
                    <a:pt x="193147" y="270775"/>
                    <a:pt x="198438" y="270775"/>
                  </a:cubicBezTo>
                  <a:cubicBezTo>
                    <a:pt x="198438" y="270775"/>
                    <a:pt x="198438" y="270775"/>
                    <a:pt x="198438" y="299834"/>
                  </a:cubicBezTo>
                  <a:cubicBezTo>
                    <a:pt x="198438" y="320967"/>
                    <a:pt x="182563" y="338138"/>
                    <a:pt x="162719" y="338138"/>
                  </a:cubicBezTo>
                  <a:cubicBezTo>
                    <a:pt x="162719" y="338138"/>
                    <a:pt x="162719" y="338138"/>
                    <a:pt x="37042" y="338138"/>
                  </a:cubicBezTo>
                  <a:cubicBezTo>
                    <a:pt x="17198" y="338138"/>
                    <a:pt x="0" y="320967"/>
                    <a:pt x="0" y="299834"/>
                  </a:cubicBezTo>
                  <a:cubicBezTo>
                    <a:pt x="0" y="299834"/>
                    <a:pt x="0" y="299834"/>
                    <a:pt x="0" y="38304"/>
                  </a:cubicBezTo>
                  <a:cubicBezTo>
                    <a:pt x="0" y="17171"/>
                    <a:pt x="17198" y="0"/>
                    <a:pt x="37042" y="0"/>
                  </a:cubicBezTo>
                  <a:close/>
                </a:path>
              </a:pathLst>
            </a:cu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Tree>
    <p:extLst>
      <p:ext uri="{BB962C8B-B14F-4D97-AF65-F5344CB8AC3E}">
        <p14:creationId xmlns:p14="http://schemas.microsoft.com/office/powerpoint/2010/main" val="3122008126"/>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 calcmode="lin" valueType="num">
                                      <p:cBhvr>
                                        <p:cTn id="13" dur="500" fill="hold"/>
                                        <p:tgtEl>
                                          <p:spTgt spid="10"/>
                                        </p:tgtEl>
                                        <p:attrNameLst>
                                          <p:attrName>transform.rotation_z</p:attrName>
                                        </p:attrNameLst>
                                      </p:cBhvr>
                                      <p:tavLst>
                                        <p:tav tm="0">
                                          <p:val>
                                            <p:fltVal val="360"/>
                                          </p:val>
                                        </p:tav>
                                        <p:tav tm="100000">
                                          <p:val>
                                            <p:fltVal val="0"/>
                                          </p:val>
                                        </p:tav>
                                      </p:tavLst>
                                    </p:anim>
                                    <p:animEffect transition="in" filter="fade">
                                      <p:cBhvr>
                                        <p:cTn id="14" dur="500"/>
                                        <p:tgtEl>
                                          <p:spTgt spid="10"/>
                                        </p:tgtEl>
                                      </p:cBhvr>
                                    </p:animEffect>
                                  </p:childTnLst>
                                </p:cTn>
                              </p:par>
                            </p:childTnLst>
                          </p:cTn>
                        </p:par>
                        <p:par>
                          <p:cTn id="15" fill="hold">
                            <p:stCondLst>
                              <p:cond delay="1000"/>
                            </p:stCondLst>
                            <p:childTnLst>
                              <p:par>
                                <p:cTn id="16" presetID="16" presetClass="entr" presetSubtype="37"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outVertical)">
                                      <p:cBhvr>
                                        <p:cTn id="18" dur="500"/>
                                        <p:tgtEl>
                                          <p:spTgt spid="5"/>
                                        </p:tgtEl>
                                      </p:cBhvr>
                                    </p:animEffect>
                                  </p:childTnLst>
                                </p:cTn>
                              </p:par>
                            </p:childTnLst>
                          </p:cTn>
                        </p:par>
                        <p:par>
                          <p:cTn id="19" fill="hold">
                            <p:stCondLst>
                              <p:cond delay="1500"/>
                            </p:stCondLst>
                            <p:childTnLst>
                              <p:par>
                                <p:cTn id="20" presetID="53" presetClass="entr" presetSubtype="528"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animEffect transition="in" filter="fade">
                                      <p:cBhvr>
                                        <p:cTn id="24" dur="500"/>
                                        <p:tgtEl>
                                          <p:spTgt spid="2"/>
                                        </p:tgtEl>
                                      </p:cBhvr>
                                    </p:animEffect>
                                    <p:anim calcmode="lin" valueType="num">
                                      <p:cBhvr>
                                        <p:cTn id="25" dur="500" fill="hold"/>
                                        <p:tgtEl>
                                          <p:spTgt spid="2"/>
                                        </p:tgtEl>
                                        <p:attrNameLst>
                                          <p:attrName>ppt_x</p:attrName>
                                        </p:attrNameLst>
                                      </p:cBhvr>
                                      <p:tavLst>
                                        <p:tav tm="0">
                                          <p:val>
                                            <p:fltVal val="0.5"/>
                                          </p:val>
                                        </p:tav>
                                        <p:tav tm="100000">
                                          <p:val>
                                            <p:strVal val="#ppt_x"/>
                                          </p:val>
                                        </p:tav>
                                      </p:tavLst>
                                    </p:anim>
                                    <p:anim calcmode="lin" valueType="num">
                                      <p:cBhvr>
                                        <p:cTn id="26" dur="500" fill="hold"/>
                                        <p:tgtEl>
                                          <p:spTgt spid="2"/>
                                        </p:tgtEl>
                                        <p:attrNameLst>
                                          <p:attrName>ppt_y</p:attrName>
                                        </p:attrNameLst>
                                      </p:cBhvr>
                                      <p:tavLst>
                                        <p:tav tm="0">
                                          <p:val>
                                            <p:fltVal val="0.5"/>
                                          </p:val>
                                        </p:tav>
                                        <p:tav tm="100000">
                                          <p:val>
                                            <p:strVal val="#ppt_y"/>
                                          </p:val>
                                        </p:tav>
                                      </p:tavLst>
                                    </p:anim>
                                  </p:childTnLst>
                                </p:cTn>
                              </p:par>
                            </p:childTnLst>
                          </p:cTn>
                        </p:par>
                        <p:par>
                          <p:cTn id="27" fill="hold">
                            <p:stCondLst>
                              <p:cond delay="2000"/>
                            </p:stCondLst>
                            <p:childTnLst>
                              <p:par>
                                <p:cTn id="28" presetID="53" presetClass="entr" presetSubtype="528"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anim calcmode="lin" valueType="num">
                                      <p:cBhvr>
                                        <p:cTn id="33" dur="500" fill="hold"/>
                                        <p:tgtEl>
                                          <p:spTgt spid="41"/>
                                        </p:tgtEl>
                                        <p:attrNameLst>
                                          <p:attrName>ppt_x</p:attrName>
                                        </p:attrNameLst>
                                      </p:cBhvr>
                                      <p:tavLst>
                                        <p:tav tm="0">
                                          <p:val>
                                            <p:fltVal val="0.5"/>
                                          </p:val>
                                        </p:tav>
                                        <p:tav tm="100000">
                                          <p:val>
                                            <p:strVal val="#ppt_x"/>
                                          </p:val>
                                        </p:tav>
                                      </p:tavLst>
                                    </p:anim>
                                    <p:anim calcmode="lin" valueType="num">
                                      <p:cBhvr>
                                        <p:cTn id="34" dur="500" fill="hold"/>
                                        <p:tgtEl>
                                          <p:spTgt spid="41"/>
                                        </p:tgtEl>
                                        <p:attrNameLst>
                                          <p:attrName>ppt_y</p:attrName>
                                        </p:attrNameLst>
                                      </p:cBhvr>
                                      <p:tavLst>
                                        <p:tav tm="0">
                                          <p:val>
                                            <p:fltVal val="0.5"/>
                                          </p:val>
                                        </p:tav>
                                        <p:tav tm="100000">
                                          <p:val>
                                            <p:strVal val="#ppt_y"/>
                                          </p:val>
                                        </p:tav>
                                      </p:tavLst>
                                    </p:anim>
                                  </p:childTnLst>
                                </p:cTn>
                              </p:par>
                            </p:childTnLst>
                          </p:cTn>
                        </p:par>
                        <p:par>
                          <p:cTn id="35" fill="hold">
                            <p:stCondLst>
                              <p:cond delay="2500"/>
                            </p:stCondLst>
                            <p:childTnLst>
                              <p:par>
                                <p:cTn id="36" presetID="53" presetClass="entr" presetSubtype="528" fill="hold" nodeType="afterEffect">
                                  <p:stCondLst>
                                    <p:cond delay="0"/>
                                  </p:stCondLst>
                                  <p:childTnLst>
                                    <p:set>
                                      <p:cBhvr>
                                        <p:cTn id="37" dur="1" fill="hold">
                                          <p:stCondLst>
                                            <p:cond delay="0"/>
                                          </p:stCondLst>
                                        </p:cTn>
                                        <p:tgtEl>
                                          <p:spTgt spid="43"/>
                                        </p:tgtEl>
                                        <p:attrNameLst>
                                          <p:attrName>style.visibility</p:attrName>
                                        </p:attrNameLst>
                                      </p:cBhvr>
                                      <p:to>
                                        <p:strVal val="visible"/>
                                      </p:to>
                                    </p:set>
                                    <p:anim calcmode="lin" valueType="num">
                                      <p:cBhvr>
                                        <p:cTn id="38" dur="500" fill="hold"/>
                                        <p:tgtEl>
                                          <p:spTgt spid="43"/>
                                        </p:tgtEl>
                                        <p:attrNameLst>
                                          <p:attrName>ppt_w</p:attrName>
                                        </p:attrNameLst>
                                      </p:cBhvr>
                                      <p:tavLst>
                                        <p:tav tm="0">
                                          <p:val>
                                            <p:fltVal val="0"/>
                                          </p:val>
                                        </p:tav>
                                        <p:tav tm="100000">
                                          <p:val>
                                            <p:strVal val="#ppt_w"/>
                                          </p:val>
                                        </p:tav>
                                      </p:tavLst>
                                    </p:anim>
                                    <p:anim calcmode="lin" valueType="num">
                                      <p:cBhvr>
                                        <p:cTn id="39" dur="500" fill="hold"/>
                                        <p:tgtEl>
                                          <p:spTgt spid="43"/>
                                        </p:tgtEl>
                                        <p:attrNameLst>
                                          <p:attrName>ppt_h</p:attrName>
                                        </p:attrNameLst>
                                      </p:cBhvr>
                                      <p:tavLst>
                                        <p:tav tm="0">
                                          <p:val>
                                            <p:fltVal val="0"/>
                                          </p:val>
                                        </p:tav>
                                        <p:tav tm="100000">
                                          <p:val>
                                            <p:strVal val="#ppt_h"/>
                                          </p:val>
                                        </p:tav>
                                      </p:tavLst>
                                    </p:anim>
                                    <p:animEffect transition="in" filter="fade">
                                      <p:cBhvr>
                                        <p:cTn id="40" dur="500"/>
                                        <p:tgtEl>
                                          <p:spTgt spid="43"/>
                                        </p:tgtEl>
                                      </p:cBhvr>
                                    </p:animEffect>
                                    <p:anim calcmode="lin" valueType="num">
                                      <p:cBhvr>
                                        <p:cTn id="41" dur="500" fill="hold"/>
                                        <p:tgtEl>
                                          <p:spTgt spid="43"/>
                                        </p:tgtEl>
                                        <p:attrNameLst>
                                          <p:attrName>ppt_x</p:attrName>
                                        </p:attrNameLst>
                                      </p:cBhvr>
                                      <p:tavLst>
                                        <p:tav tm="0">
                                          <p:val>
                                            <p:fltVal val="0.5"/>
                                          </p:val>
                                        </p:tav>
                                        <p:tav tm="100000">
                                          <p:val>
                                            <p:strVal val="#ppt_x"/>
                                          </p:val>
                                        </p:tav>
                                      </p:tavLst>
                                    </p:anim>
                                    <p:anim calcmode="lin" valueType="num">
                                      <p:cBhvr>
                                        <p:cTn id="42" dur="500" fill="hold"/>
                                        <p:tgtEl>
                                          <p:spTgt spid="43"/>
                                        </p:tgtEl>
                                        <p:attrNameLst>
                                          <p:attrName>ppt_y</p:attrName>
                                        </p:attrNameLst>
                                      </p:cBhvr>
                                      <p:tavLst>
                                        <p:tav tm="0">
                                          <p:val>
                                            <p:fltVal val="0.5"/>
                                          </p:val>
                                        </p:tav>
                                        <p:tav tm="100000">
                                          <p:val>
                                            <p:strVal val="#ppt_y"/>
                                          </p:val>
                                        </p:tav>
                                      </p:tavLst>
                                    </p:anim>
                                  </p:childTnLst>
                                </p:cTn>
                              </p:par>
                            </p:childTnLst>
                          </p:cTn>
                        </p:par>
                        <p:par>
                          <p:cTn id="43" fill="hold">
                            <p:stCondLst>
                              <p:cond delay="3000"/>
                            </p:stCondLst>
                            <p:childTnLst>
                              <p:par>
                                <p:cTn id="44" presetID="53" presetClass="entr" presetSubtype="528" fill="hold" nodeType="afterEffect">
                                  <p:stCondLst>
                                    <p:cond delay="0"/>
                                  </p:stCondLst>
                                  <p:childTnLst>
                                    <p:set>
                                      <p:cBhvr>
                                        <p:cTn id="45" dur="1" fill="hold">
                                          <p:stCondLst>
                                            <p:cond delay="0"/>
                                          </p:stCondLst>
                                        </p:cTn>
                                        <p:tgtEl>
                                          <p:spTgt spid="42"/>
                                        </p:tgtEl>
                                        <p:attrNameLst>
                                          <p:attrName>style.visibility</p:attrName>
                                        </p:attrNameLst>
                                      </p:cBhvr>
                                      <p:to>
                                        <p:strVal val="visible"/>
                                      </p:to>
                                    </p:set>
                                    <p:anim calcmode="lin" valueType="num">
                                      <p:cBhvr>
                                        <p:cTn id="46" dur="500" fill="hold"/>
                                        <p:tgtEl>
                                          <p:spTgt spid="42"/>
                                        </p:tgtEl>
                                        <p:attrNameLst>
                                          <p:attrName>ppt_w</p:attrName>
                                        </p:attrNameLst>
                                      </p:cBhvr>
                                      <p:tavLst>
                                        <p:tav tm="0">
                                          <p:val>
                                            <p:fltVal val="0"/>
                                          </p:val>
                                        </p:tav>
                                        <p:tav tm="100000">
                                          <p:val>
                                            <p:strVal val="#ppt_w"/>
                                          </p:val>
                                        </p:tav>
                                      </p:tavLst>
                                    </p:anim>
                                    <p:anim calcmode="lin" valueType="num">
                                      <p:cBhvr>
                                        <p:cTn id="47" dur="500" fill="hold"/>
                                        <p:tgtEl>
                                          <p:spTgt spid="42"/>
                                        </p:tgtEl>
                                        <p:attrNameLst>
                                          <p:attrName>ppt_h</p:attrName>
                                        </p:attrNameLst>
                                      </p:cBhvr>
                                      <p:tavLst>
                                        <p:tav tm="0">
                                          <p:val>
                                            <p:fltVal val="0"/>
                                          </p:val>
                                        </p:tav>
                                        <p:tav tm="100000">
                                          <p:val>
                                            <p:strVal val="#ppt_h"/>
                                          </p:val>
                                        </p:tav>
                                      </p:tavLst>
                                    </p:anim>
                                    <p:animEffect transition="in" filter="fade">
                                      <p:cBhvr>
                                        <p:cTn id="48" dur="500"/>
                                        <p:tgtEl>
                                          <p:spTgt spid="42"/>
                                        </p:tgtEl>
                                      </p:cBhvr>
                                    </p:animEffect>
                                    <p:anim calcmode="lin" valueType="num">
                                      <p:cBhvr>
                                        <p:cTn id="49" dur="500" fill="hold"/>
                                        <p:tgtEl>
                                          <p:spTgt spid="42"/>
                                        </p:tgtEl>
                                        <p:attrNameLst>
                                          <p:attrName>ppt_x</p:attrName>
                                        </p:attrNameLst>
                                      </p:cBhvr>
                                      <p:tavLst>
                                        <p:tav tm="0">
                                          <p:val>
                                            <p:fltVal val="0.5"/>
                                          </p:val>
                                        </p:tav>
                                        <p:tav tm="100000">
                                          <p:val>
                                            <p:strVal val="#ppt_x"/>
                                          </p:val>
                                        </p:tav>
                                      </p:tavLst>
                                    </p:anim>
                                    <p:anim calcmode="lin" valueType="num">
                                      <p:cBhvr>
                                        <p:cTn id="50" dur="500" fill="hold"/>
                                        <p:tgtEl>
                                          <p:spTgt spid="4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千图PPT彼岸天：ID 8661124库_组合 1">
            <a:extLst>
              <a:ext uri="{FF2B5EF4-FFF2-40B4-BE49-F238E27FC236}">
                <a16:creationId xmlns:a16="http://schemas.microsoft.com/office/drawing/2014/main" id="{CE5F0FC1-C894-4236-96C7-679ED581C52B}"/>
              </a:ext>
            </a:extLst>
          </p:cNvPr>
          <p:cNvGrpSpPr/>
          <p:nvPr>
            <p:custDataLst>
              <p:tags r:id="rId1"/>
            </p:custDataLst>
          </p:nvPr>
        </p:nvGrpSpPr>
        <p:grpSpPr>
          <a:xfrm>
            <a:off x="1036451" y="1794149"/>
            <a:ext cx="2020976" cy="3264642"/>
            <a:chOff x="1036451" y="1794149"/>
            <a:chExt cx="2020976" cy="3264642"/>
          </a:xfrm>
        </p:grpSpPr>
        <p:sp>
          <p:nvSpPr>
            <p:cNvPr id="4" name="Freeform: Shape 4">
              <a:extLst>
                <a:ext uri="{FF2B5EF4-FFF2-40B4-BE49-F238E27FC236}">
                  <a16:creationId xmlns:a16="http://schemas.microsoft.com/office/drawing/2014/main" id="{67E9BFBC-CA97-4EE0-9FEB-4DDA821E802F}"/>
                </a:ext>
              </a:extLst>
            </p:cNvPr>
            <p:cNvSpPr/>
            <p:nvPr/>
          </p:nvSpPr>
          <p:spPr>
            <a:xfrm rot="2700000">
              <a:off x="1082735" y="1792363"/>
              <a:ext cx="1928408" cy="1931980"/>
            </a:xfrm>
            <a:custGeom>
              <a:avLst/>
              <a:gdLst>
                <a:gd name="connsiteX0" fmla="*/ 131121 w 3124913"/>
                <a:gd name="connsiteY0" fmla="*/ 1249162 h 3130701"/>
                <a:gd name="connsiteX1" fmla="*/ 132370 w 3124913"/>
                <a:gd name="connsiteY1" fmla="*/ 1247913 h 3130701"/>
                <a:gd name="connsiteX2" fmla="*/ 1249163 w 3124913"/>
                <a:gd name="connsiteY2" fmla="*/ 131120 h 3130701"/>
                <a:gd name="connsiteX3" fmla="*/ 1882271 w 3124913"/>
                <a:gd name="connsiteY3" fmla="*/ 131120 h 3130701"/>
                <a:gd name="connsiteX4" fmla="*/ 1882271 w 3124913"/>
                <a:gd name="connsiteY4" fmla="*/ 764228 h 3130701"/>
                <a:gd name="connsiteX5" fmla="*/ 1516049 w 3124913"/>
                <a:gd name="connsiteY5" fmla="*/ 1130450 h 3130701"/>
                <a:gd name="connsiteX6" fmla="*/ 2677238 w 3124913"/>
                <a:gd name="connsiteY6" fmla="*/ 1130450 h 3130701"/>
                <a:gd name="connsiteX7" fmla="*/ 3124913 w 3124913"/>
                <a:gd name="connsiteY7" fmla="*/ 1578125 h 3130701"/>
                <a:gd name="connsiteX8" fmla="*/ 2677238 w 3124913"/>
                <a:gd name="connsiteY8" fmla="*/ 2025800 h 3130701"/>
                <a:gd name="connsiteX9" fmla="*/ 1545864 w 3124913"/>
                <a:gd name="connsiteY9" fmla="*/ 2025800 h 3130701"/>
                <a:gd name="connsiteX10" fmla="*/ 1883520 w 3124913"/>
                <a:gd name="connsiteY10" fmla="*/ 2363456 h 3130701"/>
                <a:gd name="connsiteX11" fmla="*/ 1883520 w 3124913"/>
                <a:gd name="connsiteY11" fmla="*/ 2999063 h 3130701"/>
                <a:gd name="connsiteX12" fmla="*/ 1247913 w 3124913"/>
                <a:gd name="connsiteY12" fmla="*/ 2999063 h 3130701"/>
                <a:gd name="connsiteX13" fmla="*/ 132370 w 3124913"/>
                <a:gd name="connsiteY13" fmla="*/ 1883520 h 3130701"/>
                <a:gd name="connsiteX14" fmla="*/ 131809 w 3124913"/>
                <a:gd name="connsiteY14" fmla="*/ 1882832 h 3130701"/>
                <a:gd name="connsiteX15" fmla="*/ 131121 w 3124913"/>
                <a:gd name="connsiteY15" fmla="*/ 1882270 h 3130701"/>
                <a:gd name="connsiteX16" fmla="*/ 131121 w 3124913"/>
                <a:gd name="connsiteY16" fmla="*/ 1249162 h 313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124913" h="3130701">
                  <a:moveTo>
                    <a:pt x="131121" y="1249162"/>
                  </a:moveTo>
                  <a:lnTo>
                    <a:pt x="132370" y="1247913"/>
                  </a:lnTo>
                  <a:lnTo>
                    <a:pt x="1249163" y="131120"/>
                  </a:lnTo>
                  <a:cubicBezTo>
                    <a:pt x="1423991" y="-43707"/>
                    <a:pt x="1707443" y="-43707"/>
                    <a:pt x="1882271" y="131120"/>
                  </a:cubicBezTo>
                  <a:cubicBezTo>
                    <a:pt x="2057099" y="305948"/>
                    <a:pt x="2057099" y="589401"/>
                    <a:pt x="1882271" y="764228"/>
                  </a:cubicBezTo>
                  <a:lnTo>
                    <a:pt x="1516049" y="1130450"/>
                  </a:lnTo>
                  <a:lnTo>
                    <a:pt x="2677238" y="1130450"/>
                  </a:lnTo>
                  <a:cubicBezTo>
                    <a:pt x="2924482" y="1130450"/>
                    <a:pt x="3124913" y="1330881"/>
                    <a:pt x="3124913" y="1578125"/>
                  </a:cubicBezTo>
                  <a:cubicBezTo>
                    <a:pt x="3124913" y="1825369"/>
                    <a:pt x="2924482" y="2025800"/>
                    <a:pt x="2677238" y="2025800"/>
                  </a:cubicBezTo>
                  <a:lnTo>
                    <a:pt x="1545864" y="2025800"/>
                  </a:lnTo>
                  <a:lnTo>
                    <a:pt x="1883520" y="2363456"/>
                  </a:lnTo>
                  <a:cubicBezTo>
                    <a:pt x="2059038" y="2538974"/>
                    <a:pt x="2059038" y="2823545"/>
                    <a:pt x="1883520" y="2999063"/>
                  </a:cubicBezTo>
                  <a:cubicBezTo>
                    <a:pt x="1708002" y="3174581"/>
                    <a:pt x="1423431" y="3174581"/>
                    <a:pt x="1247913" y="2999063"/>
                  </a:cubicBezTo>
                  <a:lnTo>
                    <a:pt x="132370" y="1883520"/>
                  </a:lnTo>
                  <a:lnTo>
                    <a:pt x="131809" y="1882832"/>
                  </a:lnTo>
                  <a:lnTo>
                    <a:pt x="131121" y="1882270"/>
                  </a:lnTo>
                  <a:cubicBezTo>
                    <a:pt x="-43707" y="1707442"/>
                    <a:pt x="-43707" y="1423990"/>
                    <a:pt x="131121" y="1249162"/>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Rectangle 8">
              <a:extLst>
                <a:ext uri="{FF2B5EF4-FFF2-40B4-BE49-F238E27FC236}">
                  <a16:creationId xmlns:a16="http://schemas.microsoft.com/office/drawing/2014/main" id="{FA3E7554-E9F6-4B9A-ADF2-C3DE3BEE2A76}"/>
                </a:ext>
              </a:extLst>
            </p:cNvPr>
            <p:cNvSpPr/>
            <p:nvPr/>
          </p:nvSpPr>
          <p:spPr>
            <a:xfrm>
              <a:off x="1283431" y="3810000"/>
              <a:ext cx="1517649" cy="123825"/>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TextBox 12">
              <a:extLst>
                <a:ext uri="{FF2B5EF4-FFF2-40B4-BE49-F238E27FC236}">
                  <a16:creationId xmlns:a16="http://schemas.microsoft.com/office/drawing/2014/main" id="{B30D46FF-4A65-47D2-BCDC-A269C0CB6C79}"/>
                </a:ext>
              </a:extLst>
            </p:cNvPr>
            <p:cNvSpPr txBox="1"/>
            <p:nvPr/>
          </p:nvSpPr>
          <p:spPr>
            <a:xfrm>
              <a:off x="1036452" y="4432145"/>
              <a:ext cx="2020975" cy="626646"/>
            </a:xfrm>
            <a:prstGeom prst="rect">
              <a:avLst/>
            </a:prstGeom>
            <a:noFill/>
          </p:spPr>
          <p:txBody>
            <a:bodyPr wrap="square" lIns="0" tIns="0" rIns="0" bIns="0" anchor="ctr" anchorCtr="1">
              <a:normAutofit/>
            </a:bodyPr>
            <a:lstStyle/>
            <a:p>
              <a:pPr algn="ctr">
                <a:lnSpc>
                  <a:spcPct val="120000"/>
                </a:lnSpc>
                <a:spcBef>
                  <a:spcPct val="0"/>
                </a:spcBef>
              </a:pPr>
              <a:r>
                <a:rPr lang="zh-CN" altLang="en-US" sz="1000" dirty="0"/>
                <a:t>请替换文字内容复制你的内容到此 请替换文字内容复制你的内容到此</a:t>
              </a:r>
            </a:p>
          </p:txBody>
        </p:sp>
        <p:sp>
          <p:nvSpPr>
            <p:cNvPr id="7" name="Rectangle 13">
              <a:extLst>
                <a:ext uri="{FF2B5EF4-FFF2-40B4-BE49-F238E27FC236}">
                  <a16:creationId xmlns:a16="http://schemas.microsoft.com/office/drawing/2014/main" id="{C8297F0C-93DE-49AB-A3E8-7B7D52A67731}"/>
                </a:ext>
              </a:extLst>
            </p:cNvPr>
            <p:cNvSpPr/>
            <p:nvPr/>
          </p:nvSpPr>
          <p:spPr>
            <a:xfrm>
              <a:off x="1036451" y="4103654"/>
              <a:ext cx="2020976" cy="325410"/>
            </a:xfrm>
            <a:prstGeom prst="rect">
              <a:avLst/>
            </a:prstGeom>
          </p:spPr>
          <p:txBody>
            <a:bodyPr wrap="none" lIns="0" tIns="0" rIns="0" bIns="0" anchor="ctr" anchorCtr="1">
              <a:normAutofit/>
            </a:bodyPr>
            <a:lstStyle/>
            <a:p>
              <a:pPr lvl="0" algn="ctr" defTabSz="914378">
                <a:spcBef>
                  <a:spcPct val="0"/>
                </a:spcBef>
                <a:defRPr/>
              </a:pPr>
              <a:r>
                <a:rPr lang="zh-CN" altLang="en-US" b="1" dirty="0">
                  <a:solidFill>
                    <a:schemeClr val="accent1"/>
                  </a:solidFill>
                </a:rPr>
                <a:t>输入标题文本</a:t>
              </a:r>
            </a:p>
          </p:txBody>
        </p:sp>
      </p:grpSp>
      <p:grpSp>
        <p:nvGrpSpPr>
          <p:cNvPr id="20" name="千图PPT彼岸天：ID 8661124库_组合 19">
            <a:extLst>
              <a:ext uri="{FF2B5EF4-FFF2-40B4-BE49-F238E27FC236}">
                <a16:creationId xmlns:a16="http://schemas.microsoft.com/office/drawing/2014/main" id="{3B03E190-11B6-450A-85F8-E32BAD5CE353}"/>
              </a:ext>
            </a:extLst>
          </p:cNvPr>
          <p:cNvGrpSpPr/>
          <p:nvPr>
            <p:custDataLst>
              <p:tags r:id="rId2"/>
            </p:custDataLst>
          </p:nvPr>
        </p:nvGrpSpPr>
        <p:grpSpPr>
          <a:xfrm>
            <a:off x="3735825" y="1792364"/>
            <a:ext cx="2020976" cy="3266427"/>
            <a:chOff x="3735825" y="1792364"/>
            <a:chExt cx="2020976" cy="3266427"/>
          </a:xfrm>
        </p:grpSpPr>
        <p:sp>
          <p:nvSpPr>
            <p:cNvPr id="8" name="Freeform: Shape 5">
              <a:extLst>
                <a:ext uri="{FF2B5EF4-FFF2-40B4-BE49-F238E27FC236}">
                  <a16:creationId xmlns:a16="http://schemas.microsoft.com/office/drawing/2014/main" id="{D1FDBC09-5ABE-4BE6-816F-D9EB93EEE834}"/>
                </a:ext>
              </a:extLst>
            </p:cNvPr>
            <p:cNvSpPr/>
            <p:nvPr/>
          </p:nvSpPr>
          <p:spPr>
            <a:xfrm rot="18900000" flipH="1">
              <a:off x="3757442" y="1792364"/>
              <a:ext cx="1928408" cy="1931980"/>
            </a:xfrm>
            <a:custGeom>
              <a:avLst/>
              <a:gdLst>
                <a:gd name="connsiteX0" fmla="*/ 131121 w 3124913"/>
                <a:gd name="connsiteY0" fmla="*/ 1249162 h 3130701"/>
                <a:gd name="connsiteX1" fmla="*/ 132370 w 3124913"/>
                <a:gd name="connsiteY1" fmla="*/ 1247913 h 3130701"/>
                <a:gd name="connsiteX2" fmla="*/ 1249163 w 3124913"/>
                <a:gd name="connsiteY2" fmla="*/ 131120 h 3130701"/>
                <a:gd name="connsiteX3" fmla="*/ 1882271 w 3124913"/>
                <a:gd name="connsiteY3" fmla="*/ 131120 h 3130701"/>
                <a:gd name="connsiteX4" fmla="*/ 1882271 w 3124913"/>
                <a:gd name="connsiteY4" fmla="*/ 764228 h 3130701"/>
                <a:gd name="connsiteX5" fmla="*/ 1516049 w 3124913"/>
                <a:gd name="connsiteY5" fmla="*/ 1130450 h 3130701"/>
                <a:gd name="connsiteX6" fmla="*/ 2677238 w 3124913"/>
                <a:gd name="connsiteY6" fmla="*/ 1130450 h 3130701"/>
                <a:gd name="connsiteX7" fmla="*/ 3124913 w 3124913"/>
                <a:gd name="connsiteY7" fmla="*/ 1578125 h 3130701"/>
                <a:gd name="connsiteX8" fmla="*/ 2677238 w 3124913"/>
                <a:gd name="connsiteY8" fmla="*/ 2025800 h 3130701"/>
                <a:gd name="connsiteX9" fmla="*/ 1545864 w 3124913"/>
                <a:gd name="connsiteY9" fmla="*/ 2025800 h 3130701"/>
                <a:gd name="connsiteX10" fmla="*/ 1883520 w 3124913"/>
                <a:gd name="connsiteY10" fmla="*/ 2363456 h 3130701"/>
                <a:gd name="connsiteX11" fmla="*/ 1883520 w 3124913"/>
                <a:gd name="connsiteY11" fmla="*/ 2999063 h 3130701"/>
                <a:gd name="connsiteX12" fmla="*/ 1247913 w 3124913"/>
                <a:gd name="connsiteY12" fmla="*/ 2999063 h 3130701"/>
                <a:gd name="connsiteX13" fmla="*/ 132370 w 3124913"/>
                <a:gd name="connsiteY13" fmla="*/ 1883520 h 3130701"/>
                <a:gd name="connsiteX14" fmla="*/ 131809 w 3124913"/>
                <a:gd name="connsiteY14" fmla="*/ 1882832 h 3130701"/>
                <a:gd name="connsiteX15" fmla="*/ 131121 w 3124913"/>
                <a:gd name="connsiteY15" fmla="*/ 1882270 h 3130701"/>
                <a:gd name="connsiteX16" fmla="*/ 131121 w 3124913"/>
                <a:gd name="connsiteY16" fmla="*/ 1249162 h 313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124913" h="3130701">
                  <a:moveTo>
                    <a:pt x="131121" y="1249162"/>
                  </a:moveTo>
                  <a:lnTo>
                    <a:pt x="132370" y="1247913"/>
                  </a:lnTo>
                  <a:lnTo>
                    <a:pt x="1249163" y="131120"/>
                  </a:lnTo>
                  <a:cubicBezTo>
                    <a:pt x="1423991" y="-43707"/>
                    <a:pt x="1707443" y="-43707"/>
                    <a:pt x="1882271" y="131120"/>
                  </a:cubicBezTo>
                  <a:cubicBezTo>
                    <a:pt x="2057099" y="305948"/>
                    <a:pt x="2057099" y="589401"/>
                    <a:pt x="1882271" y="764228"/>
                  </a:cubicBezTo>
                  <a:lnTo>
                    <a:pt x="1516049" y="1130450"/>
                  </a:lnTo>
                  <a:lnTo>
                    <a:pt x="2677238" y="1130450"/>
                  </a:lnTo>
                  <a:cubicBezTo>
                    <a:pt x="2924482" y="1130450"/>
                    <a:pt x="3124913" y="1330881"/>
                    <a:pt x="3124913" y="1578125"/>
                  </a:cubicBezTo>
                  <a:cubicBezTo>
                    <a:pt x="3124913" y="1825369"/>
                    <a:pt x="2924482" y="2025800"/>
                    <a:pt x="2677238" y="2025800"/>
                  </a:cubicBezTo>
                  <a:lnTo>
                    <a:pt x="1545864" y="2025800"/>
                  </a:lnTo>
                  <a:lnTo>
                    <a:pt x="1883520" y="2363456"/>
                  </a:lnTo>
                  <a:cubicBezTo>
                    <a:pt x="2059038" y="2538974"/>
                    <a:pt x="2059038" y="2823545"/>
                    <a:pt x="1883520" y="2999063"/>
                  </a:cubicBezTo>
                  <a:cubicBezTo>
                    <a:pt x="1708002" y="3174581"/>
                    <a:pt x="1423431" y="3174581"/>
                    <a:pt x="1247913" y="2999063"/>
                  </a:cubicBezTo>
                  <a:lnTo>
                    <a:pt x="132370" y="1883520"/>
                  </a:lnTo>
                  <a:lnTo>
                    <a:pt x="131809" y="1882832"/>
                  </a:lnTo>
                  <a:lnTo>
                    <a:pt x="131121" y="1882270"/>
                  </a:lnTo>
                  <a:cubicBezTo>
                    <a:pt x="-43707" y="1707442"/>
                    <a:pt x="-43707" y="1423990"/>
                    <a:pt x="131121" y="1249162"/>
                  </a:cubicBezTo>
                  <a:close/>
                </a:path>
              </a:pathLst>
            </a:cu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Rectangle 9">
              <a:extLst>
                <a:ext uri="{FF2B5EF4-FFF2-40B4-BE49-F238E27FC236}">
                  <a16:creationId xmlns:a16="http://schemas.microsoft.com/office/drawing/2014/main" id="{20B50EE6-7FC9-4F86-9C4B-2DA11748BB52}"/>
                </a:ext>
              </a:extLst>
            </p:cNvPr>
            <p:cNvSpPr/>
            <p:nvPr/>
          </p:nvSpPr>
          <p:spPr>
            <a:xfrm>
              <a:off x="3958138" y="3810000"/>
              <a:ext cx="1517649" cy="123825"/>
            </a:xfrm>
            <a:prstGeom prst="rect">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TextBox 14">
              <a:extLst>
                <a:ext uri="{FF2B5EF4-FFF2-40B4-BE49-F238E27FC236}">
                  <a16:creationId xmlns:a16="http://schemas.microsoft.com/office/drawing/2014/main" id="{31F813BB-8D46-4EE3-A935-302F1F4EDA2B}"/>
                </a:ext>
              </a:extLst>
            </p:cNvPr>
            <p:cNvSpPr txBox="1"/>
            <p:nvPr/>
          </p:nvSpPr>
          <p:spPr>
            <a:xfrm>
              <a:off x="3735826" y="4432145"/>
              <a:ext cx="2020975" cy="626646"/>
            </a:xfrm>
            <a:prstGeom prst="rect">
              <a:avLst/>
            </a:prstGeom>
            <a:noFill/>
          </p:spPr>
          <p:txBody>
            <a:bodyPr wrap="square" lIns="0" tIns="0" rIns="0" bIns="0" anchor="ctr" anchorCtr="1">
              <a:normAutofit/>
            </a:bodyPr>
            <a:lstStyle/>
            <a:p>
              <a:pPr algn="ctr">
                <a:lnSpc>
                  <a:spcPct val="120000"/>
                </a:lnSpc>
                <a:spcBef>
                  <a:spcPct val="0"/>
                </a:spcBef>
              </a:pPr>
              <a:r>
                <a:rPr lang="zh-CN" altLang="en-US" sz="1000" dirty="0"/>
                <a:t>请替换文字内容复制你的内容到此 请替换文字内容复制你的内容到此</a:t>
              </a:r>
            </a:p>
          </p:txBody>
        </p:sp>
        <p:sp>
          <p:nvSpPr>
            <p:cNvPr id="11" name="Rectangle 15">
              <a:extLst>
                <a:ext uri="{FF2B5EF4-FFF2-40B4-BE49-F238E27FC236}">
                  <a16:creationId xmlns:a16="http://schemas.microsoft.com/office/drawing/2014/main" id="{0D91F1C8-662D-4FD5-A96A-C36588B70DED}"/>
                </a:ext>
              </a:extLst>
            </p:cNvPr>
            <p:cNvSpPr/>
            <p:nvPr/>
          </p:nvSpPr>
          <p:spPr>
            <a:xfrm>
              <a:off x="3735825" y="4103654"/>
              <a:ext cx="2020976" cy="325410"/>
            </a:xfrm>
            <a:prstGeom prst="rect">
              <a:avLst/>
            </a:prstGeom>
          </p:spPr>
          <p:txBody>
            <a:bodyPr wrap="none" lIns="0" tIns="0" rIns="0" bIns="0" anchor="ctr" anchorCtr="1">
              <a:normAutofit/>
            </a:bodyPr>
            <a:lstStyle/>
            <a:p>
              <a:pPr lvl="0" algn="ctr" defTabSz="914378">
                <a:spcBef>
                  <a:spcPct val="0"/>
                </a:spcBef>
                <a:defRPr/>
              </a:pPr>
              <a:r>
                <a:rPr lang="zh-CN" altLang="en-US" b="1" dirty="0">
                  <a:solidFill>
                    <a:schemeClr val="accent2"/>
                  </a:solidFill>
                </a:rPr>
                <a:t>输入标题文本</a:t>
              </a:r>
            </a:p>
          </p:txBody>
        </p:sp>
      </p:grpSp>
      <p:grpSp>
        <p:nvGrpSpPr>
          <p:cNvPr id="21" name="千图PPT彼岸天：ID 8661124库_组合 20">
            <a:extLst>
              <a:ext uri="{FF2B5EF4-FFF2-40B4-BE49-F238E27FC236}">
                <a16:creationId xmlns:a16="http://schemas.microsoft.com/office/drawing/2014/main" id="{1F89056C-CEC4-4411-A73D-D0B6DB4C2235}"/>
              </a:ext>
            </a:extLst>
          </p:cNvPr>
          <p:cNvGrpSpPr/>
          <p:nvPr>
            <p:custDataLst>
              <p:tags r:id="rId3"/>
            </p:custDataLst>
          </p:nvPr>
        </p:nvGrpSpPr>
        <p:grpSpPr>
          <a:xfrm>
            <a:off x="6435199" y="1794149"/>
            <a:ext cx="2020976" cy="3264642"/>
            <a:chOff x="6435199" y="1794149"/>
            <a:chExt cx="2020976" cy="3264642"/>
          </a:xfrm>
        </p:grpSpPr>
        <p:sp>
          <p:nvSpPr>
            <p:cNvPr id="12" name="Freeform: Shape 6">
              <a:extLst>
                <a:ext uri="{FF2B5EF4-FFF2-40B4-BE49-F238E27FC236}">
                  <a16:creationId xmlns:a16="http://schemas.microsoft.com/office/drawing/2014/main" id="{150944BD-D670-43B9-9FC8-8F7F9DBB304C}"/>
                </a:ext>
              </a:extLst>
            </p:cNvPr>
            <p:cNvSpPr/>
            <p:nvPr/>
          </p:nvSpPr>
          <p:spPr>
            <a:xfrm rot="2700000" flipH="1" flipV="1">
              <a:off x="6500713" y="1792363"/>
              <a:ext cx="1928408" cy="1931980"/>
            </a:xfrm>
            <a:custGeom>
              <a:avLst/>
              <a:gdLst>
                <a:gd name="connsiteX0" fmla="*/ 131121 w 3124913"/>
                <a:gd name="connsiteY0" fmla="*/ 1249162 h 3130701"/>
                <a:gd name="connsiteX1" fmla="*/ 132370 w 3124913"/>
                <a:gd name="connsiteY1" fmla="*/ 1247913 h 3130701"/>
                <a:gd name="connsiteX2" fmla="*/ 1249163 w 3124913"/>
                <a:gd name="connsiteY2" fmla="*/ 131120 h 3130701"/>
                <a:gd name="connsiteX3" fmla="*/ 1882271 w 3124913"/>
                <a:gd name="connsiteY3" fmla="*/ 131120 h 3130701"/>
                <a:gd name="connsiteX4" fmla="*/ 1882271 w 3124913"/>
                <a:gd name="connsiteY4" fmla="*/ 764228 h 3130701"/>
                <a:gd name="connsiteX5" fmla="*/ 1516049 w 3124913"/>
                <a:gd name="connsiteY5" fmla="*/ 1130450 h 3130701"/>
                <a:gd name="connsiteX6" fmla="*/ 2677238 w 3124913"/>
                <a:gd name="connsiteY6" fmla="*/ 1130450 h 3130701"/>
                <a:gd name="connsiteX7" fmla="*/ 3124913 w 3124913"/>
                <a:gd name="connsiteY7" fmla="*/ 1578125 h 3130701"/>
                <a:gd name="connsiteX8" fmla="*/ 2677238 w 3124913"/>
                <a:gd name="connsiteY8" fmla="*/ 2025800 h 3130701"/>
                <a:gd name="connsiteX9" fmla="*/ 1545864 w 3124913"/>
                <a:gd name="connsiteY9" fmla="*/ 2025800 h 3130701"/>
                <a:gd name="connsiteX10" fmla="*/ 1883520 w 3124913"/>
                <a:gd name="connsiteY10" fmla="*/ 2363456 h 3130701"/>
                <a:gd name="connsiteX11" fmla="*/ 1883520 w 3124913"/>
                <a:gd name="connsiteY11" fmla="*/ 2999063 h 3130701"/>
                <a:gd name="connsiteX12" fmla="*/ 1247913 w 3124913"/>
                <a:gd name="connsiteY12" fmla="*/ 2999063 h 3130701"/>
                <a:gd name="connsiteX13" fmla="*/ 132370 w 3124913"/>
                <a:gd name="connsiteY13" fmla="*/ 1883520 h 3130701"/>
                <a:gd name="connsiteX14" fmla="*/ 131809 w 3124913"/>
                <a:gd name="connsiteY14" fmla="*/ 1882832 h 3130701"/>
                <a:gd name="connsiteX15" fmla="*/ 131121 w 3124913"/>
                <a:gd name="connsiteY15" fmla="*/ 1882270 h 3130701"/>
                <a:gd name="connsiteX16" fmla="*/ 131121 w 3124913"/>
                <a:gd name="connsiteY16" fmla="*/ 1249162 h 313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124913" h="3130701">
                  <a:moveTo>
                    <a:pt x="131121" y="1249162"/>
                  </a:moveTo>
                  <a:lnTo>
                    <a:pt x="132370" y="1247913"/>
                  </a:lnTo>
                  <a:lnTo>
                    <a:pt x="1249163" y="131120"/>
                  </a:lnTo>
                  <a:cubicBezTo>
                    <a:pt x="1423991" y="-43707"/>
                    <a:pt x="1707443" y="-43707"/>
                    <a:pt x="1882271" y="131120"/>
                  </a:cubicBezTo>
                  <a:cubicBezTo>
                    <a:pt x="2057099" y="305948"/>
                    <a:pt x="2057099" y="589401"/>
                    <a:pt x="1882271" y="764228"/>
                  </a:cubicBezTo>
                  <a:lnTo>
                    <a:pt x="1516049" y="1130450"/>
                  </a:lnTo>
                  <a:lnTo>
                    <a:pt x="2677238" y="1130450"/>
                  </a:lnTo>
                  <a:cubicBezTo>
                    <a:pt x="2924482" y="1130450"/>
                    <a:pt x="3124913" y="1330881"/>
                    <a:pt x="3124913" y="1578125"/>
                  </a:cubicBezTo>
                  <a:cubicBezTo>
                    <a:pt x="3124913" y="1825369"/>
                    <a:pt x="2924482" y="2025800"/>
                    <a:pt x="2677238" y="2025800"/>
                  </a:cubicBezTo>
                  <a:lnTo>
                    <a:pt x="1545864" y="2025800"/>
                  </a:lnTo>
                  <a:lnTo>
                    <a:pt x="1883520" y="2363456"/>
                  </a:lnTo>
                  <a:cubicBezTo>
                    <a:pt x="2059038" y="2538974"/>
                    <a:pt x="2059038" y="2823545"/>
                    <a:pt x="1883520" y="2999063"/>
                  </a:cubicBezTo>
                  <a:cubicBezTo>
                    <a:pt x="1708002" y="3174581"/>
                    <a:pt x="1423431" y="3174581"/>
                    <a:pt x="1247913" y="2999063"/>
                  </a:cubicBezTo>
                  <a:lnTo>
                    <a:pt x="132370" y="1883520"/>
                  </a:lnTo>
                  <a:lnTo>
                    <a:pt x="131809" y="1882832"/>
                  </a:lnTo>
                  <a:lnTo>
                    <a:pt x="131121" y="1882270"/>
                  </a:lnTo>
                  <a:cubicBezTo>
                    <a:pt x="-43707" y="1707442"/>
                    <a:pt x="-43707" y="1423990"/>
                    <a:pt x="131121" y="1249162"/>
                  </a:cubicBezTo>
                  <a:close/>
                </a:path>
              </a:pathLst>
            </a:cu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Rectangle 10">
              <a:extLst>
                <a:ext uri="{FF2B5EF4-FFF2-40B4-BE49-F238E27FC236}">
                  <a16:creationId xmlns:a16="http://schemas.microsoft.com/office/drawing/2014/main" id="{19ED72A5-7305-45F6-AB78-790CBCFCEC7D}"/>
                </a:ext>
              </a:extLst>
            </p:cNvPr>
            <p:cNvSpPr/>
            <p:nvPr/>
          </p:nvSpPr>
          <p:spPr>
            <a:xfrm>
              <a:off x="6706092" y="3810000"/>
              <a:ext cx="1517649" cy="123825"/>
            </a:xfrm>
            <a:prstGeom prst="rect">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TextBox 16">
              <a:extLst>
                <a:ext uri="{FF2B5EF4-FFF2-40B4-BE49-F238E27FC236}">
                  <a16:creationId xmlns:a16="http://schemas.microsoft.com/office/drawing/2014/main" id="{50FF4F11-2B23-4763-8881-3296AE7DD0D0}"/>
                </a:ext>
              </a:extLst>
            </p:cNvPr>
            <p:cNvSpPr txBox="1"/>
            <p:nvPr/>
          </p:nvSpPr>
          <p:spPr>
            <a:xfrm>
              <a:off x="6435200" y="4432145"/>
              <a:ext cx="2020975" cy="626646"/>
            </a:xfrm>
            <a:prstGeom prst="rect">
              <a:avLst/>
            </a:prstGeom>
            <a:noFill/>
          </p:spPr>
          <p:txBody>
            <a:bodyPr wrap="square" lIns="0" tIns="0" rIns="0" bIns="0" anchor="ctr" anchorCtr="1">
              <a:normAutofit/>
            </a:bodyPr>
            <a:lstStyle/>
            <a:p>
              <a:pPr algn="ctr">
                <a:lnSpc>
                  <a:spcPct val="120000"/>
                </a:lnSpc>
                <a:spcBef>
                  <a:spcPct val="0"/>
                </a:spcBef>
              </a:pPr>
              <a:r>
                <a:rPr lang="zh-CN" altLang="en-US" sz="1000" dirty="0"/>
                <a:t>请替换文字内容复制你的内容到此 请替换文字内容复制你的内容到此</a:t>
              </a:r>
            </a:p>
          </p:txBody>
        </p:sp>
        <p:sp>
          <p:nvSpPr>
            <p:cNvPr id="15" name="Rectangle 17">
              <a:extLst>
                <a:ext uri="{FF2B5EF4-FFF2-40B4-BE49-F238E27FC236}">
                  <a16:creationId xmlns:a16="http://schemas.microsoft.com/office/drawing/2014/main" id="{18306A5A-80F9-406C-A5E0-74DC26EF3DE9}"/>
                </a:ext>
              </a:extLst>
            </p:cNvPr>
            <p:cNvSpPr/>
            <p:nvPr/>
          </p:nvSpPr>
          <p:spPr>
            <a:xfrm>
              <a:off x="6435199" y="4103654"/>
              <a:ext cx="2020976" cy="325410"/>
            </a:xfrm>
            <a:prstGeom prst="rect">
              <a:avLst/>
            </a:prstGeom>
          </p:spPr>
          <p:txBody>
            <a:bodyPr wrap="none" lIns="0" tIns="0" rIns="0" bIns="0" anchor="ctr" anchorCtr="1">
              <a:normAutofit/>
            </a:bodyPr>
            <a:lstStyle/>
            <a:p>
              <a:pPr lvl="0" algn="ctr" defTabSz="914378">
                <a:spcBef>
                  <a:spcPct val="0"/>
                </a:spcBef>
                <a:defRPr/>
              </a:pPr>
              <a:r>
                <a:rPr lang="zh-CN" altLang="en-US" b="1" dirty="0">
                  <a:solidFill>
                    <a:schemeClr val="accent4"/>
                  </a:solidFill>
                </a:rPr>
                <a:t>输入标题文本</a:t>
              </a:r>
            </a:p>
          </p:txBody>
        </p:sp>
      </p:grpSp>
      <p:grpSp>
        <p:nvGrpSpPr>
          <p:cNvPr id="22" name="千图PPT彼岸天：ID 8661124库_组合 21">
            <a:extLst>
              <a:ext uri="{FF2B5EF4-FFF2-40B4-BE49-F238E27FC236}">
                <a16:creationId xmlns:a16="http://schemas.microsoft.com/office/drawing/2014/main" id="{28BE91A6-E803-4502-9515-2FF8DB041D0A}"/>
              </a:ext>
            </a:extLst>
          </p:cNvPr>
          <p:cNvGrpSpPr/>
          <p:nvPr>
            <p:custDataLst>
              <p:tags r:id="rId4"/>
            </p:custDataLst>
          </p:nvPr>
        </p:nvGrpSpPr>
        <p:grpSpPr>
          <a:xfrm>
            <a:off x="9134574" y="1792363"/>
            <a:ext cx="2020976" cy="3266428"/>
            <a:chOff x="9134574" y="1792363"/>
            <a:chExt cx="2020976" cy="3266428"/>
          </a:xfrm>
        </p:grpSpPr>
        <p:sp>
          <p:nvSpPr>
            <p:cNvPr id="16" name="Freeform: Shape 7">
              <a:extLst>
                <a:ext uri="{FF2B5EF4-FFF2-40B4-BE49-F238E27FC236}">
                  <a16:creationId xmlns:a16="http://schemas.microsoft.com/office/drawing/2014/main" id="{954844CE-3322-4088-B998-CFFCC959F282}"/>
                </a:ext>
              </a:extLst>
            </p:cNvPr>
            <p:cNvSpPr/>
            <p:nvPr/>
          </p:nvSpPr>
          <p:spPr>
            <a:xfrm rot="18900000" flipV="1">
              <a:off x="9161989" y="1792363"/>
              <a:ext cx="1928408" cy="1931980"/>
            </a:xfrm>
            <a:custGeom>
              <a:avLst/>
              <a:gdLst>
                <a:gd name="connsiteX0" fmla="*/ 131121 w 3124913"/>
                <a:gd name="connsiteY0" fmla="*/ 1249162 h 3130701"/>
                <a:gd name="connsiteX1" fmla="*/ 132370 w 3124913"/>
                <a:gd name="connsiteY1" fmla="*/ 1247913 h 3130701"/>
                <a:gd name="connsiteX2" fmla="*/ 1249163 w 3124913"/>
                <a:gd name="connsiteY2" fmla="*/ 131120 h 3130701"/>
                <a:gd name="connsiteX3" fmla="*/ 1882271 w 3124913"/>
                <a:gd name="connsiteY3" fmla="*/ 131120 h 3130701"/>
                <a:gd name="connsiteX4" fmla="*/ 1882271 w 3124913"/>
                <a:gd name="connsiteY4" fmla="*/ 764228 h 3130701"/>
                <a:gd name="connsiteX5" fmla="*/ 1516049 w 3124913"/>
                <a:gd name="connsiteY5" fmla="*/ 1130450 h 3130701"/>
                <a:gd name="connsiteX6" fmla="*/ 2677238 w 3124913"/>
                <a:gd name="connsiteY6" fmla="*/ 1130450 h 3130701"/>
                <a:gd name="connsiteX7" fmla="*/ 3124913 w 3124913"/>
                <a:gd name="connsiteY7" fmla="*/ 1578125 h 3130701"/>
                <a:gd name="connsiteX8" fmla="*/ 2677238 w 3124913"/>
                <a:gd name="connsiteY8" fmla="*/ 2025800 h 3130701"/>
                <a:gd name="connsiteX9" fmla="*/ 1545864 w 3124913"/>
                <a:gd name="connsiteY9" fmla="*/ 2025800 h 3130701"/>
                <a:gd name="connsiteX10" fmla="*/ 1883520 w 3124913"/>
                <a:gd name="connsiteY10" fmla="*/ 2363456 h 3130701"/>
                <a:gd name="connsiteX11" fmla="*/ 1883520 w 3124913"/>
                <a:gd name="connsiteY11" fmla="*/ 2999063 h 3130701"/>
                <a:gd name="connsiteX12" fmla="*/ 1247913 w 3124913"/>
                <a:gd name="connsiteY12" fmla="*/ 2999063 h 3130701"/>
                <a:gd name="connsiteX13" fmla="*/ 132370 w 3124913"/>
                <a:gd name="connsiteY13" fmla="*/ 1883520 h 3130701"/>
                <a:gd name="connsiteX14" fmla="*/ 131809 w 3124913"/>
                <a:gd name="connsiteY14" fmla="*/ 1882832 h 3130701"/>
                <a:gd name="connsiteX15" fmla="*/ 131121 w 3124913"/>
                <a:gd name="connsiteY15" fmla="*/ 1882270 h 3130701"/>
                <a:gd name="connsiteX16" fmla="*/ 131121 w 3124913"/>
                <a:gd name="connsiteY16" fmla="*/ 1249162 h 313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124913" h="3130701">
                  <a:moveTo>
                    <a:pt x="131121" y="1249162"/>
                  </a:moveTo>
                  <a:lnTo>
                    <a:pt x="132370" y="1247913"/>
                  </a:lnTo>
                  <a:lnTo>
                    <a:pt x="1249163" y="131120"/>
                  </a:lnTo>
                  <a:cubicBezTo>
                    <a:pt x="1423991" y="-43707"/>
                    <a:pt x="1707443" y="-43707"/>
                    <a:pt x="1882271" y="131120"/>
                  </a:cubicBezTo>
                  <a:cubicBezTo>
                    <a:pt x="2057099" y="305948"/>
                    <a:pt x="2057099" y="589401"/>
                    <a:pt x="1882271" y="764228"/>
                  </a:cubicBezTo>
                  <a:lnTo>
                    <a:pt x="1516049" y="1130450"/>
                  </a:lnTo>
                  <a:lnTo>
                    <a:pt x="2677238" y="1130450"/>
                  </a:lnTo>
                  <a:cubicBezTo>
                    <a:pt x="2924482" y="1130450"/>
                    <a:pt x="3124913" y="1330881"/>
                    <a:pt x="3124913" y="1578125"/>
                  </a:cubicBezTo>
                  <a:cubicBezTo>
                    <a:pt x="3124913" y="1825369"/>
                    <a:pt x="2924482" y="2025800"/>
                    <a:pt x="2677238" y="2025800"/>
                  </a:cubicBezTo>
                  <a:lnTo>
                    <a:pt x="1545864" y="2025800"/>
                  </a:lnTo>
                  <a:lnTo>
                    <a:pt x="1883520" y="2363456"/>
                  </a:lnTo>
                  <a:cubicBezTo>
                    <a:pt x="2059038" y="2538974"/>
                    <a:pt x="2059038" y="2823545"/>
                    <a:pt x="1883520" y="2999063"/>
                  </a:cubicBezTo>
                  <a:cubicBezTo>
                    <a:pt x="1708002" y="3174581"/>
                    <a:pt x="1423431" y="3174581"/>
                    <a:pt x="1247913" y="2999063"/>
                  </a:cubicBezTo>
                  <a:lnTo>
                    <a:pt x="132370" y="1883520"/>
                  </a:lnTo>
                  <a:lnTo>
                    <a:pt x="131809" y="1882832"/>
                  </a:lnTo>
                  <a:lnTo>
                    <a:pt x="131121" y="1882270"/>
                  </a:lnTo>
                  <a:cubicBezTo>
                    <a:pt x="-43707" y="1707442"/>
                    <a:pt x="-43707" y="1423990"/>
                    <a:pt x="131121" y="1249162"/>
                  </a:cubicBezTo>
                  <a:close/>
                </a:path>
              </a:pathLst>
            </a:cu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Rectangle 11">
              <a:extLst>
                <a:ext uri="{FF2B5EF4-FFF2-40B4-BE49-F238E27FC236}">
                  <a16:creationId xmlns:a16="http://schemas.microsoft.com/office/drawing/2014/main" id="{0B14532A-E37E-4FBD-AF6E-26BC6C6E6C97}"/>
                </a:ext>
              </a:extLst>
            </p:cNvPr>
            <p:cNvSpPr/>
            <p:nvPr/>
          </p:nvSpPr>
          <p:spPr>
            <a:xfrm>
              <a:off x="9367368" y="3810000"/>
              <a:ext cx="1517649" cy="123825"/>
            </a:xfrm>
            <a:prstGeom prst="rect">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TextBox 18">
              <a:extLst>
                <a:ext uri="{FF2B5EF4-FFF2-40B4-BE49-F238E27FC236}">
                  <a16:creationId xmlns:a16="http://schemas.microsoft.com/office/drawing/2014/main" id="{8D895268-EAD9-4C8D-8C37-A7C5A47B9375}"/>
                </a:ext>
              </a:extLst>
            </p:cNvPr>
            <p:cNvSpPr txBox="1"/>
            <p:nvPr/>
          </p:nvSpPr>
          <p:spPr>
            <a:xfrm>
              <a:off x="9134575" y="4432145"/>
              <a:ext cx="2020975" cy="626646"/>
            </a:xfrm>
            <a:prstGeom prst="rect">
              <a:avLst/>
            </a:prstGeom>
            <a:noFill/>
          </p:spPr>
          <p:txBody>
            <a:bodyPr wrap="square" lIns="0" tIns="0" rIns="0" bIns="0" anchor="ctr" anchorCtr="1">
              <a:normAutofit/>
            </a:bodyPr>
            <a:lstStyle/>
            <a:p>
              <a:pPr algn="ctr">
                <a:lnSpc>
                  <a:spcPct val="120000"/>
                </a:lnSpc>
                <a:spcBef>
                  <a:spcPct val="0"/>
                </a:spcBef>
              </a:pPr>
              <a:r>
                <a:rPr lang="zh-CN" altLang="en-US" sz="1000" dirty="0"/>
                <a:t>请替换文字内容复制你的内容到此 请替换文字内容复制你的内容到此</a:t>
              </a:r>
            </a:p>
          </p:txBody>
        </p:sp>
        <p:sp>
          <p:nvSpPr>
            <p:cNvPr id="19" name="Rectangle 19">
              <a:extLst>
                <a:ext uri="{FF2B5EF4-FFF2-40B4-BE49-F238E27FC236}">
                  <a16:creationId xmlns:a16="http://schemas.microsoft.com/office/drawing/2014/main" id="{B5BB8BBF-91FB-48FA-9F91-4E740EA8DEAC}"/>
                </a:ext>
              </a:extLst>
            </p:cNvPr>
            <p:cNvSpPr/>
            <p:nvPr/>
          </p:nvSpPr>
          <p:spPr>
            <a:xfrm>
              <a:off x="9134574" y="4103654"/>
              <a:ext cx="2020976" cy="325410"/>
            </a:xfrm>
            <a:prstGeom prst="rect">
              <a:avLst/>
            </a:prstGeom>
          </p:spPr>
          <p:txBody>
            <a:bodyPr wrap="none" lIns="0" tIns="0" rIns="0" bIns="0" anchor="ctr" anchorCtr="1">
              <a:normAutofit/>
            </a:bodyPr>
            <a:lstStyle/>
            <a:p>
              <a:pPr lvl="0" algn="ctr" defTabSz="914378">
                <a:spcBef>
                  <a:spcPct val="0"/>
                </a:spcBef>
                <a:defRPr/>
              </a:pPr>
              <a:r>
                <a:rPr lang="zh-CN" altLang="en-US" b="1" dirty="0">
                  <a:solidFill>
                    <a:schemeClr val="accent6"/>
                  </a:solidFill>
                </a:rPr>
                <a:t>输入标题文本</a:t>
              </a:r>
            </a:p>
          </p:txBody>
        </p:sp>
      </p:grpSp>
    </p:spTree>
    <p:extLst>
      <p:ext uri="{BB962C8B-B14F-4D97-AF65-F5344CB8AC3E}">
        <p14:creationId xmlns:p14="http://schemas.microsoft.com/office/powerpoint/2010/main" val="1767123331"/>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transform.rotation_z</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1000" fill="hold"/>
                                        <p:tgtEl>
                                          <p:spTgt spid="20"/>
                                        </p:tgtEl>
                                        <p:attrNameLst>
                                          <p:attrName>ppt_w</p:attrName>
                                        </p:attrNameLst>
                                      </p:cBhvr>
                                      <p:tavLst>
                                        <p:tav tm="0">
                                          <p:val>
                                            <p:fltVal val="0"/>
                                          </p:val>
                                        </p:tav>
                                        <p:tav tm="100000">
                                          <p:val>
                                            <p:strVal val="#ppt_w"/>
                                          </p:val>
                                        </p:tav>
                                      </p:tavLst>
                                    </p:anim>
                                    <p:anim calcmode="lin" valueType="num">
                                      <p:cBhvr>
                                        <p:cTn id="15" dur="1000" fill="hold"/>
                                        <p:tgtEl>
                                          <p:spTgt spid="20"/>
                                        </p:tgtEl>
                                        <p:attrNameLst>
                                          <p:attrName>ppt_h</p:attrName>
                                        </p:attrNameLst>
                                      </p:cBhvr>
                                      <p:tavLst>
                                        <p:tav tm="0">
                                          <p:val>
                                            <p:fltVal val="0"/>
                                          </p:val>
                                        </p:tav>
                                        <p:tav tm="100000">
                                          <p:val>
                                            <p:strVal val="#ppt_h"/>
                                          </p:val>
                                        </p:tav>
                                      </p:tavLst>
                                    </p:anim>
                                    <p:anim calcmode="lin" valueType="num">
                                      <p:cBhvr>
                                        <p:cTn id="16" dur="1000" fill="hold"/>
                                        <p:tgtEl>
                                          <p:spTgt spid="20"/>
                                        </p:tgtEl>
                                        <p:attrNameLst>
                                          <p:attrName>transform.rotation_z</p:attrName>
                                        </p:attrNameLst>
                                      </p:cBhvr>
                                      <p:tavLst>
                                        <p:tav tm="0">
                                          <p:val>
                                            <p:fltVal val="90"/>
                                          </p:val>
                                        </p:tav>
                                        <p:tav tm="100000">
                                          <p:val>
                                            <p:fltVal val="0"/>
                                          </p:val>
                                        </p:tav>
                                      </p:tavLst>
                                    </p:anim>
                                    <p:animEffect transition="in" filter="fade">
                                      <p:cBhvr>
                                        <p:cTn id="17" dur="1000"/>
                                        <p:tgtEl>
                                          <p:spTgt spid="20"/>
                                        </p:tgtEl>
                                      </p:cBhvr>
                                    </p:animEffect>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p:cTn id="21" dur="1000" fill="hold"/>
                                        <p:tgtEl>
                                          <p:spTgt spid="21"/>
                                        </p:tgtEl>
                                        <p:attrNameLst>
                                          <p:attrName>ppt_w</p:attrName>
                                        </p:attrNameLst>
                                      </p:cBhvr>
                                      <p:tavLst>
                                        <p:tav tm="0">
                                          <p:val>
                                            <p:fltVal val="0"/>
                                          </p:val>
                                        </p:tav>
                                        <p:tav tm="100000">
                                          <p:val>
                                            <p:strVal val="#ppt_w"/>
                                          </p:val>
                                        </p:tav>
                                      </p:tavLst>
                                    </p:anim>
                                    <p:anim calcmode="lin" valueType="num">
                                      <p:cBhvr>
                                        <p:cTn id="22" dur="1000" fill="hold"/>
                                        <p:tgtEl>
                                          <p:spTgt spid="21"/>
                                        </p:tgtEl>
                                        <p:attrNameLst>
                                          <p:attrName>ppt_h</p:attrName>
                                        </p:attrNameLst>
                                      </p:cBhvr>
                                      <p:tavLst>
                                        <p:tav tm="0">
                                          <p:val>
                                            <p:fltVal val="0"/>
                                          </p:val>
                                        </p:tav>
                                        <p:tav tm="100000">
                                          <p:val>
                                            <p:strVal val="#ppt_h"/>
                                          </p:val>
                                        </p:tav>
                                      </p:tavLst>
                                    </p:anim>
                                    <p:anim calcmode="lin" valueType="num">
                                      <p:cBhvr>
                                        <p:cTn id="23" dur="1000" fill="hold"/>
                                        <p:tgtEl>
                                          <p:spTgt spid="21"/>
                                        </p:tgtEl>
                                        <p:attrNameLst>
                                          <p:attrName>transform.rotation_z</p:attrName>
                                        </p:attrNameLst>
                                      </p:cBhvr>
                                      <p:tavLst>
                                        <p:tav tm="0">
                                          <p:val>
                                            <p:fltVal val="90"/>
                                          </p:val>
                                        </p:tav>
                                        <p:tav tm="100000">
                                          <p:val>
                                            <p:fltVal val="0"/>
                                          </p:val>
                                        </p:tav>
                                      </p:tavLst>
                                    </p:anim>
                                    <p:animEffect transition="in" filter="fade">
                                      <p:cBhvr>
                                        <p:cTn id="24" dur="1000"/>
                                        <p:tgtEl>
                                          <p:spTgt spid="21"/>
                                        </p:tgtEl>
                                      </p:cBhvr>
                                    </p:animEffect>
                                  </p:childTnLst>
                                </p:cTn>
                              </p:par>
                            </p:childTnLst>
                          </p:cTn>
                        </p:par>
                        <p:par>
                          <p:cTn id="25" fill="hold">
                            <p:stCondLst>
                              <p:cond delay="3000"/>
                            </p:stCondLst>
                            <p:childTnLst>
                              <p:par>
                                <p:cTn id="26" presetID="31" presetClass="entr" presetSubtype="0"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p:cTn id="28" dur="1000" fill="hold"/>
                                        <p:tgtEl>
                                          <p:spTgt spid="22"/>
                                        </p:tgtEl>
                                        <p:attrNameLst>
                                          <p:attrName>ppt_w</p:attrName>
                                        </p:attrNameLst>
                                      </p:cBhvr>
                                      <p:tavLst>
                                        <p:tav tm="0">
                                          <p:val>
                                            <p:fltVal val="0"/>
                                          </p:val>
                                        </p:tav>
                                        <p:tav tm="100000">
                                          <p:val>
                                            <p:strVal val="#ppt_w"/>
                                          </p:val>
                                        </p:tav>
                                      </p:tavLst>
                                    </p:anim>
                                    <p:anim calcmode="lin" valueType="num">
                                      <p:cBhvr>
                                        <p:cTn id="29" dur="1000" fill="hold"/>
                                        <p:tgtEl>
                                          <p:spTgt spid="22"/>
                                        </p:tgtEl>
                                        <p:attrNameLst>
                                          <p:attrName>ppt_h</p:attrName>
                                        </p:attrNameLst>
                                      </p:cBhvr>
                                      <p:tavLst>
                                        <p:tav tm="0">
                                          <p:val>
                                            <p:fltVal val="0"/>
                                          </p:val>
                                        </p:tav>
                                        <p:tav tm="100000">
                                          <p:val>
                                            <p:strVal val="#ppt_h"/>
                                          </p:val>
                                        </p:tav>
                                      </p:tavLst>
                                    </p:anim>
                                    <p:anim calcmode="lin" valueType="num">
                                      <p:cBhvr>
                                        <p:cTn id="30" dur="1000" fill="hold"/>
                                        <p:tgtEl>
                                          <p:spTgt spid="22"/>
                                        </p:tgtEl>
                                        <p:attrNameLst>
                                          <p:attrName>transform.rotation_z</p:attrName>
                                        </p:attrNameLst>
                                      </p:cBhvr>
                                      <p:tavLst>
                                        <p:tav tm="0">
                                          <p:val>
                                            <p:fltVal val="90"/>
                                          </p:val>
                                        </p:tav>
                                        <p:tav tm="100000">
                                          <p:val>
                                            <p:fltVal val="0"/>
                                          </p:val>
                                        </p:tav>
                                      </p:tavLst>
                                    </p:anim>
                                    <p:animEffect transition="in" filter="fade">
                                      <p:cBhvr>
                                        <p:cTn id="31"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千图PPT彼岸天：ID 8661124库_组合 31">
            <a:extLst>
              <a:ext uri="{FF2B5EF4-FFF2-40B4-BE49-F238E27FC236}">
                <a16:creationId xmlns:a16="http://schemas.microsoft.com/office/drawing/2014/main" id="{E539A1C3-0456-4C68-B57A-4241A4B2EBDF}"/>
              </a:ext>
            </a:extLst>
          </p:cNvPr>
          <p:cNvGrpSpPr/>
          <p:nvPr>
            <p:custDataLst>
              <p:tags r:id="rId1"/>
            </p:custDataLst>
          </p:nvPr>
        </p:nvGrpSpPr>
        <p:grpSpPr>
          <a:xfrm>
            <a:off x="3867279" y="2960376"/>
            <a:ext cx="2383982" cy="3166546"/>
            <a:chOff x="3867279" y="2960376"/>
            <a:chExt cx="2383982" cy="3166546"/>
          </a:xfrm>
        </p:grpSpPr>
        <p:sp>
          <p:nvSpPr>
            <p:cNvPr id="6" name="Oval 32">
              <a:extLst>
                <a:ext uri="{FF2B5EF4-FFF2-40B4-BE49-F238E27FC236}">
                  <a16:creationId xmlns:a16="http://schemas.microsoft.com/office/drawing/2014/main" id="{7E5109D9-884B-43CD-B878-0DC37023844C}"/>
                </a:ext>
              </a:extLst>
            </p:cNvPr>
            <p:cNvSpPr/>
            <p:nvPr/>
          </p:nvSpPr>
          <p:spPr>
            <a:xfrm>
              <a:off x="3961344" y="2960376"/>
              <a:ext cx="2184718" cy="2184719"/>
            </a:xfrm>
            <a:prstGeom prst="ellips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7" name="Group 20">
              <a:extLst>
                <a:ext uri="{FF2B5EF4-FFF2-40B4-BE49-F238E27FC236}">
                  <a16:creationId xmlns:a16="http://schemas.microsoft.com/office/drawing/2014/main" id="{8BA62DD2-0C43-49C3-9768-9B97F1D76F2C}"/>
                </a:ext>
              </a:extLst>
            </p:cNvPr>
            <p:cNvGrpSpPr/>
            <p:nvPr/>
          </p:nvGrpSpPr>
          <p:grpSpPr>
            <a:xfrm>
              <a:off x="4900668" y="4775685"/>
              <a:ext cx="306071" cy="1351237"/>
              <a:chOff x="1954701" y="3644290"/>
              <a:chExt cx="402737" cy="1777999"/>
            </a:xfrm>
            <a:solidFill>
              <a:schemeClr val="bg1">
                <a:lumMod val="85000"/>
              </a:schemeClr>
            </a:solidFill>
          </p:grpSpPr>
          <p:sp>
            <p:nvSpPr>
              <p:cNvPr id="28" name="Rectangle 21">
                <a:extLst>
                  <a:ext uri="{FF2B5EF4-FFF2-40B4-BE49-F238E27FC236}">
                    <a16:creationId xmlns:a16="http://schemas.microsoft.com/office/drawing/2014/main" id="{63750ED8-2063-44D9-A01D-68602A648914}"/>
                  </a:ext>
                </a:extLst>
              </p:cNvPr>
              <p:cNvSpPr/>
              <p:nvPr/>
            </p:nvSpPr>
            <p:spPr>
              <a:xfrm>
                <a:off x="1954701" y="3962766"/>
                <a:ext cx="402737" cy="1459523"/>
              </a:xfrm>
              <a:prstGeom prst="rect">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Arrow: Chevron 22">
                <a:extLst>
                  <a:ext uri="{FF2B5EF4-FFF2-40B4-BE49-F238E27FC236}">
                    <a16:creationId xmlns:a16="http://schemas.microsoft.com/office/drawing/2014/main" id="{5A9312E3-DF48-4F15-B469-058CEBCDFC24}"/>
                  </a:ext>
                </a:extLst>
              </p:cNvPr>
              <p:cNvSpPr/>
              <p:nvPr/>
            </p:nvSpPr>
            <p:spPr>
              <a:xfrm rot="5400000">
                <a:off x="1669988" y="3929003"/>
                <a:ext cx="972164" cy="402737"/>
              </a:xfrm>
              <a:prstGeom prst="chevron">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2" name="TextBox 17">
              <a:extLst>
                <a:ext uri="{FF2B5EF4-FFF2-40B4-BE49-F238E27FC236}">
                  <a16:creationId xmlns:a16="http://schemas.microsoft.com/office/drawing/2014/main" id="{B338686A-765F-40EC-95C1-14D8718BF873}"/>
                </a:ext>
              </a:extLst>
            </p:cNvPr>
            <p:cNvSpPr txBox="1"/>
            <p:nvPr/>
          </p:nvSpPr>
          <p:spPr>
            <a:xfrm>
              <a:off x="3867279" y="4218551"/>
              <a:ext cx="2383982" cy="448049"/>
            </a:xfrm>
            <a:prstGeom prst="rect">
              <a:avLst/>
            </a:prstGeom>
            <a:noFill/>
          </p:spPr>
          <p:txBody>
            <a:bodyPr wrap="square" lIns="72000" tIns="0" rIns="72000" bIns="0" anchor="ctr" anchorCtr="0">
              <a:normAutofit/>
            </a:bodyPr>
            <a:lstStyle/>
            <a:p>
              <a:pPr algn="ctr" defTabSz="914378">
                <a:lnSpc>
                  <a:spcPct val="120000"/>
                </a:lnSpc>
                <a:defRPr/>
              </a:pPr>
              <a:r>
                <a:rPr lang="zh-CN" altLang="en-US" sz="1050" dirty="0">
                  <a:solidFill>
                    <a:schemeClr val="bg1"/>
                  </a:solidFill>
                </a:rPr>
                <a:t>请替换文字内容复制你的内容到此</a:t>
              </a:r>
              <a:br>
                <a:rPr lang="zh-CN" altLang="en-US" sz="1050" dirty="0">
                  <a:solidFill>
                    <a:schemeClr val="bg1"/>
                  </a:solidFill>
                </a:rPr>
              </a:br>
              <a:r>
                <a:rPr lang="zh-CN" altLang="en-US" sz="1050" dirty="0">
                  <a:solidFill>
                    <a:schemeClr val="bg1"/>
                  </a:solidFill>
                </a:rPr>
                <a:t>请替换文字内容复制你的内容到此</a:t>
              </a:r>
            </a:p>
          </p:txBody>
        </p:sp>
        <p:sp>
          <p:nvSpPr>
            <p:cNvPr id="13" name="Rectangle 18">
              <a:extLst>
                <a:ext uri="{FF2B5EF4-FFF2-40B4-BE49-F238E27FC236}">
                  <a16:creationId xmlns:a16="http://schemas.microsoft.com/office/drawing/2014/main" id="{11F882C9-A139-44F5-BC73-1910ED974666}"/>
                </a:ext>
              </a:extLst>
            </p:cNvPr>
            <p:cNvSpPr/>
            <p:nvPr/>
          </p:nvSpPr>
          <p:spPr>
            <a:xfrm>
              <a:off x="4125515" y="3873787"/>
              <a:ext cx="1867512" cy="187122"/>
            </a:xfrm>
            <a:prstGeom prst="rect">
              <a:avLst/>
            </a:prstGeom>
          </p:spPr>
          <p:txBody>
            <a:bodyPr wrap="none" lIns="72000" tIns="0" rIns="72000" bIns="0">
              <a:normAutofit fontScale="85000" lnSpcReduction="20000"/>
            </a:bodyPr>
            <a:lstStyle/>
            <a:p>
              <a:pPr lvl="0" algn="ctr" defTabSz="914378">
                <a:defRPr/>
              </a:pPr>
              <a:r>
                <a:rPr lang="zh-CN" altLang="en-US" b="1" dirty="0">
                  <a:solidFill>
                    <a:schemeClr val="bg1"/>
                  </a:solidFill>
                </a:rPr>
                <a:t>输入标题文本</a:t>
              </a:r>
            </a:p>
          </p:txBody>
        </p:sp>
        <p:sp>
          <p:nvSpPr>
            <p:cNvPr id="20" name="Freeform: Shape 37">
              <a:extLst>
                <a:ext uri="{FF2B5EF4-FFF2-40B4-BE49-F238E27FC236}">
                  <a16:creationId xmlns:a16="http://schemas.microsoft.com/office/drawing/2014/main" id="{32DE52FB-4A9C-4735-82F2-498B649D00B4}"/>
                </a:ext>
              </a:extLst>
            </p:cNvPr>
            <p:cNvSpPr>
              <a:spLocks/>
            </p:cNvSpPr>
            <p:nvPr/>
          </p:nvSpPr>
          <p:spPr bwMode="auto">
            <a:xfrm>
              <a:off x="4852600" y="3241260"/>
              <a:ext cx="413340" cy="412573"/>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p:spPr>
          <p:txBody>
            <a:bodyPr anchor="ctr"/>
            <a:lstStyle/>
            <a:p>
              <a:pPr algn="ctr"/>
              <a:endParaRPr/>
            </a:p>
          </p:txBody>
        </p:sp>
      </p:grpSp>
      <p:grpSp>
        <p:nvGrpSpPr>
          <p:cNvPr id="2" name="千图PPT彼岸天：ID 8661124库_组合 1">
            <a:extLst>
              <a:ext uri="{FF2B5EF4-FFF2-40B4-BE49-F238E27FC236}">
                <a16:creationId xmlns:a16="http://schemas.microsoft.com/office/drawing/2014/main" id="{3AE71F97-DD53-4126-9A78-EADD9AC9B768}"/>
              </a:ext>
            </a:extLst>
          </p:cNvPr>
          <p:cNvGrpSpPr/>
          <p:nvPr>
            <p:custDataLst>
              <p:tags r:id="rId2"/>
            </p:custDataLst>
          </p:nvPr>
        </p:nvGrpSpPr>
        <p:grpSpPr>
          <a:xfrm>
            <a:off x="1741532" y="1978549"/>
            <a:ext cx="2383982" cy="4148373"/>
            <a:chOff x="1741532" y="1978549"/>
            <a:chExt cx="2383982" cy="4148373"/>
          </a:xfrm>
        </p:grpSpPr>
        <p:sp>
          <p:nvSpPr>
            <p:cNvPr id="4" name="Oval 31">
              <a:extLst>
                <a:ext uri="{FF2B5EF4-FFF2-40B4-BE49-F238E27FC236}">
                  <a16:creationId xmlns:a16="http://schemas.microsoft.com/office/drawing/2014/main" id="{F683E9A8-5238-4B9B-9506-2E42E99EBEB1}"/>
                </a:ext>
              </a:extLst>
            </p:cNvPr>
            <p:cNvSpPr/>
            <p:nvPr/>
          </p:nvSpPr>
          <p:spPr>
            <a:xfrm>
              <a:off x="1876747" y="1978549"/>
              <a:ext cx="2184718" cy="2184719"/>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5" name="Group 40">
              <a:extLst>
                <a:ext uri="{FF2B5EF4-FFF2-40B4-BE49-F238E27FC236}">
                  <a16:creationId xmlns:a16="http://schemas.microsoft.com/office/drawing/2014/main" id="{5321FD72-569F-4BA4-A526-92F9F1CFFECC}"/>
                </a:ext>
              </a:extLst>
            </p:cNvPr>
            <p:cNvGrpSpPr/>
            <p:nvPr/>
          </p:nvGrpSpPr>
          <p:grpSpPr>
            <a:xfrm>
              <a:off x="2816071" y="3793858"/>
              <a:ext cx="306071" cy="2333064"/>
              <a:chOff x="1780168" y="3788083"/>
              <a:chExt cx="402737" cy="3069917"/>
            </a:xfrm>
          </p:grpSpPr>
          <p:sp>
            <p:nvSpPr>
              <p:cNvPr id="30" name="Rectangle 10">
                <a:extLst>
                  <a:ext uri="{FF2B5EF4-FFF2-40B4-BE49-F238E27FC236}">
                    <a16:creationId xmlns:a16="http://schemas.microsoft.com/office/drawing/2014/main" id="{B4AA3484-2041-491B-AEAA-907603C3EEB0}"/>
                  </a:ext>
                </a:extLst>
              </p:cNvPr>
              <p:cNvSpPr/>
              <p:nvPr/>
            </p:nvSpPr>
            <p:spPr>
              <a:xfrm>
                <a:off x="1780168" y="4106559"/>
                <a:ext cx="402737" cy="2751441"/>
              </a:xfrm>
              <a:prstGeom prst="rect">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Arrow: Chevron 13">
                <a:extLst>
                  <a:ext uri="{FF2B5EF4-FFF2-40B4-BE49-F238E27FC236}">
                    <a16:creationId xmlns:a16="http://schemas.microsoft.com/office/drawing/2014/main" id="{7EF484AA-0D3B-4FA8-9860-3FD6CBA5AAC3}"/>
                  </a:ext>
                </a:extLst>
              </p:cNvPr>
              <p:cNvSpPr/>
              <p:nvPr/>
            </p:nvSpPr>
            <p:spPr>
              <a:xfrm rot="5400000">
                <a:off x="1495455" y="4072796"/>
                <a:ext cx="972164" cy="402737"/>
              </a:xfrm>
              <a:prstGeom prst="chevron">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8" name="TextBox 35">
              <a:extLst>
                <a:ext uri="{FF2B5EF4-FFF2-40B4-BE49-F238E27FC236}">
                  <a16:creationId xmlns:a16="http://schemas.microsoft.com/office/drawing/2014/main" id="{2A5E8F95-A643-47B2-88A6-29D81E6D5459}"/>
                </a:ext>
              </a:extLst>
            </p:cNvPr>
            <p:cNvSpPr txBox="1"/>
            <p:nvPr/>
          </p:nvSpPr>
          <p:spPr>
            <a:xfrm>
              <a:off x="1741532" y="3256566"/>
              <a:ext cx="2383982" cy="448049"/>
            </a:xfrm>
            <a:prstGeom prst="rect">
              <a:avLst/>
            </a:prstGeom>
            <a:noFill/>
          </p:spPr>
          <p:txBody>
            <a:bodyPr wrap="square" lIns="72000" tIns="0" rIns="72000" bIns="0" anchor="ctr" anchorCtr="0">
              <a:normAutofit/>
            </a:bodyPr>
            <a:lstStyle/>
            <a:p>
              <a:pPr algn="ctr" defTabSz="914378">
                <a:lnSpc>
                  <a:spcPct val="120000"/>
                </a:lnSpc>
                <a:defRPr/>
              </a:pPr>
              <a:r>
                <a:rPr lang="zh-CN" altLang="en-US" sz="1050" dirty="0">
                  <a:solidFill>
                    <a:schemeClr val="bg1"/>
                  </a:solidFill>
                </a:rPr>
                <a:t>请替换文字内容复制你的内容到此</a:t>
              </a:r>
              <a:br>
                <a:rPr lang="zh-CN" altLang="en-US" sz="1050" dirty="0">
                  <a:solidFill>
                    <a:schemeClr val="bg1"/>
                  </a:solidFill>
                </a:rPr>
              </a:br>
              <a:r>
                <a:rPr lang="zh-CN" altLang="en-US" sz="1050" dirty="0">
                  <a:solidFill>
                    <a:schemeClr val="bg1"/>
                  </a:solidFill>
                </a:rPr>
                <a:t>请替换文字内容复制你的内容到此</a:t>
              </a:r>
            </a:p>
          </p:txBody>
        </p:sp>
        <p:sp>
          <p:nvSpPr>
            <p:cNvPr id="19" name="Rectangle 36">
              <a:extLst>
                <a:ext uri="{FF2B5EF4-FFF2-40B4-BE49-F238E27FC236}">
                  <a16:creationId xmlns:a16="http://schemas.microsoft.com/office/drawing/2014/main" id="{1FB45D01-3FB0-44D4-839D-397042A39649}"/>
                </a:ext>
              </a:extLst>
            </p:cNvPr>
            <p:cNvSpPr/>
            <p:nvPr/>
          </p:nvSpPr>
          <p:spPr>
            <a:xfrm>
              <a:off x="1999767" y="2911801"/>
              <a:ext cx="1867512" cy="187122"/>
            </a:xfrm>
            <a:prstGeom prst="rect">
              <a:avLst/>
            </a:prstGeom>
          </p:spPr>
          <p:txBody>
            <a:bodyPr wrap="none" lIns="72000" tIns="0" rIns="72000" bIns="0">
              <a:normAutofit fontScale="85000" lnSpcReduction="20000"/>
            </a:bodyPr>
            <a:lstStyle/>
            <a:p>
              <a:pPr lvl="0" algn="ctr" defTabSz="914378">
                <a:defRPr/>
              </a:pPr>
              <a:r>
                <a:rPr lang="zh-CN" altLang="en-US" b="1" dirty="0">
                  <a:solidFill>
                    <a:schemeClr val="bg1"/>
                  </a:solidFill>
                </a:rPr>
                <a:t>输入标题文本</a:t>
              </a:r>
            </a:p>
          </p:txBody>
        </p:sp>
        <p:sp>
          <p:nvSpPr>
            <p:cNvPr id="21" name="Freeform: Shape 38">
              <a:extLst>
                <a:ext uri="{FF2B5EF4-FFF2-40B4-BE49-F238E27FC236}">
                  <a16:creationId xmlns:a16="http://schemas.microsoft.com/office/drawing/2014/main" id="{86D3D337-73C3-4A67-8650-EA008AFD4C67}"/>
                </a:ext>
              </a:extLst>
            </p:cNvPr>
            <p:cNvSpPr>
              <a:spLocks/>
            </p:cNvSpPr>
            <p:nvPr/>
          </p:nvSpPr>
          <p:spPr bwMode="auto">
            <a:xfrm>
              <a:off x="2709983" y="2256676"/>
              <a:ext cx="518245" cy="425953"/>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p:spPr>
          <p:txBody>
            <a:bodyPr anchor="ctr"/>
            <a:lstStyle/>
            <a:p>
              <a:pPr algn="ctr"/>
              <a:endParaRPr/>
            </a:p>
          </p:txBody>
        </p:sp>
      </p:grpSp>
      <p:grpSp>
        <p:nvGrpSpPr>
          <p:cNvPr id="35" name="千图PPT彼岸天：ID 8661124库_组合 34">
            <a:extLst>
              <a:ext uri="{FF2B5EF4-FFF2-40B4-BE49-F238E27FC236}">
                <a16:creationId xmlns:a16="http://schemas.microsoft.com/office/drawing/2014/main" id="{E7D2E612-F47B-4DE8-946F-EC9B3715388E}"/>
              </a:ext>
            </a:extLst>
          </p:cNvPr>
          <p:cNvGrpSpPr/>
          <p:nvPr>
            <p:custDataLst>
              <p:tags r:id="rId3"/>
            </p:custDataLst>
          </p:nvPr>
        </p:nvGrpSpPr>
        <p:grpSpPr>
          <a:xfrm>
            <a:off x="5951876" y="1978549"/>
            <a:ext cx="2383982" cy="4148373"/>
            <a:chOff x="5951876" y="1978549"/>
            <a:chExt cx="2383982" cy="4148373"/>
          </a:xfrm>
        </p:grpSpPr>
        <p:sp>
          <p:nvSpPr>
            <p:cNvPr id="8" name="Oval 33">
              <a:extLst>
                <a:ext uri="{FF2B5EF4-FFF2-40B4-BE49-F238E27FC236}">
                  <a16:creationId xmlns:a16="http://schemas.microsoft.com/office/drawing/2014/main" id="{ECAFA32A-89B5-4160-9C03-CDB35F437201}"/>
                </a:ext>
              </a:extLst>
            </p:cNvPr>
            <p:cNvSpPr/>
            <p:nvPr/>
          </p:nvSpPr>
          <p:spPr>
            <a:xfrm>
              <a:off x="6045940" y="1978549"/>
              <a:ext cx="2184718" cy="2184719"/>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9" name="Group 41">
              <a:extLst>
                <a:ext uri="{FF2B5EF4-FFF2-40B4-BE49-F238E27FC236}">
                  <a16:creationId xmlns:a16="http://schemas.microsoft.com/office/drawing/2014/main" id="{6BFF1FB4-08C4-4F54-86BA-B3759D01BDA8}"/>
                </a:ext>
              </a:extLst>
            </p:cNvPr>
            <p:cNvGrpSpPr/>
            <p:nvPr/>
          </p:nvGrpSpPr>
          <p:grpSpPr>
            <a:xfrm>
              <a:off x="6985264" y="3793858"/>
              <a:ext cx="306071" cy="2333064"/>
              <a:chOff x="7266120" y="3788083"/>
              <a:chExt cx="402737" cy="3069917"/>
            </a:xfrm>
          </p:grpSpPr>
          <p:sp>
            <p:nvSpPr>
              <p:cNvPr id="26" name="Rectangle 25">
                <a:extLst>
                  <a:ext uri="{FF2B5EF4-FFF2-40B4-BE49-F238E27FC236}">
                    <a16:creationId xmlns:a16="http://schemas.microsoft.com/office/drawing/2014/main" id="{4EF45791-538B-4785-A509-B6BB0D322561}"/>
                  </a:ext>
                </a:extLst>
              </p:cNvPr>
              <p:cNvSpPr/>
              <p:nvPr/>
            </p:nvSpPr>
            <p:spPr>
              <a:xfrm>
                <a:off x="7266120" y="4106559"/>
                <a:ext cx="402737" cy="2751441"/>
              </a:xfrm>
              <a:prstGeom prst="rect">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Arrow: Chevron 26">
                <a:extLst>
                  <a:ext uri="{FF2B5EF4-FFF2-40B4-BE49-F238E27FC236}">
                    <a16:creationId xmlns:a16="http://schemas.microsoft.com/office/drawing/2014/main" id="{1688CE7B-AE1A-4BC4-94EE-C24025C5344E}"/>
                  </a:ext>
                </a:extLst>
              </p:cNvPr>
              <p:cNvSpPr/>
              <p:nvPr/>
            </p:nvSpPr>
            <p:spPr>
              <a:xfrm rot="5400000">
                <a:off x="6981407" y="4072796"/>
                <a:ext cx="972164" cy="402737"/>
              </a:xfrm>
              <a:prstGeom prst="chevron">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6" name="TextBox 24">
              <a:extLst>
                <a:ext uri="{FF2B5EF4-FFF2-40B4-BE49-F238E27FC236}">
                  <a16:creationId xmlns:a16="http://schemas.microsoft.com/office/drawing/2014/main" id="{4FEE5B1E-FCFB-455B-89E6-37A6DA1B4C77}"/>
                </a:ext>
              </a:extLst>
            </p:cNvPr>
            <p:cNvSpPr txBox="1"/>
            <p:nvPr/>
          </p:nvSpPr>
          <p:spPr>
            <a:xfrm>
              <a:off x="5951876" y="3256566"/>
              <a:ext cx="2383982" cy="448049"/>
            </a:xfrm>
            <a:prstGeom prst="rect">
              <a:avLst/>
            </a:prstGeom>
            <a:noFill/>
          </p:spPr>
          <p:txBody>
            <a:bodyPr wrap="square" lIns="72000" tIns="0" rIns="72000" bIns="0" anchor="ctr" anchorCtr="0">
              <a:normAutofit/>
            </a:bodyPr>
            <a:lstStyle/>
            <a:p>
              <a:pPr algn="ctr" defTabSz="914378">
                <a:lnSpc>
                  <a:spcPct val="120000"/>
                </a:lnSpc>
                <a:defRPr/>
              </a:pPr>
              <a:r>
                <a:rPr lang="zh-CN" altLang="en-US" sz="1050" dirty="0">
                  <a:solidFill>
                    <a:schemeClr val="bg1"/>
                  </a:solidFill>
                </a:rPr>
                <a:t>请替换文字内容复制你的内容到此</a:t>
              </a:r>
              <a:br>
                <a:rPr lang="zh-CN" altLang="en-US" sz="1050" dirty="0">
                  <a:solidFill>
                    <a:schemeClr val="bg1"/>
                  </a:solidFill>
                </a:rPr>
              </a:br>
              <a:r>
                <a:rPr lang="zh-CN" altLang="en-US" sz="1050" dirty="0">
                  <a:solidFill>
                    <a:schemeClr val="bg1"/>
                  </a:solidFill>
                </a:rPr>
                <a:t>请替换文字内容复制你的内容到此</a:t>
              </a:r>
            </a:p>
          </p:txBody>
        </p:sp>
        <p:sp>
          <p:nvSpPr>
            <p:cNvPr id="17" name="Rectangle 27">
              <a:extLst>
                <a:ext uri="{FF2B5EF4-FFF2-40B4-BE49-F238E27FC236}">
                  <a16:creationId xmlns:a16="http://schemas.microsoft.com/office/drawing/2014/main" id="{E7912C1B-3879-4486-94D5-2748360D1D8B}"/>
                </a:ext>
              </a:extLst>
            </p:cNvPr>
            <p:cNvSpPr/>
            <p:nvPr/>
          </p:nvSpPr>
          <p:spPr>
            <a:xfrm>
              <a:off x="6210111" y="2911801"/>
              <a:ext cx="1867512" cy="187122"/>
            </a:xfrm>
            <a:prstGeom prst="rect">
              <a:avLst/>
            </a:prstGeom>
          </p:spPr>
          <p:txBody>
            <a:bodyPr wrap="none" lIns="72000" tIns="0" rIns="72000" bIns="0">
              <a:normAutofit fontScale="85000" lnSpcReduction="20000"/>
            </a:bodyPr>
            <a:lstStyle/>
            <a:p>
              <a:pPr lvl="0" algn="ctr" defTabSz="914378">
                <a:defRPr/>
              </a:pPr>
              <a:r>
                <a:rPr lang="zh-CN" altLang="en-US" b="1" dirty="0">
                  <a:solidFill>
                    <a:schemeClr val="bg1"/>
                  </a:solidFill>
                </a:rPr>
                <a:t>输入标题文本</a:t>
              </a:r>
            </a:p>
          </p:txBody>
        </p:sp>
        <p:sp>
          <p:nvSpPr>
            <p:cNvPr id="22" name="Freeform: Shape 39">
              <a:extLst>
                <a:ext uri="{FF2B5EF4-FFF2-40B4-BE49-F238E27FC236}">
                  <a16:creationId xmlns:a16="http://schemas.microsoft.com/office/drawing/2014/main" id="{339A15DF-7740-4F97-929A-19B338C4F8BE}"/>
                </a:ext>
              </a:extLst>
            </p:cNvPr>
            <p:cNvSpPr>
              <a:spLocks/>
            </p:cNvSpPr>
            <p:nvPr/>
          </p:nvSpPr>
          <p:spPr bwMode="auto">
            <a:xfrm>
              <a:off x="6921863" y="2283829"/>
              <a:ext cx="444006" cy="427858"/>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p:spPr>
          <p:txBody>
            <a:bodyPr anchor="ctr"/>
            <a:lstStyle/>
            <a:p>
              <a:pPr algn="ctr"/>
              <a:endParaRPr/>
            </a:p>
          </p:txBody>
        </p:sp>
      </p:grpSp>
      <p:grpSp>
        <p:nvGrpSpPr>
          <p:cNvPr id="36" name="千图PPT彼岸天：ID 8661124库_组合 35">
            <a:extLst>
              <a:ext uri="{FF2B5EF4-FFF2-40B4-BE49-F238E27FC236}">
                <a16:creationId xmlns:a16="http://schemas.microsoft.com/office/drawing/2014/main" id="{E6BC0C33-4464-4FD8-B285-7CAF0AF906E9}"/>
              </a:ext>
            </a:extLst>
          </p:cNvPr>
          <p:cNvGrpSpPr/>
          <p:nvPr>
            <p:custDataLst>
              <p:tags r:id="rId4"/>
            </p:custDataLst>
          </p:nvPr>
        </p:nvGrpSpPr>
        <p:grpSpPr>
          <a:xfrm>
            <a:off x="7972423" y="2960376"/>
            <a:ext cx="2383982" cy="3166546"/>
            <a:chOff x="7972423" y="2960376"/>
            <a:chExt cx="2383982" cy="3166546"/>
          </a:xfrm>
        </p:grpSpPr>
        <p:sp>
          <p:nvSpPr>
            <p:cNvPr id="10" name="Oval 34">
              <a:extLst>
                <a:ext uri="{FF2B5EF4-FFF2-40B4-BE49-F238E27FC236}">
                  <a16:creationId xmlns:a16="http://schemas.microsoft.com/office/drawing/2014/main" id="{D2213037-9B3A-4BAD-ABFF-D6F3E8858272}"/>
                </a:ext>
              </a:extLst>
            </p:cNvPr>
            <p:cNvSpPr/>
            <p:nvPr/>
          </p:nvSpPr>
          <p:spPr>
            <a:xfrm>
              <a:off x="8130537" y="2960376"/>
              <a:ext cx="2184718" cy="2184719"/>
            </a:xfrm>
            <a:prstGeom prst="ellipse">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1" name="Group 28">
              <a:extLst>
                <a:ext uri="{FF2B5EF4-FFF2-40B4-BE49-F238E27FC236}">
                  <a16:creationId xmlns:a16="http://schemas.microsoft.com/office/drawing/2014/main" id="{F0F29BF0-2B57-4C54-AD1E-6CFE91DC3716}"/>
                </a:ext>
              </a:extLst>
            </p:cNvPr>
            <p:cNvGrpSpPr/>
            <p:nvPr/>
          </p:nvGrpSpPr>
          <p:grpSpPr>
            <a:xfrm>
              <a:off x="9069861" y="4775685"/>
              <a:ext cx="306071" cy="1351237"/>
              <a:chOff x="1954701" y="3644290"/>
              <a:chExt cx="402737" cy="1777999"/>
            </a:xfrm>
            <a:solidFill>
              <a:schemeClr val="bg1">
                <a:lumMod val="85000"/>
              </a:schemeClr>
            </a:solidFill>
          </p:grpSpPr>
          <p:sp>
            <p:nvSpPr>
              <p:cNvPr id="24" name="Rectangle 29">
                <a:extLst>
                  <a:ext uri="{FF2B5EF4-FFF2-40B4-BE49-F238E27FC236}">
                    <a16:creationId xmlns:a16="http://schemas.microsoft.com/office/drawing/2014/main" id="{82A300FC-6D79-4907-9EDD-07A5D1962990}"/>
                  </a:ext>
                </a:extLst>
              </p:cNvPr>
              <p:cNvSpPr/>
              <p:nvPr/>
            </p:nvSpPr>
            <p:spPr>
              <a:xfrm>
                <a:off x="1954701" y="3962766"/>
                <a:ext cx="402737" cy="1459523"/>
              </a:xfrm>
              <a:prstGeom prst="rect">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Arrow: Chevron 30">
                <a:extLst>
                  <a:ext uri="{FF2B5EF4-FFF2-40B4-BE49-F238E27FC236}">
                    <a16:creationId xmlns:a16="http://schemas.microsoft.com/office/drawing/2014/main" id="{8CF1099B-A1A1-4B4F-A54D-440F03B16913}"/>
                  </a:ext>
                </a:extLst>
              </p:cNvPr>
              <p:cNvSpPr/>
              <p:nvPr/>
            </p:nvSpPr>
            <p:spPr>
              <a:xfrm rot="5400000">
                <a:off x="1669988" y="3929003"/>
                <a:ext cx="972164" cy="402737"/>
              </a:xfrm>
              <a:prstGeom prst="chevron">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4" name="TextBox 19">
              <a:extLst>
                <a:ext uri="{FF2B5EF4-FFF2-40B4-BE49-F238E27FC236}">
                  <a16:creationId xmlns:a16="http://schemas.microsoft.com/office/drawing/2014/main" id="{D7D8F68C-3575-4F5D-B628-329AD76675B4}"/>
                </a:ext>
              </a:extLst>
            </p:cNvPr>
            <p:cNvSpPr txBox="1"/>
            <p:nvPr/>
          </p:nvSpPr>
          <p:spPr>
            <a:xfrm>
              <a:off x="7972423" y="4218551"/>
              <a:ext cx="2383982" cy="448049"/>
            </a:xfrm>
            <a:prstGeom prst="rect">
              <a:avLst/>
            </a:prstGeom>
            <a:noFill/>
          </p:spPr>
          <p:txBody>
            <a:bodyPr wrap="square" lIns="72000" tIns="0" rIns="72000" bIns="0" anchor="ctr" anchorCtr="0">
              <a:normAutofit/>
            </a:bodyPr>
            <a:lstStyle/>
            <a:p>
              <a:pPr algn="ctr" defTabSz="914378">
                <a:lnSpc>
                  <a:spcPct val="120000"/>
                </a:lnSpc>
                <a:defRPr/>
              </a:pPr>
              <a:r>
                <a:rPr lang="zh-CN" altLang="en-US" sz="1050" dirty="0">
                  <a:solidFill>
                    <a:schemeClr val="bg1"/>
                  </a:solidFill>
                </a:rPr>
                <a:t>请替换文字内容复制你的内容到此</a:t>
              </a:r>
              <a:br>
                <a:rPr lang="zh-CN" altLang="en-US" sz="1050" dirty="0">
                  <a:solidFill>
                    <a:schemeClr val="bg1"/>
                  </a:solidFill>
                </a:rPr>
              </a:br>
              <a:r>
                <a:rPr lang="zh-CN" altLang="en-US" sz="1050" dirty="0">
                  <a:solidFill>
                    <a:schemeClr val="bg1"/>
                  </a:solidFill>
                </a:rPr>
                <a:t>请替换文字内容复制你的内容到此</a:t>
              </a:r>
            </a:p>
          </p:txBody>
        </p:sp>
        <p:sp>
          <p:nvSpPr>
            <p:cNvPr id="15" name="Rectangle 23">
              <a:extLst>
                <a:ext uri="{FF2B5EF4-FFF2-40B4-BE49-F238E27FC236}">
                  <a16:creationId xmlns:a16="http://schemas.microsoft.com/office/drawing/2014/main" id="{A5143036-0191-4E6A-AF11-C4E471F65E71}"/>
                </a:ext>
              </a:extLst>
            </p:cNvPr>
            <p:cNvSpPr/>
            <p:nvPr/>
          </p:nvSpPr>
          <p:spPr>
            <a:xfrm>
              <a:off x="8230659" y="3873787"/>
              <a:ext cx="1867512" cy="187122"/>
            </a:xfrm>
            <a:prstGeom prst="rect">
              <a:avLst/>
            </a:prstGeom>
          </p:spPr>
          <p:txBody>
            <a:bodyPr wrap="none" lIns="72000" tIns="0" rIns="72000" bIns="0">
              <a:normAutofit fontScale="85000" lnSpcReduction="20000"/>
            </a:bodyPr>
            <a:lstStyle/>
            <a:p>
              <a:pPr lvl="0" algn="ctr" defTabSz="914378">
                <a:defRPr/>
              </a:pPr>
              <a:r>
                <a:rPr lang="zh-CN" altLang="en-US" b="1" dirty="0">
                  <a:solidFill>
                    <a:schemeClr val="bg1"/>
                  </a:solidFill>
                </a:rPr>
                <a:t>输入标题文本</a:t>
              </a:r>
            </a:p>
          </p:txBody>
        </p:sp>
        <p:sp>
          <p:nvSpPr>
            <p:cNvPr id="23" name="Freeform: Shape 42">
              <a:extLst>
                <a:ext uri="{FF2B5EF4-FFF2-40B4-BE49-F238E27FC236}">
                  <a16:creationId xmlns:a16="http://schemas.microsoft.com/office/drawing/2014/main" id="{6F66C44B-D140-41B1-938E-5BCFFBDA7C24}"/>
                </a:ext>
              </a:extLst>
            </p:cNvPr>
            <p:cNvSpPr>
              <a:spLocks noChangeAspect="1"/>
            </p:cNvSpPr>
            <p:nvPr/>
          </p:nvSpPr>
          <p:spPr bwMode="auto">
            <a:xfrm>
              <a:off x="8979476" y="3208368"/>
              <a:ext cx="486839" cy="486326"/>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a:p>
          </p:txBody>
        </p:sp>
      </p:grpSp>
    </p:spTree>
    <p:extLst>
      <p:ext uri="{BB962C8B-B14F-4D97-AF65-F5344CB8AC3E}">
        <p14:creationId xmlns:p14="http://schemas.microsoft.com/office/powerpoint/2010/main" val="4148645654"/>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100000">
                                          <p:val>
                                            <p:strVal val="#ppt_x"/>
                                          </p:val>
                                        </p:tav>
                                      </p:tavLst>
                                    </p:anim>
                                    <p:anim calcmode="lin" valueType="num">
                                      <p:cBhvr>
                                        <p:cTn id="8" dur="500" fill="hold"/>
                                        <p:tgtEl>
                                          <p:spTgt spid="2"/>
                                        </p:tgtEl>
                                        <p:attrNameLst>
                                          <p:attrName>ppt_y</p:attrName>
                                        </p:attrNameLst>
                                      </p:cBhvr>
                                      <p:tavLst>
                                        <p:tav tm="0">
                                          <p:val>
                                            <p:strVal val="#ppt_y+#ppt_h/2"/>
                                          </p:val>
                                        </p:tav>
                                        <p:tav tm="100000">
                                          <p:val>
                                            <p:strVal val="#ppt_y"/>
                                          </p:val>
                                        </p:tav>
                                      </p:tavLst>
                                    </p:anim>
                                    <p:anim calcmode="lin" valueType="num">
                                      <p:cBhvr>
                                        <p:cTn id="9" dur="500" fill="hold"/>
                                        <p:tgtEl>
                                          <p:spTgt spid="2"/>
                                        </p:tgtEl>
                                        <p:attrNameLst>
                                          <p:attrName>ppt_w</p:attrName>
                                        </p:attrNameLst>
                                      </p:cBhvr>
                                      <p:tavLst>
                                        <p:tav tm="0">
                                          <p:val>
                                            <p:strVal val="#ppt_w"/>
                                          </p:val>
                                        </p:tav>
                                        <p:tav tm="100000">
                                          <p:val>
                                            <p:strVal val="#ppt_w"/>
                                          </p:val>
                                        </p:tav>
                                      </p:tavLst>
                                    </p:anim>
                                    <p:anim calcmode="lin" valueType="num">
                                      <p:cBhvr>
                                        <p:cTn id="10" dur="500" fill="hold"/>
                                        <p:tgtEl>
                                          <p:spTgt spid="2"/>
                                        </p:tgtEl>
                                        <p:attrNameLst>
                                          <p:attrName>ppt_h</p:attrName>
                                        </p:attrNameLst>
                                      </p:cBhvr>
                                      <p:tavLst>
                                        <p:tav tm="0">
                                          <p:val>
                                            <p:fltVal val="0"/>
                                          </p:val>
                                        </p:tav>
                                        <p:tav tm="100000">
                                          <p:val>
                                            <p:strVal val="#ppt_h"/>
                                          </p:val>
                                        </p:tav>
                                      </p:tavLst>
                                    </p:anim>
                                  </p:childTnLst>
                                </p:cTn>
                              </p:par>
                            </p:childTnLst>
                          </p:cTn>
                        </p:par>
                        <p:par>
                          <p:cTn id="11" fill="hold">
                            <p:stCondLst>
                              <p:cond delay="500"/>
                            </p:stCondLst>
                            <p:childTnLst>
                              <p:par>
                                <p:cTn id="12" presetID="17" presetClass="entr" presetSubtype="4" fill="hold" nodeType="afterEffect">
                                  <p:stCondLst>
                                    <p:cond delay="0"/>
                                  </p:stCondLst>
                                  <p:childTnLst>
                                    <p:set>
                                      <p:cBhvr>
                                        <p:cTn id="13" dur="1" fill="hold">
                                          <p:stCondLst>
                                            <p:cond delay="0"/>
                                          </p:stCondLst>
                                        </p:cTn>
                                        <p:tgtEl>
                                          <p:spTgt spid="32"/>
                                        </p:tgtEl>
                                        <p:attrNameLst>
                                          <p:attrName>style.visibility</p:attrName>
                                        </p:attrNameLst>
                                      </p:cBhvr>
                                      <p:to>
                                        <p:strVal val="visible"/>
                                      </p:to>
                                    </p:set>
                                    <p:anim calcmode="lin" valueType="num">
                                      <p:cBhvr>
                                        <p:cTn id="14" dur="500" fill="hold"/>
                                        <p:tgtEl>
                                          <p:spTgt spid="32"/>
                                        </p:tgtEl>
                                        <p:attrNameLst>
                                          <p:attrName>ppt_x</p:attrName>
                                        </p:attrNameLst>
                                      </p:cBhvr>
                                      <p:tavLst>
                                        <p:tav tm="0">
                                          <p:val>
                                            <p:strVal val="#ppt_x"/>
                                          </p:val>
                                        </p:tav>
                                        <p:tav tm="100000">
                                          <p:val>
                                            <p:strVal val="#ppt_x"/>
                                          </p:val>
                                        </p:tav>
                                      </p:tavLst>
                                    </p:anim>
                                    <p:anim calcmode="lin" valueType="num">
                                      <p:cBhvr>
                                        <p:cTn id="15" dur="500" fill="hold"/>
                                        <p:tgtEl>
                                          <p:spTgt spid="32"/>
                                        </p:tgtEl>
                                        <p:attrNameLst>
                                          <p:attrName>ppt_y</p:attrName>
                                        </p:attrNameLst>
                                      </p:cBhvr>
                                      <p:tavLst>
                                        <p:tav tm="0">
                                          <p:val>
                                            <p:strVal val="#ppt_y+#ppt_h/2"/>
                                          </p:val>
                                        </p:tav>
                                        <p:tav tm="100000">
                                          <p:val>
                                            <p:strVal val="#ppt_y"/>
                                          </p:val>
                                        </p:tav>
                                      </p:tavLst>
                                    </p:anim>
                                    <p:anim calcmode="lin" valueType="num">
                                      <p:cBhvr>
                                        <p:cTn id="16" dur="500" fill="hold"/>
                                        <p:tgtEl>
                                          <p:spTgt spid="32"/>
                                        </p:tgtEl>
                                        <p:attrNameLst>
                                          <p:attrName>ppt_w</p:attrName>
                                        </p:attrNameLst>
                                      </p:cBhvr>
                                      <p:tavLst>
                                        <p:tav tm="0">
                                          <p:val>
                                            <p:strVal val="#ppt_w"/>
                                          </p:val>
                                        </p:tav>
                                        <p:tav tm="100000">
                                          <p:val>
                                            <p:strVal val="#ppt_w"/>
                                          </p:val>
                                        </p:tav>
                                      </p:tavLst>
                                    </p:anim>
                                    <p:anim calcmode="lin" valueType="num">
                                      <p:cBhvr>
                                        <p:cTn id="17" dur="500" fill="hold"/>
                                        <p:tgtEl>
                                          <p:spTgt spid="32"/>
                                        </p:tgtEl>
                                        <p:attrNameLst>
                                          <p:attrName>ppt_h</p:attrName>
                                        </p:attrNameLst>
                                      </p:cBhvr>
                                      <p:tavLst>
                                        <p:tav tm="0">
                                          <p:val>
                                            <p:fltVal val="0"/>
                                          </p:val>
                                        </p:tav>
                                        <p:tav tm="100000">
                                          <p:val>
                                            <p:strVal val="#ppt_h"/>
                                          </p:val>
                                        </p:tav>
                                      </p:tavLst>
                                    </p:anim>
                                  </p:childTnLst>
                                </p:cTn>
                              </p:par>
                            </p:childTnLst>
                          </p:cTn>
                        </p:par>
                        <p:par>
                          <p:cTn id="18" fill="hold">
                            <p:stCondLst>
                              <p:cond delay="1000"/>
                            </p:stCondLst>
                            <p:childTnLst>
                              <p:par>
                                <p:cTn id="19" presetID="17" presetClass="entr" presetSubtype="4" fill="hold"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p:cTn id="21" dur="500" fill="hold"/>
                                        <p:tgtEl>
                                          <p:spTgt spid="35"/>
                                        </p:tgtEl>
                                        <p:attrNameLst>
                                          <p:attrName>ppt_x</p:attrName>
                                        </p:attrNameLst>
                                      </p:cBhvr>
                                      <p:tavLst>
                                        <p:tav tm="0">
                                          <p:val>
                                            <p:strVal val="#ppt_x"/>
                                          </p:val>
                                        </p:tav>
                                        <p:tav tm="100000">
                                          <p:val>
                                            <p:strVal val="#ppt_x"/>
                                          </p:val>
                                        </p:tav>
                                      </p:tavLst>
                                    </p:anim>
                                    <p:anim calcmode="lin" valueType="num">
                                      <p:cBhvr>
                                        <p:cTn id="22" dur="500" fill="hold"/>
                                        <p:tgtEl>
                                          <p:spTgt spid="35"/>
                                        </p:tgtEl>
                                        <p:attrNameLst>
                                          <p:attrName>ppt_y</p:attrName>
                                        </p:attrNameLst>
                                      </p:cBhvr>
                                      <p:tavLst>
                                        <p:tav tm="0">
                                          <p:val>
                                            <p:strVal val="#ppt_y+#ppt_h/2"/>
                                          </p:val>
                                        </p:tav>
                                        <p:tav tm="100000">
                                          <p:val>
                                            <p:strVal val="#ppt_y"/>
                                          </p:val>
                                        </p:tav>
                                      </p:tavLst>
                                    </p:anim>
                                    <p:anim calcmode="lin" valueType="num">
                                      <p:cBhvr>
                                        <p:cTn id="23" dur="500" fill="hold"/>
                                        <p:tgtEl>
                                          <p:spTgt spid="35"/>
                                        </p:tgtEl>
                                        <p:attrNameLst>
                                          <p:attrName>ppt_w</p:attrName>
                                        </p:attrNameLst>
                                      </p:cBhvr>
                                      <p:tavLst>
                                        <p:tav tm="0">
                                          <p:val>
                                            <p:strVal val="#ppt_w"/>
                                          </p:val>
                                        </p:tav>
                                        <p:tav tm="100000">
                                          <p:val>
                                            <p:strVal val="#ppt_w"/>
                                          </p:val>
                                        </p:tav>
                                      </p:tavLst>
                                    </p:anim>
                                    <p:anim calcmode="lin" valueType="num">
                                      <p:cBhvr>
                                        <p:cTn id="24" dur="500" fill="hold"/>
                                        <p:tgtEl>
                                          <p:spTgt spid="35"/>
                                        </p:tgtEl>
                                        <p:attrNameLst>
                                          <p:attrName>ppt_h</p:attrName>
                                        </p:attrNameLst>
                                      </p:cBhvr>
                                      <p:tavLst>
                                        <p:tav tm="0">
                                          <p:val>
                                            <p:fltVal val="0"/>
                                          </p:val>
                                        </p:tav>
                                        <p:tav tm="100000">
                                          <p:val>
                                            <p:strVal val="#ppt_h"/>
                                          </p:val>
                                        </p:tav>
                                      </p:tavLst>
                                    </p:anim>
                                  </p:childTnLst>
                                </p:cTn>
                              </p:par>
                            </p:childTnLst>
                          </p:cTn>
                        </p:par>
                        <p:par>
                          <p:cTn id="25" fill="hold">
                            <p:stCondLst>
                              <p:cond delay="1500"/>
                            </p:stCondLst>
                            <p:childTnLst>
                              <p:par>
                                <p:cTn id="26" presetID="17" presetClass="entr" presetSubtype="4"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p:cTn id="28" dur="500" fill="hold"/>
                                        <p:tgtEl>
                                          <p:spTgt spid="36"/>
                                        </p:tgtEl>
                                        <p:attrNameLst>
                                          <p:attrName>ppt_x</p:attrName>
                                        </p:attrNameLst>
                                      </p:cBhvr>
                                      <p:tavLst>
                                        <p:tav tm="0">
                                          <p:val>
                                            <p:strVal val="#ppt_x"/>
                                          </p:val>
                                        </p:tav>
                                        <p:tav tm="100000">
                                          <p:val>
                                            <p:strVal val="#ppt_x"/>
                                          </p:val>
                                        </p:tav>
                                      </p:tavLst>
                                    </p:anim>
                                    <p:anim calcmode="lin" valueType="num">
                                      <p:cBhvr>
                                        <p:cTn id="29" dur="500" fill="hold"/>
                                        <p:tgtEl>
                                          <p:spTgt spid="36"/>
                                        </p:tgtEl>
                                        <p:attrNameLst>
                                          <p:attrName>ppt_y</p:attrName>
                                        </p:attrNameLst>
                                      </p:cBhvr>
                                      <p:tavLst>
                                        <p:tav tm="0">
                                          <p:val>
                                            <p:strVal val="#ppt_y+#ppt_h/2"/>
                                          </p:val>
                                        </p:tav>
                                        <p:tav tm="100000">
                                          <p:val>
                                            <p:strVal val="#ppt_y"/>
                                          </p:val>
                                        </p:tav>
                                      </p:tavLst>
                                    </p:anim>
                                    <p:anim calcmode="lin" valueType="num">
                                      <p:cBhvr>
                                        <p:cTn id="30" dur="500" fill="hold"/>
                                        <p:tgtEl>
                                          <p:spTgt spid="36"/>
                                        </p:tgtEl>
                                        <p:attrNameLst>
                                          <p:attrName>ppt_w</p:attrName>
                                        </p:attrNameLst>
                                      </p:cBhvr>
                                      <p:tavLst>
                                        <p:tav tm="0">
                                          <p:val>
                                            <p:strVal val="#ppt_w"/>
                                          </p:val>
                                        </p:tav>
                                        <p:tav tm="100000">
                                          <p:val>
                                            <p:strVal val="#ppt_w"/>
                                          </p:val>
                                        </p:tav>
                                      </p:tavLst>
                                    </p:anim>
                                    <p:anim calcmode="lin" valueType="num">
                                      <p:cBhvr>
                                        <p:cTn id="31" dur="500" fill="hold"/>
                                        <p:tgtEl>
                                          <p:spTgt spid="3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文本框 48">
            <a:extLst>
              <a:ext uri="{FF2B5EF4-FFF2-40B4-BE49-F238E27FC236}">
                <a16:creationId xmlns:a16="http://schemas.microsoft.com/office/drawing/2014/main" id="{3B9A8A74-BB5A-4296-862F-773E421732CF}"/>
              </a:ext>
            </a:extLst>
          </p:cNvPr>
          <p:cNvSpPr txBox="1"/>
          <p:nvPr>
            <p:custDataLst>
              <p:tags r:id="rId1"/>
            </p:custDataLst>
          </p:nvPr>
        </p:nvSpPr>
        <p:spPr>
          <a:xfrm>
            <a:off x="4759083" y="3199996"/>
            <a:ext cx="5296788" cy="553998"/>
          </a:xfrm>
          <a:prstGeom prst="rect">
            <a:avLst/>
          </a:prstGeom>
          <a:noFill/>
        </p:spPr>
        <p:txBody>
          <a:bodyPr wrap="square" lIns="0" tIns="0" rIns="0" bIns="0" rtlCol="0">
            <a:spAutoFit/>
          </a:bodyPr>
          <a:lstStyle/>
          <a:p>
            <a:pPr lvl="0">
              <a:defRPr/>
            </a:pPr>
            <a:r>
              <a:rPr lang="zh-CN" altLang="en-US" sz="3600" dirty="0">
                <a:solidFill>
                  <a:srgbClr val="040404"/>
                </a:solidFill>
                <a:latin typeface="腾祥铁山楷书简繁合集" panose="01010104010101010101" pitchFamily="2" charset="-122"/>
                <a:ea typeface="腾祥铁山楷书简繁合集" panose="01010104010101010101" pitchFamily="2" charset="-122"/>
                <a:cs typeface="+mn-ea"/>
                <a:sym typeface="Arial" panose="020B0604020202020204" pitchFamily="34" charset="0"/>
              </a:rPr>
              <a:t>明年工作计划</a:t>
            </a:r>
          </a:p>
        </p:txBody>
      </p:sp>
      <p:sp>
        <p:nvSpPr>
          <p:cNvPr id="3" name="PA_文本框 11">
            <a:extLst>
              <a:ext uri="{FF2B5EF4-FFF2-40B4-BE49-F238E27FC236}">
                <a16:creationId xmlns:a16="http://schemas.microsoft.com/office/drawing/2014/main" id="{13AD3196-20AB-4F5B-938F-C63CF3F8D171}"/>
              </a:ext>
            </a:extLst>
          </p:cNvPr>
          <p:cNvSpPr txBox="1"/>
          <p:nvPr>
            <p:custDataLst>
              <p:tags r:id="rId2"/>
            </p:custDataLst>
          </p:nvPr>
        </p:nvSpPr>
        <p:spPr>
          <a:xfrm>
            <a:off x="4356846" y="3830737"/>
            <a:ext cx="1742076" cy="204030"/>
          </a:xfrm>
          <a:prstGeom prst="rect">
            <a:avLst/>
          </a:prstGeom>
          <a:noFill/>
        </p:spPr>
        <p:txBody>
          <a:bodyPr wrap="square" lIns="0" tIns="0" rIns="0" bIns="0" rtlCol="0">
            <a:spAutoFit/>
          </a:bodyPr>
          <a:lstStyle/>
          <a:p>
            <a:pPr marL="162530" marR="0" lvl="1" indent="-16253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mn-ea"/>
                <a:sym typeface="Arial" panose="020B0604020202020204" pitchFamily="34" charset="0"/>
              </a:rPr>
              <a:t>添加相关标题文字</a:t>
            </a:r>
            <a:endParaRPr kumimoji="0" lang="en-US" altLang="zh-CN"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sym typeface="Arial" panose="020B0604020202020204" pitchFamily="34" charset="0"/>
            </a:endParaRPr>
          </a:p>
        </p:txBody>
      </p:sp>
      <p:sp>
        <p:nvSpPr>
          <p:cNvPr id="4" name="PA_文本框 11">
            <a:extLst>
              <a:ext uri="{FF2B5EF4-FFF2-40B4-BE49-F238E27FC236}">
                <a16:creationId xmlns:a16="http://schemas.microsoft.com/office/drawing/2014/main" id="{51A16593-1F30-4020-8E4D-2DC62F932E67}"/>
              </a:ext>
            </a:extLst>
          </p:cNvPr>
          <p:cNvSpPr txBox="1"/>
          <p:nvPr>
            <p:custDataLst>
              <p:tags r:id="rId3"/>
            </p:custDataLst>
          </p:nvPr>
        </p:nvSpPr>
        <p:spPr>
          <a:xfrm>
            <a:off x="6310268" y="3830737"/>
            <a:ext cx="1742076" cy="204030"/>
          </a:xfrm>
          <a:prstGeom prst="rect">
            <a:avLst/>
          </a:prstGeom>
          <a:noFill/>
        </p:spPr>
        <p:txBody>
          <a:bodyPr wrap="square" lIns="0" tIns="0" rIns="0" bIns="0" rtlCol="0">
            <a:spAutoFit/>
          </a:bodyPr>
          <a:lstStyle/>
          <a:p>
            <a:pPr marL="162530" marR="0" lvl="1" indent="-16253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mn-ea"/>
                <a:sym typeface="Arial" panose="020B0604020202020204" pitchFamily="34" charset="0"/>
              </a:rPr>
              <a:t>添加相关标题文字</a:t>
            </a:r>
            <a:endParaRPr kumimoji="0" lang="en-US" altLang="zh-CN"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sym typeface="Arial" panose="020B0604020202020204" pitchFamily="34" charset="0"/>
            </a:endParaRPr>
          </a:p>
        </p:txBody>
      </p:sp>
      <p:sp>
        <p:nvSpPr>
          <p:cNvPr id="5" name="PA_文本框 11">
            <a:extLst>
              <a:ext uri="{FF2B5EF4-FFF2-40B4-BE49-F238E27FC236}">
                <a16:creationId xmlns:a16="http://schemas.microsoft.com/office/drawing/2014/main" id="{1A7D109B-ED34-40C9-A673-97AC569258D9}"/>
              </a:ext>
            </a:extLst>
          </p:cNvPr>
          <p:cNvSpPr txBox="1"/>
          <p:nvPr>
            <p:custDataLst>
              <p:tags r:id="rId4"/>
            </p:custDataLst>
          </p:nvPr>
        </p:nvSpPr>
        <p:spPr>
          <a:xfrm>
            <a:off x="4356846" y="4125529"/>
            <a:ext cx="1742076" cy="204030"/>
          </a:xfrm>
          <a:prstGeom prst="rect">
            <a:avLst/>
          </a:prstGeom>
          <a:noFill/>
        </p:spPr>
        <p:txBody>
          <a:bodyPr wrap="square" lIns="0" tIns="0" rIns="0" bIns="0" rtlCol="0">
            <a:spAutoFit/>
          </a:bodyPr>
          <a:lstStyle/>
          <a:p>
            <a:pPr marL="162530" marR="0" lvl="1" indent="-16253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mn-ea"/>
                <a:sym typeface="Arial" panose="020B0604020202020204" pitchFamily="34" charset="0"/>
              </a:rPr>
              <a:t>添加相关标题文字</a:t>
            </a:r>
            <a:endParaRPr kumimoji="0" lang="en-US" altLang="zh-CN"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sym typeface="Arial" panose="020B0604020202020204" pitchFamily="34" charset="0"/>
            </a:endParaRPr>
          </a:p>
        </p:txBody>
      </p:sp>
      <p:sp>
        <p:nvSpPr>
          <p:cNvPr id="6" name="PA_文本框 11">
            <a:extLst>
              <a:ext uri="{FF2B5EF4-FFF2-40B4-BE49-F238E27FC236}">
                <a16:creationId xmlns:a16="http://schemas.microsoft.com/office/drawing/2014/main" id="{F895FB7D-ADFD-4F68-AC4B-5401092C8FC7}"/>
              </a:ext>
            </a:extLst>
          </p:cNvPr>
          <p:cNvSpPr txBox="1"/>
          <p:nvPr>
            <p:custDataLst>
              <p:tags r:id="rId5"/>
            </p:custDataLst>
          </p:nvPr>
        </p:nvSpPr>
        <p:spPr>
          <a:xfrm>
            <a:off x="6310268" y="4125529"/>
            <a:ext cx="1742076" cy="204030"/>
          </a:xfrm>
          <a:prstGeom prst="rect">
            <a:avLst/>
          </a:prstGeom>
          <a:noFill/>
        </p:spPr>
        <p:txBody>
          <a:bodyPr wrap="square" lIns="0" tIns="0" rIns="0" bIns="0" rtlCol="0">
            <a:spAutoFit/>
          </a:bodyPr>
          <a:lstStyle/>
          <a:p>
            <a:pPr marL="162530" marR="0" lvl="1" indent="-16253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mn-ea"/>
                <a:sym typeface="Arial" panose="020B0604020202020204" pitchFamily="34" charset="0"/>
              </a:rPr>
              <a:t>添加相关标题文字</a:t>
            </a:r>
            <a:endParaRPr kumimoji="0" lang="en-US" altLang="zh-CN"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sym typeface="Arial" panose="020B0604020202020204" pitchFamily="34" charset="0"/>
            </a:endParaRPr>
          </a:p>
        </p:txBody>
      </p:sp>
      <p:sp>
        <p:nvSpPr>
          <p:cNvPr id="7" name="PA_矩形 259">
            <a:extLst>
              <a:ext uri="{FF2B5EF4-FFF2-40B4-BE49-F238E27FC236}">
                <a16:creationId xmlns:a16="http://schemas.microsoft.com/office/drawing/2014/main" id="{340ED436-83A5-4000-BD69-BC8B0F9DB9B2}"/>
              </a:ext>
            </a:extLst>
          </p:cNvPr>
          <p:cNvSpPr>
            <a:spLocks noChangeArrowheads="1"/>
          </p:cNvSpPr>
          <p:nvPr>
            <p:custDataLst>
              <p:tags r:id="rId6"/>
            </p:custDataLst>
          </p:nvPr>
        </p:nvSpPr>
        <p:spPr bwMode="auto">
          <a:xfrm>
            <a:off x="4514920" y="1371482"/>
            <a:ext cx="3168004" cy="210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altLang="zh-CN" sz="13082" b="0" i="0" u="none" strike="noStrike" kern="1200" cap="all" spc="284"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Arial" panose="020B0604020202020204" pitchFamily="34" charset="0"/>
                <a:sym typeface="Arial" panose="020B0604020202020204" pitchFamily="34" charset="0"/>
              </a:rPr>
              <a:t>04</a:t>
            </a:r>
            <a:endParaRPr kumimoji="0" lang="zh-CN" altLang="en-US" sz="13082" b="0" i="0" u="none" strike="noStrike" kern="1200" cap="all" spc="284"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356664542"/>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grpId="0" nodeType="withEffect">
                                  <p:stCondLst>
                                    <p:cond delay="2500"/>
                                  </p:stCondLst>
                                  <p:iterate type="lt">
                                    <p:tmPct val="30000"/>
                                  </p:iterate>
                                  <p:childTnLst>
                                    <p:set>
                                      <p:cBhvr>
                                        <p:cTn id="11" dur="1" fill="hold">
                                          <p:stCondLst>
                                            <p:cond delay="0"/>
                                          </p:stCondLst>
                                        </p:cTn>
                                        <p:tgtEl>
                                          <p:spTgt spid="2"/>
                                        </p:tgtEl>
                                        <p:attrNameLst>
                                          <p:attrName>style.visibility</p:attrName>
                                        </p:attrNameLst>
                                      </p:cBhvr>
                                      <p:to>
                                        <p:strVal val="visible"/>
                                      </p:to>
                                    </p:set>
                                    <p:animEffect transition="in" filter="wipe(left)">
                                      <p:cBhvr>
                                        <p:cTn id="12" dur="200"/>
                                        <p:tgtEl>
                                          <p:spTgt spid="2"/>
                                        </p:tgtEl>
                                      </p:cBhvr>
                                    </p:animEffect>
                                  </p:childTnLst>
                                </p:cTn>
                              </p:par>
                              <p:par>
                                <p:cTn id="13" presetID="36" presetClass="emph" presetSubtype="0" fill="hold" grpId="1" nodeType="withEffect">
                                  <p:stCondLst>
                                    <p:cond delay="2500"/>
                                  </p:stCondLst>
                                  <p:iterate type="lt">
                                    <p:tmPct val="30000"/>
                                  </p:iterate>
                                  <p:childTnLst>
                                    <p:animScale>
                                      <p:cBhvr>
                                        <p:cTn id="14" dur="50" autoRev="1" fill="hold">
                                          <p:stCondLst>
                                            <p:cond delay="0"/>
                                          </p:stCondLst>
                                        </p:cTn>
                                        <p:tgtEl>
                                          <p:spTgt spid="2"/>
                                        </p:tgtEl>
                                      </p:cBhvr>
                                      <p:to x="80000" y="100000"/>
                                    </p:animScale>
                                    <p:anim by="(#ppt_w*0.10)" calcmode="lin" valueType="num">
                                      <p:cBhvr>
                                        <p:cTn id="15" dur="50" autoRev="1" fill="hold">
                                          <p:stCondLst>
                                            <p:cond delay="0"/>
                                          </p:stCondLst>
                                        </p:cTn>
                                        <p:tgtEl>
                                          <p:spTgt spid="2"/>
                                        </p:tgtEl>
                                        <p:attrNameLst>
                                          <p:attrName>ppt_x</p:attrName>
                                        </p:attrNameLst>
                                      </p:cBhvr>
                                    </p:anim>
                                    <p:anim by="(-#ppt_w*0.10)" calcmode="lin" valueType="num">
                                      <p:cBhvr>
                                        <p:cTn id="16" dur="50" autoRev="1" fill="hold">
                                          <p:stCondLst>
                                            <p:cond delay="0"/>
                                          </p:stCondLst>
                                        </p:cTn>
                                        <p:tgtEl>
                                          <p:spTgt spid="2"/>
                                        </p:tgtEl>
                                        <p:attrNameLst>
                                          <p:attrName>ppt_y</p:attrName>
                                        </p:attrNameLst>
                                      </p:cBhvr>
                                    </p:anim>
                                    <p:animRot by="-480000">
                                      <p:cBhvr>
                                        <p:cTn id="17" dur="50" autoRev="1" fill="hold">
                                          <p:stCondLst>
                                            <p:cond delay="0"/>
                                          </p:stCondLst>
                                        </p:cTn>
                                        <p:tgtEl>
                                          <p:spTgt spid="2"/>
                                        </p:tgtEl>
                                        <p:attrNameLst>
                                          <p:attrName>r</p:attrName>
                                        </p:attrNameLst>
                                      </p:cBhvr>
                                    </p:animRot>
                                  </p:childTnLst>
                                </p:cTn>
                              </p:par>
                              <p:par>
                                <p:cTn id="18" presetID="12" presetClass="entr" presetSubtype="8" fill="hold" grpId="0" nodeType="withEffect">
                                  <p:stCondLst>
                                    <p:cond delay="270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p:tgtEl>
                                          <p:spTgt spid="3"/>
                                        </p:tgtEl>
                                        <p:attrNameLst>
                                          <p:attrName>ppt_x</p:attrName>
                                        </p:attrNameLst>
                                      </p:cBhvr>
                                      <p:tavLst>
                                        <p:tav tm="0">
                                          <p:val>
                                            <p:strVal val="#ppt_x-#ppt_w*1.125000"/>
                                          </p:val>
                                        </p:tav>
                                        <p:tav tm="100000">
                                          <p:val>
                                            <p:strVal val="#ppt_x"/>
                                          </p:val>
                                        </p:tav>
                                      </p:tavLst>
                                    </p:anim>
                                    <p:animEffect transition="in" filter="wipe(right)">
                                      <p:cBhvr>
                                        <p:cTn id="21" dur="500"/>
                                        <p:tgtEl>
                                          <p:spTgt spid="3"/>
                                        </p:tgtEl>
                                      </p:cBhvr>
                                    </p:animEffect>
                                  </p:childTnLst>
                                </p:cTn>
                              </p:par>
                              <p:par>
                                <p:cTn id="22" presetID="12" presetClass="entr" presetSubtype="8" fill="hold" grpId="0" nodeType="withEffect">
                                  <p:stCondLst>
                                    <p:cond delay="320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p:tgtEl>
                                          <p:spTgt spid="4"/>
                                        </p:tgtEl>
                                        <p:attrNameLst>
                                          <p:attrName>ppt_x</p:attrName>
                                        </p:attrNameLst>
                                      </p:cBhvr>
                                      <p:tavLst>
                                        <p:tav tm="0">
                                          <p:val>
                                            <p:strVal val="#ppt_x-#ppt_w*1.125000"/>
                                          </p:val>
                                        </p:tav>
                                        <p:tav tm="100000">
                                          <p:val>
                                            <p:strVal val="#ppt_x"/>
                                          </p:val>
                                        </p:tav>
                                      </p:tavLst>
                                    </p:anim>
                                    <p:animEffect transition="in" filter="wipe(right)">
                                      <p:cBhvr>
                                        <p:cTn id="25" dur="500"/>
                                        <p:tgtEl>
                                          <p:spTgt spid="4"/>
                                        </p:tgtEl>
                                      </p:cBhvr>
                                    </p:animEffect>
                                  </p:childTnLst>
                                </p:cTn>
                              </p:par>
                              <p:par>
                                <p:cTn id="26" presetID="12" presetClass="entr" presetSubtype="8" fill="hold" grpId="0" nodeType="withEffect">
                                  <p:stCondLst>
                                    <p:cond delay="370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p:tgtEl>
                                          <p:spTgt spid="5"/>
                                        </p:tgtEl>
                                        <p:attrNameLst>
                                          <p:attrName>ppt_x</p:attrName>
                                        </p:attrNameLst>
                                      </p:cBhvr>
                                      <p:tavLst>
                                        <p:tav tm="0">
                                          <p:val>
                                            <p:strVal val="#ppt_x-#ppt_w*1.125000"/>
                                          </p:val>
                                        </p:tav>
                                        <p:tav tm="100000">
                                          <p:val>
                                            <p:strVal val="#ppt_x"/>
                                          </p:val>
                                        </p:tav>
                                      </p:tavLst>
                                    </p:anim>
                                    <p:animEffect transition="in" filter="wipe(right)">
                                      <p:cBhvr>
                                        <p:cTn id="29" dur="500"/>
                                        <p:tgtEl>
                                          <p:spTgt spid="5"/>
                                        </p:tgtEl>
                                      </p:cBhvr>
                                    </p:animEffect>
                                  </p:childTnLst>
                                </p:cTn>
                              </p:par>
                              <p:par>
                                <p:cTn id="30" presetID="12" presetClass="entr" presetSubtype="8" fill="hold" grpId="0" nodeType="withEffect">
                                  <p:stCondLst>
                                    <p:cond delay="420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p:tgtEl>
                                          <p:spTgt spid="6"/>
                                        </p:tgtEl>
                                        <p:attrNameLst>
                                          <p:attrName>ppt_x</p:attrName>
                                        </p:attrNameLst>
                                      </p:cBhvr>
                                      <p:tavLst>
                                        <p:tav tm="0">
                                          <p:val>
                                            <p:strVal val="#ppt_x-#ppt_w*1.125000"/>
                                          </p:val>
                                        </p:tav>
                                        <p:tav tm="100000">
                                          <p:val>
                                            <p:strVal val="#ppt_x"/>
                                          </p:val>
                                        </p:tav>
                                      </p:tavLst>
                                    </p:anim>
                                    <p:animEffect transition="in" filter="wipe(right)">
                                      <p:cBhvr>
                                        <p:cTn id="3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4" grpId="0"/>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6F36A07E-8A56-463A-A1B5-FC01016D2398}"/>
              </a:ext>
            </a:extLst>
          </p:cNvPr>
          <p:cNvSpPr txBox="1"/>
          <p:nvPr/>
        </p:nvSpPr>
        <p:spPr>
          <a:xfrm>
            <a:off x="3649168" y="1793060"/>
            <a:ext cx="1210588" cy="1323439"/>
          </a:xfrm>
          <a:prstGeom prst="rect">
            <a:avLst/>
          </a:prstGeom>
          <a:noFill/>
          <a:effectLst/>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000" b="0" i="0" u="none" strike="noStrike" kern="1200" cap="none" spc="0" normalizeH="0" baseline="0" noProof="0" dirty="0">
                <a:ln>
                  <a:noFill/>
                </a:ln>
                <a:solidFill>
                  <a:srgbClr val="000000">
                    <a:lumMod val="85000"/>
                    <a:lumOff val="15000"/>
                  </a:srgbClr>
                </a:solidFill>
                <a:effectLst>
                  <a:outerShdw blurRad="63500" sx="102000" sy="102000" algn="ctr" rotWithShape="0">
                    <a:srgbClr val="FFCCCC">
                      <a:alpha val="40000"/>
                    </a:srgbClr>
                  </a:outerShdw>
                </a:effectLst>
                <a:uLnTx/>
                <a:uFillTx/>
                <a:latin typeface="方正苏新诗柳楷简体" panose="02000000000000000000" pitchFamily="2" charset="-122"/>
                <a:ea typeface="方正苏新诗柳楷简体" panose="02000000000000000000" pitchFamily="2" charset="-122"/>
                <a:cs typeface="+mn-cs"/>
              </a:rPr>
              <a:t>录</a:t>
            </a:r>
            <a:endParaRPr kumimoji="0" lang="en-US" altLang="zh-CN" sz="8000" b="0" i="0" u="none" strike="noStrike" kern="1200" cap="none" spc="0" normalizeH="0" baseline="0" noProof="0" dirty="0">
              <a:ln>
                <a:noFill/>
              </a:ln>
              <a:solidFill>
                <a:srgbClr val="000000">
                  <a:lumMod val="85000"/>
                  <a:lumOff val="15000"/>
                </a:srgbClr>
              </a:solidFill>
              <a:effectLst>
                <a:outerShdw blurRad="63500" sx="102000" sy="102000" algn="ctr" rotWithShape="0">
                  <a:srgbClr val="FFCCCC">
                    <a:alpha val="40000"/>
                  </a:srgbClr>
                </a:outerShdw>
              </a:effectLst>
              <a:uLnTx/>
              <a:uFillTx/>
              <a:latin typeface="方正苏新诗柳楷简体" panose="02000000000000000000" pitchFamily="2" charset="-122"/>
              <a:ea typeface="方正苏新诗柳楷简体" panose="02000000000000000000" pitchFamily="2" charset="-122"/>
              <a:cs typeface="+mn-cs"/>
            </a:endParaRPr>
          </a:p>
        </p:txBody>
      </p:sp>
      <p:sp>
        <p:nvSpPr>
          <p:cNvPr id="3" name="矩形 2">
            <a:extLst>
              <a:ext uri="{FF2B5EF4-FFF2-40B4-BE49-F238E27FC236}">
                <a16:creationId xmlns:a16="http://schemas.microsoft.com/office/drawing/2014/main" id="{4E74C243-955E-45AC-8D3C-A01BC04088D9}"/>
              </a:ext>
            </a:extLst>
          </p:cNvPr>
          <p:cNvSpPr/>
          <p:nvPr/>
        </p:nvSpPr>
        <p:spPr>
          <a:xfrm>
            <a:off x="2146203" y="1767660"/>
            <a:ext cx="1313180" cy="144655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800" b="0" i="0" u="none" strike="noStrike" kern="1200" cap="none" spc="0" normalizeH="0" baseline="0" noProof="0" dirty="0">
                <a:ln>
                  <a:noFill/>
                </a:ln>
                <a:solidFill>
                  <a:srgbClr val="000000">
                    <a:lumMod val="85000"/>
                    <a:lumOff val="15000"/>
                  </a:srgbClr>
                </a:solidFill>
                <a:effectLst>
                  <a:outerShdw blurRad="63500" sx="102000" sy="102000" algn="ctr" rotWithShape="0">
                    <a:srgbClr val="FFCCCC">
                      <a:alpha val="40000"/>
                    </a:srgbClr>
                  </a:outerShdw>
                </a:effectLst>
                <a:uLnTx/>
                <a:uFillTx/>
                <a:latin typeface="方正苏新诗柳楷简体" panose="02000000000000000000" pitchFamily="2" charset="-122"/>
                <a:ea typeface="方正苏新诗柳楷简体" panose="02000000000000000000" pitchFamily="2" charset="-122"/>
                <a:cs typeface="+mn-cs"/>
              </a:rPr>
              <a:t>目</a:t>
            </a:r>
            <a:endParaRPr kumimoji="0" lang="en-US" altLang="zh-CN" sz="8800" b="0" i="0" u="none" strike="noStrike" kern="1200" cap="none" spc="0" normalizeH="0" baseline="0" noProof="0" dirty="0">
              <a:ln>
                <a:noFill/>
              </a:ln>
              <a:solidFill>
                <a:srgbClr val="000000">
                  <a:lumMod val="85000"/>
                  <a:lumOff val="15000"/>
                </a:srgbClr>
              </a:solidFill>
              <a:effectLst>
                <a:outerShdw blurRad="63500" sx="102000" sy="102000" algn="ctr" rotWithShape="0">
                  <a:srgbClr val="FFCCCC">
                    <a:alpha val="40000"/>
                  </a:srgbClr>
                </a:outerShdw>
              </a:effectLst>
              <a:uLnTx/>
              <a:uFillTx/>
              <a:latin typeface="方正苏新诗柳楷简体" panose="02000000000000000000" pitchFamily="2" charset="-122"/>
              <a:ea typeface="方正苏新诗柳楷简体" panose="02000000000000000000" pitchFamily="2" charset="-122"/>
              <a:cs typeface="+mn-cs"/>
            </a:endParaRPr>
          </a:p>
        </p:txBody>
      </p:sp>
      <p:sp>
        <p:nvSpPr>
          <p:cNvPr id="4" name="任意多边形 116">
            <a:extLst>
              <a:ext uri="{FF2B5EF4-FFF2-40B4-BE49-F238E27FC236}">
                <a16:creationId xmlns:a16="http://schemas.microsoft.com/office/drawing/2014/main" id="{02754928-0539-46C3-A9B5-98E266229BED}"/>
              </a:ext>
            </a:extLst>
          </p:cNvPr>
          <p:cNvSpPr>
            <a:spLocks/>
          </p:cNvSpPr>
          <p:nvPr/>
        </p:nvSpPr>
        <p:spPr bwMode="auto">
          <a:xfrm>
            <a:off x="5974665" y="876527"/>
            <a:ext cx="1120830" cy="1120830"/>
          </a:xfrm>
          <a:custGeom>
            <a:avLst/>
            <a:gdLst>
              <a:gd name="connsiteX0" fmla="*/ 1141709 w 2279650"/>
              <a:gd name="connsiteY0" fmla="*/ 173038 h 2274888"/>
              <a:gd name="connsiteX1" fmla="*/ 813858 w 2279650"/>
              <a:gd name="connsiteY1" fmla="*/ 391536 h 2274888"/>
              <a:gd name="connsiteX2" fmla="*/ 648049 w 2279650"/>
              <a:gd name="connsiteY2" fmla="*/ 670310 h 2274888"/>
              <a:gd name="connsiteX3" fmla="*/ 354113 w 2279650"/>
              <a:gd name="connsiteY3" fmla="*/ 851136 h 2274888"/>
              <a:gd name="connsiteX4" fmla="*/ 161925 w 2279650"/>
              <a:gd name="connsiteY4" fmla="*/ 1137445 h 2274888"/>
              <a:gd name="connsiteX5" fmla="*/ 354113 w 2279650"/>
              <a:gd name="connsiteY5" fmla="*/ 1423753 h 2274888"/>
              <a:gd name="connsiteX6" fmla="*/ 648049 w 2279650"/>
              <a:gd name="connsiteY6" fmla="*/ 1608346 h 2274888"/>
              <a:gd name="connsiteX7" fmla="*/ 813858 w 2279650"/>
              <a:gd name="connsiteY7" fmla="*/ 1883353 h 2274888"/>
              <a:gd name="connsiteX8" fmla="*/ 1141709 w 2279650"/>
              <a:gd name="connsiteY8" fmla="*/ 2101851 h 2274888"/>
              <a:gd name="connsiteX9" fmla="*/ 1469560 w 2279650"/>
              <a:gd name="connsiteY9" fmla="*/ 1883353 h 2274888"/>
              <a:gd name="connsiteX10" fmla="*/ 1635370 w 2279650"/>
              <a:gd name="connsiteY10" fmla="*/ 1608346 h 2274888"/>
              <a:gd name="connsiteX11" fmla="*/ 1925537 w 2279650"/>
              <a:gd name="connsiteY11" fmla="*/ 1423753 h 2274888"/>
              <a:gd name="connsiteX12" fmla="*/ 2117725 w 2279650"/>
              <a:gd name="connsiteY12" fmla="*/ 1137445 h 2274888"/>
              <a:gd name="connsiteX13" fmla="*/ 1925537 w 2279650"/>
              <a:gd name="connsiteY13" fmla="*/ 851136 h 2274888"/>
              <a:gd name="connsiteX14" fmla="*/ 1635370 w 2279650"/>
              <a:gd name="connsiteY14" fmla="*/ 670310 h 2274888"/>
              <a:gd name="connsiteX15" fmla="*/ 1469560 w 2279650"/>
              <a:gd name="connsiteY15" fmla="*/ 391536 h 2274888"/>
              <a:gd name="connsiteX16" fmla="*/ 1141709 w 2279650"/>
              <a:gd name="connsiteY16" fmla="*/ 173038 h 2274888"/>
              <a:gd name="connsiteX17" fmla="*/ 1141709 w 2279650"/>
              <a:gd name="connsiteY17" fmla="*/ 0 h 2274888"/>
              <a:gd name="connsiteX18" fmla="*/ 1578799 w 2279650"/>
              <a:gd name="connsiteY18" fmla="*/ 350273 h 2274888"/>
              <a:gd name="connsiteX19" fmla="*/ 1721984 w 2279650"/>
              <a:gd name="connsiteY19" fmla="*/ 591320 h 2274888"/>
              <a:gd name="connsiteX20" fmla="*/ 2087481 w 2279650"/>
              <a:gd name="connsiteY20" fmla="*/ 896396 h 2274888"/>
              <a:gd name="connsiteX21" fmla="*/ 2279650 w 2279650"/>
              <a:gd name="connsiteY21" fmla="*/ 1137444 h 2274888"/>
              <a:gd name="connsiteX22" fmla="*/ 2087481 w 2279650"/>
              <a:gd name="connsiteY22" fmla="*/ 1378492 h 2274888"/>
              <a:gd name="connsiteX23" fmla="*/ 1721984 w 2279650"/>
              <a:gd name="connsiteY23" fmla="*/ 1683568 h 2274888"/>
              <a:gd name="connsiteX24" fmla="*/ 1578799 w 2279650"/>
              <a:gd name="connsiteY24" fmla="*/ 1928382 h 2274888"/>
              <a:gd name="connsiteX25" fmla="*/ 1141709 w 2279650"/>
              <a:gd name="connsiteY25" fmla="*/ 2274888 h 2274888"/>
              <a:gd name="connsiteX26" fmla="*/ 700851 w 2279650"/>
              <a:gd name="connsiteY26" fmla="*/ 1928382 h 2274888"/>
              <a:gd name="connsiteX27" fmla="*/ 557667 w 2279650"/>
              <a:gd name="connsiteY27" fmla="*/ 1683568 h 2274888"/>
              <a:gd name="connsiteX28" fmla="*/ 195937 w 2279650"/>
              <a:gd name="connsiteY28" fmla="*/ 1378492 h 2274888"/>
              <a:gd name="connsiteX29" fmla="*/ 0 w 2279650"/>
              <a:gd name="connsiteY29" fmla="*/ 1137444 h 2274888"/>
              <a:gd name="connsiteX30" fmla="*/ 195937 w 2279650"/>
              <a:gd name="connsiteY30" fmla="*/ 896396 h 2274888"/>
              <a:gd name="connsiteX31" fmla="*/ 557667 w 2279650"/>
              <a:gd name="connsiteY31" fmla="*/ 591320 h 2274888"/>
              <a:gd name="connsiteX32" fmla="*/ 700851 w 2279650"/>
              <a:gd name="connsiteY32" fmla="*/ 350273 h 2274888"/>
              <a:gd name="connsiteX33" fmla="*/ 1141709 w 2279650"/>
              <a:gd name="connsiteY33" fmla="*/ 0 h 22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79650" h="2274888">
                <a:moveTo>
                  <a:pt x="1141709" y="173038"/>
                </a:moveTo>
                <a:cubicBezTo>
                  <a:pt x="1039962" y="289822"/>
                  <a:pt x="957058" y="289822"/>
                  <a:pt x="813858" y="391536"/>
                </a:cubicBezTo>
                <a:cubicBezTo>
                  <a:pt x="670659" y="493251"/>
                  <a:pt x="648049" y="670310"/>
                  <a:pt x="648049" y="670310"/>
                </a:cubicBezTo>
                <a:cubicBezTo>
                  <a:pt x="648049" y="670310"/>
                  <a:pt x="455860" y="696681"/>
                  <a:pt x="354113" y="851136"/>
                </a:cubicBezTo>
                <a:cubicBezTo>
                  <a:pt x="256135" y="1001825"/>
                  <a:pt x="237293" y="1103540"/>
                  <a:pt x="161925" y="1137445"/>
                </a:cubicBezTo>
                <a:cubicBezTo>
                  <a:pt x="237293" y="1171350"/>
                  <a:pt x="256135" y="1273064"/>
                  <a:pt x="354113" y="1423753"/>
                </a:cubicBezTo>
                <a:cubicBezTo>
                  <a:pt x="455860" y="1578209"/>
                  <a:pt x="648049" y="1608346"/>
                  <a:pt x="648049" y="1608346"/>
                </a:cubicBezTo>
                <a:cubicBezTo>
                  <a:pt x="648049" y="1608346"/>
                  <a:pt x="670659" y="1781638"/>
                  <a:pt x="813858" y="1883353"/>
                </a:cubicBezTo>
                <a:cubicBezTo>
                  <a:pt x="957058" y="1988835"/>
                  <a:pt x="1039962" y="1988835"/>
                  <a:pt x="1141709" y="2101851"/>
                </a:cubicBezTo>
                <a:cubicBezTo>
                  <a:pt x="1243456" y="1988835"/>
                  <a:pt x="1326361" y="1988835"/>
                  <a:pt x="1469560" y="1883353"/>
                </a:cubicBezTo>
                <a:cubicBezTo>
                  <a:pt x="1612759" y="1781638"/>
                  <a:pt x="1635370" y="1608346"/>
                  <a:pt x="1635370" y="1608346"/>
                </a:cubicBezTo>
                <a:cubicBezTo>
                  <a:pt x="1635370" y="1608346"/>
                  <a:pt x="1823790" y="1578209"/>
                  <a:pt x="1925537" y="1423753"/>
                </a:cubicBezTo>
                <a:cubicBezTo>
                  <a:pt x="2027283" y="1273064"/>
                  <a:pt x="2046125" y="1171350"/>
                  <a:pt x="2117725" y="1137445"/>
                </a:cubicBezTo>
                <a:cubicBezTo>
                  <a:pt x="2046125" y="1103540"/>
                  <a:pt x="2027283" y="1001825"/>
                  <a:pt x="1925537" y="851136"/>
                </a:cubicBezTo>
                <a:cubicBezTo>
                  <a:pt x="1823790" y="696681"/>
                  <a:pt x="1635370" y="670310"/>
                  <a:pt x="1635370" y="670310"/>
                </a:cubicBezTo>
                <a:cubicBezTo>
                  <a:pt x="1635370" y="670310"/>
                  <a:pt x="1612759" y="493251"/>
                  <a:pt x="1469560" y="391536"/>
                </a:cubicBezTo>
                <a:cubicBezTo>
                  <a:pt x="1326361" y="289822"/>
                  <a:pt x="1243456" y="289822"/>
                  <a:pt x="1141709" y="173038"/>
                </a:cubicBezTo>
                <a:close/>
                <a:moveTo>
                  <a:pt x="1141709" y="0"/>
                </a:moveTo>
                <a:cubicBezTo>
                  <a:pt x="1228373" y="180786"/>
                  <a:pt x="1439382" y="252347"/>
                  <a:pt x="1578799" y="350273"/>
                </a:cubicBezTo>
                <a:cubicBezTo>
                  <a:pt x="1718216" y="444432"/>
                  <a:pt x="1721984" y="591320"/>
                  <a:pt x="1721984" y="591320"/>
                </a:cubicBezTo>
                <a:cubicBezTo>
                  <a:pt x="1721984" y="591320"/>
                  <a:pt x="1929225" y="651582"/>
                  <a:pt x="2087481" y="896396"/>
                </a:cubicBezTo>
                <a:cubicBezTo>
                  <a:pt x="2241970" y="1141211"/>
                  <a:pt x="2189218" y="1114846"/>
                  <a:pt x="2279650" y="1137444"/>
                </a:cubicBezTo>
                <a:cubicBezTo>
                  <a:pt x="2189218" y="1160042"/>
                  <a:pt x="2241970" y="1133678"/>
                  <a:pt x="2087481" y="1378492"/>
                </a:cubicBezTo>
                <a:cubicBezTo>
                  <a:pt x="1929225" y="1623306"/>
                  <a:pt x="1721984" y="1683568"/>
                  <a:pt x="1721984" y="1683568"/>
                </a:cubicBezTo>
                <a:cubicBezTo>
                  <a:pt x="1721984" y="1683568"/>
                  <a:pt x="1718216" y="1830456"/>
                  <a:pt x="1578799" y="1928382"/>
                </a:cubicBezTo>
                <a:cubicBezTo>
                  <a:pt x="1439382" y="2022541"/>
                  <a:pt x="1228373" y="2094102"/>
                  <a:pt x="1141709" y="2274888"/>
                </a:cubicBezTo>
                <a:cubicBezTo>
                  <a:pt x="1051277" y="2094102"/>
                  <a:pt x="840268" y="2022541"/>
                  <a:pt x="700851" y="1928382"/>
                </a:cubicBezTo>
                <a:cubicBezTo>
                  <a:pt x="565203" y="1830456"/>
                  <a:pt x="557667" y="1683568"/>
                  <a:pt x="557667" y="1683568"/>
                </a:cubicBezTo>
                <a:cubicBezTo>
                  <a:pt x="557667" y="1683568"/>
                  <a:pt x="350426" y="1623306"/>
                  <a:pt x="195937" y="1378492"/>
                </a:cubicBezTo>
                <a:cubicBezTo>
                  <a:pt x="37680" y="1133678"/>
                  <a:pt x="94200" y="1160042"/>
                  <a:pt x="0" y="1137444"/>
                </a:cubicBezTo>
                <a:cubicBezTo>
                  <a:pt x="94200" y="1114846"/>
                  <a:pt x="37680" y="1141211"/>
                  <a:pt x="195937" y="896396"/>
                </a:cubicBezTo>
                <a:cubicBezTo>
                  <a:pt x="350426" y="651582"/>
                  <a:pt x="557667" y="591320"/>
                  <a:pt x="557667" y="591320"/>
                </a:cubicBezTo>
                <a:cubicBezTo>
                  <a:pt x="557667" y="591320"/>
                  <a:pt x="565203" y="444432"/>
                  <a:pt x="700851" y="350273"/>
                </a:cubicBezTo>
                <a:cubicBezTo>
                  <a:pt x="840268" y="252347"/>
                  <a:pt x="1051277" y="180786"/>
                  <a:pt x="1141709" y="0"/>
                </a:cubicBezTo>
                <a:close/>
              </a:path>
            </a:pathLst>
          </a:custGeom>
          <a:solidFill>
            <a:schemeClr val="tx1"/>
          </a:solidFill>
          <a:ln>
            <a:noFill/>
          </a:ln>
        </p:spPr>
        <p:txBody>
          <a:bodyPr vert="horz" wrap="square" lIns="91440" tIns="45720" rIns="91440" bIns="45720" numCol="1"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000" b="0" i="0" u="none" strike="noStrike" kern="1200" cap="none" spc="0" normalizeH="0" baseline="0" noProof="0" dirty="0">
                <a:ln>
                  <a:noFill/>
                </a:ln>
                <a:solidFill>
                  <a:srgbClr val="000000"/>
                </a:solidFill>
                <a:effectLst/>
                <a:uLnTx/>
                <a:uFillTx/>
                <a:latin typeface="方正苏新诗柳楷简体" panose="02000000000000000000" pitchFamily="2" charset="-122"/>
                <a:ea typeface="方正苏新诗柳楷简体" panose="02000000000000000000" pitchFamily="2" charset="-122"/>
                <a:cs typeface="+mn-cs"/>
              </a:rPr>
              <a:t>壹</a:t>
            </a:r>
          </a:p>
        </p:txBody>
      </p:sp>
      <p:sp>
        <p:nvSpPr>
          <p:cNvPr id="5" name="矩形 4">
            <a:extLst>
              <a:ext uri="{FF2B5EF4-FFF2-40B4-BE49-F238E27FC236}">
                <a16:creationId xmlns:a16="http://schemas.microsoft.com/office/drawing/2014/main" id="{0EC4A9F5-2B60-41E5-8F33-D417A829CB0E}"/>
              </a:ext>
            </a:extLst>
          </p:cNvPr>
          <p:cNvSpPr/>
          <p:nvPr/>
        </p:nvSpPr>
        <p:spPr>
          <a:xfrm>
            <a:off x="7095495" y="1021444"/>
            <a:ext cx="3966916" cy="830997"/>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0000"/>
                </a:solidFill>
                <a:effectLst/>
                <a:uLnTx/>
                <a:uFillTx/>
                <a:latin typeface="方正苏新诗柳楷简体" panose="02000000000000000000" pitchFamily="2" charset="-122"/>
                <a:ea typeface="方正苏新诗柳楷简体" panose="02000000000000000000" pitchFamily="2" charset="-122"/>
                <a:cs typeface="+mn-cs"/>
              </a:rPr>
              <a:t>请插入您的文本内容，请插入您的文本内容，请插入您的文本内容</a:t>
            </a:r>
          </a:p>
        </p:txBody>
      </p:sp>
      <p:sp>
        <p:nvSpPr>
          <p:cNvPr id="6" name="任意多边形 121">
            <a:extLst>
              <a:ext uri="{FF2B5EF4-FFF2-40B4-BE49-F238E27FC236}">
                <a16:creationId xmlns:a16="http://schemas.microsoft.com/office/drawing/2014/main" id="{3A7F6AE3-2A2A-459F-9E36-A7F59C5D8B27}"/>
              </a:ext>
            </a:extLst>
          </p:cNvPr>
          <p:cNvSpPr>
            <a:spLocks/>
          </p:cNvSpPr>
          <p:nvPr/>
        </p:nvSpPr>
        <p:spPr bwMode="auto">
          <a:xfrm>
            <a:off x="5974665" y="2238296"/>
            <a:ext cx="1120830" cy="1120830"/>
          </a:xfrm>
          <a:custGeom>
            <a:avLst/>
            <a:gdLst>
              <a:gd name="connsiteX0" fmla="*/ 1141709 w 2279650"/>
              <a:gd name="connsiteY0" fmla="*/ 173038 h 2274888"/>
              <a:gd name="connsiteX1" fmla="*/ 813858 w 2279650"/>
              <a:gd name="connsiteY1" fmla="*/ 391536 h 2274888"/>
              <a:gd name="connsiteX2" fmla="*/ 648049 w 2279650"/>
              <a:gd name="connsiteY2" fmla="*/ 670310 h 2274888"/>
              <a:gd name="connsiteX3" fmla="*/ 354113 w 2279650"/>
              <a:gd name="connsiteY3" fmla="*/ 851136 h 2274888"/>
              <a:gd name="connsiteX4" fmla="*/ 161925 w 2279650"/>
              <a:gd name="connsiteY4" fmla="*/ 1137445 h 2274888"/>
              <a:gd name="connsiteX5" fmla="*/ 354113 w 2279650"/>
              <a:gd name="connsiteY5" fmla="*/ 1423753 h 2274888"/>
              <a:gd name="connsiteX6" fmla="*/ 648049 w 2279650"/>
              <a:gd name="connsiteY6" fmla="*/ 1608346 h 2274888"/>
              <a:gd name="connsiteX7" fmla="*/ 813858 w 2279650"/>
              <a:gd name="connsiteY7" fmla="*/ 1883353 h 2274888"/>
              <a:gd name="connsiteX8" fmla="*/ 1141709 w 2279650"/>
              <a:gd name="connsiteY8" fmla="*/ 2101851 h 2274888"/>
              <a:gd name="connsiteX9" fmla="*/ 1469560 w 2279650"/>
              <a:gd name="connsiteY9" fmla="*/ 1883353 h 2274888"/>
              <a:gd name="connsiteX10" fmla="*/ 1635370 w 2279650"/>
              <a:gd name="connsiteY10" fmla="*/ 1608346 h 2274888"/>
              <a:gd name="connsiteX11" fmla="*/ 1925537 w 2279650"/>
              <a:gd name="connsiteY11" fmla="*/ 1423753 h 2274888"/>
              <a:gd name="connsiteX12" fmla="*/ 2117725 w 2279650"/>
              <a:gd name="connsiteY12" fmla="*/ 1137445 h 2274888"/>
              <a:gd name="connsiteX13" fmla="*/ 1925537 w 2279650"/>
              <a:gd name="connsiteY13" fmla="*/ 851136 h 2274888"/>
              <a:gd name="connsiteX14" fmla="*/ 1635370 w 2279650"/>
              <a:gd name="connsiteY14" fmla="*/ 670310 h 2274888"/>
              <a:gd name="connsiteX15" fmla="*/ 1469560 w 2279650"/>
              <a:gd name="connsiteY15" fmla="*/ 391536 h 2274888"/>
              <a:gd name="connsiteX16" fmla="*/ 1141709 w 2279650"/>
              <a:gd name="connsiteY16" fmla="*/ 173038 h 2274888"/>
              <a:gd name="connsiteX17" fmla="*/ 1141709 w 2279650"/>
              <a:gd name="connsiteY17" fmla="*/ 0 h 2274888"/>
              <a:gd name="connsiteX18" fmla="*/ 1578799 w 2279650"/>
              <a:gd name="connsiteY18" fmla="*/ 350273 h 2274888"/>
              <a:gd name="connsiteX19" fmla="*/ 1721984 w 2279650"/>
              <a:gd name="connsiteY19" fmla="*/ 591320 h 2274888"/>
              <a:gd name="connsiteX20" fmla="*/ 2087481 w 2279650"/>
              <a:gd name="connsiteY20" fmla="*/ 896396 h 2274888"/>
              <a:gd name="connsiteX21" fmla="*/ 2279650 w 2279650"/>
              <a:gd name="connsiteY21" fmla="*/ 1137444 h 2274888"/>
              <a:gd name="connsiteX22" fmla="*/ 2087481 w 2279650"/>
              <a:gd name="connsiteY22" fmla="*/ 1378492 h 2274888"/>
              <a:gd name="connsiteX23" fmla="*/ 1721984 w 2279650"/>
              <a:gd name="connsiteY23" fmla="*/ 1683568 h 2274888"/>
              <a:gd name="connsiteX24" fmla="*/ 1578799 w 2279650"/>
              <a:gd name="connsiteY24" fmla="*/ 1928382 h 2274888"/>
              <a:gd name="connsiteX25" fmla="*/ 1141709 w 2279650"/>
              <a:gd name="connsiteY25" fmla="*/ 2274888 h 2274888"/>
              <a:gd name="connsiteX26" fmla="*/ 700851 w 2279650"/>
              <a:gd name="connsiteY26" fmla="*/ 1928382 h 2274888"/>
              <a:gd name="connsiteX27" fmla="*/ 557667 w 2279650"/>
              <a:gd name="connsiteY27" fmla="*/ 1683568 h 2274888"/>
              <a:gd name="connsiteX28" fmla="*/ 195937 w 2279650"/>
              <a:gd name="connsiteY28" fmla="*/ 1378492 h 2274888"/>
              <a:gd name="connsiteX29" fmla="*/ 0 w 2279650"/>
              <a:gd name="connsiteY29" fmla="*/ 1137444 h 2274888"/>
              <a:gd name="connsiteX30" fmla="*/ 195937 w 2279650"/>
              <a:gd name="connsiteY30" fmla="*/ 896396 h 2274888"/>
              <a:gd name="connsiteX31" fmla="*/ 557667 w 2279650"/>
              <a:gd name="connsiteY31" fmla="*/ 591320 h 2274888"/>
              <a:gd name="connsiteX32" fmla="*/ 700851 w 2279650"/>
              <a:gd name="connsiteY32" fmla="*/ 350273 h 2274888"/>
              <a:gd name="connsiteX33" fmla="*/ 1141709 w 2279650"/>
              <a:gd name="connsiteY33" fmla="*/ 0 h 22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79650" h="2274888">
                <a:moveTo>
                  <a:pt x="1141709" y="173038"/>
                </a:moveTo>
                <a:cubicBezTo>
                  <a:pt x="1039962" y="289822"/>
                  <a:pt x="957058" y="289822"/>
                  <a:pt x="813858" y="391536"/>
                </a:cubicBezTo>
                <a:cubicBezTo>
                  <a:pt x="670659" y="493251"/>
                  <a:pt x="648049" y="670310"/>
                  <a:pt x="648049" y="670310"/>
                </a:cubicBezTo>
                <a:cubicBezTo>
                  <a:pt x="648049" y="670310"/>
                  <a:pt x="455860" y="696681"/>
                  <a:pt x="354113" y="851136"/>
                </a:cubicBezTo>
                <a:cubicBezTo>
                  <a:pt x="256135" y="1001825"/>
                  <a:pt x="237293" y="1103540"/>
                  <a:pt x="161925" y="1137445"/>
                </a:cubicBezTo>
                <a:cubicBezTo>
                  <a:pt x="237293" y="1171350"/>
                  <a:pt x="256135" y="1273064"/>
                  <a:pt x="354113" y="1423753"/>
                </a:cubicBezTo>
                <a:cubicBezTo>
                  <a:pt x="455860" y="1578209"/>
                  <a:pt x="648049" y="1608346"/>
                  <a:pt x="648049" y="1608346"/>
                </a:cubicBezTo>
                <a:cubicBezTo>
                  <a:pt x="648049" y="1608346"/>
                  <a:pt x="670659" y="1781638"/>
                  <a:pt x="813858" y="1883353"/>
                </a:cubicBezTo>
                <a:cubicBezTo>
                  <a:pt x="957058" y="1988835"/>
                  <a:pt x="1039962" y="1988835"/>
                  <a:pt x="1141709" y="2101851"/>
                </a:cubicBezTo>
                <a:cubicBezTo>
                  <a:pt x="1243456" y="1988835"/>
                  <a:pt x="1326361" y="1988835"/>
                  <a:pt x="1469560" y="1883353"/>
                </a:cubicBezTo>
                <a:cubicBezTo>
                  <a:pt x="1612759" y="1781638"/>
                  <a:pt x="1635370" y="1608346"/>
                  <a:pt x="1635370" y="1608346"/>
                </a:cubicBezTo>
                <a:cubicBezTo>
                  <a:pt x="1635370" y="1608346"/>
                  <a:pt x="1823790" y="1578209"/>
                  <a:pt x="1925537" y="1423753"/>
                </a:cubicBezTo>
                <a:cubicBezTo>
                  <a:pt x="2027283" y="1273064"/>
                  <a:pt x="2046125" y="1171350"/>
                  <a:pt x="2117725" y="1137445"/>
                </a:cubicBezTo>
                <a:cubicBezTo>
                  <a:pt x="2046125" y="1103540"/>
                  <a:pt x="2027283" y="1001825"/>
                  <a:pt x="1925537" y="851136"/>
                </a:cubicBezTo>
                <a:cubicBezTo>
                  <a:pt x="1823790" y="696681"/>
                  <a:pt x="1635370" y="670310"/>
                  <a:pt x="1635370" y="670310"/>
                </a:cubicBezTo>
                <a:cubicBezTo>
                  <a:pt x="1635370" y="670310"/>
                  <a:pt x="1612759" y="493251"/>
                  <a:pt x="1469560" y="391536"/>
                </a:cubicBezTo>
                <a:cubicBezTo>
                  <a:pt x="1326361" y="289822"/>
                  <a:pt x="1243456" y="289822"/>
                  <a:pt x="1141709" y="173038"/>
                </a:cubicBezTo>
                <a:close/>
                <a:moveTo>
                  <a:pt x="1141709" y="0"/>
                </a:moveTo>
                <a:cubicBezTo>
                  <a:pt x="1228373" y="180786"/>
                  <a:pt x="1439382" y="252347"/>
                  <a:pt x="1578799" y="350273"/>
                </a:cubicBezTo>
                <a:cubicBezTo>
                  <a:pt x="1718216" y="444432"/>
                  <a:pt x="1721984" y="591320"/>
                  <a:pt x="1721984" y="591320"/>
                </a:cubicBezTo>
                <a:cubicBezTo>
                  <a:pt x="1721984" y="591320"/>
                  <a:pt x="1929225" y="651582"/>
                  <a:pt x="2087481" y="896396"/>
                </a:cubicBezTo>
                <a:cubicBezTo>
                  <a:pt x="2241970" y="1141211"/>
                  <a:pt x="2189218" y="1114846"/>
                  <a:pt x="2279650" y="1137444"/>
                </a:cubicBezTo>
                <a:cubicBezTo>
                  <a:pt x="2189218" y="1160042"/>
                  <a:pt x="2241970" y="1133678"/>
                  <a:pt x="2087481" y="1378492"/>
                </a:cubicBezTo>
                <a:cubicBezTo>
                  <a:pt x="1929225" y="1623306"/>
                  <a:pt x="1721984" y="1683568"/>
                  <a:pt x="1721984" y="1683568"/>
                </a:cubicBezTo>
                <a:cubicBezTo>
                  <a:pt x="1721984" y="1683568"/>
                  <a:pt x="1718216" y="1830456"/>
                  <a:pt x="1578799" y="1928382"/>
                </a:cubicBezTo>
                <a:cubicBezTo>
                  <a:pt x="1439382" y="2022541"/>
                  <a:pt x="1228373" y="2094102"/>
                  <a:pt x="1141709" y="2274888"/>
                </a:cubicBezTo>
                <a:cubicBezTo>
                  <a:pt x="1051277" y="2094102"/>
                  <a:pt x="840268" y="2022541"/>
                  <a:pt x="700851" y="1928382"/>
                </a:cubicBezTo>
                <a:cubicBezTo>
                  <a:pt x="565203" y="1830456"/>
                  <a:pt x="557667" y="1683568"/>
                  <a:pt x="557667" y="1683568"/>
                </a:cubicBezTo>
                <a:cubicBezTo>
                  <a:pt x="557667" y="1683568"/>
                  <a:pt x="350426" y="1623306"/>
                  <a:pt x="195937" y="1378492"/>
                </a:cubicBezTo>
                <a:cubicBezTo>
                  <a:pt x="37680" y="1133678"/>
                  <a:pt x="94200" y="1160042"/>
                  <a:pt x="0" y="1137444"/>
                </a:cubicBezTo>
                <a:cubicBezTo>
                  <a:pt x="94200" y="1114846"/>
                  <a:pt x="37680" y="1141211"/>
                  <a:pt x="195937" y="896396"/>
                </a:cubicBezTo>
                <a:cubicBezTo>
                  <a:pt x="350426" y="651582"/>
                  <a:pt x="557667" y="591320"/>
                  <a:pt x="557667" y="591320"/>
                </a:cubicBezTo>
                <a:cubicBezTo>
                  <a:pt x="557667" y="591320"/>
                  <a:pt x="565203" y="444432"/>
                  <a:pt x="700851" y="350273"/>
                </a:cubicBezTo>
                <a:cubicBezTo>
                  <a:pt x="840268" y="252347"/>
                  <a:pt x="1051277" y="180786"/>
                  <a:pt x="1141709" y="0"/>
                </a:cubicBezTo>
                <a:close/>
              </a:path>
            </a:pathLst>
          </a:custGeom>
          <a:solidFill>
            <a:schemeClr val="tx1"/>
          </a:solidFill>
          <a:ln>
            <a:noFill/>
          </a:ln>
        </p:spPr>
        <p:txBody>
          <a:bodyPr vert="horz" wrap="square" lIns="91440" tIns="45720" rIns="91440" bIns="45720" numCol="1"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000" b="0" i="0" u="none" strike="noStrike" kern="1200" cap="none" spc="0" normalizeH="0" baseline="0" noProof="0" dirty="0">
                <a:ln>
                  <a:noFill/>
                </a:ln>
                <a:solidFill>
                  <a:srgbClr val="000000"/>
                </a:solidFill>
                <a:effectLst/>
                <a:uLnTx/>
                <a:uFillTx/>
                <a:latin typeface="方正苏新诗柳楷简体" panose="02000000000000000000" pitchFamily="2" charset="-122"/>
                <a:ea typeface="方正苏新诗柳楷简体" panose="02000000000000000000" pitchFamily="2" charset="-122"/>
                <a:cs typeface="+mn-cs"/>
              </a:rPr>
              <a:t>贰</a:t>
            </a:r>
          </a:p>
        </p:txBody>
      </p:sp>
      <p:sp>
        <p:nvSpPr>
          <p:cNvPr id="7" name="矩形 6">
            <a:extLst>
              <a:ext uri="{FF2B5EF4-FFF2-40B4-BE49-F238E27FC236}">
                <a16:creationId xmlns:a16="http://schemas.microsoft.com/office/drawing/2014/main" id="{DFA0348D-D0DA-4881-95EE-8647C36E9419}"/>
              </a:ext>
            </a:extLst>
          </p:cNvPr>
          <p:cNvSpPr/>
          <p:nvPr/>
        </p:nvSpPr>
        <p:spPr>
          <a:xfrm>
            <a:off x="7095495" y="2383213"/>
            <a:ext cx="3966916" cy="830997"/>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0000"/>
                </a:solidFill>
                <a:effectLst/>
                <a:uLnTx/>
                <a:uFillTx/>
                <a:latin typeface="方正苏新诗柳楷简体" panose="02000000000000000000" pitchFamily="2" charset="-122"/>
                <a:ea typeface="方正苏新诗柳楷简体" panose="02000000000000000000" pitchFamily="2" charset="-122"/>
                <a:cs typeface="+mn-cs"/>
              </a:rPr>
              <a:t>请插入您的文本内容，请插入您的文本内容，请插入您的文本内容</a:t>
            </a:r>
          </a:p>
        </p:txBody>
      </p:sp>
      <p:sp>
        <p:nvSpPr>
          <p:cNvPr id="8" name="任意多边形 124">
            <a:extLst>
              <a:ext uri="{FF2B5EF4-FFF2-40B4-BE49-F238E27FC236}">
                <a16:creationId xmlns:a16="http://schemas.microsoft.com/office/drawing/2014/main" id="{CBD1FB82-0AE6-42AA-BE6E-6E9BA6C46A8D}"/>
              </a:ext>
            </a:extLst>
          </p:cNvPr>
          <p:cNvSpPr>
            <a:spLocks/>
          </p:cNvSpPr>
          <p:nvPr/>
        </p:nvSpPr>
        <p:spPr bwMode="auto">
          <a:xfrm>
            <a:off x="5974665" y="3600064"/>
            <a:ext cx="1120830" cy="1120830"/>
          </a:xfrm>
          <a:custGeom>
            <a:avLst/>
            <a:gdLst>
              <a:gd name="connsiteX0" fmla="*/ 1141709 w 2279650"/>
              <a:gd name="connsiteY0" fmla="*/ 173038 h 2274888"/>
              <a:gd name="connsiteX1" fmla="*/ 813858 w 2279650"/>
              <a:gd name="connsiteY1" fmla="*/ 391536 h 2274888"/>
              <a:gd name="connsiteX2" fmla="*/ 648049 w 2279650"/>
              <a:gd name="connsiteY2" fmla="*/ 670310 h 2274888"/>
              <a:gd name="connsiteX3" fmla="*/ 354113 w 2279650"/>
              <a:gd name="connsiteY3" fmla="*/ 851136 h 2274888"/>
              <a:gd name="connsiteX4" fmla="*/ 161925 w 2279650"/>
              <a:gd name="connsiteY4" fmla="*/ 1137445 h 2274888"/>
              <a:gd name="connsiteX5" fmla="*/ 354113 w 2279650"/>
              <a:gd name="connsiteY5" fmla="*/ 1423753 h 2274888"/>
              <a:gd name="connsiteX6" fmla="*/ 648049 w 2279650"/>
              <a:gd name="connsiteY6" fmla="*/ 1608346 h 2274888"/>
              <a:gd name="connsiteX7" fmla="*/ 813858 w 2279650"/>
              <a:gd name="connsiteY7" fmla="*/ 1883353 h 2274888"/>
              <a:gd name="connsiteX8" fmla="*/ 1141709 w 2279650"/>
              <a:gd name="connsiteY8" fmla="*/ 2101851 h 2274888"/>
              <a:gd name="connsiteX9" fmla="*/ 1469560 w 2279650"/>
              <a:gd name="connsiteY9" fmla="*/ 1883353 h 2274888"/>
              <a:gd name="connsiteX10" fmla="*/ 1635370 w 2279650"/>
              <a:gd name="connsiteY10" fmla="*/ 1608346 h 2274888"/>
              <a:gd name="connsiteX11" fmla="*/ 1925537 w 2279650"/>
              <a:gd name="connsiteY11" fmla="*/ 1423753 h 2274888"/>
              <a:gd name="connsiteX12" fmla="*/ 2117725 w 2279650"/>
              <a:gd name="connsiteY12" fmla="*/ 1137445 h 2274888"/>
              <a:gd name="connsiteX13" fmla="*/ 1925537 w 2279650"/>
              <a:gd name="connsiteY13" fmla="*/ 851136 h 2274888"/>
              <a:gd name="connsiteX14" fmla="*/ 1635370 w 2279650"/>
              <a:gd name="connsiteY14" fmla="*/ 670310 h 2274888"/>
              <a:gd name="connsiteX15" fmla="*/ 1469560 w 2279650"/>
              <a:gd name="connsiteY15" fmla="*/ 391536 h 2274888"/>
              <a:gd name="connsiteX16" fmla="*/ 1141709 w 2279650"/>
              <a:gd name="connsiteY16" fmla="*/ 173038 h 2274888"/>
              <a:gd name="connsiteX17" fmla="*/ 1141709 w 2279650"/>
              <a:gd name="connsiteY17" fmla="*/ 0 h 2274888"/>
              <a:gd name="connsiteX18" fmla="*/ 1578799 w 2279650"/>
              <a:gd name="connsiteY18" fmla="*/ 350273 h 2274888"/>
              <a:gd name="connsiteX19" fmla="*/ 1721984 w 2279650"/>
              <a:gd name="connsiteY19" fmla="*/ 591320 h 2274888"/>
              <a:gd name="connsiteX20" fmla="*/ 2087481 w 2279650"/>
              <a:gd name="connsiteY20" fmla="*/ 896396 h 2274888"/>
              <a:gd name="connsiteX21" fmla="*/ 2279650 w 2279650"/>
              <a:gd name="connsiteY21" fmla="*/ 1137444 h 2274888"/>
              <a:gd name="connsiteX22" fmla="*/ 2087481 w 2279650"/>
              <a:gd name="connsiteY22" fmla="*/ 1378492 h 2274888"/>
              <a:gd name="connsiteX23" fmla="*/ 1721984 w 2279650"/>
              <a:gd name="connsiteY23" fmla="*/ 1683568 h 2274888"/>
              <a:gd name="connsiteX24" fmla="*/ 1578799 w 2279650"/>
              <a:gd name="connsiteY24" fmla="*/ 1928382 h 2274888"/>
              <a:gd name="connsiteX25" fmla="*/ 1141709 w 2279650"/>
              <a:gd name="connsiteY25" fmla="*/ 2274888 h 2274888"/>
              <a:gd name="connsiteX26" fmla="*/ 700851 w 2279650"/>
              <a:gd name="connsiteY26" fmla="*/ 1928382 h 2274888"/>
              <a:gd name="connsiteX27" fmla="*/ 557667 w 2279650"/>
              <a:gd name="connsiteY27" fmla="*/ 1683568 h 2274888"/>
              <a:gd name="connsiteX28" fmla="*/ 195937 w 2279650"/>
              <a:gd name="connsiteY28" fmla="*/ 1378492 h 2274888"/>
              <a:gd name="connsiteX29" fmla="*/ 0 w 2279650"/>
              <a:gd name="connsiteY29" fmla="*/ 1137444 h 2274888"/>
              <a:gd name="connsiteX30" fmla="*/ 195937 w 2279650"/>
              <a:gd name="connsiteY30" fmla="*/ 896396 h 2274888"/>
              <a:gd name="connsiteX31" fmla="*/ 557667 w 2279650"/>
              <a:gd name="connsiteY31" fmla="*/ 591320 h 2274888"/>
              <a:gd name="connsiteX32" fmla="*/ 700851 w 2279650"/>
              <a:gd name="connsiteY32" fmla="*/ 350273 h 2274888"/>
              <a:gd name="connsiteX33" fmla="*/ 1141709 w 2279650"/>
              <a:gd name="connsiteY33" fmla="*/ 0 h 22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79650" h="2274888">
                <a:moveTo>
                  <a:pt x="1141709" y="173038"/>
                </a:moveTo>
                <a:cubicBezTo>
                  <a:pt x="1039962" y="289822"/>
                  <a:pt x="957058" y="289822"/>
                  <a:pt x="813858" y="391536"/>
                </a:cubicBezTo>
                <a:cubicBezTo>
                  <a:pt x="670659" y="493251"/>
                  <a:pt x="648049" y="670310"/>
                  <a:pt x="648049" y="670310"/>
                </a:cubicBezTo>
                <a:cubicBezTo>
                  <a:pt x="648049" y="670310"/>
                  <a:pt x="455860" y="696681"/>
                  <a:pt x="354113" y="851136"/>
                </a:cubicBezTo>
                <a:cubicBezTo>
                  <a:pt x="256135" y="1001825"/>
                  <a:pt x="237293" y="1103540"/>
                  <a:pt x="161925" y="1137445"/>
                </a:cubicBezTo>
                <a:cubicBezTo>
                  <a:pt x="237293" y="1171350"/>
                  <a:pt x="256135" y="1273064"/>
                  <a:pt x="354113" y="1423753"/>
                </a:cubicBezTo>
                <a:cubicBezTo>
                  <a:pt x="455860" y="1578209"/>
                  <a:pt x="648049" y="1608346"/>
                  <a:pt x="648049" y="1608346"/>
                </a:cubicBezTo>
                <a:cubicBezTo>
                  <a:pt x="648049" y="1608346"/>
                  <a:pt x="670659" y="1781638"/>
                  <a:pt x="813858" y="1883353"/>
                </a:cubicBezTo>
                <a:cubicBezTo>
                  <a:pt x="957058" y="1988835"/>
                  <a:pt x="1039962" y="1988835"/>
                  <a:pt x="1141709" y="2101851"/>
                </a:cubicBezTo>
                <a:cubicBezTo>
                  <a:pt x="1243456" y="1988835"/>
                  <a:pt x="1326361" y="1988835"/>
                  <a:pt x="1469560" y="1883353"/>
                </a:cubicBezTo>
                <a:cubicBezTo>
                  <a:pt x="1612759" y="1781638"/>
                  <a:pt x="1635370" y="1608346"/>
                  <a:pt x="1635370" y="1608346"/>
                </a:cubicBezTo>
                <a:cubicBezTo>
                  <a:pt x="1635370" y="1608346"/>
                  <a:pt x="1823790" y="1578209"/>
                  <a:pt x="1925537" y="1423753"/>
                </a:cubicBezTo>
                <a:cubicBezTo>
                  <a:pt x="2027283" y="1273064"/>
                  <a:pt x="2046125" y="1171350"/>
                  <a:pt x="2117725" y="1137445"/>
                </a:cubicBezTo>
                <a:cubicBezTo>
                  <a:pt x="2046125" y="1103540"/>
                  <a:pt x="2027283" y="1001825"/>
                  <a:pt x="1925537" y="851136"/>
                </a:cubicBezTo>
                <a:cubicBezTo>
                  <a:pt x="1823790" y="696681"/>
                  <a:pt x="1635370" y="670310"/>
                  <a:pt x="1635370" y="670310"/>
                </a:cubicBezTo>
                <a:cubicBezTo>
                  <a:pt x="1635370" y="670310"/>
                  <a:pt x="1612759" y="493251"/>
                  <a:pt x="1469560" y="391536"/>
                </a:cubicBezTo>
                <a:cubicBezTo>
                  <a:pt x="1326361" y="289822"/>
                  <a:pt x="1243456" y="289822"/>
                  <a:pt x="1141709" y="173038"/>
                </a:cubicBezTo>
                <a:close/>
                <a:moveTo>
                  <a:pt x="1141709" y="0"/>
                </a:moveTo>
                <a:cubicBezTo>
                  <a:pt x="1228373" y="180786"/>
                  <a:pt x="1439382" y="252347"/>
                  <a:pt x="1578799" y="350273"/>
                </a:cubicBezTo>
                <a:cubicBezTo>
                  <a:pt x="1718216" y="444432"/>
                  <a:pt x="1721984" y="591320"/>
                  <a:pt x="1721984" y="591320"/>
                </a:cubicBezTo>
                <a:cubicBezTo>
                  <a:pt x="1721984" y="591320"/>
                  <a:pt x="1929225" y="651582"/>
                  <a:pt x="2087481" y="896396"/>
                </a:cubicBezTo>
                <a:cubicBezTo>
                  <a:pt x="2241970" y="1141211"/>
                  <a:pt x="2189218" y="1114846"/>
                  <a:pt x="2279650" y="1137444"/>
                </a:cubicBezTo>
                <a:cubicBezTo>
                  <a:pt x="2189218" y="1160042"/>
                  <a:pt x="2241970" y="1133678"/>
                  <a:pt x="2087481" y="1378492"/>
                </a:cubicBezTo>
                <a:cubicBezTo>
                  <a:pt x="1929225" y="1623306"/>
                  <a:pt x="1721984" y="1683568"/>
                  <a:pt x="1721984" y="1683568"/>
                </a:cubicBezTo>
                <a:cubicBezTo>
                  <a:pt x="1721984" y="1683568"/>
                  <a:pt x="1718216" y="1830456"/>
                  <a:pt x="1578799" y="1928382"/>
                </a:cubicBezTo>
                <a:cubicBezTo>
                  <a:pt x="1439382" y="2022541"/>
                  <a:pt x="1228373" y="2094102"/>
                  <a:pt x="1141709" y="2274888"/>
                </a:cubicBezTo>
                <a:cubicBezTo>
                  <a:pt x="1051277" y="2094102"/>
                  <a:pt x="840268" y="2022541"/>
                  <a:pt x="700851" y="1928382"/>
                </a:cubicBezTo>
                <a:cubicBezTo>
                  <a:pt x="565203" y="1830456"/>
                  <a:pt x="557667" y="1683568"/>
                  <a:pt x="557667" y="1683568"/>
                </a:cubicBezTo>
                <a:cubicBezTo>
                  <a:pt x="557667" y="1683568"/>
                  <a:pt x="350426" y="1623306"/>
                  <a:pt x="195937" y="1378492"/>
                </a:cubicBezTo>
                <a:cubicBezTo>
                  <a:pt x="37680" y="1133678"/>
                  <a:pt x="94200" y="1160042"/>
                  <a:pt x="0" y="1137444"/>
                </a:cubicBezTo>
                <a:cubicBezTo>
                  <a:pt x="94200" y="1114846"/>
                  <a:pt x="37680" y="1141211"/>
                  <a:pt x="195937" y="896396"/>
                </a:cubicBezTo>
                <a:cubicBezTo>
                  <a:pt x="350426" y="651582"/>
                  <a:pt x="557667" y="591320"/>
                  <a:pt x="557667" y="591320"/>
                </a:cubicBezTo>
                <a:cubicBezTo>
                  <a:pt x="557667" y="591320"/>
                  <a:pt x="565203" y="444432"/>
                  <a:pt x="700851" y="350273"/>
                </a:cubicBezTo>
                <a:cubicBezTo>
                  <a:pt x="840268" y="252347"/>
                  <a:pt x="1051277" y="180786"/>
                  <a:pt x="1141709" y="0"/>
                </a:cubicBezTo>
                <a:close/>
              </a:path>
            </a:pathLst>
          </a:custGeom>
          <a:solidFill>
            <a:schemeClr val="tx1"/>
          </a:solidFill>
          <a:ln>
            <a:noFill/>
          </a:ln>
        </p:spPr>
        <p:txBody>
          <a:bodyPr vert="horz" wrap="square" lIns="91440" tIns="45720" rIns="91440" bIns="45720" numCol="1"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000" b="0" i="0" u="none" strike="noStrike" kern="1200" cap="none" spc="0" normalizeH="0" baseline="0" noProof="0" dirty="0">
                <a:ln>
                  <a:noFill/>
                </a:ln>
                <a:solidFill>
                  <a:srgbClr val="000000"/>
                </a:solidFill>
                <a:effectLst/>
                <a:uLnTx/>
                <a:uFillTx/>
                <a:latin typeface="方正苏新诗柳楷简体" panose="02000000000000000000" pitchFamily="2" charset="-122"/>
                <a:ea typeface="方正苏新诗柳楷简体" panose="02000000000000000000" pitchFamily="2" charset="-122"/>
                <a:cs typeface="+mn-cs"/>
              </a:rPr>
              <a:t>叁</a:t>
            </a:r>
          </a:p>
        </p:txBody>
      </p:sp>
      <p:sp>
        <p:nvSpPr>
          <p:cNvPr id="9" name="矩形 8">
            <a:extLst>
              <a:ext uri="{FF2B5EF4-FFF2-40B4-BE49-F238E27FC236}">
                <a16:creationId xmlns:a16="http://schemas.microsoft.com/office/drawing/2014/main" id="{DDBC3540-83B4-4F32-A368-7BB4E858106C}"/>
              </a:ext>
            </a:extLst>
          </p:cNvPr>
          <p:cNvSpPr/>
          <p:nvPr/>
        </p:nvSpPr>
        <p:spPr>
          <a:xfrm>
            <a:off x="7095495" y="3744981"/>
            <a:ext cx="3966916" cy="830997"/>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0000"/>
                </a:solidFill>
                <a:effectLst/>
                <a:uLnTx/>
                <a:uFillTx/>
                <a:latin typeface="方正苏新诗柳楷简体" panose="02000000000000000000" pitchFamily="2" charset="-122"/>
                <a:ea typeface="方正苏新诗柳楷简体" panose="02000000000000000000" pitchFamily="2" charset="-122"/>
                <a:cs typeface="+mn-cs"/>
              </a:rPr>
              <a:t>请插入您的文本内容，请插入您的文本内容，请插入您的文本内容</a:t>
            </a:r>
          </a:p>
        </p:txBody>
      </p:sp>
      <p:sp>
        <p:nvSpPr>
          <p:cNvPr id="10" name="任意多边形 124">
            <a:extLst>
              <a:ext uri="{FF2B5EF4-FFF2-40B4-BE49-F238E27FC236}">
                <a16:creationId xmlns:a16="http://schemas.microsoft.com/office/drawing/2014/main" id="{F61EA288-701E-44CD-B050-2F6827E29F36}"/>
              </a:ext>
            </a:extLst>
          </p:cNvPr>
          <p:cNvSpPr>
            <a:spLocks/>
          </p:cNvSpPr>
          <p:nvPr/>
        </p:nvSpPr>
        <p:spPr bwMode="auto">
          <a:xfrm>
            <a:off x="5974665" y="4865811"/>
            <a:ext cx="1120830" cy="1120830"/>
          </a:xfrm>
          <a:custGeom>
            <a:avLst/>
            <a:gdLst>
              <a:gd name="connsiteX0" fmla="*/ 1141709 w 2279650"/>
              <a:gd name="connsiteY0" fmla="*/ 173038 h 2274888"/>
              <a:gd name="connsiteX1" fmla="*/ 813858 w 2279650"/>
              <a:gd name="connsiteY1" fmla="*/ 391536 h 2274888"/>
              <a:gd name="connsiteX2" fmla="*/ 648049 w 2279650"/>
              <a:gd name="connsiteY2" fmla="*/ 670310 h 2274888"/>
              <a:gd name="connsiteX3" fmla="*/ 354113 w 2279650"/>
              <a:gd name="connsiteY3" fmla="*/ 851136 h 2274888"/>
              <a:gd name="connsiteX4" fmla="*/ 161925 w 2279650"/>
              <a:gd name="connsiteY4" fmla="*/ 1137445 h 2274888"/>
              <a:gd name="connsiteX5" fmla="*/ 354113 w 2279650"/>
              <a:gd name="connsiteY5" fmla="*/ 1423753 h 2274888"/>
              <a:gd name="connsiteX6" fmla="*/ 648049 w 2279650"/>
              <a:gd name="connsiteY6" fmla="*/ 1608346 h 2274888"/>
              <a:gd name="connsiteX7" fmla="*/ 813858 w 2279650"/>
              <a:gd name="connsiteY7" fmla="*/ 1883353 h 2274888"/>
              <a:gd name="connsiteX8" fmla="*/ 1141709 w 2279650"/>
              <a:gd name="connsiteY8" fmla="*/ 2101851 h 2274888"/>
              <a:gd name="connsiteX9" fmla="*/ 1469560 w 2279650"/>
              <a:gd name="connsiteY9" fmla="*/ 1883353 h 2274888"/>
              <a:gd name="connsiteX10" fmla="*/ 1635370 w 2279650"/>
              <a:gd name="connsiteY10" fmla="*/ 1608346 h 2274888"/>
              <a:gd name="connsiteX11" fmla="*/ 1925537 w 2279650"/>
              <a:gd name="connsiteY11" fmla="*/ 1423753 h 2274888"/>
              <a:gd name="connsiteX12" fmla="*/ 2117725 w 2279650"/>
              <a:gd name="connsiteY12" fmla="*/ 1137445 h 2274888"/>
              <a:gd name="connsiteX13" fmla="*/ 1925537 w 2279650"/>
              <a:gd name="connsiteY13" fmla="*/ 851136 h 2274888"/>
              <a:gd name="connsiteX14" fmla="*/ 1635370 w 2279650"/>
              <a:gd name="connsiteY14" fmla="*/ 670310 h 2274888"/>
              <a:gd name="connsiteX15" fmla="*/ 1469560 w 2279650"/>
              <a:gd name="connsiteY15" fmla="*/ 391536 h 2274888"/>
              <a:gd name="connsiteX16" fmla="*/ 1141709 w 2279650"/>
              <a:gd name="connsiteY16" fmla="*/ 173038 h 2274888"/>
              <a:gd name="connsiteX17" fmla="*/ 1141709 w 2279650"/>
              <a:gd name="connsiteY17" fmla="*/ 0 h 2274888"/>
              <a:gd name="connsiteX18" fmla="*/ 1578799 w 2279650"/>
              <a:gd name="connsiteY18" fmla="*/ 350273 h 2274888"/>
              <a:gd name="connsiteX19" fmla="*/ 1721984 w 2279650"/>
              <a:gd name="connsiteY19" fmla="*/ 591320 h 2274888"/>
              <a:gd name="connsiteX20" fmla="*/ 2087481 w 2279650"/>
              <a:gd name="connsiteY20" fmla="*/ 896396 h 2274888"/>
              <a:gd name="connsiteX21" fmla="*/ 2279650 w 2279650"/>
              <a:gd name="connsiteY21" fmla="*/ 1137444 h 2274888"/>
              <a:gd name="connsiteX22" fmla="*/ 2087481 w 2279650"/>
              <a:gd name="connsiteY22" fmla="*/ 1378492 h 2274888"/>
              <a:gd name="connsiteX23" fmla="*/ 1721984 w 2279650"/>
              <a:gd name="connsiteY23" fmla="*/ 1683568 h 2274888"/>
              <a:gd name="connsiteX24" fmla="*/ 1578799 w 2279650"/>
              <a:gd name="connsiteY24" fmla="*/ 1928382 h 2274888"/>
              <a:gd name="connsiteX25" fmla="*/ 1141709 w 2279650"/>
              <a:gd name="connsiteY25" fmla="*/ 2274888 h 2274888"/>
              <a:gd name="connsiteX26" fmla="*/ 700851 w 2279650"/>
              <a:gd name="connsiteY26" fmla="*/ 1928382 h 2274888"/>
              <a:gd name="connsiteX27" fmla="*/ 557667 w 2279650"/>
              <a:gd name="connsiteY27" fmla="*/ 1683568 h 2274888"/>
              <a:gd name="connsiteX28" fmla="*/ 195937 w 2279650"/>
              <a:gd name="connsiteY28" fmla="*/ 1378492 h 2274888"/>
              <a:gd name="connsiteX29" fmla="*/ 0 w 2279650"/>
              <a:gd name="connsiteY29" fmla="*/ 1137444 h 2274888"/>
              <a:gd name="connsiteX30" fmla="*/ 195937 w 2279650"/>
              <a:gd name="connsiteY30" fmla="*/ 896396 h 2274888"/>
              <a:gd name="connsiteX31" fmla="*/ 557667 w 2279650"/>
              <a:gd name="connsiteY31" fmla="*/ 591320 h 2274888"/>
              <a:gd name="connsiteX32" fmla="*/ 700851 w 2279650"/>
              <a:gd name="connsiteY32" fmla="*/ 350273 h 2274888"/>
              <a:gd name="connsiteX33" fmla="*/ 1141709 w 2279650"/>
              <a:gd name="connsiteY33" fmla="*/ 0 h 22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79650" h="2274888">
                <a:moveTo>
                  <a:pt x="1141709" y="173038"/>
                </a:moveTo>
                <a:cubicBezTo>
                  <a:pt x="1039962" y="289822"/>
                  <a:pt x="957058" y="289822"/>
                  <a:pt x="813858" y="391536"/>
                </a:cubicBezTo>
                <a:cubicBezTo>
                  <a:pt x="670659" y="493251"/>
                  <a:pt x="648049" y="670310"/>
                  <a:pt x="648049" y="670310"/>
                </a:cubicBezTo>
                <a:cubicBezTo>
                  <a:pt x="648049" y="670310"/>
                  <a:pt x="455860" y="696681"/>
                  <a:pt x="354113" y="851136"/>
                </a:cubicBezTo>
                <a:cubicBezTo>
                  <a:pt x="256135" y="1001825"/>
                  <a:pt x="237293" y="1103540"/>
                  <a:pt x="161925" y="1137445"/>
                </a:cubicBezTo>
                <a:cubicBezTo>
                  <a:pt x="237293" y="1171350"/>
                  <a:pt x="256135" y="1273064"/>
                  <a:pt x="354113" y="1423753"/>
                </a:cubicBezTo>
                <a:cubicBezTo>
                  <a:pt x="455860" y="1578209"/>
                  <a:pt x="648049" y="1608346"/>
                  <a:pt x="648049" y="1608346"/>
                </a:cubicBezTo>
                <a:cubicBezTo>
                  <a:pt x="648049" y="1608346"/>
                  <a:pt x="670659" y="1781638"/>
                  <a:pt x="813858" y="1883353"/>
                </a:cubicBezTo>
                <a:cubicBezTo>
                  <a:pt x="957058" y="1988835"/>
                  <a:pt x="1039962" y="1988835"/>
                  <a:pt x="1141709" y="2101851"/>
                </a:cubicBezTo>
                <a:cubicBezTo>
                  <a:pt x="1243456" y="1988835"/>
                  <a:pt x="1326361" y="1988835"/>
                  <a:pt x="1469560" y="1883353"/>
                </a:cubicBezTo>
                <a:cubicBezTo>
                  <a:pt x="1612759" y="1781638"/>
                  <a:pt x="1635370" y="1608346"/>
                  <a:pt x="1635370" y="1608346"/>
                </a:cubicBezTo>
                <a:cubicBezTo>
                  <a:pt x="1635370" y="1608346"/>
                  <a:pt x="1823790" y="1578209"/>
                  <a:pt x="1925537" y="1423753"/>
                </a:cubicBezTo>
                <a:cubicBezTo>
                  <a:pt x="2027283" y="1273064"/>
                  <a:pt x="2046125" y="1171350"/>
                  <a:pt x="2117725" y="1137445"/>
                </a:cubicBezTo>
                <a:cubicBezTo>
                  <a:pt x="2046125" y="1103540"/>
                  <a:pt x="2027283" y="1001825"/>
                  <a:pt x="1925537" y="851136"/>
                </a:cubicBezTo>
                <a:cubicBezTo>
                  <a:pt x="1823790" y="696681"/>
                  <a:pt x="1635370" y="670310"/>
                  <a:pt x="1635370" y="670310"/>
                </a:cubicBezTo>
                <a:cubicBezTo>
                  <a:pt x="1635370" y="670310"/>
                  <a:pt x="1612759" y="493251"/>
                  <a:pt x="1469560" y="391536"/>
                </a:cubicBezTo>
                <a:cubicBezTo>
                  <a:pt x="1326361" y="289822"/>
                  <a:pt x="1243456" y="289822"/>
                  <a:pt x="1141709" y="173038"/>
                </a:cubicBezTo>
                <a:close/>
                <a:moveTo>
                  <a:pt x="1141709" y="0"/>
                </a:moveTo>
                <a:cubicBezTo>
                  <a:pt x="1228373" y="180786"/>
                  <a:pt x="1439382" y="252347"/>
                  <a:pt x="1578799" y="350273"/>
                </a:cubicBezTo>
                <a:cubicBezTo>
                  <a:pt x="1718216" y="444432"/>
                  <a:pt x="1721984" y="591320"/>
                  <a:pt x="1721984" y="591320"/>
                </a:cubicBezTo>
                <a:cubicBezTo>
                  <a:pt x="1721984" y="591320"/>
                  <a:pt x="1929225" y="651582"/>
                  <a:pt x="2087481" y="896396"/>
                </a:cubicBezTo>
                <a:cubicBezTo>
                  <a:pt x="2241970" y="1141211"/>
                  <a:pt x="2189218" y="1114846"/>
                  <a:pt x="2279650" y="1137444"/>
                </a:cubicBezTo>
                <a:cubicBezTo>
                  <a:pt x="2189218" y="1160042"/>
                  <a:pt x="2241970" y="1133678"/>
                  <a:pt x="2087481" y="1378492"/>
                </a:cubicBezTo>
                <a:cubicBezTo>
                  <a:pt x="1929225" y="1623306"/>
                  <a:pt x="1721984" y="1683568"/>
                  <a:pt x="1721984" y="1683568"/>
                </a:cubicBezTo>
                <a:cubicBezTo>
                  <a:pt x="1721984" y="1683568"/>
                  <a:pt x="1718216" y="1830456"/>
                  <a:pt x="1578799" y="1928382"/>
                </a:cubicBezTo>
                <a:cubicBezTo>
                  <a:pt x="1439382" y="2022541"/>
                  <a:pt x="1228373" y="2094102"/>
                  <a:pt x="1141709" y="2274888"/>
                </a:cubicBezTo>
                <a:cubicBezTo>
                  <a:pt x="1051277" y="2094102"/>
                  <a:pt x="840268" y="2022541"/>
                  <a:pt x="700851" y="1928382"/>
                </a:cubicBezTo>
                <a:cubicBezTo>
                  <a:pt x="565203" y="1830456"/>
                  <a:pt x="557667" y="1683568"/>
                  <a:pt x="557667" y="1683568"/>
                </a:cubicBezTo>
                <a:cubicBezTo>
                  <a:pt x="557667" y="1683568"/>
                  <a:pt x="350426" y="1623306"/>
                  <a:pt x="195937" y="1378492"/>
                </a:cubicBezTo>
                <a:cubicBezTo>
                  <a:pt x="37680" y="1133678"/>
                  <a:pt x="94200" y="1160042"/>
                  <a:pt x="0" y="1137444"/>
                </a:cubicBezTo>
                <a:cubicBezTo>
                  <a:pt x="94200" y="1114846"/>
                  <a:pt x="37680" y="1141211"/>
                  <a:pt x="195937" y="896396"/>
                </a:cubicBezTo>
                <a:cubicBezTo>
                  <a:pt x="350426" y="651582"/>
                  <a:pt x="557667" y="591320"/>
                  <a:pt x="557667" y="591320"/>
                </a:cubicBezTo>
                <a:cubicBezTo>
                  <a:pt x="557667" y="591320"/>
                  <a:pt x="565203" y="444432"/>
                  <a:pt x="700851" y="350273"/>
                </a:cubicBezTo>
                <a:cubicBezTo>
                  <a:pt x="840268" y="252347"/>
                  <a:pt x="1051277" y="180786"/>
                  <a:pt x="1141709" y="0"/>
                </a:cubicBezTo>
                <a:close/>
              </a:path>
            </a:pathLst>
          </a:custGeom>
          <a:solidFill>
            <a:schemeClr val="tx1"/>
          </a:solidFill>
          <a:ln>
            <a:noFill/>
          </a:ln>
        </p:spPr>
        <p:txBody>
          <a:bodyPr vert="horz" wrap="square" lIns="91440" tIns="45720" rIns="91440" bIns="45720" numCol="1"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000" b="0" i="0" u="none" strike="noStrike" kern="1200" cap="none" spc="0" normalizeH="0" baseline="0" noProof="0" dirty="0">
                <a:ln>
                  <a:noFill/>
                </a:ln>
                <a:solidFill>
                  <a:srgbClr val="000000"/>
                </a:solidFill>
                <a:effectLst/>
                <a:uLnTx/>
                <a:uFillTx/>
                <a:latin typeface="方正苏新诗柳楷简体" panose="02000000000000000000" pitchFamily="2" charset="-122"/>
                <a:ea typeface="方正苏新诗柳楷简体" panose="02000000000000000000" pitchFamily="2" charset="-122"/>
                <a:cs typeface="+mn-cs"/>
              </a:rPr>
              <a:t>肆</a:t>
            </a:r>
          </a:p>
        </p:txBody>
      </p:sp>
      <p:sp>
        <p:nvSpPr>
          <p:cNvPr id="11" name="矩形 10">
            <a:extLst>
              <a:ext uri="{FF2B5EF4-FFF2-40B4-BE49-F238E27FC236}">
                <a16:creationId xmlns:a16="http://schemas.microsoft.com/office/drawing/2014/main" id="{2DDAF5B5-6DE4-452F-95DF-F03C180DB785}"/>
              </a:ext>
            </a:extLst>
          </p:cNvPr>
          <p:cNvSpPr/>
          <p:nvPr/>
        </p:nvSpPr>
        <p:spPr>
          <a:xfrm>
            <a:off x="7095495" y="5010728"/>
            <a:ext cx="3966916" cy="830997"/>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0000"/>
                </a:solidFill>
                <a:effectLst/>
                <a:uLnTx/>
                <a:uFillTx/>
                <a:latin typeface="方正苏新诗柳楷简体" panose="02000000000000000000" pitchFamily="2" charset="-122"/>
                <a:ea typeface="方正苏新诗柳楷简体" panose="02000000000000000000" pitchFamily="2" charset="-122"/>
                <a:cs typeface="+mn-cs"/>
              </a:rPr>
              <a:t>请插入您的文本内容，请插入您的文本内容，请插入您的文本内容</a:t>
            </a:r>
          </a:p>
        </p:txBody>
      </p:sp>
    </p:spTree>
    <p:extLst>
      <p:ext uri="{BB962C8B-B14F-4D97-AF65-F5344CB8AC3E}">
        <p14:creationId xmlns:p14="http://schemas.microsoft.com/office/powerpoint/2010/main" val="4085727303"/>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anim calcmode="lin" valueType="num">
                                      <p:cBhvr>
                                        <p:cTn id="10" dur="1000" fill="hold"/>
                                        <p:tgtEl>
                                          <p:spTgt spid="3"/>
                                        </p:tgtEl>
                                        <p:attrNameLst>
                                          <p:attrName>ppt_x</p:attrName>
                                        </p:attrNameLst>
                                      </p:cBhvr>
                                      <p:tavLst>
                                        <p:tav tm="0">
                                          <p:val>
                                            <p:fltVal val="0.5"/>
                                          </p:val>
                                        </p:tav>
                                        <p:tav tm="100000">
                                          <p:val>
                                            <p:strVal val="#ppt_x"/>
                                          </p:val>
                                        </p:tav>
                                      </p:tavLst>
                                    </p:anim>
                                    <p:anim calcmode="lin" valueType="num">
                                      <p:cBhvr>
                                        <p:cTn id="11" dur="1000" fill="hold"/>
                                        <p:tgtEl>
                                          <p:spTgt spid="3"/>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25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ppt_w</p:attrName>
                                        </p:attrNameLst>
                                      </p:cBhvr>
                                      <p:tavLst>
                                        <p:tav tm="0">
                                          <p:val>
                                            <p:fltVal val="0"/>
                                          </p:val>
                                        </p:tav>
                                        <p:tav tm="100000">
                                          <p:val>
                                            <p:strVal val="#ppt_w"/>
                                          </p:val>
                                        </p:tav>
                                      </p:tavLst>
                                    </p:anim>
                                    <p:anim calcmode="lin" valueType="num">
                                      <p:cBhvr>
                                        <p:cTn id="15" dur="1000" fill="hold"/>
                                        <p:tgtEl>
                                          <p:spTgt spid="2"/>
                                        </p:tgtEl>
                                        <p:attrNameLst>
                                          <p:attrName>ppt_h</p:attrName>
                                        </p:attrNameLst>
                                      </p:cBhvr>
                                      <p:tavLst>
                                        <p:tav tm="0">
                                          <p:val>
                                            <p:fltVal val="0"/>
                                          </p:val>
                                        </p:tav>
                                        <p:tav tm="100000">
                                          <p:val>
                                            <p:strVal val="#ppt_h"/>
                                          </p:val>
                                        </p:tav>
                                      </p:tavLst>
                                    </p:anim>
                                    <p:animEffect transition="in" filter="fade">
                                      <p:cBhvr>
                                        <p:cTn id="16" dur="1000"/>
                                        <p:tgtEl>
                                          <p:spTgt spid="2"/>
                                        </p:tgtEl>
                                      </p:cBhvr>
                                    </p:animEffect>
                                    <p:anim calcmode="lin" valueType="num">
                                      <p:cBhvr>
                                        <p:cTn id="17" dur="1000" fill="hold"/>
                                        <p:tgtEl>
                                          <p:spTgt spid="2"/>
                                        </p:tgtEl>
                                        <p:attrNameLst>
                                          <p:attrName>ppt_x</p:attrName>
                                        </p:attrNameLst>
                                      </p:cBhvr>
                                      <p:tavLst>
                                        <p:tav tm="0">
                                          <p:val>
                                            <p:fltVal val="0.5"/>
                                          </p:val>
                                        </p:tav>
                                        <p:tav tm="100000">
                                          <p:val>
                                            <p:strVal val="#ppt_x"/>
                                          </p:val>
                                        </p:tav>
                                      </p:tavLst>
                                    </p:anim>
                                    <p:anim calcmode="lin" valueType="num">
                                      <p:cBhvr>
                                        <p:cTn id="18" dur="1000" fill="hold"/>
                                        <p:tgtEl>
                                          <p:spTgt spid="2"/>
                                        </p:tgtEl>
                                        <p:attrNameLst>
                                          <p:attrName>ppt_y</p:attrName>
                                        </p:attrNameLst>
                                      </p:cBhvr>
                                      <p:tavLst>
                                        <p:tav tm="0">
                                          <p:val>
                                            <p:fltVal val="0.5"/>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750" fill="hold"/>
                                        <p:tgtEl>
                                          <p:spTgt spid="4"/>
                                        </p:tgtEl>
                                        <p:attrNameLst>
                                          <p:attrName>ppt_w</p:attrName>
                                        </p:attrNameLst>
                                      </p:cBhvr>
                                      <p:tavLst>
                                        <p:tav tm="0">
                                          <p:val>
                                            <p:fltVal val="0"/>
                                          </p:val>
                                        </p:tav>
                                        <p:tav tm="100000">
                                          <p:val>
                                            <p:strVal val="#ppt_w"/>
                                          </p:val>
                                        </p:tav>
                                      </p:tavLst>
                                    </p:anim>
                                    <p:anim calcmode="lin" valueType="num">
                                      <p:cBhvr>
                                        <p:cTn id="24" dur="750" fill="hold"/>
                                        <p:tgtEl>
                                          <p:spTgt spid="4"/>
                                        </p:tgtEl>
                                        <p:attrNameLst>
                                          <p:attrName>ppt_h</p:attrName>
                                        </p:attrNameLst>
                                      </p:cBhvr>
                                      <p:tavLst>
                                        <p:tav tm="0">
                                          <p:val>
                                            <p:fltVal val="0"/>
                                          </p:val>
                                        </p:tav>
                                        <p:tav tm="100000">
                                          <p:val>
                                            <p:strVal val="#ppt_h"/>
                                          </p:val>
                                        </p:tav>
                                      </p:tavLst>
                                    </p:anim>
                                    <p:animEffect transition="in" filter="fade">
                                      <p:cBhvr>
                                        <p:cTn id="25" dur="750"/>
                                        <p:tgtEl>
                                          <p:spTgt spid="4"/>
                                        </p:tgtEl>
                                      </p:cBhvr>
                                    </p:animEffect>
                                  </p:childTnLst>
                                </p:cTn>
                              </p:par>
                              <p:par>
                                <p:cTn id="26" presetID="22" presetClass="entr" presetSubtype="8" fill="hold" grpId="0" nodeType="withEffect">
                                  <p:stCondLst>
                                    <p:cond delay="500"/>
                                  </p:stCondLst>
                                  <p:childTnLst>
                                    <p:set>
                                      <p:cBhvr>
                                        <p:cTn id="27" dur="1" fill="hold">
                                          <p:stCondLst>
                                            <p:cond delay="0"/>
                                          </p:stCondLst>
                                        </p:cTn>
                                        <p:tgtEl>
                                          <p:spTgt spid="5"/>
                                        </p:tgtEl>
                                        <p:attrNameLst>
                                          <p:attrName>style.visibility</p:attrName>
                                        </p:attrNameLst>
                                      </p:cBhvr>
                                      <p:to>
                                        <p:strVal val="visible"/>
                                      </p:to>
                                    </p:set>
                                    <p:animEffect transition="in" filter="wipe(left)">
                                      <p:cBhvr>
                                        <p:cTn id="28" dur="75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750" fill="hold"/>
                                        <p:tgtEl>
                                          <p:spTgt spid="6"/>
                                        </p:tgtEl>
                                        <p:attrNameLst>
                                          <p:attrName>ppt_w</p:attrName>
                                        </p:attrNameLst>
                                      </p:cBhvr>
                                      <p:tavLst>
                                        <p:tav tm="0">
                                          <p:val>
                                            <p:fltVal val="0"/>
                                          </p:val>
                                        </p:tav>
                                        <p:tav tm="100000">
                                          <p:val>
                                            <p:strVal val="#ppt_w"/>
                                          </p:val>
                                        </p:tav>
                                      </p:tavLst>
                                    </p:anim>
                                    <p:anim calcmode="lin" valueType="num">
                                      <p:cBhvr>
                                        <p:cTn id="34" dur="750" fill="hold"/>
                                        <p:tgtEl>
                                          <p:spTgt spid="6"/>
                                        </p:tgtEl>
                                        <p:attrNameLst>
                                          <p:attrName>ppt_h</p:attrName>
                                        </p:attrNameLst>
                                      </p:cBhvr>
                                      <p:tavLst>
                                        <p:tav tm="0">
                                          <p:val>
                                            <p:fltVal val="0"/>
                                          </p:val>
                                        </p:tav>
                                        <p:tav tm="100000">
                                          <p:val>
                                            <p:strVal val="#ppt_h"/>
                                          </p:val>
                                        </p:tav>
                                      </p:tavLst>
                                    </p:anim>
                                    <p:animEffect transition="in" filter="fade">
                                      <p:cBhvr>
                                        <p:cTn id="35" dur="750"/>
                                        <p:tgtEl>
                                          <p:spTgt spid="6"/>
                                        </p:tgtEl>
                                      </p:cBhvr>
                                    </p:animEffect>
                                  </p:childTnLst>
                                </p:cTn>
                              </p:par>
                              <p:par>
                                <p:cTn id="36" presetID="22" presetClass="entr" presetSubtype="8" fill="hold" grpId="0" nodeType="withEffect">
                                  <p:stCondLst>
                                    <p:cond delay="500"/>
                                  </p:stCondLst>
                                  <p:childTnLst>
                                    <p:set>
                                      <p:cBhvr>
                                        <p:cTn id="37" dur="1" fill="hold">
                                          <p:stCondLst>
                                            <p:cond delay="0"/>
                                          </p:stCondLst>
                                        </p:cTn>
                                        <p:tgtEl>
                                          <p:spTgt spid="7"/>
                                        </p:tgtEl>
                                        <p:attrNameLst>
                                          <p:attrName>style.visibility</p:attrName>
                                        </p:attrNameLst>
                                      </p:cBhvr>
                                      <p:to>
                                        <p:strVal val="visible"/>
                                      </p:to>
                                    </p:set>
                                    <p:animEffect transition="in" filter="wipe(left)">
                                      <p:cBhvr>
                                        <p:cTn id="38" dur="750"/>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750" fill="hold"/>
                                        <p:tgtEl>
                                          <p:spTgt spid="8"/>
                                        </p:tgtEl>
                                        <p:attrNameLst>
                                          <p:attrName>ppt_w</p:attrName>
                                        </p:attrNameLst>
                                      </p:cBhvr>
                                      <p:tavLst>
                                        <p:tav tm="0">
                                          <p:val>
                                            <p:fltVal val="0"/>
                                          </p:val>
                                        </p:tav>
                                        <p:tav tm="100000">
                                          <p:val>
                                            <p:strVal val="#ppt_w"/>
                                          </p:val>
                                        </p:tav>
                                      </p:tavLst>
                                    </p:anim>
                                    <p:anim calcmode="lin" valueType="num">
                                      <p:cBhvr>
                                        <p:cTn id="44" dur="750" fill="hold"/>
                                        <p:tgtEl>
                                          <p:spTgt spid="8"/>
                                        </p:tgtEl>
                                        <p:attrNameLst>
                                          <p:attrName>ppt_h</p:attrName>
                                        </p:attrNameLst>
                                      </p:cBhvr>
                                      <p:tavLst>
                                        <p:tav tm="0">
                                          <p:val>
                                            <p:fltVal val="0"/>
                                          </p:val>
                                        </p:tav>
                                        <p:tav tm="100000">
                                          <p:val>
                                            <p:strVal val="#ppt_h"/>
                                          </p:val>
                                        </p:tav>
                                      </p:tavLst>
                                    </p:anim>
                                    <p:animEffect transition="in" filter="fade">
                                      <p:cBhvr>
                                        <p:cTn id="45" dur="750"/>
                                        <p:tgtEl>
                                          <p:spTgt spid="8"/>
                                        </p:tgtEl>
                                      </p:cBhvr>
                                    </p:animEffect>
                                  </p:childTnLst>
                                </p:cTn>
                              </p:par>
                              <p:par>
                                <p:cTn id="46" presetID="22" presetClass="entr" presetSubtype="8" fill="hold" grpId="0" nodeType="withEffect">
                                  <p:stCondLst>
                                    <p:cond delay="500"/>
                                  </p:stCondLst>
                                  <p:childTnLst>
                                    <p:set>
                                      <p:cBhvr>
                                        <p:cTn id="47" dur="1" fill="hold">
                                          <p:stCondLst>
                                            <p:cond delay="0"/>
                                          </p:stCondLst>
                                        </p:cTn>
                                        <p:tgtEl>
                                          <p:spTgt spid="9"/>
                                        </p:tgtEl>
                                        <p:attrNameLst>
                                          <p:attrName>style.visibility</p:attrName>
                                        </p:attrNameLst>
                                      </p:cBhvr>
                                      <p:to>
                                        <p:strVal val="visible"/>
                                      </p:to>
                                    </p:set>
                                    <p:animEffect transition="in" filter="wipe(left)">
                                      <p:cBhvr>
                                        <p:cTn id="48" dur="750"/>
                                        <p:tgtEl>
                                          <p:spTgt spid="9"/>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750" fill="hold"/>
                                        <p:tgtEl>
                                          <p:spTgt spid="10"/>
                                        </p:tgtEl>
                                        <p:attrNameLst>
                                          <p:attrName>ppt_w</p:attrName>
                                        </p:attrNameLst>
                                      </p:cBhvr>
                                      <p:tavLst>
                                        <p:tav tm="0">
                                          <p:val>
                                            <p:fltVal val="0"/>
                                          </p:val>
                                        </p:tav>
                                        <p:tav tm="100000">
                                          <p:val>
                                            <p:strVal val="#ppt_w"/>
                                          </p:val>
                                        </p:tav>
                                      </p:tavLst>
                                    </p:anim>
                                    <p:anim calcmode="lin" valueType="num">
                                      <p:cBhvr>
                                        <p:cTn id="54" dur="750" fill="hold"/>
                                        <p:tgtEl>
                                          <p:spTgt spid="10"/>
                                        </p:tgtEl>
                                        <p:attrNameLst>
                                          <p:attrName>ppt_h</p:attrName>
                                        </p:attrNameLst>
                                      </p:cBhvr>
                                      <p:tavLst>
                                        <p:tav tm="0">
                                          <p:val>
                                            <p:fltVal val="0"/>
                                          </p:val>
                                        </p:tav>
                                        <p:tav tm="100000">
                                          <p:val>
                                            <p:strVal val="#ppt_h"/>
                                          </p:val>
                                        </p:tav>
                                      </p:tavLst>
                                    </p:anim>
                                    <p:animEffect transition="in" filter="fade">
                                      <p:cBhvr>
                                        <p:cTn id="55" dur="750"/>
                                        <p:tgtEl>
                                          <p:spTgt spid="10"/>
                                        </p:tgtEl>
                                      </p:cBhvr>
                                    </p:animEffect>
                                  </p:childTnLst>
                                </p:cTn>
                              </p:par>
                              <p:par>
                                <p:cTn id="56" presetID="22" presetClass="entr" presetSubtype="8"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wipe(left)">
                                      <p:cBhvr>
                                        <p:cTn id="58"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p:bldP spid="6" grpId="0" animBg="1"/>
      <p:bldP spid="7" grpId="0"/>
      <p:bldP spid="8" grpId="0" animBg="1"/>
      <p:bldP spid="9" grpId="0"/>
      <p:bldP spid="10" grpId="0" animBg="1"/>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千图PPT彼岸天：ID 8661124库_组合 1">
            <a:extLst>
              <a:ext uri="{FF2B5EF4-FFF2-40B4-BE49-F238E27FC236}">
                <a16:creationId xmlns:a16="http://schemas.microsoft.com/office/drawing/2014/main" id="{E1C41CBC-D8AE-4829-B450-803EE08398DE}"/>
              </a:ext>
            </a:extLst>
          </p:cNvPr>
          <p:cNvGrpSpPr/>
          <p:nvPr>
            <p:custDataLst>
              <p:tags r:id="rId1"/>
            </p:custDataLst>
          </p:nvPr>
        </p:nvGrpSpPr>
        <p:grpSpPr>
          <a:xfrm>
            <a:off x="1694570" y="1963973"/>
            <a:ext cx="4162049" cy="2519061"/>
            <a:chOff x="1694570" y="1963973"/>
            <a:chExt cx="4162049" cy="2519061"/>
          </a:xfrm>
        </p:grpSpPr>
        <p:cxnSp>
          <p:nvCxnSpPr>
            <p:cNvPr id="34" name="Straight Connector 5">
              <a:extLst>
                <a:ext uri="{FF2B5EF4-FFF2-40B4-BE49-F238E27FC236}">
                  <a16:creationId xmlns:a16="http://schemas.microsoft.com/office/drawing/2014/main" id="{41D43555-0CD9-4F07-AEA0-6A67FE5C3EB4}"/>
                </a:ext>
              </a:extLst>
            </p:cNvPr>
            <p:cNvCxnSpPr/>
            <p:nvPr/>
          </p:nvCxnSpPr>
          <p:spPr>
            <a:xfrm>
              <a:off x="4007229" y="2543728"/>
              <a:ext cx="527996" cy="55669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5" name="Straight Connector 6">
              <a:extLst>
                <a:ext uri="{FF2B5EF4-FFF2-40B4-BE49-F238E27FC236}">
                  <a16:creationId xmlns:a16="http://schemas.microsoft.com/office/drawing/2014/main" id="{E5C76C43-8829-4698-BA6A-23720E9C23CC}"/>
                </a:ext>
              </a:extLst>
            </p:cNvPr>
            <p:cNvCxnSpPr/>
            <p:nvPr/>
          </p:nvCxnSpPr>
          <p:spPr>
            <a:xfrm>
              <a:off x="1694570" y="2543728"/>
              <a:ext cx="2312659"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 name="Freeform: Shape 8">
              <a:extLst>
                <a:ext uri="{FF2B5EF4-FFF2-40B4-BE49-F238E27FC236}">
                  <a16:creationId xmlns:a16="http://schemas.microsoft.com/office/drawing/2014/main" id="{AA2C588B-A0E9-4C26-8461-C3E01FDC8EFD}"/>
                </a:ext>
              </a:extLst>
            </p:cNvPr>
            <p:cNvSpPr>
              <a:spLocks/>
            </p:cNvSpPr>
            <p:nvPr/>
          </p:nvSpPr>
          <p:spPr bwMode="auto">
            <a:xfrm>
              <a:off x="1887058" y="1963973"/>
              <a:ext cx="509379" cy="510250"/>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accent1"/>
            </a:solidFill>
            <a:ln>
              <a:no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6" name="Rectangle 9">
              <a:extLst>
                <a:ext uri="{FF2B5EF4-FFF2-40B4-BE49-F238E27FC236}">
                  <a16:creationId xmlns:a16="http://schemas.microsoft.com/office/drawing/2014/main" id="{145AD1FB-D256-4955-8D81-7E37E7CCBEDA}"/>
                </a:ext>
              </a:extLst>
            </p:cNvPr>
            <p:cNvSpPr/>
            <p:nvPr/>
          </p:nvSpPr>
          <p:spPr>
            <a:xfrm>
              <a:off x="2537815" y="2143108"/>
              <a:ext cx="1261884" cy="307777"/>
            </a:xfrm>
            <a:prstGeom prst="rect">
              <a:avLst/>
            </a:prstGeom>
          </p:spPr>
          <p:txBody>
            <a:bodyPr wrap="none">
              <a:normAutofit/>
            </a:bodyPr>
            <a:lstStyle/>
            <a:p>
              <a:r>
                <a:rPr lang="zh-CN" altLang="en-US" sz="1400" b="1" dirty="0">
                  <a:solidFill>
                    <a:schemeClr val="accent1"/>
                  </a:solidFill>
                </a:rPr>
                <a:t>输入标题文本</a:t>
              </a:r>
            </a:p>
          </p:txBody>
        </p:sp>
        <p:sp>
          <p:nvSpPr>
            <p:cNvPr id="7" name="TextBox 10">
              <a:extLst>
                <a:ext uri="{FF2B5EF4-FFF2-40B4-BE49-F238E27FC236}">
                  <a16:creationId xmlns:a16="http://schemas.microsoft.com/office/drawing/2014/main" id="{219F2AEB-5CBF-4758-8EA6-CA2D61008353}"/>
                </a:ext>
              </a:extLst>
            </p:cNvPr>
            <p:cNvSpPr txBox="1"/>
            <p:nvPr/>
          </p:nvSpPr>
          <p:spPr>
            <a:xfrm>
              <a:off x="1694570" y="2575156"/>
              <a:ext cx="2312659" cy="648372"/>
            </a:xfrm>
            <a:prstGeom prst="rect">
              <a:avLst/>
            </a:prstGeom>
            <a:noFill/>
          </p:spPr>
          <p:txBody>
            <a:bodyPr wrap="square" lIns="0" tIns="0" rIns="0" bIns="0">
              <a:normAutofit/>
            </a:bodyPr>
            <a:lstStyle/>
            <a:p>
              <a:pPr>
                <a:lnSpc>
                  <a:spcPct val="120000"/>
                </a:lnSpc>
              </a:pPr>
              <a:r>
                <a:rPr lang="zh-CN" altLang="en-US" sz="1100" dirty="0"/>
                <a:t>请替换文字内容复制你的内容到此请替换文字内容复制你的内容到此</a:t>
              </a:r>
            </a:p>
          </p:txBody>
        </p:sp>
        <p:sp>
          <p:nvSpPr>
            <p:cNvPr id="21" name="Freeform: Shape 37">
              <a:extLst>
                <a:ext uri="{FF2B5EF4-FFF2-40B4-BE49-F238E27FC236}">
                  <a16:creationId xmlns:a16="http://schemas.microsoft.com/office/drawing/2014/main" id="{193A8BB4-C3BF-41B6-8473-F718CB5BF80A}"/>
                </a:ext>
              </a:extLst>
            </p:cNvPr>
            <p:cNvSpPr>
              <a:spLocks/>
            </p:cNvSpPr>
            <p:nvPr/>
          </p:nvSpPr>
          <p:spPr bwMode="gray">
            <a:xfrm>
              <a:off x="4069526" y="2561139"/>
              <a:ext cx="1787093" cy="1921895"/>
            </a:xfrm>
            <a:custGeom>
              <a:avLst/>
              <a:gdLst/>
              <a:ahLst/>
              <a:cxnLst>
                <a:cxn ang="0">
                  <a:pos x="372" y="1044"/>
                </a:cxn>
                <a:cxn ang="0">
                  <a:pos x="293" y="1112"/>
                </a:cxn>
                <a:cxn ang="0">
                  <a:pos x="185" y="1233"/>
                </a:cxn>
                <a:cxn ang="0">
                  <a:pos x="81" y="1416"/>
                </a:cxn>
                <a:cxn ang="0">
                  <a:pos x="12" y="1662"/>
                </a:cxn>
                <a:cxn ang="0">
                  <a:pos x="11" y="1976"/>
                </a:cxn>
                <a:cxn ang="0">
                  <a:pos x="84" y="2247"/>
                </a:cxn>
                <a:cxn ang="0">
                  <a:pos x="218" y="2406"/>
                </a:cxn>
                <a:cxn ang="0">
                  <a:pos x="390" y="2490"/>
                </a:cxn>
                <a:cxn ang="0">
                  <a:pos x="581" y="2514"/>
                </a:cxn>
                <a:cxn ang="0">
                  <a:pos x="767" y="2501"/>
                </a:cxn>
                <a:cxn ang="0">
                  <a:pos x="927" y="2466"/>
                </a:cxn>
                <a:cxn ang="0">
                  <a:pos x="1038" y="2432"/>
                </a:cxn>
                <a:cxn ang="0">
                  <a:pos x="1082" y="2417"/>
                </a:cxn>
                <a:cxn ang="0">
                  <a:pos x="1026" y="2297"/>
                </a:cxn>
                <a:cxn ang="0">
                  <a:pos x="1053" y="2297"/>
                </a:cxn>
                <a:cxn ang="0">
                  <a:pos x="1101" y="2363"/>
                </a:cxn>
                <a:cxn ang="0">
                  <a:pos x="1137" y="2421"/>
                </a:cxn>
                <a:cxn ang="0">
                  <a:pos x="1163" y="2442"/>
                </a:cxn>
                <a:cxn ang="0">
                  <a:pos x="1253" y="2477"/>
                </a:cxn>
                <a:cxn ang="0">
                  <a:pos x="1398" y="2444"/>
                </a:cxn>
                <a:cxn ang="0">
                  <a:pos x="1538" y="2331"/>
                </a:cxn>
                <a:cxn ang="0">
                  <a:pos x="1698" y="2157"/>
                </a:cxn>
                <a:cxn ang="0">
                  <a:pos x="1833" y="1959"/>
                </a:cxn>
                <a:cxn ang="0">
                  <a:pos x="1899" y="1781"/>
                </a:cxn>
                <a:cxn ang="0">
                  <a:pos x="1863" y="1605"/>
                </a:cxn>
                <a:cxn ang="0">
                  <a:pos x="1761" y="1446"/>
                </a:cxn>
                <a:cxn ang="0">
                  <a:pos x="1658" y="1278"/>
                </a:cxn>
                <a:cxn ang="0">
                  <a:pos x="1604" y="1103"/>
                </a:cxn>
                <a:cxn ang="0">
                  <a:pos x="1586" y="915"/>
                </a:cxn>
                <a:cxn ang="0">
                  <a:pos x="1631" y="734"/>
                </a:cxn>
                <a:cxn ang="0">
                  <a:pos x="1775" y="587"/>
                </a:cxn>
                <a:cxn ang="0">
                  <a:pos x="1977" y="477"/>
                </a:cxn>
                <a:cxn ang="0">
                  <a:pos x="2168" y="374"/>
                </a:cxn>
                <a:cxn ang="0">
                  <a:pos x="2304" y="261"/>
                </a:cxn>
                <a:cxn ang="0">
                  <a:pos x="2339" y="129"/>
                </a:cxn>
                <a:cxn ang="0">
                  <a:pos x="2253" y="44"/>
                </a:cxn>
                <a:cxn ang="0">
                  <a:pos x="2078" y="5"/>
                </a:cxn>
                <a:cxn ang="0">
                  <a:pos x="1857" y="5"/>
                </a:cxn>
                <a:cxn ang="0">
                  <a:pos x="1637" y="36"/>
                </a:cxn>
                <a:cxn ang="0">
                  <a:pos x="1461" y="90"/>
                </a:cxn>
                <a:cxn ang="0">
                  <a:pos x="1290" y="201"/>
                </a:cxn>
                <a:cxn ang="0">
                  <a:pos x="1172" y="305"/>
                </a:cxn>
                <a:cxn ang="0">
                  <a:pos x="1133" y="348"/>
                </a:cxn>
                <a:cxn ang="0">
                  <a:pos x="1190" y="413"/>
                </a:cxn>
                <a:cxn ang="0">
                  <a:pos x="1161" y="426"/>
                </a:cxn>
                <a:cxn ang="0">
                  <a:pos x="1085" y="371"/>
                </a:cxn>
                <a:cxn ang="0">
                  <a:pos x="989" y="378"/>
                </a:cxn>
                <a:cxn ang="0">
                  <a:pos x="821" y="428"/>
                </a:cxn>
                <a:cxn ang="0">
                  <a:pos x="647" y="555"/>
                </a:cxn>
                <a:cxn ang="0">
                  <a:pos x="521" y="753"/>
                </a:cxn>
                <a:cxn ang="0">
                  <a:pos x="462" y="921"/>
                </a:cxn>
                <a:cxn ang="0">
                  <a:pos x="447" y="992"/>
                </a:cxn>
                <a:cxn ang="0">
                  <a:pos x="564" y="1014"/>
                </a:cxn>
                <a:cxn ang="0">
                  <a:pos x="576" y="1022"/>
                </a:cxn>
                <a:cxn ang="0">
                  <a:pos x="564" y="1041"/>
                </a:cxn>
                <a:cxn ang="0">
                  <a:pos x="393" y="1031"/>
                </a:cxn>
              </a:cxnLst>
              <a:rect l="0" t="0" r="r" b="b"/>
              <a:pathLst>
                <a:path w="2342" h="2514">
                  <a:moveTo>
                    <a:pt x="393" y="1031"/>
                  </a:moveTo>
                  <a:lnTo>
                    <a:pt x="392" y="1032"/>
                  </a:lnTo>
                  <a:lnTo>
                    <a:pt x="384" y="1037"/>
                  </a:lnTo>
                  <a:lnTo>
                    <a:pt x="372" y="1044"/>
                  </a:lnTo>
                  <a:lnTo>
                    <a:pt x="357" y="1056"/>
                  </a:lnTo>
                  <a:lnTo>
                    <a:pt x="338" y="1071"/>
                  </a:lnTo>
                  <a:lnTo>
                    <a:pt x="317" y="1089"/>
                  </a:lnTo>
                  <a:lnTo>
                    <a:pt x="293" y="1112"/>
                  </a:lnTo>
                  <a:lnTo>
                    <a:pt x="267" y="1136"/>
                  </a:lnTo>
                  <a:lnTo>
                    <a:pt x="240" y="1166"/>
                  </a:lnTo>
                  <a:lnTo>
                    <a:pt x="213" y="1197"/>
                  </a:lnTo>
                  <a:lnTo>
                    <a:pt x="185" y="1233"/>
                  </a:lnTo>
                  <a:lnTo>
                    <a:pt x="158" y="1274"/>
                  </a:lnTo>
                  <a:lnTo>
                    <a:pt x="131" y="1317"/>
                  </a:lnTo>
                  <a:lnTo>
                    <a:pt x="105" y="1365"/>
                  </a:lnTo>
                  <a:lnTo>
                    <a:pt x="81" y="1416"/>
                  </a:lnTo>
                  <a:lnTo>
                    <a:pt x="59" y="1472"/>
                  </a:lnTo>
                  <a:lnTo>
                    <a:pt x="39" y="1532"/>
                  </a:lnTo>
                  <a:lnTo>
                    <a:pt x="24" y="1595"/>
                  </a:lnTo>
                  <a:lnTo>
                    <a:pt x="12" y="1662"/>
                  </a:lnTo>
                  <a:lnTo>
                    <a:pt x="3" y="1734"/>
                  </a:lnTo>
                  <a:lnTo>
                    <a:pt x="0" y="1811"/>
                  </a:lnTo>
                  <a:lnTo>
                    <a:pt x="3" y="1890"/>
                  </a:lnTo>
                  <a:lnTo>
                    <a:pt x="11" y="1976"/>
                  </a:lnTo>
                  <a:lnTo>
                    <a:pt x="24" y="2064"/>
                  </a:lnTo>
                  <a:lnTo>
                    <a:pt x="39" y="2132"/>
                  </a:lnTo>
                  <a:lnTo>
                    <a:pt x="60" y="2193"/>
                  </a:lnTo>
                  <a:lnTo>
                    <a:pt x="84" y="2247"/>
                  </a:lnTo>
                  <a:lnTo>
                    <a:pt x="113" y="2295"/>
                  </a:lnTo>
                  <a:lnTo>
                    <a:pt x="144" y="2337"/>
                  </a:lnTo>
                  <a:lnTo>
                    <a:pt x="180" y="2375"/>
                  </a:lnTo>
                  <a:lnTo>
                    <a:pt x="218" y="2406"/>
                  </a:lnTo>
                  <a:lnTo>
                    <a:pt x="258" y="2433"/>
                  </a:lnTo>
                  <a:lnTo>
                    <a:pt x="300" y="2457"/>
                  </a:lnTo>
                  <a:lnTo>
                    <a:pt x="344" y="2475"/>
                  </a:lnTo>
                  <a:lnTo>
                    <a:pt x="390" y="2490"/>
                  </a:lnTo>
                  <a:lnTo>
                    <a:pt x="437" y="2501"/>
                  </a:lnTo>
                  <a:lnTo>
                    <a:pt x="485" y="2508"/>
                  </a:lnTo>
                  <a:lnTo>
                    <a:pt x="533" y="2513"/>
                  </a:lnTo>
                  <a:lnTo>
                    <a:pt x="581" y="2514"/>
                  </a:lnTo>
                  <a:lnTo>
                    <a:pt x="629" y="2514"/>
                  </a:lnTo>
                  <a:lnTo>
                    <a:pt x="675" y="2511"/>
                  </a:lnTo>
                  <a:lnTo>
                    <a:pt x="722" y="2507"/>
                  </a:lnTo>
                  <a:lnTo>
                    <a:pt x="767" y="2501"/>
                  </a:lnTo>
                  <a:lnTo>
                    <a:pt x="810" y="2493"/>
                  </a:lnTo>
                  <a:lnTo>
                    <a:pt x="851" y="2484"/>
                  </a:lnTo>
                  <a:lnTo>
                    <a:pt x="890" y="2475"/>
                  </a:lnTo>
                  <a:lnTo>
                    <a:pt x="927" y="2466"/>
                  </a:lnTo>
                  <a:lnTo>
                    <a:pt x="960" y="2457"/>
                  </a:lnTo>
                  <a:lnTo>
                    <a:pt x="990" y="2448"/>
                  </a:lnTo>
                  <a:lnTo>
                    <a:pt x="1017" y="2439"/>
                  </a:lnTo>
                  <a:lnTo>
                    <a:pt x="1038" y="2432"/>
                  </a:lnTo>
                  <a:lnTo>
                    <a:pt x="1056" y="2426"/>
                  </a:lnTo>
                  <a:lnTo>
                    <a:pt x="1070" y="2421"/>
                  </a:lnTo>
                  <a:lnTo>
                    <a:pt x="1079" y="2417"/>
                  </a:lnTo>
                  <a:lnTo>
                    <a:pt x="1082" y="2417"/>
                  </a:lnTo>
                  <a:lnTo>
                    <a:pt x="1026" y="2313"/>
                  </a:lnTo>
                  <a:lnTo>
                    <a:pt x="1026" y="2310"/>
                  </a:lnTo>
                  <a:lnTo>
                    <a:pt x="1025" y="2304"/>
                  </a:lnTo>
                  <a:lnTo>
                    <a:pt x="1026" y="2297"/>
                  </a:lnTo>
                  <a:lnTo>
                    <a:pt x="1031" y="2291"/>
                  </a:lnTo>
                  <a:lnTo>
                    <a:pt x="1038" y="2285"/>
                  </a:lnTo>
                  <a:lnTo>
                    <a:pt x="1044" y="2288"/>
                  </a:lnTo>
                  <a:lnTo>
                    <a:pt x="1053" y="2297"/>
                  </a:lnTo>
                  <a:lnTo>
                    <a:pt x="1065" y="2309"/>
                  </a:lnTo>
                  <a:lnTo>
                    <a:pt x="1077" y="2325"/>
                  </a:lnTo>
                  <a:lnTo>
                    <a:pt x="1089" y="2345"/>
                  </a:lnTo>
                  <a:lnTo>
                    <a:pt x="1101" y="2363"/>
                  </a:lnTo>
                  <a:lnTo>
                    <a:pt x="1113" y="2382"/>
                  </a:lnTo>
                  <a:lnTo>
                    <a:pt x="1124" y="2399"/>
                  </a:lnTo>
                  <a:lnTo>
                    <a:pt x="1133" y="2412"/>
                  </a:lnTo>
                  <a:lnTo>
                    <a:pt x="1137" y="2421"/>
                  </a:lnTo>
                  <a:lnTo>
                    <a:pt x="1140" y="2426"/>
                  </a:lnTo>
                  <a:lnTo>
                    <a:pt x="1142" y="2427"/>
                  </a:lnTo>
                  <a:lnTo>
                    <a:pt x="1149" y="2433"/>
                  </a:lnTo>
                  <a:lnTo>
                    <a:pt x="1163" y="2442"/>
                  </a:lnTo>
                  <a:lnTo>
                    <a:pt x="1179" y="2453"/>
                  </a:lnTo>
                  <a:lnTo>
                    <a:pt x="1200" y="2463"/>
                  </a:lnTo>
                  <a:lnTo>
                    <a:pt x="1224" y="2471"/>
                  </a:lnTo>
                  <a:lnTo>
                    <a:pt x="1253" y="2477"/>
                  </a:lnTo>
                  <a:lnTo>
                    <a:pt x="1286" y="2478"/>
                  </a:lnTo>
                  <a:lnTo>
                    <a:pt x="1320" y="2474"/>
                  </a:lnTo>
                  <a:lnTo>
                    <a:pt x="1358" y="2463"/>
                  </a:lnTo>
                  <a:lnTo>
                    <a:pt x="1398" y="2444"/>
                  </a:lnTo>
                  <a:lnTo>
                    <a:pt x="1430" y="2424"/>
                  </a:lnTo>
                  <a:lnTo>
                    <a:pt x="1463" y="2399"/>
                  </a:lnTo>
                  <a:lnTo>
                    <a:pt x="1500" y="2367"/>
                  </a:lnTo>
                  <a:lnTo>
                    <a:pt x="1538" y="2331"/>
                  </a:lnTo>
                  <a:lnTo>
                    <a:pt x="1578" y="2292"/>
                  </a:lnTo>
                  <a:lnTo>
                    <a:pt x="1619" y="2250"/>
                  </a:lnTo>
                  <a:lnTo>
                    <a:pt x="1659" y="2204"/>
                  </a:lnTo>
                  <a:lnTo>
                    <a:pt x="1698" y="2157"/>
                  </a:lnTo>
                  <a:lnTo>
                    <a:pt x="1736" y="2108"/>
                  </a:lnTo>
                  <a:lnTo>
                    <a:pt x="1772" y="2058"/>
                  </a:lnTo>
                  <a:lnTo>
                    <a:pt x="1803" y="2009"/>
                  </a:lnTo>
                  <a:lnTo>
                    <a:pt x="1833" y="1959"/>
                  </a:lnTo>
                  <a:lnTo>
                    <a:pt x="1857" y="1911"/>
                  </a:lnTo>
                  <a:lnTo>
                    <a:pt x="1877" y="1865"/>
                  </a:lnTo>
                  <a:lnTo>
                    <a:pt x="1892" y="1821"/>
                  </a:lnTo>
                  <a:lnTo>
                    <a:pt x="1899" y="1781"/>
                  </a:lnTo>
                  <a:lnTo>
                    <a:pt x="1899" y="1734"/>
                  </a:lnTo>
                  <a:lnTo>
                    <a:pt x="1893" y="1689"/>
                  </a:lnTo>
                  <a:lnTo>
                    <a:pt x="1881" y="1647"/>
                  </a:lnTo>
                  <a:lnTo>
                    <a:pt x="1863" y="1605"/>
                  </a:lnTo>
                  <a:lnTo>
                    <a:pt x="1842" y="1565"/>
                  </a:lnTo>
                  <a:lnTo>
                    <a:pt x="1817" y="1526"/>
                  </a:lnTo>
                  <a:lnTo>
                    <a:pt x="1790" y="1485"/>
                  </a:lnTo>
                  <a:lnTo>
                    <a:pt x="1761" y="1446"/>
                  </a:lnTo>
                  <a:lnTo>
                    <a:pt x="1733" y="1406"/>
                  </a:lnTo>
                  <a:lnTo>
                    <a:pt x="1706" y="1365"/>
                  </a:lnTo>
                  <a:lnTo>
                    <a:pt x="1680" y="1323"/>
                  </a:lnTo>
                  <a:lnTo>
                    <a:pt x="1658" y="1278"/>
                  </a:lnTo>
                  <a:lnTo>
                    <a:pt x="1640" y="1233"/>
                  </a:lnTo>
                  <a:lnTo>
                    <a:pt x="1626" y="1191"/>
                  </a:lnTo>
                  <a:lnTo>
                    <a:pt x="1614" y="1148"/>
                  </a:lnTo>
                  <a:lnTo>
                    <a:pt x="1604" y="1103"/>
                  </a:lnTo>
                  <a:lnTo>
                    <a:pt x="1595" y="1056"/>
                  </a:lnTo>
                  <a:lnTo>
                    <a:pt x="1589" y="1010"/>
                  </a:lnTo>
                  <a:lnTo>
                    <a:pt x="1584" y="962"/>
                  </a:lnTo>
                  <a:lnTo>
                    <a:pt x="1586" y="915"/>
                  </a:lnTo>
                  <a:lnTo>
                    <a:pt x="1589" y="867"/>
                  </a:lnTo>
                  <a:lnTo>
                    <a:pt x="1598" y="822"/>
                  </a:lnTo>
                  <a:lnTo>
                    <a:pt x="1611" y="777"/>
                  </a:lnTo>
                  <a:lnTo>
                    <a:pt x="1631" y="734"/>
                  </a:lnTo>
                  <a:lnTo>
                    <a:pt x="1656" y="693"/>
                  </a:lnTo>
                  <a:lnTo>
                    <a:pt x="1689" y="654"/>
                  </a:lnTo>
                  <a:lnTo>
                    <a:pt x="1728" y="618"/>
                  </a:lnTo>
                  <a:lnTo>
                    <a:pt x="1775" y="587"/>
                  </a:lnTo>
                  <a:lnTo>
                    <a:pt x="1824" y="558"/>
                  </a:lnTo>
                  <a:lnTo>
                    <a:pt x="1874" y="531"/>
                  </a:lnTo>
                  <a:lnTo>
                    <a:pt x="1925" y="504"/>
                  </a:lnTo>
                  <a:lnTo>
                    <a:pt x="1977" y="477"/>
                  </a:lnTo>
                  <a:lnTo>
                    <a:pt x="2027" y="452"/>
                  </a:lnTo>
                  <a:lnTo>
                    <a:pt x="2076" y="426"/>
                  </a:lnTo>
                  <a:lnTo>
                    <a:pt x="2124" y="401"/>
                  </a:lnTo>
                  <a:lnTo>
                    <a:pt x="2168" y="374"/>
                  </a:lnTo>
                  <a:lnTo>
                    <a:pt x="2210" y="347"/>
                  </a:lnTo>
                  <a:lnTo>
                    <a:pt x="2246" y="320"/>
                  </a:lnTo>
                  <a:lnTo>
                    <a:pt x="2279" y="291"/>
                  </a:lnTo>
                  <a:lnTo>
                    <a:pt x="2304" y="261"/>
                  </a:lnTo>
                  <a:lnTo>
                    <a:pt x="2324" y="231"/>
                  </a:lnTo>
                  <a:lnTo>
                    <a:pt x="2337" y="198"/>
                  </a:lnTo>
                  <a:lnTo>
                    <a:pt x="2342" y="165"/>
                  </a:lnTo>
                  <a:lnTo>
                    <a:pt x="2339" y="129"/>
                  </a:lnTo>
                  <a:lnTo>
                    <a:pt x="2328" y="102"/>
                  </a:lnTo>
                  <a:lnTo>
                    <a:pt x="2310" y="80"/>
                  </a:lnTo>
                  <a:lnTo>
                    <a:pt x="2285" y="60"/>
                  </a:lnTo>
                  <a:lnTo>
                    <a:pt x="2253" y="44"/>
                  </a:lnTo>
                  <a:lnTo>
                    <a:pt x="2216" y="29"/>
                  </a:lnTo>
                  <a:lnTo>
                    <a:pt x="2174" y="18"/>
                  </a:lnTo>
                  <a:lnTo>
                    <a:pt x="2129" y="11"/>
                  </a:lnTo>
                  <a:lnTo>
                    <a:pt x="2078" y="5"/>
                  </a:lnTo>
                  <a:lnTo>
                    <a:pt x="2025" y="0"/>
                  </a:lnTo>
                  <a:lnTo>
                    <a:pt x="1971" y="0"/>
                  </a:lnTo>
                  <a:lnTo>
                    <a:pt x="1914" y="2"/>
                  </a:lnTo>
                  <a:lnTo>
                    <a:pt x="1857" y="5"/>
                  </a:lnTo>
                  <a:lnTo>
                    <a:pt x="1800" y="9"/>
                  </a:lnTo>
                  <a:lnTo>
                    <a:pt x="1745" y="17"/>
                  </a:lnTo>
                  <a:lnTo>
                    <a:pt x="1689" y="26"/>
                  </a:lnTo>
                  <a:lnTo>
                    <a:pt x="1637" y="36"/>
                  </a:lnTo>
                  <a:lnTo>
                    <a:pt x="1587" y="48"/>
                  </a:lnTo>
                  <a:lnTo>
                    <a:pt x="1541" y="60"/>
                  </a:lnTo>
                  <a:lnTo>
                    <a:pt x="1499" y="75"/>
                  </a:lnTo>
                  <a:lnTo>
                    <a:pt x="1461" y="90"/>
                  </a:lnTo>
                  <a:lnTo>
                    <a:pt x="1430" y="107"/>
                  </a:lnTo>
                  <a:lnTo>
                    <a:pt x="1379" y="138"/>
                  </a:lnTo>
                  <a:lnTo>
                    <a:pt x="1332" y="170"/>
                  </a:lnTo>
                  <a:lnTo>
                    <a:pt x="1290" y="201"/>
                  </a:lnTo>
                  <a:lnTo>
                    <a:pt x="1253" y="231"/>
                  </a:lnTo>
                  <a:lnTo>
                    <a:pt x="1221" y="258"/>
                  </a:lnTo>
                  <a:lnTo>
                    <a:pt x="1194" y="284"/>
                  </a:lnTo>
                  <a:lnTo>
                    <a:pt x="1172" y="305"/>
                  </a:lnTo>
                  <a:lnTo>
                    <a:pt x="1155" y="323"/>
                  </a:lnTo>
                  <a:lnTo>
                    <a:pt x="1143" y="336"/>
                  </a:lnTo>
                  <a:lnTo>
                    <a:pt x="1136" y="345"/>
                  </a:lnTo>
                  <a:lnTo>
                    <a:pt x="1133" y="348"/>
                  </a:lnTo>
                  <a:lnTo>
                    <a:pt x="1187" y="399"/>
                  </a:lnTo>
                  <a:lnTo>
                    <a:pt x="1188" y="401"/>
                  </a:lnTo>
                  <a:lnTo>
                    <a:pt x="1190" y="407"/>
                  </a:lnTo>
                  <a:lnTo>
                    <a:pt x="1190" y="413"/>
                  </a:lnTo>
                  <a:lnTo>
                    <a:pt x="1188" y="419"/>
                  </a:lnTo>
                  <a:lnTo>
                    <a:pt x="1182" y="425"/>
                  </a:lnTo>
                  <a:lnTo>
                    <a:pt x="1172" y="426"/>
                  </a:lnTo>
                  <a:lnTo>
                    <a:pt x="1161" y="426"/>
                  </a:lnTo>
                  <a:lnTo>
                    <a:pt x="1154" y="423"/>
                  </a:lnTo>
                  <a:lnTo>
                    <a:pt x="1151" y="422"/>
                  </a:lnTo>
                  <a:lnTo>
                    <a:pt x="1091" y="371"/>
                  </a:lnTo>
                  <a:lnTo>
                    <a:pt x="1085" y="371"/>
                  </a:lnTo>
                  <a:lnTo>
                    <a:pt x="1071" y="371"/>
                  </a:lnTo>
                  <a:lnTo>
                    <a:pt x="1050" y="372"/>
                  </a:lnTo>
                  <a:lnTo>
                    <a:pt x="1023" y="374"/>
                  </a:lnTo>
                  <a:lnTo>
                    <a:pt x="989" y="378"/>
                  </a:lnTo>
                  <a:lnTo>
                    <a:pt x="951" y="386"/>
                  </a:lnTo>
                  <a:lnTo>
                    <a:pt x="909" y="396"/>
                  </a:lnTo>
                  <a:lnTo>
                    <a:pt x="866" y="410"/>
                  </a:lnTo>
                  <a:lnTo>
                    <a:pt x="821" y="428"/>
                  </a:lnTo>
                  <a:lnTo>
                    <a:pt x="774" y="452"/>
                  </a:lnTo>
                  <a:lnTo>
                    <a:pt x="729" y="480"/>
                  </a:lnTo>
                  <a:lnTo>
                    <a:pt x="686" y="515"/>
                  </a:lnTo>
                  <a:lnTo>
                    <a:pt x="647" y="555"/>
                  </a:lnTo>
                  <a:lnTo>
                    <a:pt x="608" y="603"/>
                  </a:lnTo>
                  <a:lnTo>
                    <a:pt x="573" y="654"/>
                  </a:lnTo>
                  <a:lnTo>
                    <a:pt x="545" y="704"/>
                  </a:lnTo>
                  <a:lnTo>
                    <a:pt x="521" y="753"/>
                  </a:lnTo>
                  <a:lnTo>
                    <a:pt x="501" y="801"/>
                  </a:lnTo>
                  <a:lnTo>
                    <a:pt x="485" y="845"/>
                  </a:lnTo>
                  <a:lnTo>
                    <a:pt x="471" y="885"/>
                  </a:lnTo>
                  <a:lnTo>
                    <a:pt x="462" y="921"/>
                  </a:lnTo>
                  <a:lnTo>
                    <a:pt x="455" y="951"/>
                  </a:lnTo>
                  <a:lnTo>
                    <a:pt x="452" y="974"/>
                  </a:lnTo>
                  <a:lnTo>
                    <a:pt x="449" y="987"/>
                  </a:lnTo>
                  <a:lnTo>
                    <a:pt x="447" y="992"/>
                  </a:lnTo>
                  <a:lnTo>
                    <a:pt x="558" y="1013"/>
                  </a:lnTo>
                  <a:lnTo>
                    <a:pt x="560" y="1013"/>
                  </a:lnTo>
                  <a:lnTo>
                    <a:pt x="561" y="1013"/>
                  </a:lnTo>
                  <a:lnTo>
                    <a:pt x="564" y="1014"/>
                  </a:lnTo>
                  <a:lnTo>
                    <a:pt x="567" y="1016"/>
                  </a:lnTo>
                  <a:lnTo>
                    <a:pt x="570" y="1017"/>
                  </a:lnTo>
                  <a:lnTo>
                    <a:pt x="573" y="1020"/>
                  </a:lnTo>
                  <a:lnTo>
                    <a:pt x="576" y="1022"/>
                  </a:lnTo>
                  <a:lnTo>
                    <a:pt x="576" y="1025"/>
                  </a:lnTo>
                  <a:lnTo>
                    <a:pt x="576" y="1029"/>
                  </a:lnTo>
                  <a:lnTo>
                    <a:pt x="575" y="1032"/>
                  </a:lnTo>
                  <a:lnTo>
                    <a:pt x="564" y="1041"/>
                  </a:lnTo>
                  <a:lnTo>
                    <a:pt x="552" y="1046"/>
                  </a:lnTo>
                  <a:lnTo>
                    <a:pt x="545" y="1047"/>
                  </a:lnTo>
                  <a:lnTo>
                    <a:pt x="540" y="1049"/>
                  </a:lnTo>
                  <a:lnTo>
                    <a:pt x="393" y="1031"/>
                  </a:lnTo>
                  <a:close/>
                </a:path>
              </a:pathLst>
            </a:custGeom>
            <a:solidFill>
              <a:schemeClr val="accent1"/>
            </a:solidFill>
            <a:ln w="0">
              <a:noFill/>
              <a:prstDash val="solid"/>
              <a:round/>
              <a:headEnd/>
              <a:tailEnd/>
            </a:ln>
          </p:spPr>
          <p:txBody>
            <a:bodyPr anchor="ctr"/>
            <a:lstStyle/>
            <a:p>
              <a:pPr algn="ctr"/>
              <a:endParaRPr/>
            </a:p>
          </p:txBody>
        </p:sp>
      </p:grpSp>
      <p:grpSp>
        <p:nvGrpSpPr>
          <p:cNvPr id="38" name="千图PPT彼岸天：ID 8661124库_组合 37">
            <a:extLst>
              <a:ext uri="{FF2B5EF4-FFF2-40B4-BE49-F238E27FC236}">
                <a16:creationId xmlns:a16="http://schemas.microsoft.com/office/drawing/2014/main" id="{16D3FE88-FFCB-42CE-821B-AABAB1CB148C}"/>
              </a:ext>
            </a:extLst>
          </p:cNvPr>
          <p:cNvGrpSpPr/>
          <p:nvPr>
            <p:custDataLst>
              <p:tags r:id="rId2"/>
            </p:custDataLst>
          </p:nvPr>
        </p:nvGrpSpPr>
        <p:grpSpPr>
          <a:xfrm>
            <a:off x="2532236" y="3675746"/>
            <a:ext cx="4536127" cy="2424361"/>
            <a:chOff x="2532236" y="3675746"/>
            <a:chExt cx="4536127" cy="2424361"/>
          </a:xfrm>
        </p:grpSpPr>
        <p:grpSp>
          <p:nvGrpSpPr>
            <p:cNvPr id="14" name="Group 27">
              <a:extLst>
                <a:ext uri="{FF2B5EF4-FFF2-40B4-BE49-F238E27FC236}">
                  <a16:creationId xmlns:a16="http://schemas.microsoft.com/office/drawing/2014/main" id="{B260332D-ACE0-4794-A46E-3F348DFF7982}"/>
                </a:ext>
              </a:extLst>
            </p:cNvPr>
            <p:cNvGrpSpPr/>
            <p:nvPr/>
          </p:nvGrpSpPr>
          <p:grpSpPr>
            <a:xfrm>
              <a:off x="2827002" y="4730945"/>
              <a:ext cx="510250" cy="509379"/>
              <a:chOff x="5162550" y="5164138"/>
              <a:chExt cx="930275" cy="928687"/>
            </a:xfrm>
            <a:solidFill>
              <a:schemeClr val="accent1"/>
            </a:solidFill>
          </p:grpSpPr>
          <p:sp>
            <p:nvSpPr>
              <p:cNvPr id="28" name="Freeform: Shape 30">
                <a:extLst>
                  <a:ext uri="{FF2B5EF4-FFF2-40B4-BE49-F238E27FC236}">
                    <a16:creationId xmlns:a16="http://schemas.microsoft.com/office/drawing/2014/main" id="{735246C1-44E5-4327-BD7B-7E0BB10778F6}"/>
                  </a:ext>
                </a:extLst>
              </p:cNvPr>
              <p:cNvSpPr>
                <a:spLocks/>
              </p:cNvSpPr>
              <p:nvPr/>
            </p:nvSpPr>
            <p:spPr bwMode="auto">
              <a:xfrm>
                <a:off x="5162550" y="5164138"/>
                <a:ext cx="930275" cy="928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solidFill>
                <a:schemeClr val="accent3"/>
              </a:solidFill>
              <a:ln>
                <a:no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29" name="Freeform: Shape 31">
                <a:extLst>
                  <a:ext uri="{FF2B5EF4-FFF2-40B4-BE49-F238E27FC236}">
                    <a16:creationId xmlns:a16="http://schemas.microsoft.com/office/drawing/2014/main" id="{42614630-299A-4510-AB56-3741EBD75ADB}"/>
                  </a:ext>
                </a:extLst>
              </p:cNvPr>
              <p:cNvSpPr>
                <a:spLocks/>
              </p:cNvSpPr>
              <p:nvPr/>
            </p:nvSpPr>
            <p:spPr bwMode="auto">
              <a:xfrm>
                <a:off x="5743575" y="5280025"/>
                <a:ext cx="231775" cy="231775"/>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solidFill>
                <a:schemeClr val="accent3"/>
              </a:solidFill>
              <a:ln>
                <a:no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sp>
          <p:nvSpPr>
            <p:cNvPr id="15" name="Rectangle 29">
              <a:extLst>
                <a:ext uri="{FF2B5EF4-FFF2-40B4-BE49-F238E27FC236}">
                  <a16:creationId xmlns:a16="http://schemas.microsoft.com/office/drawing/2014/main" id="{9A8EC350-3350-4325-AE46-583321965585}"/>
                </a:ext>
              </a:extLst>
            </p:cNvPr>
            <p:cNvSpPr/>
            <p:nvPr/>
          </p:nvSpPr>
          <p:spPr>
            <a:xfrm>
              <a:off x="3318770" y="4978328"/>
              <a:ext cx="1261884" cy="307777"/>
            </a:xfrm>
            <a:prstGeom prst="rect">
              <a:avLst/>
            </a:prstGeom>
          </p:spPr>
          <p:txBody>
            <a:bodyPr wrap="none">
              <a:normAutofit/>
            </a:bodyPr>
            <a:lstStyle/>
            <a:p>
              <a:r>
                <a:rPr lang="zh-CN" altLang="en-US" sz="1400" b="1" dirty="0">
                  <a:solidFill>
                    <a:schemeClr val="accent3"/>
                  </a:solidFill>
                </a:rPr>
                <a:t>输入标题文本</a:t>
              </a:r>
            </a:p>
          </p:txBody>
        </p:sp>
        <p:grpSp>
          <p:nvGrpSpPr>
            <p:cNvPr id="16" name="Group 32">
              <a:extLst>
                <a:ext uri="{FF2B5EF4-FFF2-40B4-BE49-F238E27FC236}">
                  <a16:creationId xmlns:a16="http://schemas.microsoft.com/office/drawing/2014/main" id="{722B8DB5-A57C-401D-9527-5618F77982A0}"/>
                </a:ext>
              </a:extLst>
            </p:cNvPr>
            <p:cNvGrpSpPr/>
            <p:nvPr/>
          </p:nvGrpSpPr>
          <p:grpSpPr>
            <a:xfrm>
              <a:off x="2532236" y="4771974"/>
              <a:ext cx="3031204" cy="570844"/>
              <a:chOff x="2267129" y="4958946"/>
              <a:chExt cx="3031204" cy="570844"/>
            </a:xfrm>
          </p:grpSpPr>
          <p:cxnSp>
            <p:nvCxnSpPr>
              <p:cNvPr id="26" name="Straight Connector 33">
                <a:extLst>
                  <a:ext uri="{FF2B5EF4-FFF2-40B4-BE49-F238E27FC236}">
                    <a16:creationId xmlns:a16="http://schemas.microsoft.com/office/drawing/2014/main" id="{5875B8F9-F609-4ADB-AFCA-D07A709B9AB6}"/>
                  </a:ext>
                </a:extLst>
              </p:cNvPr>
              <p:cNvCxnSpPr/>
              <p:nvPr/>
            </p:nvCxnSpPr>
            <p:spPr>
              <a:xfrm flipH="1">
                <a:off x="4746979" y="4958946"/>
                <a:ext cx="551354" cy="570844"/>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7" name="Straight Connector 34">
                <a:extLst>
                  <a:ext uri="{FF2B5EF4-FFF2-40B4-BE49-F238E27FC236}">
                    <a16:creationId xmlns:a16="http://schemas.microsoft.com/office/drawing/2014/main" id="{A62496A2-2661-4D7E-B738-AF1F029CBA19}"/>
                  </a:ext>
                </a:extLst>
              </p:cNvPr>
              <p:cNvCxnSpPr/>
              <p:nvPr/>
            </p:nvCxnSpPr>
            <p:spPr>
              <a:xfrm flipH="1">
                <a:off x="2267129" y="5529790"/>
                <a:ext cx="2479850"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23" name="Freeform: Shape 39">
              <a:extLst>
                <a:ext uri="{FF2B5EF4-FFF2-40B4-BE49-F238E27FC236}">
                  <a16:creationId xmlns:a16="http://schemas.microsoft.com/office/drawing/2014/main" id="{32592610-6391-4E53-A5C8-B20C08332B5A}"/>
                </a:ext>
              </a:extLst>
            </p:cNvPr>
            <p:cNvSpPr>
              <a:spLocks/>
            </p:cNvSpPr>
            <p:nvPr/>
          </p:nvSpPr>
          <p:spPr bwMode="gray">
            <a:xfrm>
              <a:off x="5195807" y="3675746"/>
              <a:ext cx="1872556" cy="1268267"/>
            </a:xfrm>
            <a:custGeom>
              <a:avLst/>
              <a:gdLst/>
              <a:ahLst/>
              <a:cxnLst>
                <a:cxn ang="0">
                  <a:pos x="216" y="1196"/>
                </a:cxn>
                <a:cxn ang="0">
                  <a:pos x="222" y="1184"/>
                </a:cxn>
                <a:cxn ang="0">
                  <a:pos x="243" y="1184"/>
                </a:cxn>
                <a:cxn ang="0">
                  <a:pos x="258" y="1220"/>
                </a:cxn>
                <a:cxn ang="0">
                  <a:pos x="243" y="1386"/>
                </a:cxn>
                <a:cxn ang="0">
                  <a:pos x="317" y="1491"/>
                </a:cxn>
                <a:cxn ang="0">
                  <a:pos x="464" y="1601"/>
                </a:cxn>
                <a:cxn ang="0">
                  <a:pos x="738" y="1659"/>
                </a:cxn>
                <a:cxn ang="0">
                  <a:pos x="1070" y="1617"/>
                </a:cxn>
                <a:cxn ang="0">
                  <a:pos x="1370" y="1493"/>
                </a:cxn>
                <a:cxn ang="0">
                  <a:pos x="1538" y="1388"/>
                </a:cxn>
                <a:cxn ang="0">
                  <a:pos x="1605" y="1332"/>
                </a:cxn>
                <a:cxn ang="0">
                  <a:pos x="1643" y="1337"/>
                </a:cxn>
                <a:cxn ang="0">
                  <a:pos x="1772" y="1364"/>
                </a:cxn>
                <a:cxn ang="0">
                  <a:pos x="1944" y="1386"/>
                </a:cxn>
                <a:cxn ang="0">
                  <a:pos x="2130" y="1389"/>
                </a:cxn>
                <a:cxn ang="0">
                  <a:pos x="2258" y="1353"/>
                </a:cxn>
                <a:cxn ang="0">
                  <a:pos x="2295" y="1250"/>
                </a:cxn>
                <a:cxn ang="0">
                  <a:pos x="2237" y="1140"/>
                </a:cxn>
                <a:cxn ang="0">
                  <a:pos x="2118" y="1083"/>
                </a:cxn>
                <a:cxn ang="0">
                  <a:pos x="2027" y="1071"/>
                </a:cxn>
                <a:cxn ang="0">
                  <a:pos x="1964" y="1173"/>
                </a:cxn>
                <a:cxn ang="0">
                  <a:pos x="1932" y="1175"/>
                </a:cxn>
                <a:cxn ang="0">
                  <a:pos x="1943" y="1119"/>
                </a:cxn>
                <a:cxn ang="0">
                  <a:pos x="1976" y="1050"/>
                </a:cxn>
                <a:cxn ang="0">
                  <a:pos x="1983" y="1019"/>
                </a:cxn>
                <a:cxn ang="0">
                  <a:pos x="1965" y="908"/>
                </a:cxn>
                <a:cxn ang="0">
                  <a:pos x="1881" y="794"/>
                </a:cxn>
                <a:cxn ang="0">
                  <a:pos x="1830" y="762"/>
                </a:cxn>
                <a:cxn ang="0">
                  <a:pos x="1676" y="753"/>
                </a:cxn>
                <a:cxn ang="0">
                  <a:pos x="1676" y="713"/>
                </a:cxn>
                <a:cxn ang="0">
                  <a:pos x="1878" y="708"/>
                </a:cxn>
                <a:cxn ang="0">
                  <a:pos x="1908" y="699"/>
                </a:cxn>
                <a:cxn ang="0">
                  <a:pos x="2012" y="659"/>
                </a:cxn>
                <a:cxn ang="0">
                  <a:pos x="2174" y="585"/>
                </a:cxn>
                <a:cxn ang="0">
                  <a:pos x="2322" y="501"/>
                </a:cxn>
                <a:cxn ang="0">
                  <a:pos x="2429" y="390"/>
                </a:cxn>
                <a:cxn ang="0">
                  <a:pos x="2447" y="242"/>
                </a:cxn>
                <a:cxn ang="0">
                  <a:pos x="2373" y="114"/>
                </a:cxn>
                <a:cxn ang="0">
                  <a:pos x="2220" y="30"/>
                </a:cxn>
                <a:cxn ang="0">
                  <a:pos x="1980" y="0"/>
                </a:cxn>
                <a:cxn ang="0">
                  <a:pos x="1640" y="32"/>
                </a:cxn>
                <a:cxn ang="0">
                  <a:pos x="1185" y="128"/>
                </a:cxn>
                <a:cxn ang="0">
                  <a:pos x="849" y="246"/>
                </a:cxn>
                <a:cxn ang="0">
                  <a:pos x="608" y="390"/>
                </a:cxn>
                <a:cxn ang="0">
                  <a:pos x="498" y="489"/>
                </a:cxn>
                <a:cxn ang="0">
                  <a:pos x="470" y="542"/>
                </a:cxn>
                <a:cxn ang="0">
                  <a:pos x="477" y="560"/>
                </a:cxn>
                <a:cxn ang="0">
                  <a:pos x="587" y="558"/>
                </a:cxn>
                <a:cxn ang="0">
                  <a:pos x="600" y="564"/>
                </a:cxn>
                <a:cxn ang="0">
                  <a:pos x="609" y="575"/>
                </a:cxn>
                <a:cxn ang="0">
                  <a:pos x="582" y="596"/>
                </a:cxn>
                <a:cxn ang="0">
                  <a:pos x="483" y="606"/>
                </a:cxn>
                <a:cxn ang="0">
                  <a:pos x="435" y="639"/>
                </a:cxn>
                <a:cxn ang="0">
                  <a:pos x="321" y="723"/>
                </a:cxn>
                <a:cxn ang="0">
                  <a:pos x="182" y="843"/>
                </a:cxn>
                <a:cxn ang="0">
                  <a:pos x="59" y="980"/>
                </a:cxn>
                <a:cxn ang="0">
                  <a:pos x="0" y="1121"/>
                </a:cxn>
                <a:cxn ang="0">
                  <a:pos x="30" y="1217"/>
                </a:cxn>
                <a:cxn ang="0">
                  <a:pos x="102" y="1274"/>
                </a:cxn>
                <a:cxn ang="0">
                  <a:pos x="170" y="1302"/>
                </a:cxn>
              </a:cxnLst>
              <a:rect l="0" t="0" r="r" b="b"/>
              <a:pathLst>
                <a:path w="2454" h="1659">
                  <a:moveTo>
                    <a:pt x="191" y="1307"/>
                  </a:moveTo>
                  <a:lnTo>
                    <a:pt x="216" y="1199"/>
                  </a:lnTo>
                  <a:lnTo>
                    <a:pt x="216" y="1199"/>
                  </a:lnTo>
                  <a:lnTo>
                    <a:pt x="216" y="1196"/>
                  </a:lnTo>
                  <a:lnTo>
                    <a:pt x="218" y="1193"/>
                  </a:lnTo>
                  <a:lnTo>
                    <a:pt x="219" y="1190"/>
                  </a:lnTo>
                  <a:lnTo>
                    <a:pt x="221" y="1187"/>
                  </a:lnTo>
                  <a:lnTo>
                    <a:pt x="222" y="1184"/>
                  </a:lnTo>
                  <a:lnTo>
                    <a:pt x="225" y="1181"/>
                  </a:lnTo>
                  <a:lnTo>
                    <a:pt x="230" y="1179"/>
                  </a:lnTo>
                  <a:lnTo>
                    <a:pt x="234" y="1179"/>
                  </a:lnTo>
                  <a:lnTo>
                    <a:pt x="243" y="1184"/>
                  </a:lnTo>
                  <a:lnTo>
                    <a:pt x="251" y="1194"/>
                  </a:lnTo>
                  <a:lnTo>
                    <a:pt x="255" y="1206"/>
                  </a:lnTo>
                  <a:lnTo>
                    <a:pt x="258" y="1215"/>
                  </a:lnTo>
                  <a:lnTo>
                    <a:pt x="258" y="1220"/>
                  </a:lnTo>
                  <a:lnTo>
                    <a:pt x="228" y="1355"/>
                  </a:lnTo>
                  <a:lnTo>
                    <a:pt x="230" y="1359"/>
                  </a:lnTo>
                  <a:lnTo>
                    <a:pt x="234" y="1370"/>
                  </a:lnTo>
                  <a:lnTo>
                    <a:pt x="243" y="1386"/>
                  </a:lnTo>
                  <a:lnTo>
                    <a:pt x="255" y="1409"/>
                  </a:lnTo>
                  <a:lnTo>
                    <a:pt x="272" y="1434"/>
                  </a:lnTo>
                  <a:lnTo>
                    <a:pt x="291" y="1463"/>
                  </a:lnTo>
                  <a:lnTo>
                    <a:pt x="317" y="1491"/>
                  </a:lnTo>
                  <a:lnTo>
                    <a:pt x="345" y="1521"/>
                  </a:lnTo>
                  <a:lnTo>
                    <a:pt x="380" y="1550"/>
                  </a:lnTo>
                  <a:lnTo>
                    <a:pt x="419" y="1577"/>
                  </a:lnTo>
                  <a:lnTo>
                    <a:pt x="464" y="1601"/>
                  </a:lnTo>
                  <a:lnTo>
                    <a:pt x="513" y="1620"/>
                  </a:lnTo>
                  <a:lnTo>
                    <a:pt x="585" y="1640"/>
                  </a:lnTo>
                  <a:lnTo>
                    <a:pt x="660" y="1653"/>
                  </a:lnTo>
                  <a:lnTo>
                    <a:pt x="738" y="1659"/>
                  </a:lnTo>
                  <a:lnTo>
                    <a:pt x="819" y="1659"/>
                  </a:lnTo>
                  <a:lnTo>
                    <a:pt x="900" y="1652"/>
                  </a:lnTo>
                  <a:lnTo>
                    <a:pt x="984" y="1638"/>
                  </a:lnTo>
                  <a:lnTo>
                    <a:pt x="1070" y="1617"/>
                  </a:lnTo>
                  <a:lnTo>
                    <a:pt x="1157" y="1589"/>
                  </a:lnTo>
                  <a:lnTo>
                    <a:pt x="1242" y="1554"/>
                  </a:lnTo>
                  <a:lnTo>
                    <a:pt x="1310" y="1523"/>
                  </a:lnTo>
                  <a:lnTo>
                    <a:pt x="1370" y="1493"/>
                  </a:lnTo>
                  <a:lnTo>
                    <a:pt x="1422" y="1463"/>
                  </a:lnTo>
                  <a:lnTo>
                    <a:pt x="1467" y="1436"/>
                  </a:lnTo>
                  <a:lnTo>
                    <a:pt x="1506" y="1410"/>
                  </a:lnTo>
                  <a:lnTo>
                    <a:pt x="1538" y="1388"/>
                  </a:lnTo>
                  <a:lnTo>
                    <a:pt x="1563" y="1368"/>
                  </a:lnTo>
                  <a:lnTo>
                    <a:pt x="1583" y="1352"/>
                  </a:lnTo>
                  <a:lnTo>
                    <a:pt x="1596" y="1340"/>
                  </a:lnTo>
                  <a:lnTo>
                    <a:pt x="1605" y="1332"/>
                  </a:lnTo>
                  <a:lnTo>
                    <a:pt x="1607" y="1329"/>
                  </a:lnTo>
                  <a:lnTo>
                    <a:pt x="1611" y="1331"/>
                  </a:lnTo>
                  <a:lnTo>
                    <a:pt x="1623" y="1334"/>
                  </a:lnTo>
                  <a:lnTo>
                    <a:pt x="1643" y="1337"/>
                  </a:lnTo>
                  <a:lnTo>
                    <a:pt x="1668" y="1343"/>
                  </a:lnTo>
                  <a:lnTo>
                    <a:pt x="1698" y="1349"/>
                  </a:lnTo>
                  <a:lnTo>
                    <a:pt x="1733" y="1356"/>
                  </a:lnTo>
                  <a:lnTo>
                    <a:pt x="1772" y="1364"/>
                  </a:lnTo>
                  <a:lnTo>
                    <a:pt x="1812" y="1370"/>
                  </a:lnTo>
                  <a:lnTo>
                    <a:pt x="1856" y="1376"/>
                  </a:lnTo>
                  <a:lnTo>
                    <a:pt x="1899" y="1382"/>
                  </a:lnTo>
                  <a:lnTo>
                    <a:pt x="1944" y="1386"/>
                  </a:lnTo>
                  <a:lnTo>
                    <a:pt x="1989" y="1389"/>
                  </a:lnTo>
                  <a:lnTo>
                    <a:pt x="2039" y="1392"/>
                  </a:lnTo>
                  <a:lnTo>
                    <a:pt x="2087" y="1392"/>
                  </a:lnTo>
                  <a:lnTo>
                    <a:pt x="2130" y="1389"/>
                  </a:lnTo>
                  <a:lnTo>
                    <a:pt x="2169" y="1385"/>
                  </a:lnTo>
                  <a:lnTo>
                    <a:pt x="2204" y="1377"/>
                  </a:lnTo>
                  <a:lnTo>
                    <a:pt x="2234" y="1367"/>
                  </a:lnTo>
                  <a:lnTo>
                    <a:pt x="2258" y="1353"/>
                  </a:lnTo>
                  <a:lnTo>
                    <a:pt x="2276" y="1335"/>
                  </a:lnTo>
                  <a:lnTo>
                    <a:pt x="2289" y="1313"/>
                  </a:lnTo>
                  <a:lnTo>
                    <a:pt x="2295" y="1286"/>
                  </a:lnTo>
                  <a:lnTo>
                    <a:pt x="2295" y="1250"/>
                  </a:lnTo>
                  <a:lnTo>
                    <a:pt x="2288" y="1217"/>
                  </a:lnTo>
                  <a:lnTo>
                    <a:pt x="2276" y="1188"/>
                  </a:lnTo>
                  <a:lnTo>
                    <a:pt x="2258" y="1163"/>
                  </a:lnTo>
                  <a:lnTo>
                    <a:pt x="2237" y="1140"/>
                  </a:lnTo>
                  <a:lnTo>
                    <a:pt x="2211" y="1121"/>
                  </a:lnTo>
                  <a:lnTo>
                    <a:pt x="2184" y="1106"/>
                  </a:lnTo>
                  <a:lnTo>
                    <a:pt x="2156" y="1095"/>
                  </a:lnTo>
                  <a:lnTo>
                    <a:pt x="2118" y="1083"/>
                  </a:lnTo>
                  <a:lnTo>
                    <a:pt x="2085" y="1077"/>
                  </a:lnTo>
                  <a:lnTo>
                    <a:pt x="2058" y="1073"/>
                  </a:lnTo>
                  <a:lnTo>
                    <a:pt x="2039" y="1071"/>
                  </a:lnTo>
                  <a:lnTo>
                    <a:pt x="2027" y="1071"/>
                  </a:lnTo>
                  <a:lnTo>
                    <a:pt x="2022" y="1071"/>
                  </a:lnTo>
                  <a:lnTo>
                    <a:pt x="1970" y="1166"/>
                  </a:lnTo>
                  <a:lnTo>
                    <a:pt x="1968" y="1169"/>
                  </a:lnTo>
                  <a:lnTo>
                    <a:pt x="1964" y="1173"/>
                  </a:lnTo>
                  <a:lnTo>
                    <a:pt x="1958" y="1178"/>
                  </a:lnTo>
                  <a:lnTo>
                    <a:pt x="1949" y="1181"/>
                  </a:lnTo>
                  <a:lnTo>
                    <a:pt x="1940" y="1181"/>
                  </a:lnTo>
                  <a:lnTo>
                    <a:pt x="1932" y="1175"/>
                  </a:lnTo>
                  <a:lnTo>
                    <a:pt x="1929" y="1167"/>
                  </a:lnTo>
                  <a:lnTo>
                    <a:pt x="1931" y="1154"/>
                  </a:lnTo>
                  <a:lnTo>
                    <a:pt x="1935" y="1137"/>
                  </a:lnTo>
                  <a:lnTo>
                    <a:pt x="1943" y="1119"/>
                  </a:lnTo>
                  <a:lnTo>
                    <a:pt x="1952" y="1100"/>
                  </a:lnTo>
                  <a:lnTo>
                    <a:pt x="1961" y="1080"/>
                  </a:lnTo>
                  <a:lnTo>
                    <a:pt x="1968" y="1064"/>
                  </a:lnTo>
                  <a:lnTo>
                    <a:pt x="1976" y="1050"/>
                  </a:lnTo>
                  <a:lnTo>
                    <a:pt x="1982" y="1041"/>
                  </a:lnTo>
                  <a:lnTo>
                    <a:pt x="1983" y="1038"/>
                  </a:lnTo>
                  <a:lnTo>
                    <a:pt x="1983" y="1032"/>
                  </a:lnTo>
                  <a:lnTo>
                    <a:pt x="1983" y="1019"/>
                  </a:lnTo>
                  <a:lnTo>
                    <a:pt x="1982" y="996"/>
                  </a:lnTo>
                  <a:lnTo>
                    <a:pt x="1980" y="969"/>
                  </a:lnTo>
                  <a:lnTo>
                    <a:pt x="1974" y="939"/>
                  </a:lnTo>
                  <a:lnTo>
                    <a:pt x="1965" y="908"/>
                  </a:lnTo>
                  <a:lnTo>
                    <a:pt x="1952" y="876"/>
                  </a:lnTo>
                  <a:lnTo>
                    <a:pt x="1934" y="848"/>
                  </a:lnTo>
                  <a:lnTo>
                    <a:pt x="1907" y="816"/>
                  </a:lnTo>
                  <a:lnTo>
                    <a:pt x="1881" y="794"/>
                  </a:lnTo>
                  <a:lnTo>
                    <a:pt x="1860" y="779"/>
                  </a:lnTo>
                  <a:lnTo>
                    <a:pt x="1845" y="768"/>
                  </a:lnTo>
                  <a:lnTo>
                    <a:pt x="1835" y="764"/>
                  </a:lnTo>
                  <a:lnTo>
                    <a:pt x="1830" y="762"/>
                  </a:lnTo>
                  <a:lnTo>
                    <a:pt x="1692" y="761"/>
                  </a:lnTo>
                  <a:lnTo>
                    <a:pt x="1689" y="761"/>
                  </a:lnTo>
                  <a:lnTo>
                    <a:pt x="1683" y="758"/>
                  </a:lnTo>
                  <a:lnTo>
                    <a:pt x="1676" y="753"/>
                  </a:lnTo>
                  <a:lnTo>
                    <a:pt x="1670" y="744"/>
                  </a:lnTo>
                  <a:lnTo>
                    <a:pt x="1668" y="734"/>
                  </a:lnTo>
                  <a:lnTo>
                    <a:pt x="1670" y="722"/>
                  </a:lnTo>
                  <a:lnTo>
                    <a:pt x="1676" y="713"/>
                  </a:lnTo>
                  <a:lnTo>
                    <a:pt x="1682" y="707"/>
                  </a:lnTo>
                  <a:lnTo>
                    <a:pt x="1688" y="704"/>
                  </a:lnTo>
                  <a:lnTo>
                    <a:pt x="1689" y="702"/>
                  </a:lnTo>
                  <a:lnTo>
                    <a:pt x="1878" y="708"/>
                  </a:lnTo>
                  <a:lnTo>
                    <a:pt x="1880" y="708"/>
                  </a:lnTo>
                  <a:lnTo>
                    <a:pt x="1886" y="707"/>
                  </a:lnTo>
                  <a:lnTo>
                    <a:pt x="1895" y="704"/>
                  </a:lnTo>
                  <a:lnTo>
                    <a:pt x="1908" y="699"/>
                  </a:lnTo>
                  <a:lnTo>
                    <a:pt x="1926" y="693"/>
                  </a:lnTo>
                  <a:lnTo>
                    <a:pt x="1949" y="684"/>
                  </a:lnTo>
                  <a:lnTo>
                    <a:pt x="1977" y="672"/>
                  </a:lnTo>
                  <a:lnTo>
                    <a:pt x="2012" y="659"/>
                  </a:lnTo>
                  <a:lnTo>
                    <a:pt x="2052" y="641"/>
                  </a:lnTo>
                  <a:lnTo>
                    <a:pt x="2099" y="620"/>
                  </a:lnTo>
                  <a:lnTo>
                    <a:pt x="2135" y="603"/>
                  </a:lnTo>
                  <a:lnTo>
                    <a:pt x="2174" y="585"/>
                  </a:lnTo>
                  <a:lnTo>
                    <a:pt x="2211" y="566"/>
                  </a:lnTo>
                  <a:lnTo>
                    <a:pt x="2249" y="546"/>
                  </a:lnTo>
                  <a:lnTo>
                    <a:pt x="2286" y="525"/>
                  </a:lnTo>
                  <a:lnTo>
                    <a:pt x="2322" y="501"/>
                  </a:lnTo>
                  <a:lnTo>
                    <a:pt x="2354" y="477"/>
                  </a:lnTo>
                  <a:lnTo>
                    <a:pt x="2384" y="450"/>
                  </a:lnTo>
                  <a:lnTo>
                    <a:pt x="2409" y="422"/>
                  </a:lnTo>
                  <a:lnTo>
                    <a:pt x="2429" y="390"/>
                  </a:lnTo>
                  <a:lnTo>
                    <a:pt x="2444" y="357"/>
                  </a:lnTo>
                  <a:lnTo>
                    <a:pt x="2453" y="321"/>
                  </a:lnTo>
                  <a:lnTo>
                    <a:pt x="2454" y="284"/>
                  </a:lnTo>
                  <a:lnTo>
                    <a:pt x="2447" y="242"/>
                  </a:lnTo>
                  <a:lnTo>
                    <a:pt x="2435" y="207"/>
                  </a:lnTo>
                  <a:lnTo>
                    <a:pt x="2418" y="173"/>
                  </a:lnTo>
                  <a:lnTo>
                    <a:pt x="2399" y="141"/>
                  </a:lnTo>
                  <a:lnTo>
                    <a:pt x="2373" y="114"/>
                  </a:lnTo>
                  <a:lnTo>
                    <a:pt x="2343" y="89"/>
                  </a:lnTo>
                  <a:lnTo>
                    <a:pt x="2307" y="66"/>
                  </a:lnTo>
                  <a:lnTo>
                    <a:pt x="2267" y="47"/>
                  </a:lnTo>
                  <a:lnTo>
                    <a:pt x="2220" y="30"/>
                  </a:lnTo>
                  <a:lnTo>
                    <a:pt x="2169" y="17"/>
                  </a:lnTo>
                  <a:lnTo>
                    <a:pt x="2112" y="8"/>
                  </a:lnTo>
                  <a:lnTo>
                    <a:pt x="2049" y="2"/>
                  </a:lnTo>
                  <a:lnTo>
                    <a:pt x="1980" y="0"/>
                  </a:lnTo>
                  <a:lnTo>
                    <a:pt x="1905" y="2"/>
                  </a:lnTo>
                  <a:lnTo>
                    <a:pt x="1823" y="8"/>
                  </a:lnTo>
                  <a:lnTo>
                    <a:pt x="1736" y="17"/>
                  </a:lnTo>
                  <a:lnTo>
                    <a:pt x="1640" y="32"/>
                  </a:lnTo>
                  <a:lnTo>
                    <a:pt x="1514" y="54"/>
                  </a:lnTo>
                  <a:lnTo>
                    <a:pt x="1397" y="78"/>
                  </a:lnTo>
                  <a:lnTo>
                    <a:pt x="1287" y="102"/>
                  </a:lnTo>
                  <a:lnTo>
                    <a:pt x="1185" y="128"/>
                  </a:lnTo>
                  <a:lnTo>
                    <a:pt x="1091" y="156"/>
                  </a:lnTo>
                  <a:lnTo>
                    <a:pt x="1004" y="185"/>
                  </a:lnTo>
                  <a:lnTo>
                    <a:pt x="923" y="215"/>
                  </a:lnTo>
                  <a:lnTo>
                    <a:pt x="849" y="246"/>
                  </a:lnTo>
                  <a:lnTo>
                    <a:pt x="780" y="279"/>
                  </a:lnTo>
                  <a:lnTo>
                    <a:pt x="719" y="314"/>
                  </a:lnTo>
                  <a:lnTo>
                    <a:pt x="660" y="351"/>
                  </a:lnTo>
                  <a:lnTo>
                    <a:pt x="608" y="390"/>
                  </a:lnTo>
                  <a:lnTo>
                    <a:pt x="570" y="420"/>
                  </a:lnTo>
                  <a:lnTo>
                    <a:pt x="540" y="446"/>
                  </a:lnTo>
                  <a:lnTo>
                    <a:pt x="516" y="470"/>
                  </a:lnTo>
                  <a:lnTo>
                    <a:pt x="498" y="489"/>
                  </a:lnTo>
                  <a:lnTo>
                    <a:pt x="486" y="506"/>
                  </a:lnTo>
                  <a:lnTo>
                    <a:pt x="477" y="521"/>
                  </a:lnTo>
                  <a:lnTo>
                    <a:pt x="471" y="531"/>
                  </a:lnTo>
                  <a:lnTo>
                    <a:pt x="470" y="542"/>
                  </a:lnTo>
                  <a:lnTo>
                    <a:pt x="470" y="549"/>
                  </a:lnTo>
                  <a:lnTo>
                    <a:pt x="471" y="554"/>
                  </a:lnTo>
                  <a:lnTo>
                    <a:pt x="474" y="558"/>
                  </a:lnTo>
                  <a:lnTo>
                    <a:pt x="477" y="560"/>
                  </a:lnTo>
                  <a:lnTo>
                    <a:pt x="479" y="561"/>
                  </a:lnTo>
                  <a:lnTo>
                    <a:pt x="480" y="563"/>
                  </a:lnTo>
                  <a:lnTo>
                    <a:pt x="587" y="558"/>
                  </a:lnTo>
                  <a:lnTo>
                    <a:pt x="587" y="558"/>
                  </a:lnTo>
                  <a:lnTo>
                    <a:pt x="590" y="560"/>
                  </a:lnTo>
                  <a:lnTo>
                    <a:pt x="593" y="560"/>
                  </a:lnTo>
                  <a:lnTo>
                    <a:pt x="596" y="561"/>
                  </a:lnTo>
                  <a:lnTo>
                    <a:pt x="600" y="564"/>
                  </a:lnTo>
                  <a:lnTo>
                    <a:pt x="603" y="566"/>
                  </a:lnTo>
                  <a:lnTo>
                    <a:pt x="606" y="569"/>
                  </a:lnTo>
                  <a:lnTo>
                    <a:pt x="608" y="572"/>
                  </a:lnTo>
                  <a:lnTo>
                    <a:pt x="609" y="575"/>
                  </a:lnTo>
                  <a:lnTo>
                    <a:pt x="608" y="578"/>
                  </a:lnTo>
                  <a:lnTo>
                    <a:pt x="605" y="582"/>
                  </a:lnTo>
                  <a:lnTo>
                    <a:pt x="594" y="590"/>
                  </a:lnTo>
                  <a:lnTo>
                    <a:pt x="582" y="596"/>
                  </a:lnTo>
                  <a:lnTo>
                    <a:pt x="572" y="600"/>
                  </a:lnTo>
                  <a:lnTo>
                    <a:pt x="566" y="603"/>
                  </a:lnTo>
                  <a:lnTo>
                    <a:pt x="563" y="605"/>
                  </a:lnTo>
                  <a:lnTo>
                    <a:pt x="483" y="606"/>
                  </a:lnTo>
                  <a:lnTo>
                    <a:pt x="480" y="609"/>
                  </a:lnTo>
                  <a:lnTo>
                    <a:pt x="471" y="615"/>
                  </a:lnTo>
                  <a:lnTo>
                    <a:pt x="456" y="626"/>
                  </a:lnTo>
                  <a:lnTo>
                    <a:pt x="435" y="639"/>
                  </a:lnTo>
                  <a:lnTo>
                    <a:pt x="411" y="656"/>
                  </a:lnTo>
                  <a:lnTo>
                    <a:pt x="384" y="677"/>
                  </a:lnTo>
                  <a:lnTo>
                    <a:pt x="353" y="699"/>
                  </a:lnTo>
                  <a:lnTo>
                    <a:pt x="321" y="723"/>
                  </a:lnTo>
                  <a:lnTo>
                    <a:pt x="287" y="752"/>
                  </a:lnTo>
                  <a:lnTo>
                    <a:pt x="251" y="780"/>
                  </a:lnTo>
                  <a:lnTo>
                    <a:pt x="216" y="812"/>
                  </a:lnTo>
                  <a:lnTo>
                    <a:pt x="182" y="843"/>
                  </a:lnTo>
                  <a:lnTo>
                    <a:pt x="147" y="876"/>
                  </a:lnTo>
                  <a:lnTo>
                    <a:pt x="116" y="911"/>
                  </a:lnTo>
                  <a:lnTo>
                    <a:pt x="86" y="945"/>
                  </a:lnTo>
                  <a:lnTo>
                    <a:pt x="59" y="980"/>
                  </a:lnTo>
                  <a:lnTo>
                    <a:pt x="33" y="1019"/>
                  </a:lnTo>
                  <a:lnTo>
                    <a:pt x="15" y="1056"/>
                  </a:lnTo>
                  <a:lnTo>
                    <a:pt x="5" y="1089"/>
                  </a:lnTo>
                  <a:lnTo>
                    <a:pt x="0" y="1121"/>
                  </a:lnTo>
                  <a:lnTo>
                    <a:pt x="2" y="1148"/>
                  </a:lnTo>
                  <a:lnTo>
                    <a:pt x="6" y="1173"/>
                  </a:lnTo>
                  <a:lnTo>
                    <a:pt x="17" y="1196"/>
                  </a:lnTo>
                  <a:lnTo>
                    <a:pt x="30" y="1217"/>
                  </a:lnTo>
                  <a:lnTo>
                    <a:pt x="45" y="1235"/>
                  </a:lnTo>
                  <a:lnTo>
                    <a:pt x="63" y="1250"/>
                  </a:lnTo>
                  <a:lnTo>
                    <a:pt x="83" y="1263"/>
                  </a:lnTo>
                  <a:lnTo>
                    <a:pt x="102" y="1274"/>
                  </a:lnTo>
                  <a:lnTo>
                    <a:pt x="122" y="1284"/>
                  </a:lnTo>
                  <a:lnTo>
                    <a:pt x="140" y="1292"/>
                  </a:lnTo>
                  <a:lnTo>
                    <a:pt x="156" y="1298"/>
                  </a:lnTo>
                  <a:lnTo>
                    <a:pt x="170" y="1302"/>
                  </a:lnTo>
                  <a:lnTo>
                    <a:pt x="182" y="1305"/>
                  </a:lnTo>
                  <a:lnTo>
                    <a:pt x="188" y="1307"/>
                  </a:lnTo>
                  <a:lnTo>
                    <a:pt x="191" y="1307"/>
                  </a:lnTo>
                  <a:close/>
                </a:path>
              </a:pathLst>
            </a:custGeom>
            <a:solidFill>
              <a:schemeClr val="accent3"/>
            </a:solidFill>
            <a:ln w="0">
              <a:noFill/>
              <a:prstDash val="solid"/>
              <a:round/>
              <a:headEnd/>
              <a:tailEnd/>
            </a:ln>
          </p:spPr>
          <p:txBody>
            <a:bodyPr anchor="ctr"/>
            <a:lstStyle/>
            <a:p>
              <a:pPr algn="ctr"/>
              <a:endParaRPr/>
            </a:p>
          </p:txBody>
        </p:sp>
        <p:sp>
          <p:nvSpPr>
            <p:cNvPr id="18" name="TextBox 42">
              <a:extLst>
                <a:ext uri="{FF2B5EF4-FFF2-40B4-BE49-F238E27FC236}">
                  <a16:creationId xmlns:a16="http://schemas.microsoft.com/office/drawing/2014/main" id="{C4A425A8-C109-49F4-AB66-F23BCCD73DDC}"/>
                </a:ext>
              </a:extLst>
            </p:cNvPr>
            <p:cNvSpPr txBox="1"/>
            <p:nvPr/>
          </p:nvSpPr>
          <p:spPr>
            <a:xfrm>
              <a:off x="2539340" y="5465928"/>
              <a:ext cx="2312659" cy="634179"/>
            </a:xfrm>
            <a:prstGeom prst="rect">
              <a:avLst/>
            </a:prstGeom>
            <a:noFill/>
          </p:spPr>
          <p:txBody>
            <a:bodyPr wrap="square" lIns="0" tIns="0" rIns="0" bIns="0">
              <a:normAutofit/>
            </a:bodyPr>
            <a:lstStyle/>
            <a:p>
              <a:pPr>
                <a:lnSpc>
                  <a:spcPct val="120000"/>
                </a:lnSpc>
              </a:pPr>
              <a:r>
                <a:rPr lang="zh-CN" altLang="en-US" sz="1100" dirty="0"/>
                <a:t>请替换文字内容复制你的内容到此请替换文字内容复制你的内容到此</a:t>
              </a:r>
            </a:p>
          </p:txBody>
        </p:sp>
      </p:grpSp>
      <p:grpSp>
        <p:nvGrpSpPr>
          <p:cNvPr id="37" name="千图PPT彼岸天：ID 8661124库_组合 36">
            <a:extLst>
              <a:ext uri="{FF2B5EF4-FFF2-40B4-BE49-F238E27FC236}">
                <a16:creationId xmlns:a16="http://schemas.microsoft.com/office/drawing/2014/main" id="{40071876-F9BF-4B69-93F2-3DC600F02743}"/>
              </a:ext>
            </a:extLst>
          </p:cNvPr>
          <p:cNvGrpSpPr/>
          <p:nvPr>
            <p:custDataLst>
              <p:tags r:id="rId3"/>
            </p:custDataLst>
          </p:nvPr>
        </p:nvGrpSpPr>
        <p:grpSpPr>
          <a:xfrm>
            <a:off x="6522773" y="4517436"/>
            <a:ext cx="4028781" cy="1599201"/>
            <a:chOff x="6522773" y="4517436"/>
            <a:chExt cx="4028781" cy="1599201"/>
          </a:xfrm>
        </p:grpSpPr>
        <p:grpSp>
          <p:nvGrpSpPr>
            <p:cNvPr id="11" name="Group 19">
              <a:extLst>
                <a:ext uri="{FF2B5EF4-FFF2-40B4-BE49-F238E27FC236}">
                  <a16:creationId xmlns:a16="http://schemas.microsoft.com/office/drawing/2014/main" id="{D3949DBD-F413-44F1-AFA8-D396604F725D}"/>
                </a:ext>
              </a:extLst>
            </p:cNvPr>
            <p:cNvGrpSpPr/>
            <p:nvPr/>
          </p:nvGrpSpPr>
          <p:grpSpPr>
            <a:xfrm>
              <a:off x="7619225" y="5023428"/>
              <a:ext cx="2932329" cy="504056"/>
              <a:chOff x="7354118" y="5210400"/>
              <a:chExt cx="2932329" cy="504056"/>
            </a:xfrm>
          </p:grpSpPr>
          <p:cxnSp>
            <p:nvCxnSpPr>
              <p:cNvPr id="30" name="Straight Connector 20">
                <a:extLst>
                  <a:ext uri="{FF2B5EF4-FFF2-40B4-BE49-F238E27FC236}">
                    <a16:creationId xmlns:a16="http://schemas.microsoft.com/office/drawing/2014/main" id="{93B76D22-4305-4C6F-B483-F0AC5A74E249}"/>
                  </a:ext>
                </a:extLst>
              </p:cNvPr>
              <p:cNvCxnSpPr/>
              <p:nvPr/>
            </p:nvCxnSpPr>
            <p:spPr>
              <a:xfrm>
                <a:off x="7354118" y="5210400"/>
                <a:ext cx="507117" cy="504056"/>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1" name="Straight Connector 21">
                <a:extLst>
                  <a:ext uri="{FF2B5EF4-FFF2-40B4-BE49-F238E27FC236}">
                    <a16:creationId xmlns:a16="http://schemas.microsoft.com/office/drawing/2014/main" id="{27E327D3-0D9C-4F01-BF6E-68182370840D}"/>
                  </a:ext>
                </a:extLst>
              </p:cNvPr>
              <p:cNvCxnSpPr/>
              <p:nvPr/>
            </p:nvCxnSpPr>
            <p:spPr>
              <a:xfrm flipV="1">
                <a:off x="7861235" y="5695656"/>
                <a:ext cx="2425212" cy="1880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12" name="Freeform: Shape 23">
              <a:extLst>
                <a:ext uri="{FF2B5EF4-FFF2-40B4-BE49-F238E27FC236}">
                  <a16:creationId xmlns:a16="http://schemas.microsoft.com/office/drawing/2014/main" id="{CBF140AB-F2A3-42A0-8545-7EC3707B595C}"/>
                </a:ext>
              </a:extLst>
            </p:cNvPr>
            <p:cNvSpPr>
              <a:spLocks/>
            </p:cNvSpPr>
            <p:nvPr/>
          </p:nvSpPr>
          <p:spPr bwMode="auto">
            <a:xfrm>
              <a:off x="8342960" y="4903027"/>
              <a:ext cx="509379" cy="510250"/>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accent4"/>
            </a:solidFill>
            <a:ln>
              <a:no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3" name="Rectangle 24">
              <a:extLst>
                <a:ext uri="{FF2B5EF4-FFF2-40B4-BE49-F238E27FC236}">
                  <a16:creationId xmlns:a16="http://schemas.microsoft.com/office/drawing/2014/main" id="{4DD51ACD-5D89-4C56-9A4A-44D4E3EFE1C9}"/>
                </a:ext>
              </a:extLst>
            </p:cNvPr>
            <p:cNvSpPr/>
            <p:nvPr/>
          </p:nvSpPr>
          <p:spPr>
            <a:xfrm>
              <a:off x="8993717" y="5158152"/>
              <a:ext cx="1261884" cy="307777"/>
            </a:xfrm>
            <a:prstGeom prst="rect">
              <a:avLst/>
            </a:prstGeom>
          </p:spPr>
          <p:txBody>
            <a:bodyPr wrap="none">
              <a:normAutofit/>
            </a:bodyPr>
            <a:lstStyle/>
            <a:p>
              <a:r>
                <a:rPr lang="zh-CN" altLang="en-US" sz="1400" b="1" dirty="0">
                  <a:solidFill>
                    <a:schemeClr val="accent4"/>
                  </a:solidFill>
                </a:rPr>
                <a:t>输入标题文本</a:t>
              </a:r>
            </a:p>
          </p:txBody>
        </p:sp>
        <p:sp>
          <p:nvSpPr>
            <p:cNvPr id="25" name="Freeform: Shape 41">
              <a:extLst>
                <a:ext uri="{FF2B5EF4-FFF2-40B4-BE49-F238E27FC236}">
                  <a16:creationId xmlns:a16="http://schemas.microsoft.com/office/drawing/2014/main" id="{72EAA993-19AE-4EAE-8DBB-9F10BF5199CB}"/>
                </a:ext>
              </a:extLst>
            </p:cNvPr>
            <p:cNvSpPr>
              <a:spLocks/>
            </p:cNvSpPr>
            <p:nvPr/>
          </p:nvSpPr>
          <p:spPr bwMode="gray">
            <a:xfrm>
              <a:off x="6522773" y="4517436"/>
              <a:ext cx="1248371" cy="736191"/>
            </a:xfrm>
            <a:custGeom>
              <a:avLst/>
              <a:gdLst/>
              <a:ahLst/>
              <a:cxnLst>
                <a:cxn ang="0">
                  <a:pos x="13" y="348"/>
                </a:cxn>
                <a:cxn ang="0">
                  <a:pos x="42" y="359"/>
                </a:cxn>
                <a:cxn ang="0">
                  <a:pos x="96" y="374"/>
                </a:cxn>
                <a:cxn ang="0">
                  <a:pos x="174" y="389"/>
                </a:cxn>
                <a:cxn ang="0">
                  <a:pos x="268" y="398"/>
                </a:cxn>
                <a:cxn ang="0">
                  <a:pos x="378" y="396"/>
                </a:cxn>
                <a:cxn ang="0">
                  <a:pos x="481" y="380"/>
                </a:cxn>
                <a:cxn ang="0">
                  <a:pos x="546" y="356"/>
                </a:cxn>
                <a:cxn ang="0">
                  <a:pos x="586" y="326"/>
                </a:cxn>
                <a:cxn ang="0">
                  <a:pos x="610" y="290"/>
                </a:cxn>
                <a:cxn ang="0">
                  <a:pos x="628" y="254"/>
                </a:cxn>
                <a:cxn ang="0">
                  <a:pos x="646" y="218"/>
                </a:cxn>
                <a:cxn ang="0">
                  <a:pos x="675" y="186"/>
                </a:cxn>
                <a:cxn ang="0">
                  <a:pos x="723" y="159"/>
                </a:cxn>
                <a:cxn ang="0">
                  <a:pos x="813" y="140"/>
                </a:cxn>
                <a:cxn ang="0">
                  <a:pos x="909" y="138"/>
                </a:cxn>
                <a:cxn ang="0">
                  <a:pos x="1011" y="140"/>
                </a:cxn>
                <a:cxn ang="0">
                  <a:pos x="1116" y="131"/>
                </a:cxn>
                <a:cxn ang="0">
                  <a:pos x="1227" y="98"/>
                </a:cxn>
                <a:cxn ang="0">
                  <a:pos x="1339" y="51"/>
                </a:cxn>
                <a:cxn ang="0">
                  <a:pos x="1426" y="23"/>
                </a:cxn>
                <a:cxn ang="0">
                  <a:pos x="1486" y="6"/>
                </a:cxn>
                <a:cxn ang="0">
                  <a:pos x="1518" y="2"/>
                </a:cxn>
                <a:cxn ang="0">
                  <a:pos x="1524" y="3"/>
                </a:cxn>
                <a:cxn ang="0">
                  <a:pos x="1540" y="29"/>
                </a:cxn>
                <a:cxn ang="0">
                  <a:pos x="1567" y="77"/>
                </a:cxn>
                <a:cxn ang="0">
                  <a:pos x="1597" y="146"/>
                </a:cxn>
                <a:cxn ang="0">
                  <a:pos x="1623" y="233"/>
                </a:cxn>
                <a:cxn ang="0">
                  <a:pos x="1636" y="335"/>
                </a:cxn>
                <a:cxn ang="0">
                  <a:pos x="1632" y="444"/>
                </a:cxn>
                <a:cxn ang="0">
                  <a:pos x="1615" y="540"/>
                </a:cxn>
                <a:cxn ang="0">
                  <a:pos x="1585" y="620"/>
                </a:cxn>
                <a:cxn ang="0">
                  <a:pos x="1533" y="690"/>
                </a:cxn>
                <a:cxn ang="0">
                  <a:pos x="1456" y="758"/>
                </a:cxn>
                <a:cxn ang="0">
                  <a:pos x="1350" y="825"/>
                </a:cxn>
                <a:cxn ang="0">
                  <a:pos x="1206" y="897"/>
                </a:cxn>
                <a:cxn ang="0">
                  <a:pos x="1047" y="945"/>
                </a:cxn>
                <a:cxn ang="0">
                  <a:pos x="885" y="963"/>
                </a:cxn>
                <a:cxn ang="0">
                  <a:pos x="721" y="956"/>
                </a:cxn>
                <a:cxn ang="0">
                  <a:pos x="559" y="924"/>
                </a:cxn>
                <a:cxn ang="0">
                  <a:pos x="402" y="875"/>
                </a:cxn>
                <a:cxn ang="0">
                  <a:pos x="274" y="818"/>
                </a:cxn>
                <a:cxn ang="0">
                  <a:pos x="178" y="755"/>
                </a:cxn>
                <a:cxn ang="0">
                  <a:pos x="108" y="689"/>
                </a:cxn>
                <a:cxn ang="0">
                  <a:pos x="58" y="623"/>
                </a:cxn>
                <a:cxn ang="0">
                  <a:pos x="27" y="561"/>
                </a:cxn>
                <a:cxn ang="0">
                  <a:pos x="10" y="507"/>
                </a:cxn>
                <a:cxn ang="0">
                  <a:pos x="0" y="434"/>
                </a:cxn>
                <a:cxn ang="0">
                  <a:pos x="3" y="380"/>
                </a:cxn>
                <a:cxn ang="0">
                  <a:pos x="7" y="351"/>
                </a:cxn>
              </a:cxnLst>
              <a:rect l="0" t="0" r="r" b="b"/>
              <a:pathLst>
                <a:path w="1636" h="963">
                  <a:moveTo>
                    <a:pt x="9" y="347"/>
                  </a:moveTo>
                  <a:lnTo>
                    <a:pt x="13" y="348"/>
                  </a:lnTo>
                  <a:lnTo>
                    <a:pt x="24" y="353"/>
                  </a:lnTo>
                  <a:lnTo>
                    <a:pt x="42" y="359"/>
                  </a:lnTo>
                  <a:lnTo>
                    <a:pt x="66" y="366"/>
                  </a:lnTo>
                  <a:lnTo>
                    <a:pt x="96" y="374"/>
                  </a:lnTo>
                  <a:lnTo>
                    <a:pt x="132" y="381"/>
                  </a:lnTo>
                  <a:lnTo>
                    <a:pt x="174" y="389"/>
                  </a:lnTo>
                  <a:lnTo>
                    <a:pt x="219" y="395"/>
                  </a:lnTo>
                  <a:lnTo>
                    <a:pt x="268" y="398"/>
                  </a:lnTo>
                  <a:lnTo>
                    <a:pt x="321" y="398"/>
                  </a:lnTo>
                  <a:lnTo>
                    <a:pt x="378" y="396"/>
                  </a:lnTo>
                  <a:lnTo>
                    <a:pt x="438" y="389"/>
                  </a:lnTo>
                  <a:lnTo>
                    <a:pt x="481" y="380"/>
                  </a:lnTo>
                  <a:lnTo>
                    <a:pt x="517" y="369"/>
                  </a:lnTo>
                  <a:lnTo>
                    <a:pt x="546" y="356"/>
                  </a:lnTo>
                  <a:lnTo>
                    <a:pt x="568" y="341"/>
                  </a:lnTo>
                  <a:lnTo>
                    <a:pt x="586" y="326"/>
                  </a:lnTo>
                  <a:lnTo>
                    <a:pt x="600" y="308"/>
                  </a:lnTo>
                  <a:lnTo>
                    <a:pt x="610" y="290"/>
                  </a:lnTo>
                  <a:lnTo>
                    <a:pt x="619" y="272"/>
                  </a:lnTo>
                  <a:lnTo>
                    <a:pt x="628" y="254"/>
                  </a:lnTo>
                  <a:lnTo>
                    <a:pt x="636" y="236"/>
                  </a:lnTo>
                  <a:lnTo>
                    <a:pt x="646" y="218"/>
                  </a:lnTo>
                  <a:lnTo>
                    <a:pt x="660" y="201"/>
                  </a:lnTo>
                  <a:lnTo>
                    <a:pt x="675" y="186"/>
                  </a:lnTo>
                  <a:lnTo>
                    <a:pt x="696" y="171"/>
                  </a:lnTo>
                  <a:lnTo>
                    <a:pt x="723" y="159"/>
                  </a:lnTo>
                  <a:lnTo>
                    <a:pt x="766" y="146"/>
                  </a:lnTo>
                  <a:lnTo>
                    <a:pt x="813" y="140"/>
                  </a:lnTo>
                  <a:lnTo>
                    <a:pt x="861" y="137"/>
                  </a:lnTo>
                  <a:lnTo>
                    <a:pt x="909" y="138"/>
                  </a:lnTo>
                  <a:lnTo>
                    <a:pt x="960" y="140"/>
                  </a:lnTo>
                  <a:lnTo>
                    <a:pt x="1011" y="140"/>
                  </a:lnTo>
                  <a:lnTo>
                    <a:pt x="1062" y="138"/>
                  </a:lnTo>
                  <a:lnTo>
                    <a:pt x="1116" y="131"/>
                  </a:lnTo>
                  <a:lnTo>
                    <a:pt x="1170" y="119"/>
                  </a:lnTo>
                  <a:lnTo>
                    <a:pt x="1227" y="98"/>
                  </a:lnTo>
                  <a:lnTo>
                    <a:pt x="1285" y="72"/>
                  </a:lnTo>
                  <a:lnTo>
                    <a:pt x="1339" y="51"/>
                  </a:lnTo>
                  <a:lnTo>
                    <a:pt x="1386" y="35"/>
                  </a:lnTo>
                  <a:lnTo>
                    <a:pt x="1426" y="23"/>
                  </a:lnTo>
                  <a:lnTo>
                    <a:pt x="1459" y="14"/>
                  </a:lnTo>
                  <a:lnTo>
                    <a:pt x="1486" y="6"/>
                  </a:lnTo>
                  <a:lnTo>
                    <a:pt x="1506" y="3"/>
                  </a:lnTo>
                  <a:lnTo>
                    <a:pt x="1518" y="2"/>
                  </a:lnTo>
                  <a:lnTo>
                    <a:pt x="1521" y="0"/>
                  </a:lnTo>
                  <a:lnTo>
                    <a:pt x="1524" y="3"/>
                  </a:lnTo>
                  <a:lnTo>
                    <a:pt x="1531" y="14"/>
                  </a:lnTo>
                  <a:lnTo>
                    <a:pt x="1540" y="29"/>
                  </a:lnTo>
                  <a:lnTo>
                    <a:pt x="1554" y="51"/>
                  </a:lnTo>
                  <a:lnTo>
                    <a:pt x="1567" y="77"/>
                  </a:lnTo>
                  <a:lnTo>
                    <a:pt x="1582" y="110"/>
                  </a:lnTo>
                  <a:lnTo>
                    <a:pt x="1597" y="146"/>
                  </a:lnTo>
                  <a:lnTo>
                    <a:pt x="1611" y="188"/>
                  </a:lnTo>
                  <a:lnTo>
                    <a:pt x="1623" y="233"/>
                  </a:lnTo>
                  <a:lnTo>
                    <a:pt x="1632" y="282"/>
                  </a:lnTo>
                  <a:lnTo>
                    <a:pt x="1636" y="335"/>
                  </a:lnTo>
                  <a:lnTo>
                    <a:pt x="1636" y="390"/>
                  </a:lnTo>
                  <a:lnTo>
                    <a:pt x="1632" y="444"/>
                  </a:lnTo>
                  <a:lnTo>
                    <a:pt x="1626" y="494"/>
                  </a:lnTo>
                  <a:lnTo>
                    <a:pt x="1615" y="540"/>
                  </a:lnTo>
                  <a:lnTo>
                    <a:pt x="1602" y="581"/>
                  </a:lnTo>
                  <a:lnTo>
                    <a:pt x="1585" y="620"/>
                  </a:lnTo>
                  <a:lnTo>
                    <a:pt x="1561" y="656"/>
                  </a:lnTo>
                  <a:lnTo>
                    <a:pt x="1533" y="690"/>
                  </a:lnTo>
                  <a:lnTo>
                    <a:pt x="1498" y="725"/>
                  </a:lnTo>
                  <a:lnTo>
                    <a:pt x="1456" y="758"/>
                  </a:lnTo>
                  <a:lnTo>
                    <a:pt x="1407" y="791"/>
                  </a:lnTo>
                  <a:lnTo>
                    <a:pt x="1350" y="825"/>
                  </a:lnTo>
                  <a:lnTo>
                    <a:pt x="1284" y="861"/>
                  </a:lnTo>
                  <a:lnTo>
                    <a:pt x="1206" y="897"/>
                  </a:lnTo>
                  <a:lnTo>
                    <a:pt x="1126" y="924"/>
                  </a:lnTo>
                  <a:lnTo>
                    <a:pt x="1047" y="945"/>
                  </a:lnTo>
                  <a:lnTo>
                    <a:pt x="966" y="957"/>
                  </a:lnTo>
                  <a:lnTo>
                    <a:pt x="885" y="963"/>
                  </a:lnTo>
                  <a:lnTo>
                    <a:pt x="802" y="962"/>
                  </a:lnTo>
                  <a:lnTo>
                    <a:pt x="721" y="956"/>
                  </a:lnTo>
                  <a:lnTo>
                    <a:pt x="640" y="942"/>
                  </a:lnTo>
                  <a:lnTo>
                    <a:pt x="559" y="924"/>
                  </a:lnTo>
                  <a:lnTo>
                    <a:pt x="480" y="902"/>
                  </a:lnTo>
                  <a:lnTo>
                    <a:pt x="402" y="875"/>
                  </a:lnTo>
                  <a:lnTo>
                    <a:pt x="334" y="848"/>
                  </a:lnTo>
                  <a:lnTo>
                    <a:pt x="274" y="818"/>
                  </a:lnTo>
                  <a:lnTo>
                    <a:pt x="223" y="786"/>
                  </a:lnTo>
                  <a:lnTo>
                    <a:pt x="178" y="755"/>
                  </a:lnTo>
                  <a:lnTo>
                    <a:pt x="139" y="722"/>
                  </a:lnTo>
                  <a:lnTo>
                    <a:pt x="108" y="689"/>
                  </a:lnTo>
                  <a:lnTo>
                    <a:pt x="81" y="656"/>
                  </a:lnTo>
                  <a:lnTo>
                    <a:pt x="58" y="623"/>
                  </a:lnTo>
                  <a:lnTo>
                    <a:pt x="40" y="591"/>
                  </a:lnTo>
                  <a:lnTo>
                    <a:pt x="27" y="561"/>
                  </a:lnTo>
                  <a:lnTo>
                    <a:pt x="18" y="533"/>
                  </a:lnTo>
                  <a:lnTo>
                    <a:pt x="10" y="507"/>
                  </a:lnTo>
                  <a:lnTo>
                    <a:pt x="3" y="468"/>
                  </a:lnTo>
                  <a:lnTo>
                    <a:pt x="0" y="434"/>
                  </a:lnTo>
                  <a:lnTo>
                    <a:pt x="0" y="404"/>
                  </a:lnTo>
                  <a:lnTo>
                    <a:pt x="3" y="380"/>
                  </a:lnTo>
                  <a:lnTo>
                    <a:pt x="6" y="362"/>
                  </a:lnTo>
                  <a:lnTo>
                    <a:pt x="7" y="351"/>
                  </a:lnTo>
                  <a:lnTo>
                    <a:pt x="9" y="347"/>
                  </a:lnTo>
                  <a:close/>
                </a:path>
              </a:pathLst>
            </a:custGeom>
            <a:solidFill>
              <a:schemeClr val="accent4"/>
            </a:solidFill>
            <a:ln w="0">
              <a:noFill/>
              <a:prstDash val="solid"/>
              <a:round/>
              <a:headEnd/>
              <a:tailEnd/>
            </a:ln>
          </p:spPr>
          <p:txBody>
            <a:bodyPr anchor="ctr"/>
            <a:lstStyle/>
            <a:p>
              <a:pPr algn="ctr"/>
              <a:endParaRPr/>
            </a:p>
          </p:txBody>
        </p:sp>
        <p:sp>
          <p:nvSpPr>
            <p:cNvPr id="19" name="TextBox 43">
              <a:extLst>
                <a:ext uri="{FF2B5EF4-FFF2-40B4-BE49-F238E27FC236}">
                  <a16:creationId xmlns:a16="http://schemas.microsoft.com/office/drawing/2014/main" id="{C44A5300-7CF5-4D3E-A570-DCBFD2E35DB8}"/>
                </a:ext>
              </a:extLst>
            </p:cNvPr>
            <p:cNvSpPr txBox="1"/>
            <p:nvPr/>
          </p:nvSpPr>
          <p:spPr>
            <a:xfrm>
              <a:off x="8151476" y="5465928"/>
              <a:ext cx="2312659" cy="650709"/>
            </a:xfrm>
            <a:prstGeom prst="rect">
              <a:avLst/>
            </a:prstGeom>
            <a:noFill/>
          </p:spPr>
          <p:txBody>
            <a:bodyPr wrap="square" lIns="0" tIns="0" rIns="0" bIns="0">
              <a:normAutofit/>
            </a:bodyPr>
            <a:lstStyle/>
            <a:p>
              <a:pPr>
                <a:lnSpc>
                  <a:spcPct val="120000"/>
                </a:lnSpc>
              </a:pPr>
              <a:r>
                <a:rPr lang="zh-CN" altLang="en-US" sz="1100" dirty="0"/>
                <a:t>请替换文字内容复制你的内容到此请替换文字内容复制你的内容到此</a:t>
              </a:r>
            </a:p>
          </p:txBody>
        </p:sp>
      </p:grpSp>
      <p:grpSp>
        <p:nvGrpSpPr>
          <p:cNvPr id="36" name="千图PPT彼岸天：ID 8661124库_组合 35">
            <a:extLst>
              <a:ext uri="{FF2B5EF4-FFF2-40B4-BE49-F238E27FC236}">
                <a16:creationId xmlns:a16="http://schemas.microsoft.com/office/drawing/2014/main" id="{01552759-B616-40D6-9537-6D55C5E146EA}"/>
              </a:ext>
            </a:extLst>
          </p:cNvPr>
          <p:cNvGrpSpPr/>
          <p:nvPr>
            <p:custDataLst>
              <p:tags r:id="rId4"/>
            </p:custDataLst>
          </p:nvPr>
        </p:nvGrpSpPr>
        <p:grpSpPr>
          <a:xfrm>
            <a:off x="5337736" y="1952051"/>
            <a:ext cx="5128826" cy="2615076"/>
            <a:chOff x="5337736" y="1952051"/>
            <a:chExt cx="5128826" cy="2615076"/>
          </a:xfrm>
        </p:grpSpPr>
        <p:grpSp>
          <p:nvGrpSpPr>
            <p:cNvPr id="8" name="Group 11">
              <a:extLst>
                <a:ext uri="{FF2B5EF4-FFF2-40B4-BE49-F238E27FC236}">
                  <a16:creationId xmlns:a16="http://schemas.microsoft.com/office/drawing/2014/main" id="{7F1FBE1C-E8B3-482F-BA3B-AC876D672E04}"/>
                </a:ext>
              </a:extLst>
            </p:cNvPr>
            <p:cNvGrpSpPr/>
            <p:nvPr/>
          </p:nvGrpSpPr>
          <p:grpSpPr>
            <a:xfrm>
              <a:off x="7426059" y="2438369"/>
              <a:ext cx="3040503" cy="700929"/>
              <a:chOff x="7160952" y="2625341"/>
              <a:chExt cx="3040503" cy="700929"/>
            </a:xfrm>
          </p:grpSpPr>
          <p:cxnSp>
            <p:nvCxnSpPr>
              <p:cNvPr id="32" name="Straight Connector 12">
                <a:extLst>
                  <a:ext uri="{FF2B5EF4-FFF2-40B4-BE49-F238E27FC236}">
                    <a16:creationId xmlns:a16="http://schemas.microsoft.com/office/drawing/2014/main" id="{799ECEFA-9A45-475B-BCB4-CDED6745395D}"/>
                  </a:ext>
                </a:extLst>
              </p:cNvPr>
              <p:cNvCxnSpPr/>
              <p:nvPr/>
            </p:nvCxnSpPr>
            <p:spPr>
              <a:xfrm flipH="1">
                <a:off x="7160952" y="2625341"/>
                <a:ext cx="732463" cy="70092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3" name="Straight Connector 13">
                <a:extLst>
                  <a:ext uri="{FF2B5EF4-FFF2-40B4-BE49-F238E27FC236}">
                    <a16:creationId xmlns:a16="http://schemas.microsoft.com/office/drawing/2014/main" id="{4DF2A1AF-9E10-462C-A34F-930FF0335267}"/>
                  </a:ext>
                </a:extLst>
              </p:cNvPr>
              <p:cNvCxnSpPr/>
              <p:nvPr/>
            </p:nvCxnSpPr>
            <p:spPr>
              <a:xfrm>
                <a:off x="7888796" y="2625341"/>
                <a:ext cx="2312659"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9" name="Rectangle 17">
              <a:extLst>
                <a:ext uri="{FF2B5EF4-FFF2-40B4-BE49-F238E27FC236}">
                  <a16:creationId xmlns:a16="http://schemas.microsoft.com/office/drawing/2014/main" id="{4BD531E0-EC6F-4D7B-B63C-03A7890BDF9F}"/>
                </a:ext>
              </a:extLst>
            </p:cNvPr>
            <p:cNvSpPr/>
            <p:nvPr/>
          </p:nvSpPr>
          <p:spPr>
            <a:xfrm>
              <a:off x="8867625" y="2059178"/>
              <a:ext cx="1261884" cy="307777"/>
            </a:xfrm>
            <a:prstGeom prst="rect">
              <a:avLst/>
            </a:prstGeom>
          </p:spPr>
          <p:txBody>
            <a:bodyPr wrap="none">
              <a:normAutofit/>
            </a:bodyPr>
            <a:lstStyle/>
            <a:p>
              <a:r>
                <a:rPr lang="zh-CN" altLang="en-US" sz="1400" b="1" dirty="0">
                  <a:solidFill>
                    <a:schemeClr val="accent2"/>
                  </a:solidFill>
                </a:rPr>
                <a:t>输入标题文本</a:t>
              </a:r>
            </a:p>
          </p:txBody>
        </p:sp>
        <p:sp>
          <p:nvSpPr>
            <p:cNvPr id="10" name="Freeform: Shape 16">
              <a:extLst>
                <a:ext uri="{FF2B5EF4-FFF2-40B4-BE49-F238E27FC236}">
                  <a16:creationId xmlns:a16="http://schemas.microsoft.com/office/drawing/2014/main" id="{ECED56B0-16DD-4DA1-B24D-8E91A532A20A}"/>
                </a:ext>
              </a:extLst>
            </p:cNvPr>
            <p:cNvSpPr>
              <a:spLocks/>
            </p:cNvSpPr>
            <p:nvPr/>
          </p:nvSpPr>
          <p:spPr bwMode="auto">
            <a:xfrm>
              <a:off x="8328154" y="1952051"/>
              <a:ext cx="538065" cy="403777"/>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accent2"/>
            </a:solidFill>
            <a:ln>
              <a:no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22" name="Freeform: Shape 38">
              <a:extLst>
                <a:ext uri="{FF2B5EF4-FFF2-40B4-BE49-F238E27FC236}">
                  <a16:creationId xmlns:a16="http://schemas.microsoft.com/office/drawing/2014/main" id="{4265408D-F1DE-4C69-9B96-B9EF26C19420}"/>
                </a:ext>
              </a:extLst>
            </p:cNvPr>
            <p:cNvSpPr>
              <a:spLocks/>
            </p:cNvSpPr>
            <p:nvPr/>
          </p:nvSpPr>
          <p:spPr bwMode="gray">
            <a:xfrm>
              <a:off x="5337736" y="2524444"/>
              <a:ext cx="2199910" cy="1323310"/>
            </a:xfrm>
            <a:custGeom>
              <a:avLst/>
              <a:gdLst/>
              <a:ahLst/>
              <a:cxnLst>
                <a:cxn ang="0">
                  <a:pos x="744" y="368"/>
                </a:cxn>
                <a:cxn ang="0">
                  <a:pos x="732" y="275"/>
                </a:cxn>
                <a:cxn ang="0">
                  <a:pos x="768" y="161"/>
                </a:cxn>
                <a:cxn ang="0">
                  <a:pos x="915" y="60"/>
                </a:cxn>
                <a:cxn ang="0">
                  <a:pos x="1164" y="5"/>
                </a:cxn>
                <a:cxn ang="0">
                  <a:pos x="1448" y="14"/>
                </a:cxn>
                <a:cxn ang="0">
                  <a:pos x="1686" y="86"/>
                </a:cxn>
                <a:cxn ang="0">
                  <a:pos x="1835" y="171"/>
                </a:cxn>
                <a:cxn ang="0">
                  <a:pos x="1898" y="224"/>
                </a:cxn>
                <a:cxn ang="0">
                  <a:pos x="1893" y="338"/>
                </a:cxn>
                <a:cxn ang="0">
                  <a:pos x="1898" y="350"/>
                </a:cxn>
                <a:cxn ang="0">
                  <a:pos x="1913" y="354"/>
                </a:cxn>
                <a:cxn ang="0">
                  <a:pos x="1937" y="326"/>
                </a:cxn>
                <a:cxn ang="0">
                  <a:pos x="1965" y="221"/>
                </a:cxn>
                <a:cxn ang="0">
                  <a:pos x="2093" y="213"/>
                </a:cxn>
                <a:cxn ang="0">
                  <a:pos x="2298" y="239"/>
                </a:cxn>
                <a:cxn ang="0">
                  <a:pos x="2534" y="342"/>
                </a:cxn>
                <a:cxn ang="0">
                  <a:pos x="2742" y="522"/>
                </a:cxn>
                <a:cxn ang="0">
                  <a:pos x="2859" y="738"/>
                </a:cxn>
                <a:cxn ang="0">
                  <a:pos x="2879" y="1005"/>
                </a:cxn>
                <a:cxn ang="0">
                  <a:pos x="2802" y="1325"/>
                </a:cxn>
                <a:cxn ang="0">
                  <a:pos x="2669" y="1584"/>
                </a:cxn>
                <a:cxn ang="0">
                  <a:pos x="2505" y="1722"/>
                </a:cxn>
                <a:cxn ang="0">
                  <a:pos x="2373" y="1710"/>
                </a:cxn>
                <a:cxn ang="0">
                  <a:pos x="2270" y="1614"/>
                </a:cxn>
                <a:cxn ang="0">
                  <a:pos x="2162" y="1500"/>
                </a:cxn>
                <a:cxn ang="0">
                  <a:pos x="2025" y="1433"/>
                </a:cxn>
                <a:cxn ang="0">
                  <a:pos x="1767" y="1422"/>
                </a:cxn>
                <a:cxn ang="0">
                  <a:pos x="1476" y="1443"/>
                </a:cxn>
                <a:cxn ang="0">
                  <a:pos x="1226" y="1467"/>
                </a:cxn>
                <a:cxn ang="0">
                  <a:pos x="1070" y="1457"/>
                </a:cxn>
                <a:cxn ang="0">
                  <a:pos x="1001" y="1434"/>
                </a:cxn>
                <a:cxn ang="0">
                  <a:pos x="969" y="1293"/>
                </a:cxn>
                <a:cxn ang="0">
                  <a:pos x="950" y="1271"/>
                </a:cxn>
                <a:cxn ang="0">
                  <a:pos x="924" y="1292"/>
                </a:cxn>
                <a:cxn ang="0">
                  <a:pos x="944" y="1445"/>
                </a:cxn>
                <a:cxn ang="0">
                  <a:pos x="905" y="1488"/>
                </a:cxn>
                <a:cxn ang="0">
                  <a:pos x="789" y="1586"/>
                </a:cxn>
                <a:cxn ang="0">
                  <a:pos x="599" y="1677"/>
                </a:cxn>
                <a:cxn ang="0">
                  <a:pos x="426" y="1694"/>
                </a:cxn>
                <a:cxn ang="0">
                  <a:pos x="303" y="1605"/>
                </a:cxn>
                <a:cxn ang="0">
                  <a:pos x="173" y="1448"/>
                </a:cxn>
                <a:cxn ang="0">
                  <a:pos x="65" y="1253"/>
                </a:cxn>
                <a:cxn ang="0">
                  <a:pos x="3" y="1052"/>
                </a:cxn>
                <a:cxn ang="0">
                  <a:pos x="20" y="876"/>
                </a:cxn>
                <a:cxn ang="0">
                  <a:pos x="150" y="722"/>
                </a:cxn>
                <a:cxn ang="0">
                  <a:pos x="342" y="594"/>
                </a:cxn>
                <a:cxn ang="0">
                  <a:pos x="537" y="503"/>
                </a:cxn>
                <a:cxn ang="0">
                  <a:pos x="678" y="452"/>
                </a:cxn>
                <a:cxn ang="0">
                  <a:pos x="893" y="455"/>
                </a:cxn>
                <a:cxn ang="0">
                  <a:pos x="914" y="455"/>
                </a:cxn>
                <a:cxn ang="0">
                  <a:pos x="905" y="413"/>
                </a:cxn>
                <a:cxn ang="0">
                  <a:pos x="753" y="393"/>
                </a:cxn>
              </a:cxnLst>
              <a:rect l="0" t="0" r="r" b="b"/>
              <a:pathLst>
                <a:path w="2883" h="1731">
                  <a:moveTo>
                    <a:pt x="753" y="393"/>
                  </a:moveTo>
                  <a:lnTo>
                    <a:pt x="752" y="390"/>
                  </a:lnTo>
                  <a:lnTo>
                    <a:pt x="749" y="381"/>
                  </a:lnTo>
                  <a:lnTo>
                    <a:pt x="744" y="368"/>
                  </a:lnTo>
                  <a:lnTo>
                    <a:pt x="740" y="350"/>
                  </a:lnTo>
                  <a:lnTo>
                    <a:pt x="735" y="327"/>
                  </a:lnTo>
                  <a:lnTo>
                    <a:pt x="732" y="302"/>
                  </a:lnTo>
                  <a:lnTo>
                    <a:pt x="732" y="275"/>
                  </a:lnTo>
                  <a:lnTo>
                    <a:pt x="734" y="246"/>
                  </a:lnTo>
                  <a:lnTo>
                    <a:pt x="741" y="218"/>
                  </a:lnTo>
                  <a:lnTo>
                    <a:pt x="752" y="189"/>
                  </a:lnTo>
                  <a:lnTo>
                    <a:pt x="768" y="161"/>
                  </a:lnTo>
                  <a:lnTo>
                    <a:pt x="791" y="134"/>
                  </a:lnTo>
                  <a:lnTo>
                    <a:pt x="822" y="108"/>
                  </a:lnTo>
                  <a:lnTo>
                    <a:pt x="866" y="83"/>
                  </a:lnTo>
                  <a:lnTo>
                    <a:pt x="915" y="60"/>
                  </a:lnTo>
                  <a:lnTo>
                    <a:pt x="972" y="41"/>
                  </a:lnTo>
                  <a:lnTo>
                    <a:pt x="1032" y="24"/>
                  </a:lnTo>
                  <a:lnTo>
                    <a:pt x="1097" y="12"/>
                  </a:lnTo>
                  <a:lnTo>
                    <a:pt x="1164" y="5"/>
                  </a:lnTo>
                  <a:lnTo>
                    <a:pt x="1233" y="0"/>
                  </a:lnTo>
                  <a:lnTo>
                    <a:pt x="1305" y="0"/>
                  </a:lnTo>
                  <a:lnTo>
                    <a:pt x="1376" y="5"/>
                  </a:lnTo>
                  <a:lnTo>
                    <a:pt x="1448" y="14"/>
                  </a:lnTo>
                  <a:lnTo>
                    <a:pt x="1518" y="29"/>
                  </a:lnTo>
                  <a:lnTo>
                    <a:pt x="1580" y="45"/>
                  </a:lnTo>
                  <a:lnTo>
                    <a:pt x="1637" y="65"/>
                  </a:lnTo>
                  <a:lnTo>
                    <a:pt x="1686" y="86"/>
                  </a:lnTo>
                  <a:lnTo>
                    <a:pt x="1731" y="107"/>
                  </a:lnTo>
                  <a:lnTo>
                    <a:pt x="1772" y="129"/>
                  </a:lnTo>
                  <a:lnTo>
                    <a:pt x="1806" y="150"/>
                  </a:lnTo>
                  <a:lnTo>
                    <a:pt x="1835" y="171"/>
                  </a:lnTo>
                  <a:lnTo>
                    <a:pt x="1859" y="189"/>
                  </a:lnTo>
                  <a:lnTo>
                    <a:pt x="1877" y="204"/>
                  </a:lnTo>
                  <a:lnTo>
                    <a:pt x="1890" y="216"/>
                  </a:lnTo>
                  <a:lnTo>
                    <a:pt x="1898" y="224"/>
                  </a:lnTo>
                  <a:lnTo>
                    <a:pt x="1901" y="227"/>
                  </a:lnTo>
                  <a:lnTo>
                    <a:pt x="1893" y="335"/>
                  </a:lnTo>
                  <a:lnTo>
                    <a:pt x="1893" y="335"/>
                  </a:lnTo>
                  <a:lnTo>
                    <a:pt x="1893" y="338"/>
                  </a:lnTo>
                  <a:lnTo>
                    <a:pt x="1895" y="339"/>
                  </a:lnTo>
                  <a:lnTo>
                    <a:pt x="1895" y="342"/>
                  </a:lnTo>
                  <a:lnTo>
                    <a:pt x="1896" y="345"/>
                  </a:lnTo>
                  <a:lnTo>
                    <a:pt x="1898" y="350"/>
                  </a:lnTo>
                  <a:lnTo>
                    <a:pt x="1901" y="351"/>
                  </a:lnTo>
                  <a:lnTo>
                    <a:pt x="1904" y="353"/>
                  </a:lnTo>
                  <a:lnTo>
                    <a:pt x="1908" y="354"/>
                  </a:lnTo>
                  <a:lnTo>
                    <a:pt x="1913" y="354"/>
                  </a:lnTo>
                  <a:lnTo>
                    <a:pt x="1922" y="348"/>
                  </a:lnTo>
                  <a:lnTo>
                    <a:pt x="1928" y="341"/>
                  </a:lnTo>
                  <a:lnTo>
                    <a:pt x="1934" y="332"/>
                  </a:lnTo>
                  <a:lnTo>
                    <a:pt x="1937" y="326"/>
                  </a:lnTo>
                  <a:lnTo>
                    <a:pt x="1938" y="323"/>
                  </a:lnTo>
                  <a:lnTo>
                    <a:pt x="1947" y="224"/>
                  </a:lnTo>
                  <a:lnTo>
                    <a:pt x="1952" y="224"/>
                  </a:lnTo>
                  <a:lnTo>
                    <a:pt x="1965" y="221"/>
                  </a:lnTo>
                  <a:lnTo>
                    <a:pt x="1988" y="218"/>
                  </a:lnTo>
                  <a:lnTo>
                    <a:pt x="2016" y="216"/>
                  </a:lnTo>
                  <a:lnTo>
                    <a:pt x="2051" y="213"/>
                  </a:lnTo>
                  <a:lnTo>
                    <a:pt x="2093" y="213"/>
                  </a:lnTo>
                  <a:lnTo>
                    <a:pt x="2138" y="215"/>
                  </a:lnTo>
                  <a:lnTo>
                    <a:pt x="2189" y="219"/>
                  </a:lnTo>
                  <a:lnTo>
                    <a:pt x="2241" y="227"/>
                  </a:lnTo>
                  <a:lnTo>
                    <a:pt x="2298" y="239"/>
                  </a:lnTo>
                  <a:lnTo>
                    <a:pt x="2357" y="255"/>
                  </a:lnTo>
                  <a:lnTo>
                    <a:pt x="2415" y="278"/>
                  </a:lnTo>
                  <a:lnTo>
                    <a:pt x="2475" y="306"/>
                  </a:lnTo>
                  <a:lnTo>
                    <a:pt x="2534" y="342"/>
                  </a:lnTo>
                  <a:lnTo>
                    <a:pt x="2594" y="384"/>
                  </a:lnTo>
                  <a:lnTo>
                    <a:pt x="2649" y="428"/>
                  </a:lnTo>
                  <a:lnTo>
                    <a:pt x="2699" y="474"/>
                  </a:lnTo>
                  <a:lnTo>
                    <a:pt x="2742" y="522"/>
                  </a:lnTo>
                  <a:lnTo>
                    <a:pt x="2780" y="572"/>
                  </a:lnTo>
                  <a:lnTo>
                    <a:pt x="2813" y="624"/>
                  </a:lnTo>
                  <a:lnTo>
                    <a:pt x="2838" y="680"/>
                  </a:lnTo>
                  <a:lnTo>
                    <a:pt x="2859" y="738"/>
                  </a:lnTo>
                  <a:lnTo>
                    <a:pt x="2874" y="798"/>
                  </a:lnTo>
                  <a:lnTo>
                    <a:pt x="2882" y="864"/>
                  </a:lnTo>
                  <a:lnTo>
                    <a:pt x="2883" y="932"/>
                  </a:lnTo>
                  <a:lnTo>
                    <a:pt x="2879" y="1005"/>
                  </a:lnTo>
                  <a:lnTo>
                    <a:pt x="2868" y="1082"/>
                  </a:lnTo>
                  <a:lnTo>
                    <a:pt x="2850" y="1166"/>
                  </a:lnTo>
                  <a:lnTo>
                    <a:pt x="2829" y="1247"/>
                  </a:lnTo>
                  <a:lnTo>
                    <a:pt x="2802" y="1325"/>
                  </a:lnTo>
                  <a:lnTo>
                    <a:pt x="2774" y="1398"/>
                  </a:lnTo>
                  <a:lnTo>
                    <a:pt x="2741" y="1466"/>
                  </a:lnTo>
                  <a:lnTo>
                    <a:pt x="2706" y="1529"/>
                  </a:lnTo>
                  <a:lnTo>
                    <a:pt x="2669" y="1584"/>
                  </a:lnTo>
                  <a:lnTo>
                    <a:pt x="2628" y="1631"/>
                  </a:lnTo>
                  <a:lnTo>
                    <a:pt x="2588" y="1671"/>
                  </a:lnTo>
                  <a:lnTo>
                    <a:pt x="2547" y="1701"/>
                  </a:lnTo>
                  <a:lnTo>
                    <a:pt x="2505" y="1722"/>
                  </a:lnTo>
                  <a:lnTo>
                    <a:pt x="2463" y="1731"/>
                  </a:lnTo>
                  <a:lnTo>
                    <a:pt x="2432" y="1731"/>
                  </a:lnTo>
                  <a:lnTo>
                    <a:pt x="2400" y="1724"/>
                  </a:lnTo>
                  <a:lnTo>
                    <a:pt x="2373" y="1710"/>
                  </a:lnTo>
                  <a:lnTo>
                    <a:pt x="2346" y="1691"/>
                  </a:lnTo>
                  <a:lnTo>
                    <a:pt x="2319" y="1668"/>
                  </a:lnTo>
                  <a:lnTo>
                    <a:pt x="2294" y="1643"/>
                  </a:lnTo>
                  <a:lnTo>
                    <a:pt x="2270" y="1614"/>
                  </a:lnTo>
                  <a:lnTo>
                    <a:pt x="2244" y="1584"/>
                  </a:lnTo>
                  <a:lnTo>
                    <a:pt x="2217" y="1556"/>
                  </a:lnTo>
                  <a:lnTo>
                    <a:pt x="2190" y="1527"/>
                  </a:lnTo>
                  <a:lnTo>
                    <a:pt x="2162" y="1500"/>
                  </a:lnTo>
                  <a:lnTo>
                    <a:pt x="2132" y="1476"/>
                  </a:lnTo>
                  <a:lnTo>
                    <a:pt x="2099" y="1457"/>
                  </a:lnTo>
                  <a:lnTo>
                    <a:pt x="2064" y="1442"/>
                  </a:lnTo>
                  <a:lnTo>
                    <a:pt x="2025" y="1433"/>
                  </a:lnTo>
                  <a:lnTo>
                    <a:pt x="1968" y="1425"/>
                  </a:lnTo>
                  <a:lnTo>
                    <a:pt x="1904" y="1422"/>
                  </a:lnTo>
                  <a:lnTo>
                    <a:pt x="1838" y="1421"/>
                  </a:lnTo>
                  <a:lnTo>
                    <a:pt x="1767" y="1422"/>
                  </a:lnTo>
                  <a:lnTo>
                    <a:pt x="1694" y="1425"/>
                  </a:lnTo>
                  <a:lnTo>
                    <a:pt x="1622" y="1430"/>
                  </a:lnTo>
                  <a:lnTo>
                    <a:pt x="1548" y="1436"/>
                  </a:lnTo>
                  <a:lnTo>
                    <a:pt x="1476" y="1443"/>
                  </a:lnTo>
                  <a:lnTo>
                    <a:pt x="1407" y="1449"/>
                  </a:lnTo>
                  <a:lnTo>
                    <a:pt x="1341" y="1457"/>
                  </a:lnTo>
                  <a:lnTo>
                    <a:pt x="1281" y="1463"/>
                  </a:lnTo>
                  <a:lnTo>
                    <a:pt x="1226" y="1467"/>
                  </a:lnTo>
                  <a:lnTo>
                    <a:pt x="1178" y="1467"/>
                  </a:lnTo>
                  <a:lnTo>
                    <a:pt x="1136" y="1466"/>
                  </a:lnTo>
                  <a:lnTo>
                    <a:pt x="1100" y="1463"/>
                  </a:lnTo>
                  <a:lnTo>
                    <a:pt x="1070" y="1457"/>
                  </a:lnTo>
                  <a:lnTo>
                    <a:pt x="1046" y="1451"/>
                  </a:lnTo>
                  <a:lnTo>
                    <a:pt x="1026" y="1445"/>
                  </a:lnTo>
                  <a:lnTo>
                    <a:pt x="1011" y="1439"/>
                  </a:lnTo>
                  <a:lnTo>
                    <a:pt x="1001" y="1434"/>
                  </a:lnTo>
                  <a:lnTo>
                    <a:pt x="996" y="1431"/>
                  </a:lnTo>
                  <a:lnTo>
                    <a:pt x="993" y="1430"/>
                  </a:lnTo>
                  <a:lnTo>
                    <a:pt x="971" y="1296"/>
                  </a:lnTo>
                  <a:lnTo>
                    <a:pt x="969" y="1293"/>
                  </a:lnTo>
                  <a:lnTo>
                    <a:pt x="968" y="1289"/>
                  </a:lnTo>
                  <a:lnTo>
                    <a:pt x="963" y="1281"/>
                  </a:lnTo>
                  <a:lnTo>
                    <a:pt x="957" y="1275"/>
                  </a:lnTo>
                  <a:lnTo>
                    <a:pt x="950" y="1271"/>
                  </a:lnTo>
                  <a:lnTo>
                    <a:pt x="939" y="1272"/>
                  </a:lnTo>
                  <a:lnTo>
                    <a:pt x="930" y="1277"/>
                  </a:lnTo>
                  <a:lnTo>
                    <a:pt x="926" y="1284"/>
                  </a:lnTo>
                  <a:lnTo>
                    <a:pt x="924" y="1292"/>
                  </a:lnTo>
                  <a:lnTo>
                    <a:pt x="924" y="1298"/>
                  </a:lnTo>
                  <a:lnTo>
                    <a:pt x="924" y="1304"/>
                  </a:lnTo>
                  <a:lnTo>
                    <a:pt x="926" y="1305"/>
                  </a:lnTo>
                  <a:lnTo>
                    <a:pt x="944" y="1445"/>
                  </a:lnTo>
                  <a:lnTo>
                    <a:pt x="942" y="1448"/>
                  </a:lnTo>
                  <a:lnTo>
                    <a:pt x="935" y="1457"/>
                  </a:lnTo>
                  <a:lnTo>
                    <a:pt x="923" y="1470"/>
                  </a:lnTo>
                  <a:lnTo>
                    <a:pt x="905" y="1488"/>
                  </a:lnTo>
                  <a:lnTo>
                    <a:pt x="884" y="1511"/>
                  </a:lnTo>
                  <a:lnTo>
                    <a:pt x="857" y="1535"/>
                  </a:lnTo>
                  <a:lnTo>
                    <a:pt x="825" y="1560"/>
                  </a:lnTo>
                  <a:lnTo>
                    <a:pt x="789" y="1586"/>
                  </a:lnTo>
                  <a:lnTo>
                    <a:pt x="749" y="1611"/>
                  </a:lnTo>
                  <a:lnTo>
                    <a:pt x="704" y="1635"/>
                  </a:lnTo>
                  <a:lnTo>
                    <a:pt x="654" y="1658"/>
                  </a:lnTo>
                  <a:lnTo>
                    <a:pt x="599" y="1677"/>
                  </a:lnTo>
                  <a:lnTo>
                    <a:pt x="540" y="1692"/>
                  </a:lnTo>
                  <a:lnTo>
                    <a:pt x="477" y="1703"/>
                  </a:lnTo>
                  <a:lnTo>
                    <a:pt x="453" y="1701"/>
                  </a:lnTo>
                  <a:lnTo>
                    <a:pt x="426" y="1694"/>
                  </a:lnTo>
                  <a:lnTo>
                    <a:pt x="398" y="1680"/>
                  </a:lnTo>
                  <a:lnTo>
                    <a:pt x="368" y="1661"/>
                  </a:lnTo>
                  <a:lnTo>
                    <a:pt x="335" y="1635"/>
                  </a:lnTo>
                  <a:lnTo>
                    <a:pt x="303" y="1605"/>
                  </a:lnTo>
                  <a:lnTo>
                    <a:pt x="270" y="1571"/>
                  </a:lnTo>
                  <a:lnTo>
                    <a:pt x="237" y="1533"/>
                  </a:lnTo>
                  <a:lnTo>
                    <a:pt x="204" y="1491"/>
                  </a:lnTo>
                  <a:lnTo>
                    <a:pt x="173" y="1448"/>
                  </a:lnTo>
                  <a:lnTo>
                    <a:pt x="143" y="1401"/>
                  </a:lnTo>
                  <a:lnTo>
                    <a:pt x="114" y="1352"/>
                  </a:lnTo>
                  <a:lnTo>
                    <a:pt x="87" y="1302"/>
                  </a:lnTo>
                  <a:lnTo>
                    <a:pt x="65" y="1253"/>
                  </a:lnTo>
                  <a:lnTo>
                    <a:pt x="44" y="1202"/>
                  </a:lnTo>
                  <a:lnTo>
                    <a:pt x="26" y="1151"/>
                  </a:lnTo>
                  <a:lnTo>
                    <a:pt x="12" y="1100"/>
                  </a:lnTo>
                  <a:lnTo>
                    <a:pt x="3" y="1052"/>
                  </a:lnTo>
                  <a:lnTo>
                    <a:pt x="0" y="1004"/>
                  </a:lnTo>
                  <a:lnTo>
                    <a:pt x="0" y="959"/>
                  </a:lnTo>
                  <a:lnTo>
                    <a:pt x="8" y="917"/>
                  </a:lnTo>
                  <a:lnTo>
                    <a:pt x="20" y="876"/>
                  </a:lnTo>
                  <a:lnTo>
                    <a:pt x="39" y="842"/>
                  </a:lnTo>
                  <a:lnTo>
                    <a:pt x="72" y="800"/>
                  </a:lnTo>
                  <a:lnTo>
                    <a:pt x="108" y="759"/>
                  </a:lnTo>
                  <a:lnTo>
                    <a:pt x="150" y="722"/>
                  </a:lnTo>
                  <a:lnTo>
                    <a:pt x="195" y="686"/>
                  </a:lnTo>
                  <a:lnTo>
                    <a:pt x="243" y="653"/>
                  </a:lnTo>
                  <a:lnTo>
                    <a:pt x="293" y="623"/>
                  </a:lnTo>
                  <a:lnTo>
                    <a:pt x="342" y="594"/>
                  </a:lnTo>
                  <a:lnTo>
                    <a:pt x="393" y="567"/>
                  </a:lnTo>
                  <a:lnTo>
                    <a:pt x="443" y="543"/>
                  </a:lnTo>
                  <a:lnTo>
                    <a:pt x="491" y="522"/>
                  </a:lnTo>
                  <a:lnTo>
                    <a:pt x="537" y="503"/>
                  </a:lnTo>
                  <a:lnTo>
                    <a:pt x="579" y="486"/>
                  </a:lnTo>
                  <a:lnTo>
                    <a:pt x="617" y="473"/>
                  </a:lnTo>
                  <a:lnTo>
                    <a:pt x="650" y="461"/>
                  </a:lnTo>
                  <a:lnTo>
                    <a:pt x="678" y="452"/>
                  </a:lnTo>
                  <a:lnTo>
                    <a:pt x="698" y="446"/>
                  </a:lnTo>
                  <a:lnTo>
                    <a:pt x="711" y="443"/>
                  </a:lnTo>
                  <a:lnTo>
                    <a:pt x="716" y="441"/>
                  </a:lnTo>
                  <a:lnTo>
                    <a:pt x="893" y="455"/>
                  </a:lnTo>
                  <a:lnTo>
                    <a:pt x="894" y="455"/>
                  </a:lnTo>
                  <a:lnTo>
                    <a:pt x="900" y="456"/>
                  </a:lnTo>
                  <a:lnTo>
                    <a:pt x="908" y="456"/>
                  </a:lnTo>
                  <a:lnTo>
                    <a:pt x="914" y="455"/>
                  </a:lnTo>
                  <a:lnTo>
                    <a:pt x="918" y="449"/>
                  </a:lnTo>
                  <a:lnTo>
                    <a:pt x="918" y="438"/>
                  </a:lnTo>
                  <a:lnTo>
                    <a:pt x="914" y="425"/>
                  </a:lnTo>
                  <a:lnTo>
                    <a:pt x="905" y="413"/>
                  </a:lnTo>
                  <a:lnTo>
                    <a:pt x="897" y="405"/>
                  </a:lnTo>
                  <a:lnTo>
                    <a:pt x="890" y="401"/>
                  </a:lnTo>
                  <a:lnTo>
                    <a:pt x="888" y="398"/>
                  </a:lnTo>
                  <a:lnTo>
                    <a:pt x="753" y="393"/>
                  </a:lnTo>
                  <a:close/>
                </a:path>
              </a:pathLst>
            </a:custGeom>
            <a:solidFill>
              <a:schemeClr val="accent2"/>
            </a:solidFill>
            <a:ln w="0">
              <a:noFill/>
              <a:prstDash val="solid"/>
              <a:round/>
              <a:headEnd/>
              <a:tailEnd/>
            </a:ln>
          </p:spPr>
          <p:txBody>
            <a:bodyPr anchor="ctr"/>
            <a:lstStyle/>
            <a:p>
              <a:pPr algn="ctr"/>
              <a:endParaRPr/>
            </a:p>
          </p:txBody>
        </p:sp>
        <p:sp>
          <p:nvSpPr>
            <p:cNvPr id="24" name="Freeform: Shape 40">
              <a:extLst>
                <a:ext uri="{FF2B5EF4-FFF2-40B4-BE49-F238E27FC236}">
                  <a16:creationId xmlns:a16="http://schemas.microsoft.com/office/drawing/2014/main" id="{843B7664-A71E-47CE-B19E-1094C4F837CC}"/>
                </a:ext>
              </a:extLst>
            </p:cNvPr>
            <p:cNvSpPr>
              <a:spLocks/>
            </p:cNvSpPr>
            <p:nvPr/>
          </p:nvSpPr>
          <p:spPr bwMode="gray">
            <a:xfrm>
              <a:off x="6733378" y="3319500"/>
              <a:ext cx="1310179" cy="1247627"/>
            </a:xfrm>
            <a:custGeom>
              <a:avLst/>
              <a:gdLst/>
              <a:ahLst/>
              <a:cxnLst>
                <a:cxn ang="0">
                  <a:pos x="508" y="813"/>
                </a:cxn>
                <a:cxn ang="0">
                  <a:pos x="487" y="880"/>
                </a:cxn>
                <a:cxn ang="0">
                  <a:pos x="438" y="972"/>
                </a:cxn>
                <a:cxn ang="0">
                  <a:pos x="349" y="1051"/>
                </a:cxn>
                <a:cxn ang="0">
                  <a:pos x="253" y="1092"/>
                </a:cxn>
                <a:cxn ang="0">
                  <a:pos x="154" y="1122"/>
                </a:cxn>
                <a:cxn ang="0">
                  <a:pos x="67" y="1158"/>
                </a:cxn>
                <a:cxn ang="0">
                  <a:pos x="12" y="1212"/>
                </a:cxn>
                <a:cxn ang="0">
                  <a:pos x="3" y="1302"/>
                </a:cxn>
                <a:cxn ang="0">
                  <a:pos x="49" y="1405"/>
                </a:cxn>
                <a:cxn ang="0">
                  <a:pos x="162" y="1498"/>
                </a:cxn>
                <a:cxn ang="0">
                  <a:pos x="345" y="1576"/>
                </a:cxn>
                <a:cxn ang="0">
                  <a:pos x="577" y="1627"/>
                </a:cxn>
                <a:cxn ang="0">
                  <a:pos x="751" y="1626"/>
                </a:cxn>
                <a:cxn ang="0">
                  <a:pos x="886" y="1588"/>
                </a:cxn>
                <a:cxn ang="0">
                  <a:pos x="984" y="1537"/>
                </a:cxn>
                <a:cxn ang="0">
                  <a:pos x="1041" y="1492"/>
                </a:cxn>
                <a:cxn ang="0">
                  <a:pos x="1060" y="1473"/>
                </a:cxn>
                <a:cxn ang="0">
                  <a:pos x="1135" y="1353"/>
                </a:cxn>
                <a:cxn ang="0">
                  <a:pos x="1155" y="1347"/>
                </a:cxn>
                <a:cxn ang="0">
                  <a:pos x="1167" y="1377"/>
                </a:cxn>
                <a:cxn ang="0">
                  <a:pos x="1114" y="1485"/>
                </a:cxn>
                <a:cxn ang="0">
                  <a:pos x="1152" y="1491"/>
                </a:cxn>
                <a:cxn ang="0">
                  <a:pos x="1248" y="1492"/>
                </a:cxn>
                <a:cxn ang="0">
                  <a:pos x="1386" y="1465"/>
                </a:cxn>
                <a:cxn ang="0">
                  <a:pos x="1534" y="1392"/>
                </a:cxn>
                <a:cxn ang="0">
                  <a:pos x="1639" y="1264"/>
                </a:cxn>
                <a:cxn ang="0">
                  <a:pos x="1699" y="1084"/>
                </a:cxn>
                <a:cxn ang="0">
                  <a:pos x="1717" y="876"/>
                </a:cxn>
                <a:cxn ang="0">
                  <a:pos x="1680" y="679"/>
                </a:cxn>
                <a:cxn ang="0">
                  <a:pos x="1597" y="471"/>
                </a:cxn>
                <a:cxn ang="0">
                  <a:pos x="1486" y="277"/>
                </a:cxn>
                <a:cxn ang="0">
                  <a:pos x="1366" y="121"/>
                </a:cxn>
                <a:cxn ang="0">
                  <a:pos x="1263" y="31"/>
                </a:cxn>
                <a:cxn ang="0">
                  <a:pos x="1195" y="0"/>
                </a:cxn>
                <a:cxn ang="0">
                  <a:pos x="1149" y="12"/>
                </a:cxn>
                <a:cxn ang="0">
                  <a:pos x="1119" y="55"/>
                </a:cxn>
                <a:cxn ang="0">
                  <a:pos x="1099" y="118"/>
                </a:cxn>
                <a:cxn ang="0">
                  <a:pos x="1078" y="208"/>
                </a:cxn>
                <a:cxn ang="0">
                  <a:pos x="1039" y="349"/>
                </a:cxn>
                <a:cxn ang="0">
                  <a:pos x="979" y="498"/>
                </a:cxn>
                <a:cxn ang="0">
                  <a:pos x="882" y="628"/>
                </a:cxn>
                <a:cxn ang="0">
                  <a:pos x="768" y="708"/>
                </a:cxn>
                <a:cxn ang="0">
                  <a:pos x="646" y="760"/>
                </a:cxn>
                <a:cxn ang="0">
                  <a:pos x="550" y="789"/>
                </a:cxn>
                <a:cxn ang="0">
                  <a:pos x="511" y="796"/>
                </a:cxn>
              </a:cxnLst>
              <a:rect l="0" t="0" r="r" b="b"/>
              <a:pathLst>
                <a:path w="1717" h="1632">
                  <a:moveTo>
                    <a:pt x="511" y="796"/>
                  </a:moveTo>
                  <a:lnTo>
                    <a:pt x="511" y="801"/>
                  </a:lnTo>
                  <a:lnTo>
                    <a:pt x="508" y="813"/>
                  </a:lnTo>
                  <a:lnTo>
                    <a:pt x="504" y="831"/>
                  </a:lnTo>
                  <a:lnTo>
                    <a:pt x="498" y="855"/>
                  </a:lnTo>
                  <a:lnTo>
                    <a:pt x="487" y="880"/>
                  </a:lnTo>
                  <a:lnTo>
                    <a:pt x="475" y="910"/>
                  </a:lnTo>
                  <a:lnTo>
                    <a:pt x="459" y="942"/>
                  </a:lnTo>
                  <a:lnTo>
                    <a:pt x="438" y="972"/>
                  </a:lnTo>
                  <a:lnTo>
                    <a:pt x="414" y="1002"/>
                  </a:lnTo>
                  <a:lnTo>
                    <a:pt x="384" y="1029"/>
                  </a:lnTo>
                  <a:lnTo>
                    <a:pt x="349" y="1051"/>
                  </a:lnTo>
                  <a:lnTo>
                    <a:pt x="318" y="1068"/>
                  </a:lnTo>
                  <a:lnTo>
                    <a:pt x="286" y="1080"/>
                  </a:lnTo>
                  <a:lnTo>
                    <a:pt x="253" y="1092"/>
                  </a:lnTo>
                  <a:lnTo>
                    <a:pt x="220" y="1102"/>
                  </a:lnTo>
                  <a:lnTo>
                    <a:pt x="186" y="1113"/>
                  </a:lnTo>
                  <a:lnTo>
                    <a:pt x="154" y="1122"/>
                  </a:lnTo>
                  <a:lnTo>
                    <a:pt x="123" y="1132"/>
                  </a:lnTo>
                  <a:lnTo>
                    <a:pt x="94" y="1144"/>
                  </a:lnTo>
                  <a:lnTo>
                    <a:pt x="67" y="1158"/>
                  </a:lnTo>
                  <a:lnTo>
                    <a:pt x="45" y="1173"/>
                  </a:lnTo>
                  <a:lnTo>
                    <a:pt x="27" y="1191"/>
                  </a:lnTo>
                  <a:lnTo>
                    <a:pt x="12" y="1212"/>
                  </a:lnTo>
                  <a:lnTo>
                    <a:pt x="3" y="1236"/>
                  </a:lnTo>
                  <a:lnTo>
                    <a:pt x="0" y="1266"/>
                  </a:lnTo>
                  <a:lnTo>
                    <a:pt x="3" y="1302"/>
                  </a:lnTo>
                  <a:lnTo>
                    <a:pt x="12" y="1338"/>
                  </a:lnTo>
                  <a:lnTo>
                    <a:pt x="27" y="1372"/>
                  </a:lnTo>
                  <a:lnTo>
                    <a:pt x="49" y="1405"/>
                  </a:lnTo>
                  <a:lnTo>
                    <a:pt x="79" y="1438"/>
                  </a:lnTo>
                  <a:lnTo>
                    <a:pt x="117" y="1470"/>
                  </a:lnTo>
                  <a:lnTo>
                    <a:pt x="162" y="1498"/>
                  </a:lnTo>
                  <a:lnTo>
                    <a:pt x="214" y="1527"/>
                  </a:lnTo>
                  <a:lnTo>
                    <a:pt x="276" y="1552"/>
                  </a:lnTo>
                  <a:lnTo>
                    <a:pt x="345" y="1576"/>
                  </a:lnTo>
                  <a:lnTo>
                    <a:pt x="423" y="1599"/>
                  </a:lnTo>
                  <a:lnTo>
                    <a:pt x="511" y="1618"/>
                  </a:lnTo>
                  <a:lnTo>
                    <a:pt x="577" y="1627"/>
                  </a:lnTo>
                  <a:lnTo>
                    <a:pt x="639" y="1632"/>
                  </a:lnTo>
                  <a:lnTo>
                    <a:pt x="697" y="1630"/>
                  </a:lnTo>
                  <a:lnTo>
                    <a:pt x="751" y="1626"/>
                  </a:lnTo>
                  <a:lnTo>
                    <a:pt x="801" y="1615"/>
                  </a:lnTo>
                  <a:lnTo>
                    <a:pt x="846" y="1603"/>
                  </a:lnTo>
                  <a:lnTo>
                    <a:pt x="886" y="1588"/>
                  </a:lnTo>
                  <a:lnTo>
                    <a:pt x="922" y="1572"/>
                  </a:lnTo>
                  <a:lnTo>
                    <a:pt x="955" y="1555"/>
                  </a:lnTo>
                  <a:lnTo>
                    <a:pt x="984" y="1537"/>
                  </a:lnTo>
                  <a:lnTo>
                    <a:pt x="1006" y="1521"/>
                  </a:lnTo>
                  <a:lnTo>
                    <a:pt x="1026" y="1506"/>
                  </a:lnTo>
                  <a:lnTo>
                    <a:pt x="1041" y="1492"/>
                  </a:lnTo>
                  <a:lnTo>
                    <a:pt x="1051" y="1482"/>
                  </a:lnTo>
                  <a:lnTo>
                    <a:pt x="1059" y="1476"/>
                  </a:lnTo>
                  <a:lnTo>
                    <a:pt x="1060" y="1473"/>
                  </a:lnTo>
                  <a:lnTo>
                    <a:pt x="1129" y="1359"/>
                  </a:lnTo>
                  <a:lnTo>
                    <a:pt x="1131" y="1357"/>
                  </a:lnTo>
                  <a:lnTo>
                    <a:pt x="1135" y="1353"/>
                  </a:lnTo>
                  <a:lnTo>
                    <a:pt x="1141" y="1350"/>
                  </a:lnTo>
                  <a:lnTo>
                    <a:pt x="1149" y="1347"/>
                  </a:lnTo>
                  <a:lnTo>
                    <a:pt x="1155" y="1347"/>
                  </a:lnTo>
                  <a:lnTo>
                    <a:pt x="1161" y="1353"/>
                  </a:lnTo>
                  <a:lnTo>
                    <a:pt x="1165" y="1365"/>
                  </a:lnTo>
                  <a:lnTo>
                    <a:pt x="1167" y="1377"/>
                  </a:lnTo>
                  <a:lnTo>
                    <a:pt x="1165" y="1386"/>
                  </a:lnTo>
                  <a:lnTo>
                    <a:pt x="1165" y="1389"/>
                  </a:lnTo>
                  <a:lnTo>
                    <a:pt x="1114" y="1485"/>
                  </a:lnTo>
                  <a:lnTo>
                    <a:pt x="1119" y="1485"/>
                  </a:lnTo>
                  <a:lnTo>
                    <a:pt x="1132" y="1488"/>
                  </a:lnTo>
                  <a:lnTo>
                    <a:pt x="1152" y="1491"/>
                  </a:lnTo>
                  <a:lnTo>
                    <a:pt x="1177" y="1492"/>
                  </a:lnTo>
                  <a:lnTo>
                    <a:pt x="1210" y="1494"/>
                  </a:lnTo>
                  <a:lnTo>
                    <a:pt x="1248" y="1492"/>
                  </a:lnTo>
                  <a:lnTo>
                    <a:pt x="1290" y="1488"/>
                  </a:lnTo>
                  <a:lnTo>
                    <a:pt x="1336" y="1479"/>
                  </a:lnTo>
                  <a:lnTo>
                    <a:pt x="1386" y="1465"/>
                  </a:lnTo>
                  <a:lnTo>
                    <a:pt x="1438" y="1447"/>
                  </a:lnTo>
                  <a:lnTo>
                    <a:pt x="1489" y="1422"/>
                  </a:lnTo>
                  <a:lnTo>
                    <a:pt x="1534" y="1392"/>
                  </a:lnTo>
                  <a:lnTo>
                    <a:pt x="1575" y="1356"/>
                  </a:lnTo>
                  <a:lnTo>
                    <a:pt x="1609" y="1312"/>
                  </a:lnTo>
                  <a:lnTo>
                    <a:pt x="1639" y="1264"/>
                  </a:lnTo>
                  <a:lnTo>
                    <a:pt x="1663" y="1210"/>
                  </a:lnTo>
                  <a:lnTo>
                    <a:pt x="1684" y="1150"/>
                  </a:lnTo>
                  <a:lnTo>
                    <a:pt x="1699" y="1084"/>
                  </a:lnTo>
                  <a:lnTo>
                    <a:pt x="1711" y="1014"/>
                  </a:lnTo>
                  <a:lnTo>
                    <a:pt x="1717" y="936"/>
                  </a:lnTo>
                  <a:lnTo>
                    <a:pt x="1717" y="876"/>
                  </a:lnTo>
                  <a:lnTo>
                    <a:pt x="1711" y="813"/>
                  </a:lnTo>
                  <a:lnTo>
                    <a:pt x="1698" y="747"/>
                  </a:lnTo>
                  <a:lnTo>
                    <a:pt x="1680" y="679"/>
                  </a:lnTo>
                  <a:lnTo>
                    <a:pt x="1656" y="609"/>
                  </a:lnTo>
                  <a:lnTo>
                    <a:pt x="1629" y="540"/>
                  </a:lnTo>
                  <a:lnTo>
                    <a:pt x="1597" y="471"/>
                  </a:lnTo>
                  <a:lnTo>
                    <a:pt x="1563" y="403"/>
                  </a:lnTo>
                  <a:lnTo>
                    <a:pt x="1525" y="339"/>
                  </a:lnTo>
                  <a:lnTo>
                    <a:pt x="1486" y="277"/>
                  </a:lnTo>
                  <a:lnTo>
                    <a:pt x="1447" y="219"/>
                  </a:lnTo>
                  <a:lnTo>
                    <a:pt x="1407" y="166"/>
                  </a:lnTo>
                  <a:lnTo>
                    <a:pt x="1366" y="121"/>
                  </a:lnTo>
                  <a:lnTo>
                    <a:pt x="1326" y="81"/>
                  </a:lnTo>
                  <a:lnTo>
                    <a:pt x="1293" y="52"/>
                  </a:lnTo>
                  <a:lnTo>
                    <a:pt x="1263" y="31"/>
                  </a:lnTo>
                  <a:lnTo>
                    <a:pt x="1237" y="15"/>
                  </a:lnTo>
                  <a:lnTo>
                    <a:pt x="1215" y="6"/>
                  </a:lnTo>
                  <a:lnTo>
                    <a:pt x="1195" y="0"/>
                  </a:lnTo>
                  <a:lnTo>
                    <a:pt x="1177" y="0"/>
                  </a:lnTo>
                  <a:lnTo>
                    <a:pt x="1162" y="4"/>
                  </a:lnTo>
                  <a:lnTo>
                    <a:pt x="1149" y="12"/>
                  </a:lnTo>
                  <a:lnTo>
                    <a:pt x="1137" y="24"/>
                  </a:lnTo>
                  <a:lnTo>
                    <a:pt x="1128" y="39"/>
                  </a:lnTo>
                  <a:lnTo>
                    <a:pt x="1119" y="55"/>
                  </a:lnTo>
                  <a:lnTo>
                    <a:pt x="1111" y="75"/>
                  </a:lnTo>
                  <a:lnTo>
                    <a:pt x="1105" y="96"/>
                  </a:lnTo>
                  <a:lnTo>
                    <a:pt x="1099" y="118"/>
                  </a:lnTo>
                  <a:lnTo>
                    <a:pt x="1093" y="142"/>
                  </a:lnTo>
                  <a:lnTo>
                    <a:pt x="1087" y="166"/>
                  </a:lnTo>
                  <a:lnTo>
                    <a:pt x="1078" y="208"/>
                  </a:lnTo>
                  <a:lnTo>
                    <a:pt x="1066" y="253"/>
                  </a:lnTo>
                  <a:lnTo>
                    <a:pt x="1054" y="300"/>
                  </a:lnTo>
                  <a:lnTo>
                    <a:pt x="1039" y="349"/>
                  </a:lnTo>
                  <a:lnTo>
                    <a:pt x="1023" y="399"/>
                  </a:lnTo>
                  <a:lnTo>
                    <a:pt x="1003" y="448"/>
                  </a:lnTo>
                  <a:lnTo>
                    <a:pt x="979" y="498"/>
                  </a:lnTo>
                  <a:lnTo>
                    <a:pt x="951" y="544"/>
                  </a:lnTo>
                  <a:lnTo>
                    <a:pt x="919" y="588"/>
                  </a:lnTo>
                  <a:lnTo>
                    <a:pt x="882" y="628"/>
                  </a:lnTo>
                  <a:lnTo>
                    <a:pt x="846" y="658"/>
                  </a:lnTo>
                  <a:lnTo>
                    <a:pt x="808" y="684"/>
                  </a:lnTo>
                  <a:lnTo>
                    <a:pt x="768" y="708"/>
                  </a:lnTo>
                  <a:lnTo>
                    <a:pt x="726" y="727"/>
                  </a:lnTo>
                  <a:lnTo>
                    <a:pt x="685" y="745"/>
                  </a:lnTo>
                  <a:lnTo>
                    <a:pt x="646" y="760"/>
                  </a:lnTo>
                  <a:lnTo>
                    <a:pt x="610" y="772"/>
                  </a:lnTo>
                  <a:lnTo>
                    <a:pt x="579" y="781"/>
                  </a:lnTo>
                  <a:lnTo>
                    <a:pt x="550" y="789"/>
                  </a:lnTo>
                  <a:lnTo>
                    <a:pt x="531" y="793"/>
                  </a:lnTo>
                  <a:lnTo>
                    <a:pt x="517" y="796"/>
                  </a:lnTo>
                  <a:lnTo>
                    <a:pt x="511" y="796"/>
                  </a:lnTo>
                  <a:close/>
                </a:path>
              </a:pathLst>
            </a:custGeom>
            <a:solidFill>
              <a:schemeClr val="accent5"/>
            </a:solidFill>
            <a:ln w="0">
              <a:noFill/>
              <a:prstDash val="solid"/>
              <a:round/>
              <a:headEnd/>
              <a:tailEnd/>
            </a:ln>
          </p:spPr>
          <p:txBody>
            <a:bodyPr anchor="ctr"/>
            <a:lstStyle/>
            <a:p>
              <a:pPr algn="ctr"/>
              <a:endParaRPr/>
            </a:p>
          </p:txBody>
        </p:sp>
        <p:sp>
          <p:nvSpPr>
            <p:cNvPr id="20" name="TextBox 44">
              <a:extLst>
                <a:ext uri="{FF2B5EF4-FFF2-40B4-BE49-F238E27FC236}">
                  <a16:creationId xmlns:a16="http://schemas.microsoft.com/office/drawing/2014/main" id="{97A8ACA7-66E5-425B-BCCC-A31874861612}"/>
                </a:ext>
              </a:extLst>
            </p:cNvPr>
            <p:cNvSpPr txBox="1"/>
            <p:nvPr/>
          </p:nvSpPr>
          <p:spPr>
            <a:xfrm>
              <a:off x="8151476" y="2469852"/>
              <a:ext cx="2312659" cy="669446"/>
            </a:xfrm>
            <a:prstGeom prst="rect">
              <a:avLst/>
            </a:prstGeom>
            <a:noFill/>
          </p:spPr>
          <p:txBody>
            <a:bodyPr wrap="square" lIns="0" tIns="0" rIns="0" bIns="0">
              <a:normAutofit/>
            </a:bodyPr>
            <a:lstStyle/>
            <a:p>
              <a:pPr>
                <a:lnSpc>
                  <a:spcPct val="120000"/>
                </a:lnSpc>
              </a:pPr>
              <a:r>
                <a:rPr lang="zh-CN" altLang="en-US" sz="1100" dirty="0"/>
                <a:t>请替换文字内容复制你的内容到此请替换文字内容复制你的内容到此</a:t>
              </a:r>
            </a:p>
          </p:txBody>
        </p:sp>
      </p:grpSp>
    </p:spTree>
    <p:extLst>
      <p:ext uri="{BB962C8B-B14F-4D97-AF65-F5344CB8AC3E}">
        <p14:creationId xmlns:p14="http://schemas.microsoft.com/office/powerpoint/2010/main" val="2473668508"/>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anim calcmode="lin" valueType="num">
                                      <p:cBhvr>
                                        <p:cTn id="10" dur="500" fill="hold"/>
                                        <p:tgtEl>
                                          <p:spTgt spid="2"/>
                                        </p:tgtEl>
                                        <p:attrNameLst>
                                          <p:attrName>ppt_x</p:attrName>
                                        </p:attrNameLst>
                                      </p:cBhvr>
                                      <p:tavLst>
                                        <p:tav tm="0">
                                          <p:val>
                                            <p:fltVal val="0.5"/>
                                          </p:val>
                                        </p:tav>
                                        <p:tav tm="100000">
                                          <p:val>
                                            <p:strVal val="#ppt_x"/>
                                          </p:val>
                                        </p:tav>
                                      </p:tavLst>
                                    </p:anim>
                                    <p:anim calcmode="lin" valueType="num">
                                      <p:cBhvr>
                                        <p:cTn id="11" dur="500" fill="hold"/>
                                        <p:tgtEl>
                                          <p:spTgt spid="2"/>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p:cTn id="15" dur="500" fill="hold"/>
                                        <p:tgtEl>
                                          <p:spTgt spid="36"/>
                                        </p:tgtEl>
                                        <p:attrNameLst>
                                          <p:attrName>ppt_w</p:attrName>
                                        </p:attrNameLst>
                                      </p:cBhvr>
                                      <p:tavLst>
                                        <p:tav tm="0">
                                          <p:val>
                                            <p:fltVal val="0"/>
                                          </p:val>
                                        </p:tav>
                                        <p:tav tm="100000">
                                          <p:val>
                                            <p:strVal val="#ppt_w"/>
                                          </p:val>
                                        </p:tav>
                                      </p:tavLst>
                                    </p:anim>
                                    <p:anim calcmode="lin" valueType="num">
                                      <p:cBhvr>
                                        <p:cTn id="16" dur="500" fill="hold"/>
                                        <p:tgtEl>
                                          <p:spTgt spid="36"/>
                                        </p:tgtEl>
                                        <p:attrNameLst>
                                          <p:attrName>ppt_h</p:attrName>
                                        </p:attrNameLst>
                                      </p:cBhvr>
                                      <p:tavLst>
                                        <p:tav tm="0">
                                          <p:val>
                                            <p:fltVal val="0"/>
                                          </p:val>
                                        </p:tav>
                                        <p:tav tm="100000">
                                          <p:val>
                                            <p:strVal val="#ppt_h"/>
                                          </p:val>
                                        </p:tav>
                                      </p:tavLst>
                                    </p:anim>
                                    <p:animEffect transition="in" filter="fade">
                                      <p:cBhvr>
                                        <p:cTn id="17" dur="500"/>
                                        <p:tgtEl>
                                          <p:spTgt spid="36"/>
                                        </p:tgtEl>
                                      </p:cBhvr>
                                    </p:animEffect>
                                    <p:anim calcmode="lin" valueType="num">
                                      <p:cBhvr>
                                        <p:cTn id="18" dur="500" fill="hold"/>
                                        <p:tgtEl>
                                          <p:spTgt spid="36"/>
                                        </p:tgtEl>
                                        <p:attrNameLst>
                                          <p:attrName>ppt_x</p:attrName>
                                        </p:attrNameLst>
                                      </p:cBhvr>
                                      <p:tavLst>
                                        <p:tav tm="0">
                                          <p:val>
                                            <p:fltVal val="0.5"/>
                                          </p:val>
                                        </p:tav>
                                        <p:tav tm="100000">
                                          <p:val>
                                            <p:strVal val="#ppt_x"/>
                                          </p:val>
                                        </p:tav>
                                      </p:tavLst>
                                    </p:anim>
                                    <p:anim calcmode="lin" valueType="num">
                                      <p:cBhvr>
                                        <p:cTn id="19" dur="500" fill="hold"/>
                                        <p:tgtEl>
                                          <p:spTgt spid="36"/>
                                        </p:tgtEl>
                                        <p:attrNameLst>
                                          <p:attrName>ppt_y</p:attrName>
                                        </p:attrNameLst>
                                      </p:cBhvr>
                                      <p:tavLst>
                                        <p:tav tm="0">
                                          <p:val>
                                            <p:fltVal val="0.5"/>
                                          </p:val>
                                        </p:tav>
                                        <p:tav tm="100000">
                                          <p:val>
                                            <p:strVal val="#ppt_y"/>
                                          </p:val>
                                        </p:tav>
                                      </p:tavLst>
                                    </p:anim>
                                  </p:childTnLst>
                                </p:cTn>
                              </p:par>
                            </p:childTnLst>
                          </p:cTn>
                        </p:par>
                        <p:par>
                          <p:cTn id="20" fill="hold">
                            <p:stCondLst>
                              <p:cond delay="1000"/>
                            </p:stCondLst>
                            <p:childTnLst>
                              <p:par>
                                <p:cTn id="21" presetID="53" presetClass="entr" presetSubtype="528"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p:cTn id="23" dur="500" fill="hold"/>
                                        <p:tgtEl>
                                          <p:spTgt spid="37"/>
                                        </p:tgtEl>
                                        <p:attrNameLst>
                                          <p:attrName>ppt_w</p:attrName>
                                        </p:attrNameLst>
                                      </p:cBhvr>
                                      <p:tavLst>
                                        <p:tav tm="0">
                                          <p:val>
                                            <p:fltVal val="0"/>
                                          </p:val>
                                        </p:tav>
                                        <p:tav tm="100000">
                                          <p:val>
                                            <p:strVal val="#ppt_w"/>
                                          </p:val>
                                        </p:tav>
                                      </p:tavLst>
                                    </p:anim>
                                    <p:anim calcmode="lin" valueType="num">
                                      <p:cBhvr>
                                        <p:cTn id="24" dur="500" fill="hold"/>
                                        <p:tgtEl>
                                          <p:spTgt spid="37"/>
                                        </p:tgtEl>
                                        <p:attrNameLst>
                                          <p:attrName>ppt_h</p:attrName>
                                        </p:attrNameLst>
                                      </p:cBhvr>
                                      <p:tavLst>
                                        <p:tav tm="0">
                                          <p:val>
                                            <p:fltVal val="0"/>
                                          </p:val>
                                        </p:tav>
                                        <p:tav tm="100000">
                                          <p:val>
                                            <p:strVal val="#ppt_h"/>
                                          </p:val>
                                        </p:tav>
                                      </p:tavLst>
                                    </p:anim>
                                    <p:animEffect transition="in" filter="fade">
                                      <p:cBhvr>
                                        <p:cTn id="25" dur="500"/>
                                        <p:tgtEl>
                                          <p:spTgt spid="37"/>
                                        </p:tgtEl>
                                      </p:cBhvr>
                                    </p:animEffect>
                                    <p:anim calcmode="lin" valueType="num">
                                      <p:cBhvr>
                                        <p:cTn id="26" dur="500" fill="hold"/>
                                        <p:tgtEl>
                                          <p:spTgt spid="37"/>
                                        </p:tgtEl>
                                        <p:attrNameLst>
                                          <p:attrName>ppt_x</p:attrName>
                                        </p:attrNameLst>
                                      </p:cBhvr>
                                      <p:tavLst>
                                        <p:tav tm="0">
                                          <p:val>
                                            <p:fltVal val="0.5"/>
                                          </p:val>
                                        </p:tav>
                                        <p:tav tm="100000">
                                          <p:val>
                                            <p:strVal val="#ppt_x"/>
                                          </p:val>
                                        </p:tav>
                                      </p:tavLst>
                                    </p:anim>
                                    <p:anim calcmode="lin" valueType="num">
                                      <p:cBhvr>
                                        <p:cTn id="27" dur="500" fill="hold"/>
                                        <p:tgtEl>
                                          <p:spTgt spid="37"/>
                                        </p:tgtEl>
                                        <p:attrNameLst>
                                          <p:attrName>ppt_y</p:attrName>
                                        </p:attrNameLst>
                                      </p:cBhvr>
                                      <p:tavLst>
                                        <p:tav tm="0">
                                          <p:val>
                                            <p:fltVal val="0.5"/>
                                          </p:val>
                                        </p:tav>
                                        <p:tav tm="100000">
                                          <p:val>
                                            <p:strVal val="#ppt_y"/>
                                          </p:val>
                                        </p:tav>
                                      </p:tavLst>
                                    </p:anim>
                                  </p:childTnLst>
                                </p:cTn>
                              </p:par>
                            </p:childTnLst>
                          </p:cTn>
                        </p:par>
                        <p:par>
                          <p:cTn id="28" fill="hold">
                            <p:stCondLst>
                              <p:cond delay="1500"/>
                            </p:stCondLst>
                            <p:childTnLst>
                              <p:par>
                                <p:cTn id="29" presetID="53" presetClass="entr" presetSubtype="528"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Effect transition="in" filter="fade">
                                      <p:cBhvr>
                                        <p:cTn id="33" dur="500"/>
                                        <p:tgtEl>
                                          <p:spTgt spid="38"/>
                                        </p:tgtEl>
                                      </p:cBhvr>
                                    </p:animEffect>
                                    <p:anim calcmode="lin" valueType="num">
                                      <p:cBhvr>
                                        <p:cTn id="34" dur="500" fill="hold"/>
                                        <p:tgtEl>
                                          <p:spTgt spid="38"/>
                                        </p:tgtEl>
                                        <p:attrNameLst>
                                          <p:attrName>ppt_x</p:attrName>
                                        </p:attrNameLst>
                                      </p:cBhvr>
                                      <p:tavLst>
                                        <p:tav tm="0">
                                          <p:val>
                                            <p:fltVal val="0.5"/>
                                          </p:val>
                                        </p:tav>
                                        <p:tav tm="100000">
                                          <p:val>
                                            <p:strVal val="#ppt_x"/>
                                          </p:val>
                                        </p:tav>
                                      </p:tavLst>
                                    </p:anim>
                                    <p:anim calcmode="lin" valueType="num">
                                      <p:cBhvr>
                                        <p:cTn id="35" dur="500" fill="hold"/>
                                        <p:tgtEl>
                                          <p:spTgt spid="3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千图PPT彼岸天：ID 8661124库_组合 1">
            <a:extLst>
              <a:ext uri="{FF2B5EF4-FFF2-40B4-BE49-F238E27FC236}">
                <a16:creationId xmlns:a16="http://schemas.microsoft.com/office/drawing/2014/main" id="{15807891-419D-4B83-B446-ABA5A5C1656B}"/>
              </a:ext>
            </a:extLst>
          </p:cNvPr>
          <p:cNvGrpSpPr/>
          <p:nvPr>
            <p:custDataLst>
              <p:tags r:id="rId1"/>
            </p:custDataLst>
          </p:nvPr>
        </p:nvGrpSpPr>
        <p:grpSpPr>
          <a:xfrm>
            <a:off x="4577329" y="1115368"/>
            <a:ext cx="2991855" cy="5742632"/>
            <a:chOff x="5192717" y="2125664"/>
            <a:chExt cx="1806575" cy="3467584"/>
          </a:xfrm>
        </p:grpSpPr>
        <p:sp>
          <p:nvSpPr>
            <p:cNvPr id="13" name="Freeform: Shape 29">
              <a:extLst>
                <a:ext uri="{FF2B5EF4-FFF2-40B4-BE49-F238E27FC236}">
                  <a16:creationId xmlns:a16="http://schemas.microsoft.com/office/drawing/2014/main" id="{CD2A6624-EB22-4360-A208-042908A9337F}"/>
                </a:ext>
              </a:extLst>
            </p:cNvPr>
            <p:cNvSpPr>
              <a:spLocks/>
            </p:cNvSpPr>
            <p:nvPr/>
          </p:nvSpPr>
          <p:spPr bwMode="auto">
            <a:xfrm>
              <a:off x="5997579" y="2125664"/>
              <a:ext cx="285751" cy="3467584"/>
            </a:xfrm>
            <a:custGeom>
              <a:avLst/>
              <a:gdLst>
                <a:gd name="T0" fmla="*/ 0 w 124"/>
                <a:gd name="T1" fmla="*/ 20 h 1338"/>
                <a:gd name="T2" fmla="*/ 124 w 124"/>
                <a:gd name="T3" fmla="*/ 20 h 1338"/>
                <a:gd name="T4" fmla="*/ 66 w 124"/>
                <a:gd name="T5" fmla="*/ 1338 h 1338"/>
                <a:gd name="T6" fmla="*/ 8 w 124"/>
                <a:gd name="T7" fmla="*/ 1338 h 1338"/>
                <a:gd name="T8" fmla="*/ 0 w 124"/>
                <a:gd name="T9" fmla="*/ 20 h 1338"/>
              </a:gdLst>
              <a:ahLst/>
              <a:cxnLst>
                <a:cxn ang="0">
                  <a:pos x="T0" y="T1"/>
                </a:cxn>
                <a:cxn ang="0">
                  <a:pos x="T2" y="T3"/>
                </a:cxn>
                <a:cxn ang="0">
                  <a:pos x="T4" y="T5"/>
                </a:cxn>
                <a:cxn ang="0">
                  <a:pos x="T6" y="T7"/>
                </a:cxn>
                <a:cxn ang="0">
                  <a:pos x="T8" y="T9"/>
                </a:cxn>
              </a:cxnLst>
              <a:rect l="0" t="0" r="r" b="b"/>
              <a:pathLst>
                <a:path w="124" h="1338">
                  <a:moveTo>
                    <a:pt x="0" y="20"/>
                  </a:moveTo>
                  <a:cubicBezTo>
                    <a:pt x="0" y="20"/>
                    <a:pt x="64" y="0"/>
                    <a:pt x="124" y="20"/>
                  </a:cubicBezTo>
                  <a:cubicBezTo>
                    <a:pt x="66" y="1338"/>
                    <a:pt x="66" y="1338"/>
                    <a:pt x="66" y="1338"/>
                  </a:cubicBezTo>
                  <a:cubicBezTo>
                    <a:pt x="8" y="1338"/>
                    <a:pt x="8" y="1338"/>
                    <a:pt x="8" y="1338"/>
                  </a:cubicBezTo>
                  <a:lnTo>
                    <a:pt x="0" y="20"/>
                  </a:lnTo>
                  <a:close/>
                </a:path>
              </a:pathLst>
            </a:cu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lin ang="16200000" scaled="1"/>
              <a:tileRect/>
            </a:gradFill>
            <a:ln>
              <a:noFill/>
            </a:ln>
          </p:spPr>
          <p:txBody>
            <a:bodyPr anchor="ctr"/>
            <a:lstStyle/>
            <a:p>
              <a:pPr algn="ctr"/>
              <a:endParaRPr/>
            </a:p>
          </p:txBody>
        </p:sp>
        <p:grpSp>
          <p:nvGrpSpPr>
            <p:cNvPr id="14" name="Group 30">
              <a:extLst>
                <a:ext uri="{FF2B5EF4-FFF2-40B4-BE49-F238E27FC236}">
                  <a16:creationId xmlns:a16="http://schemas.microsoft.com/office/drawing/2014/main" id="{58B5A253-F10A-491D-A970-184CC34D1CC9}"/>
                </a:ext>
              </a:extLst>
            </p:cNvPr>
            <p:cNvGrpSpPr/>
            <p:nvPr/>
          </p:nvGrpSpPr>
          <p:grpSpPr>
            <a:xfrm>
              <a:off x="5207005" y="2318802"/>
              <a:ext cx="1792287" cy="515937"/>
              <a:chOff x="3683001" y="1335088"/>
              <a:chExt cx="1792287" cy="515937"/>
            </a:xfrm>
          </p:grpSpPr>
          <p:sp>
            <p:nvSpPr>
              <p:cNvPr id="29" name="Freeform: Shape 19">
                <a:extLst>
                  <a:ext uri="{FF2B5EF4-FFF2-40B4-BE49-F238E27FC236}">
                    <a16:creationId xmlns:a16="http://schemas.microsoft.com/office/drawing/2014/main" id="{57B1DBF3-1D67-43F9-AD67-BCD963E0F504}"/>
                  </a:ext>
                </a:extLst>
              </p:cNvPr>
              <p:cNvSpPr>
                <a:spLocks/>
              </p:cNvSpPr>
              <p:nvPr/>
            </p:nvSpPr>
            <p:spPr bwMode="auto">
              <a:xfrm>
                <a:off x="3683001" y="1335088"/>
                <a:ext cx="1768475" cy="476250"/>
              </a:xfrm>
              <a:custGeom>
                <a:avLst/>
                <a:gdLst>
                  <a:gd name="T0" fmla="*/ 125 w 1114"/>
                  <a:gd name="T1" fmla="*/ 0 h 300"/>
                  <a:gd name="T2" fmla="*/ 1114 w 1114"/>
                  <a:gd name="T3" fmla="*/ 110 h 300"/>
                  <a:gd name="T4" fmla="*/ 1029 w 1114"/>
                  <a:gd name="T5" fmla="*/ 186 h 300"/>
                  <a:gd name="T6" fmla="*/ 1091 w 1114"/>
                  <a:gd name="T7" fmla="*/ 300 h 300"/>
                  <a:gd name="T8" fmla="*/ 107 w 1114"/>
                  <a:gd name="T9" fmla="*/ 196 h 300"/>
                  <a:gd name="T10" fmla="*/ 0 w 1114"/>
                  <a:gd name="T11" fmla="*/ 80 h 300"/>
                  <a:gd name="T12" fmla="*/ 125 w 1114"/>
                  <a:gd name="T13" fmla="*/ 0 h 300"/>
                </a:gdLst>
                <a:ahLst/>
                <a:cxnLst>
                  <a:cxn ang="0">
                    <a:pos x="T0" y="T1"/>
                  </a:cxn>
                  <a:cxn ang="0">
                    <a:pos x="T2" y="T3"/>
                  </a:cxn>
                  <a:cxn ang="0">
                    <a:pos x="T4" y="T5"/>
                  </a:cxn>
                  <a:cxn ang="0">
                    <a:pos x="T6" y="T7"/>
                  </a:cxn>
                  <a:cxn ang="0">
                    <a:pos x="T8" y="T9"/>
                  </a:cxn>
                  <a:cxn ang="0">
                    <a:pos x="T10" y="T11"/>
                  </a:cxn>
                  <a:cxn ang="0">
                    <a:pos x="T12" y="T13"/>
                  </a:cxn>
                </a:cxnLst>
                <a:rect l="0" t="0" r="r" b="b"/>
                <a:pathLst>
                  <a:path w="1114" h="300">
                    <a:moveTo>
                      <a:pt x="125" y="0"/>
                    </a:moveTo>
                    <a:lnTo>
                      <a:pt x="1114" y="110"/>
                    </a:lnTo>
                    <a:lnTo>
                      <a:pt x="1029" y="186"/>
                    </a:lnTo>
                    <a:lnTo>
                      <a:pt x="1091" y="300"/>
                    </a:lnTo>
                    <a:lnTo>
                      <a:pt x="107" y="196"/>
                    </a:lnTo>
                    <a:lnTo>
                      <a:pt x="0" y="80"/>
                    </a:lnTo>
                    <a:lnTo>
                      <a:pt x="125" y="0"/>
                    </a:lnTo>
                    <a:close/>
                  </a:path>
                </a:pathLst>
              </a:custGeom>
              <a:solidFill>
                <a:schemeClr val="accent1"/>
              </a:solidFill>
              <a:ln>
                <a:noFill/>
              </a:ln>
            </p:spPr>
            <p:txBody>
              <a:bodyPr anchor="ctr"/>
              <a:lstStyle/>
              <a:p>
                <a:pPr algn="ctr"/>
                <a:endParaRPr/>
              </a:p>
            </p:txBody>
          </p:sp>
          <p:sp>
            <p:nvSpPr>
              <p:cNvPr id="30" name="Freeform: Shape 20">
                <a:extLst>
                  <a:ext uri="{FF2B5EF4-FFF2-40B4-BE49-F238E27FC236}">
                    <a16:creationId xmlns:a16="http://schemas.microsoft.com/office/drawing/2014/main" id="{46D620DB-977D-4C1A-8876-12433A586A4B}"/>
                  </a:ext>
                </a:extLst>
              </p:cNvPr>
              <p:cNvSpPr>
                <a:spLocks/>
              </p:cNvSpPr>
              <p:nvPr/>
            </p:nvSpPr>
            <p:spPr bwMode="auto">
              <a:xfrm>
                <a:off x="5316538" y="1509713"/>
                <a:ext cx="158750" cy="166687"/>
              </a:xfrm>
              <a:custGeom>
                <a:avLst/>
                <a:gdLst>
                  <a:gd name="T0" fmla="*/ 85 w 100"/>
                  <a:gd name="T1" fmla="*/ 0 h 105"/>
                  <a:gd name="T2" fmla="*/ 0 w 100"/>
                  <a:gd name="T3" fmla="*/ 76 h 105"/>
                  <a:gd name="T4" fmla="*/ 16 w 100"/>
                  <a:gd name="T5" fmla="*/ 105 h 105"/>
                  <a:gd name="T6" fmla="*/ 100 w 100"/>
                  <a:gd name="T7" fmla="*/ 26 h 105"/>
                  <a:gd name="T8" fmla="*/ 85 w 100"/>
                  <a:gd name="T9" fmla="*/ 0 h 105"/>
                </a:gdLst>
                <a:ahLst/>
                <a:cxnLst>
                  <a:cxn ang="0">
                    <a:pos x="T0" y="T1"/>
                  </a:cxn>
                  <a:cxn ang="0">
                    <a:pos x="T2" y="T3"/>
                  </a:cxn>
                  <a:cxn ang="0">
                    <a:pos x="T4" y="T5"/>
                  </a:cxn>
                  <a:cxn ang="0">
                    <a:pos x="T6" y="T7"/>
                  </a:cxn>
                  <a:cxn ang="0">
                    <a:pos x="T8" y="T9"/>
                  </a:cxn>
                </a:cxnLst>
                <a:rect l="0" t="0" r="r" b="b"/>
                <a:pathLst>
                  <a:path w="100" h="105">
                    <a:moveTo>
                      <a:pt x="85" y="0"/>
                    </a:moveTo>
                    <a:lnTo>
                      <a:pt x="0" y="76"/>
                    </a:lnTo>
                    <a:lnTo>
                      <a:pt x="16" y="105"/>
                    </a:lnTo>
                    <a:lnTo>
                      <a:pt x="100" y="26"/>
                    </a:lnTo>
                    <a:lnTo>
                      <a:pt x="85" y="0"/>
                    </a:lnTo>
                    <a:close/>
                  </a:path>
                </a:pathLst>
              </a:custGeom>
              <a:solidFill>
                <a:schemeClr val="accent1">
                  <a:lumMod val="75000"/>
                </a:schemeClr>
              </a:solidFill>
              <a:ln>
                <a:noFill/>
              </a:ln>
            </p:spPr>
            <p:txBody>
              <a:bodyPr anchor="ctr"/>
              <a:lstStyle/>
              <a:p>
                <a:pPr algn="ctr"/>
                <a:endParaRPr/>
              </a:p>
            </p:txBody>
          </p:sp>
          <p:sp>
            <p:nvSpPr>
              <p:cNvPr id="31" name="Freeform: Shape 21">
                <a:extLst>
                  <a:ext uri="{FF2B5EF4-FFF2-40B4-BE49-F238E27FC236}">
                    <a16:creationId xmlns:a16="http://schemas.microsoft.com/office/drawing/2014/main" id="{1B44B5AA-4D8B-4F33-92DE-5B40D6E73F4F}"/>
                  </a:ext>
                </a:extLst>
              </p:cNvPr>
              <p:cNvSpPr>
                <a:spLocks/>
              </p:cNvSpPr>
              <p:nvPr/>
            </p:nvSpPr>
            <p:spPr bwMode="auto">
              <a:xfrm>
                <a:off x="3683001" y="1462088"/>
                <a:ext cx="1755775" cy="388937"/>
              </a:xfrm>
              <a:custGeom>
                <a:avLst/>
                <a:gdLst>
                  <a:gd name="T0" fmla="*/ 107 w 1106"/>
                  <a:gd name="T1" fmla="*/ 116 h 245"/>
                  <a:gd name="T2" fmla="*/ 0 w 1106"/>
                  <a:gd name="T3" fmla="*/ 0 h 245"/>
                  <a:gd name="T4" fmla="*/ 6 w 1106"/>
                  <a:gd name="T5" fmla="*/ 30 h 245"/>
                  <a:gd name="T6" fmla="*/ 115 w 1106"/>
                  <a:gd name="T7" fmla="*/ 142 h 245"/>
                  <a:gd name="T8" fmla="*/ 1106 w 1106"/>
                  <a:gd name="T9" fmla="*/ 245 h 245"/>
                  <a:gd name="T10" fmla="*/ 1091 w 1106"/>
                  <a:gd name="T11" fmla="*/ 220 h 245"/>
                  <a:gd name="T12" fmla="*/ 107 w 1106"/>
                  <a:gd name="T13" fmla="*/ 116 h 245"/>
                </a:gdLst>
                <a:ahLst/>
                <a:cxnLst>
                  <a:cxn ang="0">
                    <a:pos x="T0" y="T1"/>
                  </a:cxn>
                  <a:cxn ang="0">
                    <a:pos x="T2" y="T3"/>
                  </a:cxn>
                  <a:cxn ang="0">
                    <a:pos x="T4" y="T5"/>
                  </a:cxn>
                  <a:cxn ang="0">
                    <a:pos x="T6" y="T7"/>
                  </a:cxn>
                  <a:cxn ang="0">
                    <a:pos x="T8" y="T9"/>
                  </a:cxn>
                  <a:cxn ang="0">
                    <a:pos x="T10" y="T11"/>
                  </a:cxn>
                  <a:cxn ang="0">
                    <a:pos x="T12" y="T13"/>
                  </a:cxn>
                </a:cxnLst>
                <a:rect l="0" t="0" r="r" b="b"/>
                <a:pathLst>
                  <a:path w="1106" h="245">
                    <a:moveTo>
                      <a:pt x="107" y="116"/>
                    </a:moveTo>
                    <a:lnTo>
                      <a:pt x="0" y="0"/>
                    </a:lnTo>
                    <a:lnTo>
                      <a:pt x="6" y="30"/>
                    </a:lnTo>
                    <a:lnTo>
                      <a:pt x="115" y="142"/>
                    </a:lnTo>
                    <a:lnTo>
                      <a:pt x="1106" y="245"/>
                    </a:lnTo>
                    <a:lnTo>
                      <a:pt x="1091" y="220"/>
                    </a:lnTo>
                    <a:lnTo>
                      <a:pt x="107" y="116"/>
                    </a:lnTo>
                    <a:close/>
                  </a:path>
                </a:pathLst>
              </a:custGeom>
              <a:solidFill>
                <a:schemeClr val="accent1">
                  <a:lumMod val="75000"/>
                </a:schemeClr>
              </a:solidFill>
              <a:ln>
                <a:noFill/>
              </a:ln>
            </p:spPr>
            <p:txBody>
              <a:bodyPr anchor="ctr"/>
              <a:lstStyle/>
              <a:p>
                <a:pPr algn="ctr"/>
                <a:endParaRPr/>
              </a:p>
            </p:txBody>
          </p:sp>
        </p:grpSp>
        <p:grpSp>
          <p:nvGrpSpPr>
            <p:cNvPr id="15" name="Group 31">
              <a:extLst>
                <a:ext uri="{FF2B5EF4-FFF2-40B4-BE49-F238E27FC236}">
                  <a16:creationId xmlns:a16="http://schemas.microsoft.com/office/drawing/2014/main" id="{66CEF514-54E4-4CD8-BD4A-E1066EAE78D9}"/>
                </a:ext>
              </a:extLst>
            </p:cNvPr>
            <p:cNvGrpSpPr/>
            <p:nvPr/>
          </p:nvGrpSpPr>
          <p:grpSpPr>
            <a:xfrm>
              <a:off x="5192717" y="2871885"/>
              <a:ext cx="1806575" cy="338137"/>
              <a:chOff x="3668713" y="1947863"/>
              <a:chExt cx="1806575" cy="338137"/>
            </a:xfrm>
          </p:grpSpPr>
          <p:sp>
            <p:nvSpPr>
              <p:cNvPr id="27" name="Freeform: Shape 22">
                <a:extLst>
                  <a:ext uri="{FF2B5EF4-FFF2-40B4-BE49-F238E27FC236}">
                    <a16:creationId xmlns:a16="http://schemas.microsoft.com/office/drawing/2014/main" id="{E05D3516-BD8A-409D-9136-228139ACEF6A}"/>
                  </a:ext>
                </a:extLst>
              </p:cNvPr>
              <p:cNvSpPr>
                <a:spLocks/>
              </p:cNvSpPr>
              <p:nvPr/>
            </p:nvSpPr>
            <p:spPr bwMode="auto">
              <a:xfrm>
                <a:off x="3668713" y="1947863"/>
                <a:ext cx="1782763" cy="312737"/>
              </a:xfrm>
              <a:custGeom>
                <a:avLst/>
                <a:gdLst>
                  <a:gd name="T0" fmla="*/ 0 w 1123"/>
                  <a:gd name="T1" fmla="*/ 183 h 197"/>
                  <a:gd name="T2" fmla="*/ 81 w 1123"/>
                  <a:gd name="T3" fmla="*/ 99 h 197"/>
                  <a:gd name="T4" fmla="*/ 3 w 1123"/>
                  <a:gd name="T5" fmla="*/ 0 h 197"/>
                  <a:gd name="T6" fmla="*/ 1010 w 1123"/>
                  <a:gd name="T7" fmla="*/ 13 h 197"/>
                  <a:gd name="T8" fmla="*/ 1123 w 1123"/>
                  <a:gd name="T9" fmla="*/ 107 h 197"/>
                  <a:gd name="T10" fmla="*/ 1017 w 1123"/>
                  <a:gd name="T11" fmla="*/ 197 h 197"/>
                  <a:gd name="T12" fmla="*/ 0 w 1123"/>
                  <a:gd name="T13" fmla="*/ 183 h 197"/>
                </a:gdLst>
                <a:ahLst/>
                <a:cxnLst>
                  <a:cxn ang="0">
                    <a:pos x="T0" y="T1"/>
                  </a:cxn>
                  <a:cxn ang="0">
                    <a:pos x="T2" y="T3"/>
                  </a:cxn>
                  <a:cxn ang="0">
                    <a:pos x="T4" y="T5"/>
                  </a:cxn>
                  <a:cxn ang="0">
                    <a:pos x="T6" y="T7"/>
                  </a:cxn>
                  <a:cxn ang="0">
                    <a:pos x="T8" y="T9"/>
                  </a:cxn>
                  <a:cxn ang="0">
                    <a:pos x="T10" y="T11"/>
                  </a:cxn>
                  <a:cxn ang="0">
                    <a:pos x="T12" y="T13"/>
                  </a:cxn>
                </a:cxnLst>
                <a:rect l="0" t="0" r="r" b="b"/>
                <a:pathLst>
                  <a:path w="1123" h="197">
                    <a:moveTo>
                      <a:pt x="0" y="183"/>
                    </a:moveTo>
                    <a:lnTo>
                      <a:pt x="81" y="99"/>
                    </a:lnTo>
                    <a:lnTo>
                      <a:pt x="3" y="0"/>
                    </a:lnTo>
                    <a:lnTo>
                      <a:pt x="1010" y="13"/>
                    </a:lnTo>
                    <a:lnTo>
                      <a:pt x="1123" y="107"/>
                    </a:lnTo>
                    <a:lnTo>
                      <a:pt x="1017" y="197"/>
                    </a:lnTo>
                    <a:lnTo>
                      <a:pt x="0" y="183"/>
                    </a:lnTo>
                    <a:close/>
                  </a:path>
                </a:pathLst>
              </a:custGeom>
              <a:solidFill>
                <a:schemeClr val="accent2"/>
              </a:solidFill>
              <a:ln>
                <a:noFill/>
              </a:ln>
            </p:spPr>
            <p:txBody>
              <a:bodyPr anchor="ctr"/>
              <a:lstStyle/>
              <a:p>
                <a:pPr algn="ctr"/>
                <a:endParaRPr/>
              </a:p>
            </p:txBody>
          </p:sp>
          <p:sp>
            <p:nvSpPr>
              <p:cNvPr id="28" name="Freeform: Shape 23">
                <a:extLst>
                  <a:ext uri="{FF2B5EF4-FFF2-40B4-BE49-F238E27FC236}">
                    <a16:creationId xmlns:a16="http://schemas.microsoft.com/office/drawing/2014/main" id="{516C5374-EB84-48AE-A360-95460B075426}"/>
                  </a:ext>
                </a:extLst>
              </p:cNvPr>
              <p:cNvSpPr>
                <a:spLocks/>
              </p:cNvSpPr>
              <p:nvPr/>
            </p:nvSpPr>
            <p:spPr bwMode="auto">
              <a:xfrm>
                <a:off x="3668713" y="2117725"/>
                <a:ext cx="1806575" cy="168275"/>
              </a:xfrm>
              <a:custGeom>
                <a:avLst/>
                <a:gdLst>
                  <a:gd name="T0" fmla="*/ 1017 w 1138"/>
                  <a:gd name="T1" fmla="*/ 90 h 106"/>
                  <a:gd name="T2" fmla="*/ 1123 w 1138"/>
                  <a:gd name="T3" fmla="*/ 0 h 106"/>
                  <a:gd name="T4" fmla="*/ 1138 w 1138"/>
                  <a:gd name="T5" fmla="*/ 19 h 106"/>
                  <a:gd name="T6" fmla="*/ 1017 w 1138"/>
                  <a:gd name="T7" fmla="*/ 106 h 106"/>
                  <a:gd name="T8" fmla="*/ 9 w 1138"/>
                  <a:gd name="T9" fmla="*/ 90 h 106"/>
                  <a:gd name="T10" fmla="*/ 0 w 1138"/>
                  <a:gd name="T11" fmla="*/ 76 h 106"/>
                  <a:gd name="T12" fmla="*/ 1017 w 1138"/>
                  <a:gd name="T13" fmla="*/ 90 h 106"/>
                </a:gdLst>
                <a:ahLst/>
                <a:cxnLst>
                  <a:cxn ang="0">
                    <a:pos x="T0" y="T1"/>
                  </a:cxn>
                  <a:cxn ang="0">
                    <a:pos x="T2" y="T3"/>
                  </a:cxn>
                  <a:cxn ang="0">
                    <a:pos x="T4" y="T5"/>
                  </a:cxn>
                  <a:cxn ang="0">
                    <a:pos x="T6" y="T7"/>
                  </a:cxn>
                  <a:cxn ang="0">
                    <a:pos x="T8" y="T9"/>
                  </a:cxn>
                  <a:cxn ang="0">
                    <a:pos x="T10" y="T11"/>
                  </a:cxn>
                  <a:cxn ang="0">
                    <a:pos x="T12" y="T13"/>
                  </a:cxn>
                </a:cxnLst>
                <a:rect l="0" t="0" r="r" b="b"/>
                <a:pathLst>
                  <a:path w="1138" h="106">
                    <a:moveTo>
                      <a:pt x="1017" y="90"/>
                    </a:moveTo>
                    <a:lnTo>
                      <a:pt x="1123" y="0"/>
                    </a:lnTo>
                    <a:lnTo>
                      <a:pt x="1138" y="19"/>
                    </a:lnTo>
                    <a:lnTo>
                      <a:pt x="1017" y="106"/>
                    </a:lnTo>
                    <a:lnTo>
                      <a:pt x="9" y="90"/>
                    </a:lnTo>
                    <a:lnTo>
                      <a:pt x="0" y="76"/>
                    </a:lnTo>
                    <a:lnTo>
                      <a:pt x="1017" y="90"/>
                    </a:lnTo>
                    <a:close/>
                  </a:path>
                </a:pathLst>
              </a:custGeom>
              <a:solidFill>
                <a:schemeClr val="accent2">
                  <a:lumMod val="75000"/>
                </a:schemeClr>
              </a:solidFill>
              <a:ln>
                <a:noFill/>
              </a:ln>
            </p:spPr>
            <p:txBody>
              <a:bodyPr anchor="ctr"/>
              <a:lstStyle/>
              <a:p>
                <a:pPr algn="ctr"/>
                <a:endParaRPr/>
              </a:p>
            </p:txBody>
          </p:sp>
        </p:grpSp>
        <p:grpSp>
          <p:nvGrpSpPr>
            <p:cNvPr id="16" name="Group 32">
              <a:extLst>
                <a:ext uri="{FF2B5EF4-FFF2-40B4-BE49-F238E27FC236}">
                  <a16:creationId xmlns:a16="http://schemas.microsoft.com/office/drawing/2014/main" id="{C95A1D60-AEC9-4D2C-A9FE-3C50A431B743}"/>
                </a:ext>
              </a:extLst>
            </p:cNvPr>
            <p:cNvGrpSpPr/>
            <p:nvPr/>
          </p:nvGrpSpPr>
          <p:grpSpPr>
            <a:xfrm>
              <a:off x="5285749" y="3257787"/>
              <a:ext cx="1596697" cy="706269"/>
              <a:chOff x="3908426" y="2351088"/>
              <a:chExt cx="1252538" cy="554037"/>
            </a:xfrm>
          </p:grpSpPr>
          <p:sp>
            <p:nvSpPr>
              <p:cNvPr id="24" name="Freeform: Shape 24">
                <a:extLst>
                  <a:ext uri="{FF2B5EF4-FFF2-40B4-BE49-F238E27FC236}">
                    <a16:creationId xmlns:a16="http://schemas.microsoft.com/office/drawing/2014/main" id="{2AF13E1E-9D8D-4EFB-8A1E-F684E28BC1DF}"/>
                  </a:ext>
                </a:extLst>
              </p:cNvPr>
              <p:cNvSpPr>
                <a:spLocks/>
              </p:cNvSpPr>
              <p:nvPr/>
            </p:nvSpPr>
            <p:spPr bwMode="auto">
              <a:xfrm>
                <a:off x="3908426" y="2351088"/>
                <a:ext cx="1239838" cy="523875"/>
              </a:xfrm>
              <a:custGeom>
                <a:avLst/>
                <a:gdLst>
                  <a:gd name="T0" fmla="*/ 740 w 781"/>
                  <a:gd name="T1" fmla="*/ 0 h 330"/>
                  <a:gd name="T2" fmla="*/ 708 w 781"/>
                  <a:gd name="T3" fmla="*/ 82 h 330"/>
                  <a:gd name="T4" fmla="*/ 781 w 781"/>
                  <a:gd name="T5" fmla="*/ 142 h 330"/>
                  <a:gd name="T6" fmla="*/ 102 w 781"/>
                  <a:gd name="T7" fmla="*/ 330 h 330"/>
                  <a:gd name="T8" fmla="*/ 0 w 781"/>
                  <a:gd name="T9" fmla="*/ 287 h 330"/>
                  <a:gd name="T10" fmla="*/ 58 w 781"/>
                  <a:gd name="T11" fmla="*/ 195 h 330"/>
                  <a:gd name="T12" fmla="*/ 740 w 781"/>
                  <a:gd name="T13" fmla="*/ 0 h 330"/>
                </a:gdLst>
                <a:ahLst/>
                <a:cxnLst>
                  <a:cxn ang="0">
                    <a:pos x="T0" y="T1"/>
                  </a:cxn>
                  <a:cxn ang="0">
                    <a:pos x="T2" y="T3"/>
                  </a:cxn>
                  <a:cxn ang="0">
                    <a:pos x="T4" y="T5"/>
                  </a:cxn>
                  <a:cxn ang="0">
                    <a:pos x="T6" y="T7"/>
                  </a:cxn>
                  <a:cxn ang="0">
                    <a:pos x="T8" y="T9"/>
                  </a:cxn>
                  <a:cxn ang="0">
                    <a:pos x="T10" y="T11"/>
                  </a:cxn>
                  <a:cxn ang="0">
                    <a:pos x="T12" y="T13"/>
                  </a:cxn>
                </a:cxnLst>
                <a:rect l="0" t="0" r="r" b="b"/>
                <a:pathLst>
                  <a:path w="781" h="330">
                    <a:moveTo>
                      <a:pt x="740" y="0"/>
                    </a:moveTo>
                    <a:lnTo>
                      <a:pt x="708" y="82"/>
                    </a:lnTo>
                    <a:lnTo>
                      <a:pt x="781" y="142"/>
                    </a:lnTo>
                    <a:lnTo>
                      <a:pt x="102" y="330"/>
                    </a:lnTo>
                    <a:lnTo>
                      <a:pt x="0" y="287"/>
                    </a:lnTo>
                    <a:lnTo>
                      <a:pt x="58" y="195"/>
                    </a:lnTo>
                    <a:lnTo>
                      <a:pt x="740" y="0"/>
                    </a:lnTo>
                    <a:close/>
                  </a:path>
                </a:pathLst>
              </a:custGeom>
              <a:solidFill>
                <a:schemeClr val="accent3"/>
              </a:solidFill>
              <a:ln>
                <a:noFill/>
              </a:ln>
            </p:spPr>
            <p:txBody>
              <a:bodyPr anchor="ctr"/>
              <a:lstStyle/>
              <a:p>
                <a:pPr algn="ctr"/>
                <a:endParaRPr/>
              </a:p>
            </p:txBody>
          </p:sp>
          <p:sp>
            <p:nvSpPr>
              <p:cNvPr id="25" name="Freeform: Shape 25">
                <a:extLst>
                  <a:ext uri="{FF2B5EF4-FFF2-40B4-BE49-F238E27FC236}">
                    <a16:creationId xmlns:a16="http://schemas.microsoft.com/office/drawing/2014/main" id="{324F28D8-103E-4CD9-A6F3-6E568E3B635E}"/>
                  </a:ext>
                </a:extLst>
              </p:cNvPr>
              <p:cNvSpPr>
                <a:spLocks/>
              </p:cNvSpPr>
              <p:nvPr/>
            </p:nvSpPr>
            <p:spPr bwMode="auto">
              <a:xfrm>
                <a:off x="5032376" y="2351088"/>
                <a:ext cx="66675" cy="150812"/>
              </a:xfrm>
              <a:custGeom>
                <a:avLst/>
                <a:gdLst>
                  <a:gd name="T0" fmla="*/ 32 w 42"/>
                  <a:gd name="T1" fmla="*/ 0 h 95"/>
                  <a:gd name="T2" fmla="*/ 42 w 42"/>
                  <a:gd name="T3" fmla="*/ 16 h 95"/>
                  <a:gd name="T4" fmla="*/ 16 w 42"/>
                  <a:gd name="T5" fmla="*/ 95 h 95"/>
                  <a:gd name="T6" fmla="*/ 0 w 42"/>
                  <a:gd name="T7" fmla="*/ 82 h 95"/>
                  <a:gd name="T8" fmla="*/ 32 w 42"/>
                  <a:gd name="T9" fmla="*/ 0 h 95"/>
                </a:gdLst>
                <a:ahLst/>
                <a:cxnLst>
                  <a:cxn ang="0">
                    <a:pos x="T0" y="T1"/>
                  </a:cxn>
                  <a:cxn ang="0">
                    <a:pos x="T2" y="T3"/>
                  </a:cxn>
                  <a:cxn ang="0">
                    <a:pos x="T4" y="T5"/>
                  </a:cxn>
                  <a:cxn ang="0">
                    <a:pos x="T6" y="T7"/>
                  </a:cxn>
                  <a:cxn ang="0">
                    <a:pos x="T8" y="T9"/>
                  </a:cxn>
                </a:cxnLst>
                <a:rect l="0" t="0" r="r" b="b"/>
                <a:pathLst>
                  <a:path w="42" h="95">
                    <a:moveTo>
                      <a:pt x="32" y="0"/>
                    </a:moveTo>
                    <a:lnTo>
                      <a:pt x="42" y="16"/>
                    </a:lnTo>
                    <a:lnTo>
                      <a:pt x="16" y="95"/>
                    </a:lnTo>
                    <a:lnTo>
                      <a:pt x="0" y="82"/>
                    </a:lnTo>
                    <a:lnTo>
                      <a:pt x="32" y="0"/>
                    </a:lnTo>
                    <a:close/>
                  </a:path>
                </a:pathLst>
              </a:custGeom>
              <a:solidFill>
                <a:schemeClr val="accent3">
                  <a:lumMod val="75000"/>
                </a:schemeClr>
              </a:solidFill>
              <a:ln>
                <a:noFill/>
              </a:ln>
            </p:spPr>
            <p:txBody>
              <a:bodyPr anchor="ctr"/>
              <a:lstStyle/>
              <a:p>
                <a:pPr algn="ctr"/>
                <a:endParaRPr/>
              </a:p>
            </p:txBody>
          </p:sp>
          <p:sp>
            <p:nvSpPr>
              <p:cNvPr id="26" name="Freeform: Shape 26">
                <a:extLst>
                  <a:ext uri="{FF2B5EF4-FFF2-40B4-BE49-F238E27FC236}">
                    <a16:creationId xmlns:a16="http://schemas.microsoft.com/office/drawing/2014/main" id="{9A06AED4-FF11-4CF6-9129-BB3608304EB1}"/>
                  </a:ext>
                </a:extLst>
              </p:cNvPr>
              <p:cNvSpPr>
                <a:spLocks/>
              </p:cNvSpPr>
              <p:nvPr/>
            </p:nvSpPr>
            <p:spPr bwMode="auto">
              <a:xfrm>
                <a:off x="3908426" y="2576513"/>
                <a:ext cx="1252538" cy="328612"/>
              </a:xfrm>
              <a:custGeom>
                <a:avLst/>
                <a:gdLst>
                  <a:gd name="T0" fmla="*/ 102 w 789"/>
                  <a:gd name="T1" fmla="*/ 188 h 207"/>
                  <a:gd name="T2" fmla="*/ 0 w 789"/>
                  <a:gd name="T3" fmla="*/ 145 h 207"/>
                  <a:gd name="T4" fmla="*/ 16 w 789"/>
                  <a:gd name="T5" fmla="*/ 167 h 207"/>
                  <a:gd name="T6" fmla="*/ 109 w 789"/>
                  <a:gd name="T7" fmla="*/ 207 h 207"/>
                  <a:gd name="T8" fmla="*/ 789 w 789"/>
                  <a:gd name="T9" fmla="*/ 13 h 207"/>
                  <a:gd name="T10" fmla="*/ 781 w 789"/>
                  <a:gd name="T11" fmla="*/ 0 h 207"/>
                  <a:gd name="T12" fmla="*/ 102 w 789"/>
                  <a:gd name="T13" fmla="*/ 188 h 207"/>
                </a:gdLst>
                <a:ahLst/>
                <a:cxnLst>
                  <a:cxn ang="0">
                    <a:pos x="T0" y="T1"/>
                  </a:cxn>
                  <a:cxn ang="0">
                    <a:pos x="T2" y="T3"/>
                  </a:cxn>
                  <a:cxn ang="0">
                    <a:pos x="T4" y="T5"/>
                  </a:cxn>
                  <a:cxn ang="0">
                    <a:pos x="T6" y="T7"/>
                  </a:cxn>
                  <a:cxn ang="0">
                    <a:pos x="T8" y="T9"/>
                  </a:cxn>
                  <a:cxn ang="0">
                    <a:pos x="T10" y="T11"/>
                  </a:cxn>
                  <a:cxn ang="0">
                    <a:pos x="T12" y="T13"/>
                  </a:cxn>
                </a:cxnLst>
                <a:rect l="0" t="0" r="r" b="b"/>
                <a:pathLst>
                  <a:path w="789" h="207">
                    <a:moveTo>
                      <a:pt x="102" y="188"/>
                    </a:moveTo>
                    <a:lnTo>
                      <a:pt x="0" y="145"/>
                    </a:lnTo>
                    <a:lnTo>
                      <a:pt x="16" y="167"/>
                    </a:lnTo>
                    <a:lnTo>
                      <a:pt x="109" y="207"/>
                    </a:lnTo>
                    <a:lnTo>
                      <a:pt x="789" y="13"/>
                    </a:lnTo>
                    <a:lnTo>
                      <a:pt x="781" y="0"/>
                    </a:lnTo>
                    <a:lnTo>
                      <a:pt x="102" y="188"/>
                    </a:lnTo>
                    <a:close/>
                  </a:path>
                </a:pathLst>
              </a:custGeom>
              <a:solidFill>
                <a:schemeClr val="accent3">
                  <a:lumMod val="75000"/>
                </a:schemeClr>
              </a:solidFill>
              <a:ln>
                <a:noFill/>
              </a:ln>
            </p:spPr>
            <p:txBody>
              <a:bodyPr anchor="ctr"/>
              <a:lstStyle/>
              <a:p>
                <a:pPr algn="ctr"/>
                <a:endParaRPr/>
              </a:p>
            </p:txBody>
          </p:sp>
        </p:grpSp>
        <p:grpSp>
          <p:nvGrpSpPr>
            <p:cNvPr id="17" name="Group 33">
              <a:extLst>
                <a:ext uri="{FF2B5EF4-FFF2-40B4-BE49-F238E27FC236}">
                  <a16:creationId xmlns:a16="http://schemas.microsoft.com/office/drawing/2014/main" id="{FA7F7965-EABD-4DF3-AADB-BED420B2535B}"/>
                </a:ext>
              </a:extLst>
            </p:cNvPr>
            <p:cNvGrpSpPr/>
            <p:nvPr/>
          </p:nvGrpSpPr>
          <p:grpSpPr>
            <a:xfrm>
              <a:off x="5282702" y="3973371"/>
              <a:ext cx="1557839" cy="605311"/>
              <a:chOff x="3932238" y="2974975"/>
              <a:chExt cx="1190625" cy="503237"/>
            </a:xfrm>
          </p:grpSpPr>
          <p:sp>
            <p:nvSpPr>
              <p:cNvPr id="22" name="Freeform: Shape 27">
                <a:extLst>
                  <a:ext uri="{FF2B5EF4-FFF2-40B4-BE49-F238E27FC236}">
                    <a16:creationId xmlns:a16="http://schemas.microsoft.com/office/drawing/2014/main" id="{530FCE0B-C782-4AD2-9B7E-03FED1620020}"/>
                  </a:ext>
                </a:extLst>
              </p:cNvPr>
              <p:cNvSpPr>
                <a:spLocks/>
              </p:cNvSpPr>
              <p:nvPr/>
            </p:nvSpPr>
            <p:spPr bwMode="auto">
              <a:xfrm>
                <a:off x="3932238" y="2974975"/>
                <a:ext cx="1166813" cy="481012"/>
              </a:xfrm>
              <a:custGeom>
                <a:avLst/>
                <a:gdLst>
                  <a:gd name="T0" fmla="*/ 36 w 735"/>
                  <a:gd name="T1" fmla="*/ 0 h 303"/>
                  <a:gd name="T2" fmla="*/ 677 w 735"/>
                  <a:gd name="T3" fmla="*/ 136 h 303"/>
                  <a:gd name="T4" fmla="*/ 735 w 735"/>
                  <a:gd name="T5" fmla="*/ 238 h 303"/>
                  <a:gd name="T6" fmla="*/ 641 w 735"/>
                  <a:gd name="T7" fmla="*/ 303 h 303"/>
                  <a:gd name="T8" fmla="*/ 0 w 735"/>
                  <a:gd name="T9" fmla="*/ 166 h 303"/>
                  <a:gd name="T10" fmla="*/ 67 w 735"/>
                  <a:gd name="T11" fmla="*/ 98 h 303"/>
                  <a:gd name="T12" fmla="*/ 36 w 735"/>
                  <a:gd name="T13" fmla="*/ 0 h 303"/>
                </a:gdLst>
                <a:ahLst/>
                <a:cxnLst>
                  <a:cxn ang="0">
                    <a:pos x="T0" y="T1"/>
                  </a:cxn>
                  <a:cxn ang="0">
                    <a:pos x="T2" y="T3"/>
                  </a:cxn>
                  <a:cxn ang="0">
                    <a:pos x="T4" y="T5"/>
                  </a:cxn>
                  <a:cxn ang="0">
                    <a:pos x="T6" y="T7"/>
                  </a:cxn>
                  <a:cxn ang="0">
                    <a:pos x="T8" y="T9"/>
                  </a:cxn>
                  <a:cxn ang="0">
                    <a:pos x="T10" y="T11"/>
                  </a:cxn>
                  <a:cxn ang="0">
                    <a:pos x="T12" y="T13"/>
                  </a:cxn>
                </a:cxnLst>
                <a:rect l="0" t="0" r="r" b="b"/>
                <a:pathLst>
                  <a:path w="735" h="303">
                    <a:moveTo>
                      <a:pt x="36" y="0"/>
                    </a:moveTo>
                    <a:lnTo>
                      <a:pt x="677" y="136"/>
                    </a:lnTo>
                    <a:lnTo>
                      <a:pt x="735" y="238"/>
                    </a:lnTo>
                    <a:lnTo>
                      <a:pt x="641" y="303"/>
                    </a:lnTo>
                    <a:lnTo>
                      <a:pt x="0" y="166"/>
                    </a:lnTo>
                    <a:lnTo>
                      <a:pt x="67" y="98"/>
                    </a:lnTo>
                    <a:lnTo>
                      <a:pt x="36" y="0"/>
                    </a:lnTo>
                    <a:close/>
                  </a:path>
                </a:pathLst>
              </a:custGeom>
              <a:solidFill>
                <a:schemeClr val="accent4"/>
              </a:solidFill>
              <a:ln>
                <a:noFill/>
              </a:ln>
            </p:spPr>
            <p:txBody>
              <a:bodyPr anchor="ctr"/>
              <a:lstStyle/>
              <a:p>
                <a:pPr algn="ctr"/>
                <a:endParaRPr/>
              </a:p>
            </p:txBody>
          </p:sp>
          <p:sp>
            <p:nvSpPr>
              <p:cNvPr id="23" name="Freeform: Shape 28">
                <a:extLst>
                  <a:ext uri="{FF2B5EF4-FFF2-40B4-BE49-F238E27FC236}">
                    <a16:creationId xmlns:a16="http://schemas.microsoft.com/office/drawing/2014/main" id="{0BDEFD7C-3979-41F3-BAF9-381615559E21}"/>
                  </a:ext>
                </a:extLst>
              </p:cNvPr>
              <p:cNvSpPr>
                <a:spLocks/>
              </p:cNvSpPr>
              <p:nvPr/>
            </p:nvSpPr>
            <p:spPr bwMode="auto">
              <a:xfrm>
                <a:off x="3932238" y="3190875"/>
                <a:ext cx="1190625" cy="287337"/>
              </a:xfrm>
              <a:custGeom>
                <a:avLst/>
                <a:gdLst>
                  <a:gd name="T0" fmla="*/ 735 w 750"/>
                  <a:gd name="T1" fmla="*/ 102 h 181"/>
                  <a:gd name="T2" fmla="*/ 677 w 750"/>
                  <a:gd name="T3" fmla="*/ 0 h 181"/>
                  <a:gd name="T4" fmla="*/ 750 w 750"/>
                  <a:gd name="T5" fmla="*/ 110 h 181"/>
                  <a:gd name="T6" fmla="*/ 655 w 750"/>
                  <a:gd name="T7" fmla="*/ 181 h 181"/>
                  <a:gd name="T8" fmla="*/ 14 w 750"/>
                  <a:gd name="T9" fmla="*/ 45 h 181"/>
                  <a:gd name="T10" fmla="*/ 0 w 750"/>
                  <a:gd name="T11" fmla="*/ 30 h 181"/>
                  <a:gd name="T12" fmla="*/ 641 w 750"/>
                  <a:gd name="T13" fmla="*/ 167 h 181"/>
                  <a:gd name="T14" fmla="*/ 735 w 750"/>
                  <a:gd name="T15" fmla="*/ 102 h 1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0" h="181">
                    <a:moveTo>
                      <a:pt x="735" y="102"/>
                    </a:moveTo>
                    <a:lnTo>
                      <a:pt x="677" y="0"/>
                    </a:lnTo>
                    <a:lnTo>
                      <a:pt x="750" y="110"/>
                    </a:lnTo>
                    <a:lnTo>
                      <a:pt x="655" y="181"/>
                    </a:lnTo>
                    <a:lnTo>
                      <a:pt x="14" y="45"/>
                    </a:lnTo>
                    <a:lnTo>
                      <a:pt x="0" y="30"/>
                    </a:lnTo>
                    <a:lnTo>
                      <a:pt x="641" y="167"/>
                    </a:lnTo>
                    <a:lnTo>
                      <a:pt x="735" y="102"/>
                    </a:lnTo>
                    <a:close/>
                  </a:path>
                </a:pathLst>
              </a:custGeom>
              <a:solidFill>
                <a:schemeClr val="accent4">
                  <a:lumMod val="75000"/>
                </a:schemeClr>
              </a:solidFill>
              <a:ln>
                <a:noFill/>
              </a:ln>
            </p:spPr>
            <p:txBody>
              <a:bodyPr anchor="ctr"/>
              <a:lstStyle/>
              <a:p>
                <a:pPr algn="ctr"/>
                <a:endParaRPr/>
              </a:p>
            </p:txBody>
          </p:sp>
        </p:grpSp>
        <p:sp>
          <p:nvSpPr>
            <p:cNvPr id="18" name="TextBox 43">
              <a:extLst>
                <a:ext uri="{FF2B5EF4-FFF2-40B4-BE49-F238E27FC236}">
                  <a16:creationId xmlns:a16="http://schemas.microsoft.com/office/drawing/2014/main" id="{4D12F21D-C215-438C-9F9C-8F4408A77509}"/>
                </a:ext>
              </a:extLst>
            </p:cNvPr>
            <p:cNvSpPr txBox="1">
              <a:spLocks/>
            </p:cNvSpPr>
            <p:nvPr/>
          </p:nvSpPr>
          <p:spPr bwMode="auto">
            <a:xfrm>
              <a:off x="5497998" y="2917536"/>
              <a:ext cx="853132" cy="205747"/>
            </a:xfrm>
            <a:prstGeom prst="rect">
              <a:avLst/>
            </a:prstGeom>
            <a:noFill/>
          </p:spPr>
          <p:txBody>
            <a:bodyPr wrap="none" lIns="90000" tIns="46800" rIns="90000" bIns="46800">
              <a:normAutofit/>
            </a:bodyPr>
            <a:lstStyle/>
            <a:p>
              <a:pPr algn="l"/>
              <a:r>
                <a:rPr lang="zh-CN" altLang="en-US" sz="1600" b="1" dirty="0">
                  <a:solidFill>
                    <a:schemeClr val="bg1"/>
                  </a:solidFill>
                  <a:effectLst/>
                </a:rPr>
                <a:t>输入标题文本</a:t>
              </a:r>
            </a:p>
          </p:txBody>
        </p:sp>
        <p:sp>
          <p:nvSpPr>
            <p:cNvPr id="19" name="TextBox 45">
              <a:extLst>
                <a:ext uri="{FF2B5EF4-FFF2-40B4-BE49-F238E27FC236}">
                  <a16:creationId xmlns:a16="http://schemas.microsoft.com/office/drawing/2014/main" id="{063119EB-C3EE-46AC-A917-A0D9AF36E654}"/>
                </a:ext>
              </a:extLst>
            </p:cNvPr>
            <p:cNvSpPr txBox="1">
              <a:spLocks/>
            </p:cNvSpPr>
            <p:nvPr/>
          </p:nvSpPr>
          <p:spPr bwMode="auto">
            <a:xfrm rot="20670409">
              <a:off x="5667032" y="3514043"/>
              <a:ext cx="853132" cy="205747"/>
            </a:xfrm>
            <a:prstGeom prst="rect">
              <a:avLst/>
            </a:prstGeom>
            <a:noFill/>
          </p:spPr>
          <p:txBody>
            <a:bodyPr wrap="none" lIns="90000" tIns="46800" rIns="90000" bIns="46800">
              <a:normAutofit/>
            </a:bodyPr>
            <a:lstStyle/>
            <a:p>
              <a:r>
                <a:rPr lang="zh-CN" altLang="en-US" sz="1600" b="1" dirty="0">
                  <a:solidFill>
                    <a:schemeClr val="bg1"/>
                  </a:solidFill>
                  <a:effectLst/>
                </a:rPr>
                <a:t>输入标题文本</a:t>
              </a:r>
            </a:p>
          </p:txBody>
        </p:sp>
        <p:sp>
          <p:nvSpPr>
            <p:cNvPr id="20" name="TextBox 48">
              <a:extLst>
                <a:ext uri="{FF2B5EF4-FFF2-40B4-BE49-F238E27FC236}">
                  <a16:creationId xmlns:a16="http://schemas.microsoft.com/office/drawing/2014/main" id="{EE5EE664-14AF-42D7-A1E2-7A376A568447}"/>
                </a:ext>
              </a:extLst>
            </p:cNvPr>
            <p:cNvSpPr txBox="1">
              <a:spLocks/>
            </p:cNvSpPr>
            <p:nvPr/>
          </p:nvSpPr>
          <p:spPr bwMode="auto">
            <a:xfrm rot="305725">
              <a:off x="5746571" y="2449780"/>
              <a:ext cx="853132" cy="205747"/>
            </a:xfrm>
            <a:prstGeom prst="rect">
              <a:avLst/>
            </a:prstGeom>
            <a:noFill/>
          </p:spPr>
          <p:txBody>
            <a:bodyPr wrap="none" lIns="90000" tIns="46800" rIns="90000" bIns="46800">
              <a:normAutofit/>
            </a:bodyPr>
            <a:lstStyle/>
            <a:p>
              <a:r>
                <a:rPr lang="zh-CN" altLang="en-US" sz="1600" b="1" dirty="0">
                  <a:solidFill>
                    <a:schemeClr val="bg1"/>
                  </a:solidFill>
                  <a:effectLst/>
                </a:rPr>
                <a:t>输入标题文本</a:t>
              </a:r>
            </a:p>
          </p:txBody>
        </p:sp>
        <p:sp>
          <p:nvSpPr>
            <p:cNvPr id="21" name="TextBox 50">
              <a:extLst>
                <a:ext uri="{FF2B5EF4-FFF2-40B4-BE49-F238E27FC236}">
                  <a16:creationId xmlns:a16="http://schemas.microsoft.com/office/drawing/2014/main" id="{CA67F9BB-468B-476D-B51F-35BC0D908D38}"/>
                </a:ext>
              </a:extLst>
            </p:cNvPr>
            <p:cNvSpPr txBox="1">
              <a:spLocks/>
            </p:cNvSpPr>
            <p:nvPr/>
          </p:nvSpPr>
          <p:spPr bwMode="auto">
            <a:xfrm rot="594815">
              <a:off x="5649434" y="4200487"/>
              <a:ext cx="853132" cy="205747"/>
            </a:xfrm>
            <a:prstGeom prst="rect">
              <a:avLst/>
            </a:prstGeom>
            <a:noFill/>
          </p:spPr>
          <p:txBody>
            <a:bodyPr wrap="none" lIns="90000" tIns="46800" rIns="90000" bIns="46800">
              <a:normAutofit/>
            </a:bodyPr>
            <a:lstStyle/>
            <a:p>
              <a:r>
                <a:rPr lang="zh-CN" altLang="en-US" sz="1600" b="1" dirty="0">
                  <a:solidFill>
                    <a:schemeClr val="bg1"/>
                  </a:solidFill>
                  <a:effectLst/>
                </a:rPr>
                <a:t>输入标题文本</a:t>
              </a:r>
            </a:p>
          </p:txBody>
        </p:sp>
      </p:grpSp>
      <p:grpSp>
        <p:nvGrpSpPr>
          <p:cNvPr id="2" name="千图PPT彼岸天：ID 8661124库_组合 1">
            <a:extLst>
              <a:ext uri="{FF2B5EF4-FFF2-40B4-BE49-F238E27FC236}">
                <a16:creationId xmlns:a16="http://schemas.microsoft.com/office/drawing/2014/main" id="{5329B555-4929-42B9-8B41-CA362E57238B}"/>
              </a:ext>
            </a:extLst>
          </p:cNvPr>
          <p:cNvGrpSpPr/>
          <p:nvPr>
            <p:custDataLst>
              <p:tags r:id="rId2"/>
            </p:custDataLst>
          </p:nvPr>
        </p:nvGrpSpPr>
        <p:grpSpPr>
          <a:xfrm>
            <a:off x="1559496" y="1359472"/>
            <a:ext cx="2808312" cy="748235"/>
            <a:chOff x="1559496" y="1359472"/>
            <a:chExt cx="2808312" cy="748235"/>
          </a:xfrm>
        </p:grpSpPr>
        <p:sp>
          <p:nvSpPr>
            <p:cNvPr id="6" name="TextBox 49">
              <a:extLst>
                <a:ext uri="{FF2B5EF4-FFF2-40B4-BE49-F238E27FC236}">
                  <a16:creationId xmlns:a16="http://schemas.microsoft.com/office/drawing/2014/main" id="{0FC7C6BA-A162-41CF-B67E-F7FB5FE3501C}"/>
                </a:ext>
              </a:extLst>
            </p:cNvPr>
            <p:cNvSpPr txBox="1">
              <a:spLocks/>
            </p:cNvSpPr>
            <p:nvPr/>
          </p:nvSpPr>
          <p:spPr bwMode="auto">
            <a:xfrm>
              <a:off x="1624842" y="1359472"/>
              <a:ext cx="2616696" cy="572145"/>
            </a:xfrm>
            <a:prstGeom prst="rect">
              <a:avLst/>
            </a:prstGeom>
            <a:noFill/>
          </p:spPr>
          <p:txBody>
            <a:bodyPr wrap="square" lIns="0" tIns="0" rIns="0" bIns="0">
              <a:normAutofit/>
            </a:bodyPr>
            <a:lstStyle/>
            <a:p>
              <a:pPr algn="r" latinLnBrk="0">
                <a:lnSpc>
                  <a:spcPct val="120000"/>
                </a:lnSpc>
              </a:pPr>
              <a:r>
                <a:rPr lang="zh-CN" altLang="en-US" sz="1100" b="0" dirty="0">
                  <a:solidFill>
                    <a:schemeClr val="tx1"/>
                  </a:solidFill>
                  <a:effectLst/>
                </a:rPr>
                <a:t>请替换文字内容复制你的内容到此</a:t>
              </a:r>
              <a:br>
                <a:rPr lang="zh-CN" altLang="en-US" sz="1100" b="0" dirty="0">
                  <a:solidFill>
                    <a:schemeClr val="tx1"/>
                  </a:solidFill>
                  <a:effectLst/>
                </a:rPr>
              </a:br>
              <a:r>
                <a:rPr lang="zh-CN" altLang="en-US" sz="1100" b="0" dirty="0">
                  <a:solidFill>
                    <a:schemeClr val="tx1"/>
                  </a:solidFill>
                  <a:effectLst/>
                </a:rPr>
                <a:t> 请替换文字内容复制你的内容到此</a:t>
              </a:r>
            </a:p>
          </p:txBody>
        </p:sp>
        <p:cxnSp>
          <p:nvCxnSpPr>
            <p:cNvPr id="9" name="Straight Connector 3">
              <a:extLst>
                <a:ext uri="{FF2B5EF4-FFF2-40B4-BE49-F238E27FC236}">
                  <a16:creationId xmlns:a16="http://schemas.microsoft.com/office/drawing/2014/main" id="{2BA6D31E-57C8-4197-B2E2-A17AFEEAAD02}"/>
                </a:ext>
              </a:extLst>
            </p:cNvPr>
            <p:cNvCxnSpPr/>
            <p:nvPr/>
          </p:nvCxnSpPr>
          <p:spPr>
            <a:xfrm>
              <a:off x="1559496" y="2107707"/>
              <a:ext cx="280831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4" name="千图PPT彼岸天：ID 8661124库_组合 33">
            <a:extLst>
              <a:ext uri="{FF2B5EF4-FFF2-40B4-BE49-F238E27FC236}">
                <a16:creationId xmlns:a16="http://schemas.microsoft.com/office/drawing/2014/main" id="{BEDB0D28-02DC-4A6E-BCAC-AE23BFCDD367}"/>
              </a:ext>
            </a:extLst>
          </p:cNvPr>
          <p:cNvGrpSpPr/>
          <p:nvPr>
            <p:custDataLst>
              <p:tags r:id="rId3"/>
            </p:custDataLst>
          </p:nvPr>
        </p:nvGrpSpPr>
        <p:grpSpPr>
          <a:xfrm>
            <a:off x="1559496" y="3591697"/>
            <a:ext cx="2808312" cy="706551"/>
            <a:chOff x="1559496" y="3591697"/>
            <a:chExt cx="2808312" cy="706551"/>
          </a:xfrm>
        </p:grpSpPr>
        <p:sp>
          <p:nvSpPr>
            <p:cNvPr id="8" name="TextBox 51">
              <a:extLst>
                <a:ext uri="{FF2B5EF4-FFF2-40B4-BE49-F238E27FC236}">
                  <a16:creationId xmlns:a16="http://schemas.microsoft.com/office/drawing/2014/main" id="{6F8B8843-9A6E-488B-8F43-4CA757569581}"/>
                </a:ext>
              </a:extLst>
            </p:cNvPr>
            <p:cNvSpPr txBox="1">
              <a:spLocks/>
            </p:cNvSpPr>
            <p:nvPr/>
          </p:nvSpPr>
          <p:spPr bwMode="auto">
            <a:xfrm>
              <a:off x="1624842" y="3591697"/>
              <a:ext cx="2616696" cy="572145"/>
            </a:xfrm>
            <a:prstGeom prst="rect">
              <a:avLst/>
            </a:prstGeom>
            <a:noFill/>
          </p:spPr>
          <p:txBody>
            <a:bodyPr wrap="square" lIns="0" tIns="0" rIns="0" bIns="0">
              <a:normAutofit/>
            </a:bodyPr>
            <a:lstStyle/>
            <a:p>
              <a:pPr algn="r" latinLnBrk="0">
                <a:lnSpc>
                  <a:spcPct val="120000"/>
                </a:lnSpc>
              </a:pPr>
              <a:r>
                <a:rPr lang="zh-CN" altLang="en-US" sz="1100" b="0" dirty="0">
                  <a:solidFill>
                    <a:schemeClr val="tx1"/>
                  </a:solidFill>
                  <a:effectLst/>
                </a:rPr>
                <a:t>请替换文字内容复制你的内容到此</a:t>
              </a:r>
              <a:br>
                <a:rPr lang="zh-CN" altLang="en-US" sz="1100" b="0" dirty="0">
                  <a:solidFill>
                    <a:schemeClr val="tx1"/>
                  </a:solidFill>
                  <a:effectLst/>
                </a:rPr>
              </a:br>
              <a:r>
                <a:rPr lang="zh-CN" altLang="en-US" sz="1100" b="0" dirty="0">
                  <a:solidFill>
                    <a:schemeClr val="tx1"/>
                  </a:solidFill>
                  <a:effectLst/>
                </a:rPr>
                <a:t> 请替换文字内容复制你的内容到此</a:t>
              </a:r>
            </a:p>
          </p:txBody>
        </p:sp>
        <p:cxnSp>
          <p:nvCxnSpPr>
            <p:cNvPr id="10" name="Straight Connector 34">
              <a:extLst>
                <a:ext uri="{FF2B5EF4-FFF2-40B4-BE49-F238E27FC236}">
                  <a16:creationId xmlns:a16="http://schemas.microsoft.com/office/drawing/2014/main" id="{B15E8E47-2C47-43D7-96AB-DBD6E197A9CB}"/>
                </a:ext>
              </a:extLst>
            </p:cNvPr>
            <p:cNvCxnSpPr/>
            <p:nvPr/>
          </p:nvCxnSpPr>
          <p:spPr>
            <a:xfrm>
              <a:off x="1559496" y="4298248"/>
              <a:ext cx="280831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2" name="千图PPT彼岸天：ID 8661124库_组合 31">
            <a:extLst>
              <a:ext uri="{FF2B5EF4-FFF2-40B4-BE49-F238E27FC236}">
                <a16:creationId xmlns:a16="http://schemas.microsoft.com/office/drawing/2014/main" id="{DCCE0F6E-56DC-47B0-90EA-2864A902DA34}"/>
              </a:ext>
            </a:extLst>
          </p:cNvPr>
          <p:cNvGrpSpPr/>
          <p:nvPr>
            <p:custDataLst>
              <p:tags r:id="rId4"/>
            </p:custDataLst>
          </p:nvPr>
        </p:nvGrpSpPr>
        <p:grpSpPr>
          <a:xfrm>
            <a:off x="8000489" y="2359853"/>
            <a:ext cx="2808312" cy="732592"/>
            <a:chOff x="8000489" y="2359853"/>
            <a:chExt cx="2808312" cy="732592"/>
          </a:xfrm>
        </p:grpSpPr>
        <p:sp>
          <p:nvSpPr>
            <p:cNvPr id="4" name="TextBox 44">
              <a:extLst>
                <a:ext uri="{FF2B5EF4-FFF2-40B4-BE49-F238E27FC236}">
                  <a16:creationId xmlns:a16="http://schemas.microsoft.com/office/drawing/2014/main" id="{ED09CFF9-B77B-46A8-B43D-D59B2CB33F28}"/>
                </a:ext>
              </a:extLst>
            </p:cNvPr>
            <p:cNvSpPr txBox="1">
              <a:spLocks/>
            </p:cNvSpPr>
            <p:nvPr/>
          </p:nvSpPr>
          <p:spPr bwMode="auto">
            <a:xfrm>
              <a:off x="8017165" y="2359853"/>
              <a:ext cx="2616696" cy="572145"/>
            </a:xfrm>
            <a:prstGeom prst="rect">
              <a:avLst/>
            </a:prstGeom>
            <a:noFill/>
          </p:spPr>
          <p:txBody>
            <a:bodyPr wrap="square" lIns="0" tIns="0" rIns="0" bIns="0">
              <a:normAutofit/>
            </a:bodyPr>
            <a:lstStyle/>
            <a:p>
              <a:pPr algn="l" latinLnBrk="0">
                <a:lnSpc>
                  <a:spcPct val="120000"/>
                </a:lnSpc>
              </a:pPr>
              <a:r>
                <a:rPr lang="zh-CN" altLang="en-US" sz="1100" b="0" dirty="0">
                  <a:solidFill>
                    <a:schemeClr val="tx1"/>
                  </a:solidFill>
                  <a:effectLst/>
                </a:rPr>
                <a:t>请替换文字内容复制你的内容到此</a:t>
              </a:r>
              <a:br>
                <a:rPr lang="zh-CN" altLang="en-US" sz="1100" b="0" dirty="0">
                  <a:solidFill>
                    <a:schemeClr val="tx1"/>
                  </a:solidFill>
                  <a:effectLst/>
                </a:rPr>
              </a:br>
              <a:r>
                <a:rPr lang="zh-CN" altLang="en-US" sz="1100" b="0" dirty="0">
                  <a:solidFill>
                    <a:schemeClr val="tx1"/>
                  </a:solidFill>
                  <a:effectLst/>
                </a:rPr>
                <a:t> 请替换文字内容复制你的内容到此</a:t>
              </a:r>
            </a:p>
          </p:txBody>
        </p:sp>
        <p:cxnSp>
          <p:nvCxnSpPr>
            <p:cNvPr id="11" name="Straight Connector 35">
              <a:extLst>
                <a:ext uri="{FF2B5EF4-FFF2-40B4-BE49-F238E27FC236}">
                  <a16:creationId xmlns:a16="http://schemas.microsoft.com/office/drawing/2014/main" id="{F9D7DDCB-161D-45BA-8688-9921F86D6403}"/>
                </a:ext>
              </a:extLst>
            </p:cNvPr>
            <p:cNvCxnSpPr/>
            <p:nvPr/>
          </p:nvCxnSpPr>
          <p:spPr>
            <a:xfrm>
              <a:off x="8000489" y="3092445"/>
              <a:ext cx="280831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3" name="千图PPT彼岸天：ID 8661124库_组合 32">
            <a:extLst>
              <a:ext uri="{FF2B5EF4-FFF2-40B4-BE49-F238E27FC236}">
                <a16:creationId xmlns:a16="http://schemas.microsoft.com/office/drawing/2014/main" id="{3B4CF725-70A8-4354-BA5E-8EA96067FD5B}"/>
              </a:ext>
            </a:extLst>
          </p:cNvPr>
          <p:cNvGrpSpPr/>
          <p:nvPr>
            <p:custDataLst>
              <p:tags r:id="rId5"/>
            </p:custDataLst>
          </p:nvPr>
        </p:nvGrpSpPr>
        <p:grpSpPr>
          <a:xfrm>
            <a:off x="8000489" y="4537162"/>
            <a:ext cx="2808312" cy="745824"/>
            <a:chOff x="8000489" y="4537162"/>
            <a:chExt cx="2808312" cy="745824"/>
          </a:xfrm>
        </p:grpSpPr>
        <p:sp>
          <p:nvSpPr>
            <p:cNvPr id="5" name="TextBox 46">
              <a:extLst>
                <a:ext uri="{FF2B5EF4-FFF2-40B4-BE49-F238E27FC236}">
                  <a16:creationId xmlns:a16="http://schemas.microsoft.com/office/drawing/2014/main" id="{3C67F303-C937-4D20-8542-696393C843EF}"/>
                </a:ext>
              </a:extLst>
            </p:cNvPr>
            <p:cNvSpPr txBox="1">
              <a:spLocks/>
            </p:cNvSpPr>
            <p:nvPr/>
          </p:nvSpPr>
          <p:spPr bwMode="auto">
            <a:xfrm>
              <a:off x="8017165" y="4537162"/>
              <a:ext cx="2616696" cy="572145"/>
            </a:xfrm>
            <a:prstGeom prst="rect">
              <a:avLst/>
            </a:prstGeom>
            <a:noFill/>
          </p:spPr>
          <p:txBody>
            <a:bodyPr wrap="square" lIns="0" tIns="0" rIns="0" bIns="0">
              <a:normAutofit/>
            </a:bodyPr>
            <a:lstStyle/>
            <a:p>
              <a:pPr algn="l" latinLnBrk="0">
                <a:lnSpc>
                  <a:spcPct val="120000"/>
                </a:lnSpc>
              </a:pPr>
              <a:r>
                <a:rPr lang="zh-CN" altLang="en-US" sz="1100" b="0" dirty="0">
                  <a:solidFill>
                    <a:schemeClr val="tx1"/>
                  </a:solidFill>
                  <a:effectLst/>
                </a:rPr>
                <a:t>请替换文字内容复制你的内容到此</a:t>
              </a:r>
              <a:br>
                <a:rPr lang="zh-CN" altLang="en-US" sz="1100" b="0" dirty="0">
                  <a:solidFill>
                    <a:schemeClr val="tx1"/>
                  </a:solidFill>
                  <a:effectLst/>
                </a:rPr>
              </a:br>
              <a:r>
                <a:rPr lang="zh-CN" altLang="en-US" sz="1100" b="0" dirty="0">
                  <a:solidFill>
                    <a:schemeClr val="tx1"/>
                  </a:solidFill>
                  <a:effectLst/>
                </a:rPr>
                <a:t> 请替换文字内容复制你的内容到此</a:t>
              </a:r>
            </a:p>
          </p:txBody>
        </p:sp>
        <p:cxnSp>
          <p:nvCxnSpPr>
            <p:cNvPr id="12" name="Straight Connector 36">
              <a:extLst>
                <a:ext uri="{FF2B5EF4-FFF2-40B4-BE49-F238E27FC236}">
                  <a16:creationId xmlns:a16="http://schemas.microsoft.com/office/drawing/2014/main" id="{D22DA8C4-CF62-4C38-B21B-F323EBD178AF}"/>
                </a:ext>
              </a:extLst>
            </p:cNvPr>
            <p:cNvCxnSpPr/>
            <p:nvPr/>
          </p:nvCxnSpPr>
          <p:spPr>
            <a:xfrm>
              <a:off x="8000489" y="5282986"/>
              <a:ext cx="280831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60709454"/>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childTnLst>
                                </p:cTn>
                              </p:par>
                            </p:childTnLst>
                          </p:cTn>
                        </p:par>
                        <p:par>
                          <p:cTn id="15" fill="hold">
                            <p:stCondLst>
                              <p:cond delay="1500"/>
                            </p:stCondLst>
                            <p:childTnLst>
                              <p:par>
                                <p:cTn id="16" presetID="23" presetClass="entr" presetSubtype="16" fill="hold" nodeType="after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p:cTn id="18" dur="500" fill="hold"/>
                                        <p:tgtEl>
                                          <p:spTgt spid="32"/>
                                        </p:tgtEl>
                                        <p:attrNameLst>
                                          <p:attrName>ppt_w</p:attrName>
                                        </p:attrNameLst>
                                      </p:cBhvr>
                                      <p:tavLst>
                                        <p:tav tm="0">
                                          <p:val>
                                            <p:fltVal val="0"/>
                                          </p:val>
                                        </p:tav>
                                        <p:tav tm="100000">
                                          <p:val>
                                            <p:strVal val="#ppt_w"/>
                                          </p:val>
                                        </p:tav>
                                      </p:tavLst>
                                    </p:anim>
                                    <p:anim calcmode="lin" valueType="num">
                                      <p:cBhvr>
                                        <p:cTn id="19" dur="500" fill="hold"/>
                                        <p:tgtEl>
                                          <p:spTgt spid="32"/>
                                        </p:tgtEl>
                                        <p:attrNameLst>
                                          <p:attrName>ppt_h</p:attrName>
                                        </p:attrNameLst>
                                      </p:cBhvr>
                                      <p:tavLst>
                                        <p:tav tm="0">
                                          <p:val>
                                            <p:fltVal val="0"/>
                                          </p:val>
                                        </p:tav>
                                        <p:tav tm="100000">
                                          <p:val>
                                            <p:strVal val="#ppt_h"/>
                                          </p:val>
                                        </p:tav>
                                      </p:tavLst>
                                    </p:anim>
                                  </p:childTnLst>
                                </p:cTn>
                              </p:par>
                            </p:childTnLst>
                          </p:cTn>
                        </p:par>
                        <p:par>
                          <p:cTn id="20" fill="hold">
                            <p:stCondLst>
                              <p:cond delay="2000"/>
                            </p:stCondLst>
                            <p:childTnLst>
                              <p:par>
                                <p:cTn id="21" presetID="23" presetClass="entr" presetSubtype="16"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p:cTn id="23" dur="500" fill="hold"/>
                                        <p:tgtEl>
                                          <p:spTgt spid="34"/>
                                        </p:tgtEl>
                                        <p:attrNameLst>
                                          <p:attrName>ppt_w</p:attrName>
                                        </p:attrNameLst>
                                      </p:cBhvr>
                                      <p:tavLst>
                                        <p:tav tm="0">
                                          <p:val>
                                            <p:fltVal val="0"/>
                                          </p:val>
                                        </p:tav>
                                        <p:tav tm="100000">
                                          <p:val>
                                            <p:strVal val="#ppt_w"/>
                                          </p:val>
                                        </p:tav>
                                      </p:tavLst>
                                    </p:anim>
                                    <p:anim calcmode="lin" valueType="num">
                                      <p:cBhvr>
                                        <p:cTn id="24" dur="500" fill="hold"/>
                                        <p:tgtEl>
                                          <p:spTgt spid="34"/>
                                        </p:tgtEl>
                                        <p:attrNameLst>
                                          <p:attrName>ppt_h</p:attrName>
                                        </p:attrNameLst>
                                      </p:cBhvr>
                                      <p:tavLst>
                                        <p:tav tm="0">
                                          <p:val>
                                            <p:fltVal val="0"/>
                                          </p:val>
                                        </p:tav>
                                        <p:tav tm="100000">
                                          <p:val>
                                            <p:strVal val="#ppt_h"/>
                                          </p:val>
                                        </p:tav>
                                      </p:tavLst>
                                    </p:anim>
                                  </p:childTnLst>
                                </p:cTn>
                              </p:par>
                            </p:childTnLst>
                          </p:cTn>
                        </p:par>
                        <p:par>
                          <p:cTn id="25" fill="hold">
                            <p:stCondLst>
                              <p:cond delay="2500"/>
                            </p:stCondLst>
                            <p:childTnLst>
                              <p:par>
                                <p:cTn id="26" presetID="23" presetClass="entr" presetSubtype="16" fill="hold" nodeType="after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p:cTn id="28" dur="500" fill="hold"/>
                                        <p:tgtEl>
                                          <p:spTgt spid="33"/>
                                        </p:tgtEl>
                                        <p:attrNameLst>
                                          <p:attrName>ppt_w</p:attrName>
                                        </p:attrNameLst>
                                      </p:cBhvr>
                                      <p:tavLst>
                                        <p:tav tm="0">
                                          <p:val>
                                            <p:fltVal val="0"/>
                                          </p:val>
                                        </p:tav>
                                        <p:tav tm="100000">
                                          <p:val>
                                            <p:strVal val="#ppt_w"/>
                                          </p:val>
                                        </p:tav>
                                      </p:tavLst>
                                    </p:anim>
                                    <p:anim calcmode="lin" valueType="num">
                                      <p:cBhvr>
                                        <p:cTn id="29" dur="500" fill="hold"/>
                                        <p:tgtEl>
                                          <p:spTgt spid="3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5">
            <a:extLst>
              <a:ext uri="{FF2B5EF4-FFF2-40B4-BE49-F238E27FC236}">
                <a16:creationId xmlns:a16="http://schemas.microsoft.com/office/drawing/2014/main" id="{4E6C586C-0739-4EA4-91E4-0DD52C1FB20D}"/>
              </a:ext>
            </a:extLst>
          </p:cNvPr>
          <p:cNvSpPr/>
          <p:nvPr/>
        </p:nvSpPr>
        <p:spPr>
          <a:xfrm rot="18199285">
            <a:off x="1210666" y="1636886"/>
            <a:ext cx="3514734" cy="3534905"/>
          </a:xfrm>
          <a:prstGeom prst="ellipse">
            <a:avLst/>
          </a:prstGeom>
          <a:solidFill>
            <a:schemeClr val="bg1">
              <a:lumMod val="95000"/>
            </a:schemeClr>
          </a:solidFill>
          <a:ln w="53975" cmpd="dbl">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a:p>
        </p:txBody>
      </p:sp>
      <p:grpSp>
        <p:nvGrpSpPr>
          <p:cNvPr id="57" name="千图PPT彼岸天：ID 8661124库_组合 46">
            <a:extLst>
              <a:ext uri="{FF2B5EF4-FFF2-40B4-BE49-F238E27FC236}">
                <a16:creationId xmlns:a16="http://schemas.microsoft.com/office/drawing/2014/main" id="{687C3240-3861-4E1D-BA29-0F3792B18D25}"/>
              </a:ext>
            </a:extLst>
          </p:cNvPr>
          <p:cNvGrpSpPr/>
          <p:nvPr>
            <p:custDataLst>
              <p:tags r:id="rId1"/>
            </p:custDataLst>
          </p:nvPr>
        </p:nvGrpSpPr>
        <p:grpSpPr>
          <a:xfrm>
            <a:off x="5942008" y="1887317"/>
            <a:ext cx="5144233" cy="700515"/>
            <a:chOff x="5403632" y="1998273"/>
            <a:chExt cx="5144231" cy="700515"/>
          </a:xfrm>
        </p:grpSpPr>
        <p:grpSp>
          <p:nvGrpSpPr>
            <p:cNvPr id="79" name="Group 68">
              <a:extLst>
                <a:ext uri="{FF2B5EF4-FFF2-40B4-BE49-F238E27FC236}">
                  <a16:creationId xmlns:a16="http://schemas.microsoft.com/office/drawing/2014/main" id="{A281B125-58CB-463C-B966-4C08563B222B}"/>
                </a:ext>
              </a:extLst>
            </p:cNvPr>
            <p:cNvGrpSpPr/>
            <p:nvPr/>
          </p:nvGrpSpPr>
          <p:grpSpPr>
            <a:xfrm>
              <a:off x="5403632" y="2028913"/>
              <a:ext cx="399214" cy="399214"/>
              <a:chOff x="0" y="0"/>
              <a:chExt cx="767929" cy="767929"/>
            </a:xfrm>
          </p:grpSpPr>
          <p:sp>
            <p:nvSpPr>
              <p:cNvPr id="83" name="Freeform: Shape 72">
                <a:extLst>
                  <a:ext uri="{FF2B5EF4-FFF2-40B4-BE49-F238E27FC236}">
                    <a16:creationId xmlns:a16="http://schemas.microsoft.com/office/drawing/2014/main" id="{C4CB1199-5558-4A65-AB48-5FCFE89BB70E}"/>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anchor="ctr"/>
              <a:lstStyle/>
              <a:p>
                <a:pPr algn="ctr"/>
                <a:endParaRPr/>
              </a:p>
            </p:txBody>
          </p:sp>
          <p:sp>
            <p:nvSpPr>
              <p:cNvPr id="84" name="Freeform: Shape 73">
                <a:extLst>
                  <a:ext uri="{FF2B5EF4-FFF2-40B4-BE49-F238E27FC236}">
                    <a16:creationId xmlns:a16="http://schemas.microsoft.com/office/drawing/2014/main" id="{7A21419C-6AE3-4D3C-B5ED-17D5CA8BEE04}"/>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grpSp>
          <p:nvGrpSpPr>
            <p:cNvPr id="80" name="Group 69">
              <a:extLst>
                <a:ext uri="{FF2B5EF4-FFF2-40B4-BE49-F238E27FC236}">
                  <a16:creationId xmlns:a16="http://schemas.microsoft.com/office/drawing/2014/main" id="{F1E16569-758D-48A0-98D8-584CB506473C}"/>
                </a:ext>
              </a:extLst>
            </p:cNvPr>
            <p:cNvGrpSpPr/>
            <p:nvPr/>
          </p:nvGrpSpPr>
          <p:grpSpPr>
            <a:xfrm>
              <a:off x="5802845" y="1998273"/>
              <a:ext cx="4745018" cy="700515"/>
              <a:chOff x="6729846" y="3935367"/>
              <a:chExt cx="4745018" cy="700515"/>
            </a:xfrm>
          </p:grpSpPr>
          <p:sp>
            <p:nvSpPr>
              <p:cNvPr id="81" name="Rectangle 70">
                <a:extLst>
                  <a:ext uri="{FF2B5EF4-FFF2-40B4-BE49-F238E27FC236}">
                    <a16:creationId xmlns:a16="http://schemas.microsoft.com/office/drawing/2014/main" id="{DB0AA5E5-EB68-492D-ACC7-8494EB99B5ED}"/>
                  </a:ext>
                </a:extLst>
              </p:cNvPr>
              <p:cNvSpPr/>
              <p:nvPr/>
            </p:nvSpPr>
            <p:spPr>
              <a:xfrm>
                <a:off x="6729846" y="3935367"/>
                <a:ext cx="1368030" cy="215444"/>
              </a:xfrm>
              <a:prstGeom prst="rect">
                <a:avLst/>
              </a:prstGeom>
            </p:spPr>
            <p:txBody>
              <a:bodyPr wrap="none" lIns="144000" tIns="0" rIns="144000" bIns="0" anchor="ctr">
                <a:normAutofit/>
              </a:bodyPr>
              <a:lstStyle/>
              <a:p>
                <a:r>
                  <a:rPr lang="zh-CN" altLang="en-US" sz="1400" b="1" dirty="0">
                    <a:solidFill>
                      <a:schemeClr val="accent1"/>
                    </a:solidFill>
                  </a:rPr>
                  <a:t>输入标题文本</a:t>
                </a:r>
              </a:p>
            </p:txBody>
          </p:sp>
          <p:sp>
            <p:nvSpPr>
              <p:cNvPr id="82" name="Rectangle 71">
                <a:extLst>
                  <a:ext uri="{FF2B5EF4-FFF2-40B4-BE49-F238E27FC236}">
                    <a16:creationId xmlns:a16="http://schemas.microsoft.com/office/drawing/2014/main" id="{BBC8F7AD-8765-463C-8003-3BF406DC1C91}"/>
                  </a:ext>
                </a:extLst>
              </p:cNvPr>
              <p:cNvSpPr/>
              <p:nvPr/>
            </p:nvSpPr>
            <p:spPr>
              <a:xfrm>
                <a:off x="6729846" y="4150812"/>
                <a:ext cx="4745018" cy="485070"/>
              </a:xfrm>
              <a:prstGeom prst="rect">
                <a:avLst/>
              </a:prstGeom>
            </p:spPr>
            <p:txBody>
              <a:bodyPr wrap="square" lIns="144000" tIns="0" rIns="144000" bIns="0" anchor="t">
                <a:normAutofit/>
              </a:bodyPr>
              <a:lstStyle/>
              <a:p>
                <a:pPr>
                  <a:lnSpc>
                    <a:spcPct val="120000"/>
                  </a:lnSpc>
                </a:pPr>
                <a:r>
                  <a:rPr lang="zh-CN" altLang="en-US" sz="1050" dirty="0">
                    <a:solidFill>
                      <a:srgbClr val="000000"/>
                    </a:solidFill>
                  </a:rPr>
                  <a:t>请替换文字内容复制你的内容到此请替换文字内容复制你的内容到此</a:t>
                </a:r>
              </a:p>
            </p:txBody>
          </p:sp>
        </p:grpSp>
      </p:grpSp>
      <p:grpSp>
        <p:nvGrpSpPr>
          <p:cNvPr id="58" name="千图PPT彼岸天：ID 8661124库_组合 47">
            <a:extLst>
              <a:ext uri="{FF2B5EF4-FFF2-40B4-BE49-F238E27FC236}">
                <a16:creationId xmlns:a16="http://schemas.microsoft.com/office/drawing/2014/main" id="{B87C241F-19FE-4F1E-8958-3D120B41809D}"/>
              </a:ext>
            </a:extLst>
          </p:cNvPr>
          <p:cNvGrpSpPr/>
          <p:nvPr>
            <p:custDataLst>
              <p:tags r:id="rId2"/>
            </p:custDataLst>
          </p:nvPr>
        </p:nvGrpSpPr>
        <p:grpSpPr>
          <a:xfrm>
            <a:off x="5942008" y="2775635"/>
            <a:ext cx="5155261" cy="700515"/>
            <a:chOff x="5403632" y="2988092"/>
            <a:chExt cx="5155259" cy="700515"/>
          </a:xfrm>
        </p:grpSpPr>
        <p:grpSp>
          <p:nvGrpSpPr>
            <p:cNvPr id="73" name="Group 62">
              <a:extLst>
                <a:ext uri="{FF2B5EF4-FFF2-40B4-BE49-F238E27FC236}">
                  <a16:creationId xmlns:a16="http://schemas.microsoft.com/office/drawing/2014/main" id="{CC1C5C7D-9714-47CA-B5EF-C76563E8DC48}"/>
                </a:ext>
              </a:extLst>
            </p:cNvPr>
            <p:cNvGrpSpPr/>
            <p:nvPr/>
          </p:nvGrpSpPr>
          <p:grpSpPr>
            <a:xfrm>
              <a:off x="5403632" y="3066578"/>
              <a:ext cx="399214" cy="399214"/>
              <a:chOff x="0" y="0"/>
              <a:chExt cx="767929" cy="767929"/>
            </a:xfrm>
          </p:grpSpPr>
          <p:sp>
            <p:nvSpPr>
              <p:cNvPr id="77" name="Freeform: Shape 66">
                <a:extLst>
                  <a:ext uri="{FF2B5EF4-FFF2-40B4-BE49-F238E27FC236}">
                    <a16:creationId xmlns:a16="http://schemas.microsoft.com/office/drawing/2014/main" id="{90CB1341-1B41-4B56-99B3-17E5B0C8E15D}"/>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anchor="ctr"/>
              <a:lstStyle/>
              <a:p>
                <a:pPr algn="ctr"/>
                <a:endParaRPr/>
              </a:p>
            </p:txBody>
          </p:sp>
          <p:sp>
            <p:nvSpPr>
              <p:cNvPr id="78" name="Freeform: Shape 67">
                <a:extLst>
                  <a:ext uri="{FF2B5EF4-FFF2-40B4-BE49-F238E27FC236}">
                    <a16:creationId xmlns:a16="http://schemas.microsoft.com/office/drawing/2014/main" id="{DE093ED0-CADB-4CFD-93D4-AAD4658E0172}"/>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grpSp>
          <p:nvGrpSpPr>
            <p:cNvPr id="74" name="Group 63">
              <a:extLst>
                <a:ext uri="{FF2B5EF4-FFF2-40B4-BE49-F238E27FC236}">
                  <a16:creationId xmlns:a16="http://schemas.microsoft.com/office/drawing/2014/main" id="{A41D7B97-F44E-41C8-94BA-C3589AE4CAC9}"/>
                </a:ext>
              </a:extLst>
            </p:cNvPr>
            <p:cNvGrpSpPr/>
            <p:nvPr/>
          </p:nvGrpSpPr>
          <p:grpSpPr>
            <a:xfrm>
              <a:off x="5813873" y="2988092"/>
              <a:ext cx="4745018" cy="700515"/>
              <a:chOff x="6729846" y="3935367"/>
              <a:chExt cx="4745018" cy="700515"/>
            </a:xfrm>
          </p:grpSpPr>
          <p:sp>
            <p:nvSpPr>
              <p:cNvPr id="75" name="Rectangle 64">
                <a:extLst>
                  <a:ext uri="{FF2B5EF4-FFF2-40B4-BE49-F238E27FC236}">
                    <a16:creationId xmlns:a16="http://schemas.microsoft.com/office/drawing/2014/main" id="{B85242EB-4F99-436E-A90A-E55199C95607}"/>
                  </a:ext>
                </a:extLst>
              </p:cNvPr>
              <p:cNvSpPr/>
              <p:nvPr/>
            </p:nvSpPr>
            <p:spPr>
              <a:xfrm>
                <a:off x="6729846" y="3935367"/>
                <a:ext cx="1368030" cy="215444"/>
              </a:xfrm>
              <a:prstGeom prst="rect">
                <a:avLst/>
              </a:prstGeom>
            </p:spPr>
            <p:txBody>
              <a:bodyPr wrap="none" lIns="144000" tIns="0" rIns="144000" bIns="0" anchor="ctr">
                <a:normAutofit/>
              </a:bodyPr>
              <a:lstStyle/>
              <a:p>
                <a:r>
                  <a:rPr lang="zh-CN" altLang="en-US" sz="1400" b="1" dirty="0">
                    <a:solidFill>
                      <a:schemeClr val="accent2"/>
                    </a:solidFill>
                  </a:rPr>
                  <a:t>输入标题文本</a:t>
                </a:r>
              </a:p>
            </p:txBody>
          </p:sp>
          <p:sp>
            <p:nvSpPr>
              <p:cNvPr id="76" name="Rectangle 65">
                <a:extLst>
                  <a:ext uri="{FF2B5EF4-FFF2-40B4-BE49-F238E27FC236}">
                    <a16:creationId xmlns:a16="http://schemas.microsoft.com/office/drawing/2014/main" id="{5396DCD1-4C7C-43BB-AFB4-624972E800E3}"/>
                  </a:ext>
                </a:extLst>
              </p:cNvPr>
              <p:cNvSpPr/>
              <p:nvPr/>
            </p:nvSpPr>
            <p:spPr>
              <a:xfrm>
                <a:off x="6729846" y="4150812"/>
                <a:ext cx="4745018" cy="485070"/>
              </a:xfrm>
              <a:prstGeom prst="rect">
                <a:avLst/>
              </a:prstGeom>
            </p:spPr>
            <p:txBody>
              <a:bodyPr wrap="square" lIns="144000" tIns="0" rIns="144000" bIns="0" anchor="t">
                <a:normAutofit/>
              </a:bodyPr>
              <a:lstStyle/>
              <a:p>
                <a:pPr>
                  <a:lnSpc>
                    <a:spcPct val="120000"/>
                  </a:lnSpc>
                </a:pPr>
                <a:r>
                  <a:rPr lang="zh-CN" altLang="en-US" sz="1050" dirty="0">
                    <a:solidFill>
                      <a:srgbClr val="000000"/>
                    </a:solidFill>
                  </a:rPr>
                  <a:t>请替换文字内容复制你的内容到此请替换文字内容复制你的内容到此</a:t>
                </a:r>
              </a:p>
            </p:txBody>
          </p:sp>
        </p:grpSp>
      </p:grpSp>
      <p:grpSp>
        <p:nvGrpSpPr>
          <p:cNvPr id="59" name="千图PPT彼岸天：ID 8661124库_组合 48">
            <a:extLst>
              <a:ext uri="{FF2B5EF4-FFF2-40B4-BE49-F238E27FC236}">
                <a16:creationId xmlns:a16="http://schemas.microsoft.com/office/drawing/2014/main" id="{09D17FBC-E17C-41B8-BE0F-CF0811456C33}"/>
              </a:ext>
            </a:extLst>
          </p:cNvPr>
          <p:cNvGrpSpPr/>
          <p:nvPr>
            <p:custDataLst>
              <p:tags r:id="rId3"/>
            </p:custDataLst>
          </p:nvPr>
        </p:nvGrpSpPr>
        <p:grpSpPr>
          <a:xfrm>
            <a:off x="5942008" y="3663954"/>
            <a:ext cx="5144233" cy="700515"/>
            <a:chOff x="5403632" y="4279235"/>
            <a:chExt cx="5144231" cy="700515"/>
          </a:xfrm>
        </p:grpSpPr>
        <p:grpSp>
          <p:nvGrpSpPr>
            <p:cNvPr id="67" name="Group 56">
              <a:extLst>
                <a:ext uri="{FF2B5EF4-FFF2-40B4-BE49-F238E27FC236}">
                  <a16:creationId xmlns:a16="http://schemas.microsoft.com/office/drawing/2014/main" id="{6E6CBA6B-2639-4DA9-954A-EA4A5DBB4FB1}"/>
                </a:ext>
              </a:extLst>
            </p:cNvPr>
            <p:cNvGrpSpPr/>
            <p:nvPr/>
          </p:nvGrpSpPr>
          <p:grpSpPr>
            <a:xfrm>
              <a:off x="5403632" y="4279235"/>
              <a:ext cx="399214" cy="399214"/>
              <a:chOff x="0" y="0"/>
              <a:chExt cx="767929" cy="767929"/>
            </a:xfrm>
          </p:grpSpPr>
          <p:sp>
            <p:nvSpPr>
              <p:cNvPr id="71" name="Freeform: Shape 60">
                <a:extLst>
                  <a:ext uri="{FF2B5EF4-FFF2-40B4-BE49-F238E27FC236}">
                    <a16:creationId xmlns:a16="http://schemas.microsoft.com/office/drawing/2014/main" id="{BD208106-BE24-48CC-8033-8C3882B19455}"/>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anchor="ctr"/>
              <a:lstStyle/>
              <a:p>
                <a:pPr algn="ctr"/>
                <a:endParaRPr/>
              </a:p>
            </p:txBody>
          </p:sp>
          <p:sp>
            <p:nvSpPr>
              <p:cNvPr id="72" name="Freeform: Shape 61">
                <a:extLst>
                  <a:ext uri="{FF2B5EF4-FFF2-40B4-BE49-F238E27FC236}">
                    <a16:creationId xmlns:a16="http://schemas.microsoft.com/office/drawing/2014/main" id="{FD6C3C09-2312-4327-8FD1-FCD62A83172D}"/>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grpSp>
          <p:nvGrpSpPr>
            <p:cNvPr id="68" name="Group 57">
              <a:extLst>
                <a:ext uri="{FF2B5EF4-FFF2-40B4-BE49-F238E27FC236}">
                  <a16:creationId xmlns:a16="http://schemas.microsoft.com/office/drawing/2014/main" id="{21222DD7-6699-4568-8C2C-CC0DDF924F9A}"/>
                </a:ext>
              </a:extLst>
            </p:cNvPr>
            <p:cNvGrpSpPr/>
            <p:nvPr/>
          </p:nvGrpSpPr>
          <p:grpSpPr>
            <a:xfrm>
              <a:off x="5802845" y="4279235"/>
              <a:ext cx="4745018" cy="700515"/>
              <a:chOff x="6729846" y="3935367"/>
              <a:chExt cx="4745018" cy="700515"/>
            </a:xfrm>
          </p:grpSpPr>
          <p:sp>
            <p:nvSpPr>
              <p:cNvPr id="69" name="Rectangle 58">
                <a:extLst>
                  <a:ext uri="{FF2B5EF4-FFF2-40B4-BE49-F238E27FC236}">
                    <a16:creationId xmlns:a16="http://schemas.microsoft.com/office/drawing/2014/main" id="{54B543DA-25CA-4D82-B0E3-F49293F306C9}"/>
                  </a:ext>
                </a:extLst>
              </p:cNvPr>
              <p:cNvSpPr/>
              <p:nvPr/>
            </p:nvSpPr>
            <p:spPr>
              <a:xfrm>
                <a:off x="6729846" y="3935367"/>
                <a:ext cx="1368030" cy="215444"/>
              </a:xfrm>
              <a:prstGeom prst="rect">
                <a:avLst/>
              </a:prstGeom>
            </p:spPr>
            <p:txBody>
              <a:bodyPr wrap="none" lIns="144000" tIns="0" rIns="144000" bIns="0" anchor="ctr">
                <a:normAutofit/>
              </a:bodyPr>
              <a:lstStyle/>
              <a:p>
                <a:r>
                  <a:rPr lang="zh-CN" altLang="en-US" sz="1400" b="1" dirty="0">
                    <a:solidFill>
                      <a:schemeClr val="accent3"/>
                    </a:solidFill>
                  </a:rPr>
                  <a:t>输入标题文本</a:t>
                </a:r>
              </a:p>
            </p:txBody>
          </p:sp>
          <p:sp>
            <p:nvSpPr>
              <p:cNvPr id="70" name="Rectangle 59">
                <a:extLst>
                  <a:ext uri="{FF2B5EF4-FFF2-40B4-BE49-F238E27FC236}">
                    <a16:creationId xmlns:a16="http://schemas.microsoft.com/office/drawing/2014/main" id="{8B591C58-6D44-4A14-B1BD-4051DDF7A9C7}"/>
                  </a:ext>
                </a:extLst>
              </p:cNvPr>
              <p:cNvSpPr/>
              <p:nvPr/>
            </p:nvSpPr>
            <p:spPr>
              <a:xfrm>
                <a:off x="6729846" y="4150812"/>
                <a:ext cx="4745018" cy="485070"/>
              </a:xfrm>
              <a:prstGeom prst="rect">
                <a:avLst/>
              </a:prstGeom>
            </p:spPr>
            <p:txBody>
              <a:bodyPr wrap="square" lIns="144000" tIns="0" rIns="144000" bIns="0" anchor="t">
                <a:normAutofit/>
              </a:bodyPr>
              <a:lstStyle/>
              <a:p>
                <a:pPr>
                  <a:lnSpc>
                    <a:spcPct val="120000"/>
                  </a:lnSpc>
                </a:pPr>
                <a:r>
                  <a:rPr lang="zh-CN" altLang="en-US" sz="1050" dirty="0">
                    <a:solidFill>
                      <a:srgbClr val="000000"/>
                    </a:solidFill>
                  </a:rPr>
                  <a:t>请替换文字内容复制你的内容到此请替换文字内容复制你的内容到此</a:t>
                </a:r>
              </a:p>
            </p:txBody>
          </p:sp>
        </p:grpSp>
      </p:grpSp>
      <p:grpSp>
        <p:nvGrpSpPr>
          <p:cNvPr id="60" name="千图PPT彼岸天：ID 8661124库_组合 49">
            <a:extLst>
              <a:ext uri="{FF2B5EF4-FFF2-40B4-BE49-F238E27FC236}">
                <a16:creationId xmlns:a16="http://schemas.microsoft.com/office/drawing/2014/main" id="{040DEE89-3264-49B7-A7BB-9C823B50FBEA}"/>
              </a:ext>
            </a:extLst>
          </p:cNvPr>
          <p:cNvGrpSpPr/>
          <p:nvPr>
            <p:custDataLst>
              <p:tags r:id="rId4"/>
            </p:custDataLst>
          </p:nvPr>
        </p:nvGrpSpPr>
        <p:grpSpPr>
          <a:xfrm>
            <a:off x="5942008" y="4552271"/>
            <a:ext cx="5144233" cy="700515"/>
            <a:chOff x="5403632" y="4279235"/>
            <a:chExt cx="5144231" cy="700515"/>
          </a:xfrm>
        </p:grpSpPr>
        <p:grpSp>
          <p:nvGrpSpPr>
            <p:cNvPr id="61" name="Group 50">
              <a:extLst>
                <a:ext uri="{FF2B5EF4-FFF2-40B4-BE49-F238E27FC236}">
                  <a16:creationId xmlns:a16="http://schemas.microsoft.com/office/drawing/2014/main" id="{7009E6D7-7DE1-4F4B-A943-B86D10ECA61A}"/>
                </a:ext>
              </a:extLst>
            </p:cNvPr>
            <p:cNvGrpSpPr/>
            <p:nvPr/>
          </p:nvGrpSpPr>
          <p:grpSpPr>
            <a:xfrm>
              <a:off x="5403632" y="4279235"/>
              <a:ext cx="399214" cy="399214"/>
              <a:chOff x="0" y="0"/>
              <a:chExt cx="767929" cy="767929"/>
            </a:xfrm>
          </p:grpSpPr>
          <p:sp>
            <p:nvSpPr>
              <p:cNvPr id="65" name="Freeform: Shape 54">
                <a:extLst>
                  <a:ext uri="{FF2B5EF4-FFF2-40B4-BE49-F238E27FC236}">
                    <a16:creationId xmlns:a16="http://schemas.microsoft.com/office/drawing/2014/main" id="{60723527-828A-498B-B335-9F9B9117AE50}"/>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anchor="ctr"/>
              <a:lstStyle/>
              <a:p>
                <a:pPr algn="ctr"/>
                <a:endParaRPr/>
              </a:p>
            </p:txBody>
          </p:sp>
          <p:sp>
            <p:nvSpPr>
              <p:cNvPr id="66" name="Freeform: Shape 55">
                <a:extLst>
                  <a:ext uri="{FF2B5EF4-FFF2-40B4-BE49-F238E27FC236}">
                    <a16:creationId xmlns:a16="http://schemas.microsoft.com/office/drawing/2014/main" id="{D8888D92-C48B-4C4B-AB65-C26795531287}"/>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grpSp>
          <p:nvGrpSpPr>
            <p:cNvPr id="62" name="Group 51">
              <a:extLst>
                <a:ext uri="{FF2B5EF4-FFF2-40B4-BE49-F238E27FC236}">
                  <a16:creationId xmlns:a16="http://schemas.microsoft.com/office/drawing/2014/main" id="{3C3111F5-304C-420C-9FFC-E7BF79CE25C3}"/>
                </a:ext>
              </a:extLst>
            </p:cNvPr>
            <p:cNvGrpSpPr/>
            <p:nvPr/>
          </p:nvGrpSpPr>
          <p:grpSpPr>
            <a:xfrm>
              <a:off x="5802845" y="4279235"/>
              <a:ext cx="4745018" cy="700515"/>
              <a:chOff x="6729846" y="3935367"/>
              <a:chExt cx="4745018" cy="700515"/>
            </a:xfrm>
          </p:grpSpPr>
          <p:sp>
            <p:nvSpPr>
              <p:cNvPr id="63" name="Rectangle 52">
                <a:extLst>
                  <a:ext uri="{FF2B5EF4-FFF2-40B4-BE49-F238E27FC236}">
                    <a16:creationId xmlns:a16="http://schemas.microsoft.com/office/drawing/2014/main" id="{409DCCAB-8AF9-4A26-A5AF-E895DDD99FB0}"/>
                  </a:ext>
                </a:extLst>
              </p:cNvPr>
              <p:cNvSpPr/>
              <p:nvPr/>
            </p:nvSpPr>
            <p:spPr>
              <a:xfrm>
                <a:off x="6729846" y="3935367"/>
                <a:ext cx="1368030" cy="215444"/>
              </a:xfrm>
              <a:prstGeom prst="rect">
                <a:avLst/>
              </a:prstGeom>
            </p:spPr>
            <p:txBody>
              <a:bodyPr wrap="none" lIns="144000" tIns="0" rIns="144000" bIns="0" anchor="ctr">
                <a:normAutofit/>
              </a:bodyPr>
              <a:lstStyle/>
              <a:p>
                <a:r>
                  <a:rPr lang="zh-CN" altLang="en-US" sz="1400" b="1" dirty="0">
                    <a:solidFill>
                      <a:schemeClr val="accent4"/>
                    </a:solidFill>
                  </a:rPr>
                  <a:t>输入标题文本</a:t>
                </a:r>
              </a:p>
            </p:txBody>
          </p:sp>
          <p:sp>
            <p:nvSpPr>
              <p:cNvPr id="64" name="Rectangle 53">
                <a:extLst>
                  <a:ext uri="{FF2B5EF4-FFF2-40B4-BE49-F238E27FC236}">
                    <a16:creationId xmlns:a16="http://schemas.microsoft.com/office/drawing/2014/main" id="{88429479-3830-47B2-A8EF-EAF8AA7EAD5F}"/>
                  </a:ext>
                </a:extLst>
              </p:cNvPr>
              <p:cNvSpPr/>
              <p:nvPr/>
            </p:nvSpPr>
            <p:spPr>
              <a:xfrm>
                <a:off x="6729846" y="4150812"/>
                <a:ext cx="4745018" cy="485070"/>
              </a:xfrm>
              <a:prstGeom prst="rect">
                <a:avLst/>
              </a:prstGeom>
            </p:spPr>
            <p:txBody>
              <a:bodyPr wrap="square" lIns="144000" tIns="0" rIns="144000" bIns="0" anchor="t">
                <a:normAutofit/>
              </a:bodyPr>
              <a:lstStyle/>
              <a:p>
                <a:pPr>
                  <a:lnSpc>
                    <a:spcPct val="120000"/>
                  </a:lnSpc>
                </a:pPr>
                <a:r>
                  <a:rPr lang="zh-CN" altLang="en-US" sz="1050" dirty="0">
                    <a:solidFill>
                      <a:srgbClr val="000000"/>
                    </a:solidFill>
                  </a:rPr>
                  <a:t>请替换文字内容复制你的内容到此请替换文字内容复制你的内容到此</a:t>
                </a:r>
              </a:p>
            </p:txBody>
          </p:sp>
        </p:grpSp>
      </p:grpSp>
      <p:grpSp>
        <p:nvGrpSpPr>
          <p:cNvPr id="6" name="千图PPT彼岸天：ID 8661124库_组合 84">
            <a:extLst>
              <a:ext uri="{FF2B5EF4-FFF2-40B4-BE49-F238E27FC236}">
                <a16:creationId xmlns:a16="http://schemas.microsoft.com/office/drawing/2014/main" id="{6DD54D7F-6F9B-470F-980B-2C7CC0D8FACE}"/>
              </a:ext>
            </a:extLst>
          </p:cNvPr>
          <p:cNvGrpSpPr/>
          <p:nvPr>
            <p:custDataLst>
              <p:tags r:id="rId5"/>
            </p:custDataLst>
          </p:nvPr>
        </p:nvGrpSpPr>
        <p:grpSpPr>
          <a:xfrm>
            <a:off x="1094732" y="1489071"/>
            <a:ext cx="3784605" cy="3830536"/>
            <a:chOff x="1365304" y="1322527"/>
            <a:chExt cx="2604722" cy="2636334"/>
          </a:xfrm>
        </p:grpSpPr>
        <p:grpSp>
          <p:nvGrpSpPr>
            <p:cNvPr id="19" name="Group 85">
              <a:extLst>
                <a:ext uri="{FF2B5EF4-FFF2-40B4-BE49-F238E27FC236}">
                  <a16:creationId xmlns:a16="http://schemas.microsoft.com/office/drawing/2014/main" id="{7CE1D1AE-9207-47DE-BD06-52F4E8C55ED2}"/>
                </a:ext>
              </a:extLst>
            </p:cNvPr>
            <p:cNvGrpSpPr/>
            <p:nvPr/>
          </p:nvGrpSpPr>
          <p:grpSpPr>
            <a:xfrm>
              <a:off x="1365304" y="1322527"/>
              <a:ext cx="2604722" cy="2636334"/>
              <a:chOff x="4951411" y="1311276"/>
              <a:chExt cx="4184652" cy="4235449"/>
            </a:xfrm>
          </p:grpSpPr>
          <p:sp>
            <p:nvSpPr>
              <p:cNvPr id="23" name="Straight Connector 89">
                <a:extLst>
                  <a:ext uri="{FF2B5EF4-FFF2-40B4-BE49-F238E27FC236}">
                    <a16:creationId xmlns:a16="http://schemas.microsoft.com/office/drawing/2014/main" id="{3EBD1F68-B2D1-41AE-84C6-66E389AFB52F}"/>
                  </a:ext>
                </a:extLst>
              </p:cNvPr>
              <p:cNvSpPr>
                <a:spLocks/>
              </p:cNvSpPr>
              <p:nvPr/>
            </p:nvSpPr>
            <p:spPr bwMode="auto">
              <a:xfrm flipH="1" flipV="1">
                <a:off x="6943725" y="1311276"/>
                <a:ext cx="1130300" cy="26670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24" name="Freeform: Shape 90">
                <a:extLst>
                  <a:ext uri="{FF2B5EF4-FFF2-40B4-BE49-F238E27FC236}">
                    <a16:creationId xmlns:a16="http://schemas.microsoft.com/office/drawing/2014/main" id="{3D7B7A69-5C84-4D95-ABC6-5F81B479402B}"/>
                  </a:ext>
                </a:extLst>
              </p:cNvPr>
              <p:cNvSpPr>
                <a:spLocks/>
              </p:cNvSpPr>
              <p:nvPr/>
            </p:nvSpPr>
            <p:spPr bwMode="auto">
              <a:xfrm>
                <a:off x="8074025" y="1577976"/>
                <a:ext cx="1062038" cy="1800225"/>
              </a:xfrm>
              <a:custGeom>
                <a:avLst/>
                <a:gdLst>
                  <a:gd name="T0" fmla="*/ 669 w 669"/>
                  <a:gd name="T1" fmla="*/ 1134 h 1134"/>
                  <a:gd name="T2" fmla="*/ 591 w 669"/>
                  <a:gd name="T3" fmla="*/ 550 h 1134"/>
                  <a:gd name="T4" fmla="*/ 0 w 669"/>
                  <a:gd name="T5" fmla="*/ 0 h 1134"/>
                </a:gdLst>
                <a:ahLst/>
                <a:cxnLst>
                  <a:cxn ang="0">
                    <a:pos x="T0" y="T1"/>
                  </a:cxn>
                  <a:cxn ang="0">
                    <a:pos x="T2" y="T3"/>
                  </a:cxn>
                  <a:cxn ang="0">
                    <a:pos x="T4" y="T5"/>
                  </a:cxn>
                </a:cxnLst>
                <a:rect l="0" t="0" r="r" b="b"/>
                <a:pathLst>
                  <a:path w="669" h="1134">
                    <a:moveTo>
                      <a:pt x="669" y="1134"/>
                    </a:moveTo>
                    <a:lnTo>
                      <a:pt x="591" y="550"/>
                    </a:lnTo>
                    <a:lnTo>
                      <a:pt x="0" y="0"/>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25" name="Freeform: Shape 91">
                <a:extLst>
                  <a:ext uri="{FF2B5EF4-FFF2-40B4-BE49-F238E27FC236}">
                    <a16:creationId xmlns:a16="http://schemas.microsoft.com/office/drawing/2014/main" id="{BB7F96AB-16C7-4B53-A10F-487AC06DBE57}"/>
                  </a:ext>
                </a:extLst>
              </p:cNvPr>
              <p:cNvSpPr>
                <a:spLocks/>
              </p:cNvSpPr>
              <p:nvPr/>
            </p:nvSpPr>
            <p:spPr bwMode="auto">
              <a:xfrm>
                <a:off x="6048374" y="3378201"/>
                <a:ext cx="3087688" cy="2168524"/>
              </a:xfrm>
              <a:custGeom>
                <a:avLst/>
                <a:gdLst>
                  <a:gd name="T0" fmla="*/ 0 w 1945"/>
                  <a:gd name="T1" fmla="*/ 1276 h 1366"/>
                  <a:gd name="T2" fmla="*/ 830 w 1945"/>
                  <a:gd name="T3" fmla="*/ 1366 h 1366"/>
                  <a:gd name="T4" fmla="*/ 1305 w 1945"/>
                  <a:gd name="T5" fmla="*/ 1162 h 1366"/>
                  <a:gd name="T6" fmla="*/ 1804 w 1945"/>
                  <a:gd name="T7" fmla="*/ 737 h 1366"/>
                  <a:gd name="T8" fmla="*/ 1945 w 1945"/>
                  <a:gd name="T9" fmla="*/ 0 h 1366"/>
                </a:gdLst>
                <a:ahLst/>
                <a:cxnLst>
                  <a:cxn ang="0">
                    <a:pos x="T0" y="T1"/>
                  </a:cxn>
                  <a:cxn ang="0">
                    <a:pos x="T2" y="T3"/>
                  </a:cxn>
                  <a:cxn ang="0">
                    <a:pos x="T4" y="T5"/>
                  </a:cxn>
                  <a:cxn ang="0">
                    <a:pos x="T6" y="T7"/>
                  </a:cxn>
                  <a:cxn ang="0">
                    <a:pos x="T8" y="T9"/>
                  </a:cxn>
                </a:cxnLst>
                <a:rect l="0" t="0" r="r" b="b"/>
                <a:pathLst>
                  <a:path w="1945" h="1366">
                    <a:moveTo>
                      <a:pt x="0" y="1276"/>
                    </a:moveTo>
                    <a:lnTo>
                      <a:pt x="830" y="1366"/>
                    </a:lnTo>
                    <a:lnTo>
                      <a:pt x="1305" y="1162"/>
                    </a:lnTo>
                    <a:lnTo>
                      <a:pt x="1804" y="737"/>
                    </a:lnTo>
                    <a:lnTo>
                      <a:pt x="1945" y="0"/>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26" name="Straight Connector 92">
                <a:extLst>
                  <a:ext uri="{FF2B5EF4-FFF2-40B4-BE49-F238E27FC236}">
                    <a16:creationId xmlns:a16="http://schemas.microsoft.com/office/drawing/2014/main" id="{37DF9240-1BF6-4FF8-A7D3-BF58E68B880D}"/>
                  </a:ext>
                </a:extLst>
              </p:cNvPr>
              <p:cNvSpPr>
                <a:spLocks/>
              </p:cNvSpPr>
              <p:nvPr/>
            </p:nvSpPr>
            <p:spPr bwMode="auto">
              <a:xfrm>
                <a:off x="5118100" y="4216401"/>
                <a:ext cx="930275" cy="118745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27" name="Freeform: Shape 93">
                <a:extLst>
                  <a:ext uri="{FF2B5EF4-FFF2-40B4-BE49-F238E27FC236}">
                    <a16:creationId xmlns:a16="http://schemas.microsoft.com/office/drawing/2014/main" id="{C7C77D2F-F05E-4FE4-BF25-DFD204AA8CF4}"/>
                  </a:ext>
                </a:extLst>
              </p:cNvPr>
              <p:cNvSpPr>
                <a:spLocks/>
              </p:cNvSpPr>
              <p:nvPr/>
            </p:nvSpPr>
            <p:spPr bwMode="auto">
              <a:xfrm>
                <a:off x="4951411" y="2489105"/>
                <a:ext cx="166691" cy="1727299"/>
              </a:xfrm>
              <a:custGeom>
                <a:avLst/>
                <a:gdLst>
                  <a:gd name="T0" fmla="*/ 609 w 609"/>
                  <a:gd name="T1" fmla="*/ 0 h 1611"/>
                  <a:gd name="T2" fmla="*/ 592 w 609"/>
                  <a:gd name="T3" fmla="*/ 5 h 1611"/>
                  <a:gd name="T4" fmla="*/ 313 w 609"/>
                  <a:gd name="T5" fmla="*/ 392 h 1611"/>
                  <a:gd name="T6" fmla="*/ 52 w 609"/>
                  <a:gd name="T7" fmla="*/ 523 h 1611"/>
                  <a:gd name="T8" fmla="*/ 0 w 609"/>
                  <a:gd name="T9" fmla="*/ 1132 h 1611"/>
                  <a:gd name="T10" fmla="*/ 105 w 609"/>
                  <a:gd name="T11" fmla="*/ 1611 h 1611"/>
                  <a:gd name="connsiteX0" fmla="*/ 10000 w 10018"/>
                  <a:gd name="connsiteY0" fmla="*/ 0 h 10000"/>
                  <a:gd name="connsiteX1" fmla="*/ 10018 w 10018"/>
                  <a:gd name="connsiteY1" fmla="*/ 1358 h 10000"/>
                  <a:gd name="connsiteX2" fmla="*/ 5140 w 10018"/>
                  <a:gd name="connsiteY2" fmla="*/ 2433 h 10000"/>
                  <a:gd name="connsiteX3" fmla="*/ 854 w 10018"/>
                  <a:gd name="connsiteY3" fmla="*/ 3246 h 10000"/>
                  <a:gd name="connsiteX4" fmla="*/ 0 w 10018"/>
                  <a:gd name="connsiteY4" fmla="*/ 7027 h 10000"/>
                  <a:gd name="connsiteX5" fmla="*/ 1724 w 10018"/>
                  <a:gd name="connsiteY5" fmla="*/ 10000 h 10000"/>
                  <a:gd name="connsiteX0" fmla="*/ 12868 w 12868"/>
                  <a:gd name="connsiteY0" fmla="*/ 0 h 9028"/>
                  <a:gd name="connsiteX1" fmla="*/ 10018 w 12868"/>
                  <a:gd name="connsiteY1" fmla="*/ 386 h 9028"/>
                  <a:gd name="connsiteX2" fmla="*/ 5140 w 12868"/>
                  <a:gd name="connsiteY2" fmla="*/ 1461 h 9028"/>
                  <a:gd name="connsiteX3" fmla="*/ 854 w 12868"/>
                  <a:gd name="connsiteY3" fmla="*/ 2274 h 9028"/>
                  <a:gd name="connsiteX4" fmla="*/ 0 w 12868"/>
                  <a:gd name="connsiteY4" fmla="*/ 6055 h 9028"/>
                  <a:gd name="connsiteX5" fmla="*/ 1724 w 12868"/>
                  <a:gd name="connsiteY5" fmla="*/ 9028 h 9028"/>
                  <a:gd name="connsiteX0" fmla="*/ 7785 w 7785"/>
                  <a:gd name="connsiteY0" fmla="*/ 0 h 9572"/>
                  <a:gd name="connsiteX1" fmla="*/ 3994 w 7785"/>
                  <a:gd name="connsiteY1" fmla="*/ 1190 h 9572"/>
                  <a:gd name="connsiteX2" fmla="*/ 664 w 7785"/>
                  <a:gd name="connsiteY2" fmla="*/ 2091 h 9572"/>
                  <a:gd name="connsiteX3" fmla="*/ 0 w 7785"/>
                  <a:gd name="connsiteY3" fmla="*/ 6279 h 9572"/>
                  <a:gd name="connsiteX4" fmla="*/ 1340 w 7785"/>
                  <a:gd name="connsiteY4" fmla="*/ 9572 h 9572"/>
                  <a:gd name="connsiteX0" fmla="*/ 5130 w 5130"/>
                  <a:gd name="connsiteY0" fmla="*/ 0 h 8757"/>
                  <a:gd name="connsiteX1" fmla="*/ 853 w 5130"/>
                  <a:gd name="connsiteY1" fmla="*/ 941 h 8757"/>
                  <a:gd name="connsiteX2" fmla="*/ 0 w 5130"/>
                  <a:gd name="connsiteY2" fmla="*/ 5317 h 8757"/>
                  <a:gd name="connsiteX3" fmla="*/ 1721 w 5130"/>
                  <a:gd name="connsiteY3" fmla="*/ 8757 h 8757"/>
                  <a:gd name="connsiteX0" fmla="*/ 1663 w 3355"/>
                  <a:gd name="connsiteY0" fmla="*/ 0 h 8925"/>
                  <a:gd name="connsiteX1" fmla="*/ 0 w 3355"/>
                  <a:gd name="connsiteY1" fmla="*/ 4997 h 8925"/>
                  <a:gd name="connsiteX2" fmla="*/ 3355 w 3355"/>
                  <a:gd name="connsiteY2" fmla="*/ 8925 h 8925"/>
                </a:gdLst>
                <a:ahLst/>
                <a:cxnLst>
                  <a:cxn ang="0">
                    <a:pos x="connsiteX0" y="connsiteY0"/>
                  </a:cxn>
                  <a:cxn ang="0">
                    <a:pos x="connsiteX1" y="connsiteY1"/>
                  </a:cxn>
                  <a:cxn ang="0">
                    <a:pos x="connsiteX2" y="connsiteY2"/>
                  </a:cxn>
                </a:cxnLst>
                <a:rect l="l" t="t" r="r" b="b"/>
                <a:pathLst>
                  <a:path w="3355" h="8925">
                    <a:moveTo>
                      <a:pt x="1663" y="0"/>
                    </a:moveTo>
                    <a:lnTo>
                      <a:pt x="0" y="4997"/>
                    </a:lnTo>
                    <a:lnTo>
                      <a:pt x="3355" y="8925"/>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28" name="Straight Connector 94">
                <a:extLst>
                  <a:ext uri="{FF2B5EF4-FFF2-40B4-BE49-F238E27FC236}">
                    <a16:creationId xmlns:a16="http://schemas.microsoft.com/office/drawing/2014/main" id="{E63D6880-C499-472B-9E37-9521843C925A}"/>
                  </a:ext>
                </a:extLst>
              </p:cNvPr>
              <p:cNvSpPr>
                <a:spLocks/>
              </p:cNvSpPr>
              <p:nvPr/>
            </p:nvSpPr>
            <p:spPr bwMode="auto">
              <a:xfrm flipH="1">
                <a:off x="5918200" y="1311276"/>
                <a:ext cx="1025525" cy="34766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29" name="Freeform: Shape 95">
                <a:extLst>
                  <a:ext uri="{FF2B5EF4-FFF2-40B4-BE49-F238E27FC236}">
                    <a16:creationId xmlns:a16="http://schemas.microsoft.com/office/drawing/2014/main" id="{FEA59BAB-0D81-4600-9B8D-B5814E43319D}"/>
                  </a:ext>
                </a:extLst>
              </p:cNvPr>
              <p:cNvSpPr>
                <a:spLocks/>
              </p:cNvSpPr>
              <p:nvPr/>
            </p:nvSpPr>
            <p:spPr bwMode="auto">
              <a:xfrm>
                <a:off x="5919695" y="1547849"/>
                <a:ext cx="2159653" cy="120556"/>
              </a:xfrm>
              <a:custGeom>
                <a:avLst/>
                <a:gdLst>
                  <a:gd name="T0" fmla="*/ 0 w 1375"/>
                  <a:gd name="T1" fmla="*/ 69 h 119"/>
                  <a:gd name="T2" fmla="*/ 0 w 1375"/>
                  <a:gd name="T3" fmla="*/ 69 h 119"/>
                  <a:gd name="T4" fmla="*/ 681 w 1375"/>
                  <a:gd name="T5" fmla="*/ 0 h 119"/>
                  <a:gd name="T6" fmla="*/ 681 w 1375"/>
                  <a:gd name="T7" fmla="*/ 0 h 119"/>
                  <a:gd name="T8" fmla="*/ 1375 w 1375"/>
                  <a:gd name="T9" fmla="*/ 13 h 119"/>
                  <a:gd name="T10" fmla="*/ 1279 w 1375"/>
                  <a:gd name="T11" fmla="*/ 119 h 119"/>
                  <a:gd name="connsiteX0" fmla="*/ 0 w 10000"/>
                  <a:gd name="connsiteY0" fmla="*/ 5798 h 12759"/>
                  <a:gd name="connsiteX1" fmla="*/ 0 w 10000"/>
                  <a:gd name="connsiteY1" fmla="*/ 5798 h 12759"/>
                  <a:gd name="connsiteX2" fmla="*/ 4953 w 10000"/>
                  <a:gd name="connsiteY2" fmla="*/ 0 h 12759"/>
                  <a:gd name="connsiteX3" fmla="*/ 4953 w 10000"/>
                  <a:gd name="connsiteY3" fmla="*/ 0 h 12759"/>
                  <a:gd name="connsiteX4" fmla="*/ 10000 w 10000"/>
                  <a:gd name="connsiteY4" fmla="*/ 1092 h 12759"/>
                  <a:gd name="connsiteX5" fmla="*/ 9413 w 10000"/>
                  <a:gd name="connsiteY5" fmla="*/ 12759 h 12759"/>
                  <a:gd name="connsiteX0" fmla="*/ 0 w 10000"/>
                  <a:gd name="connsiteY0" fmla="*/ 5798 h 5798"/>
                  <a:gd name="connsiteX1" fmla="*/ 0 w 10000"/>
                  <a:gd name="connsiteY1" fmla="*/ 5798 h 5798"/>
                  <a:gd name="connsiteX2" fmla="*/ 4953 w 10000"/>
                  <a:gd name="connsiteY2" fmla="*/ 0 h 5798"/>
                  <a:gd name="connsiteX3" fmla="*/ 4953 w 10000"/>
                  <a:gd name="connsiteY3" fmla="*/ 0 h 5798"/>
                  <a:gd name="connsiteX4" fmla="*/ 10000 w 10000"/>
                  <a:gd name="connsiteY4" fmla="*/ 1092 h 57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5798">
                    <a:moveTo>
                      <a:pt x="0" y="5798"/>
                    </a:moveTo>
                    <a:lnTo>
                      <a:pt x="0" y="5798"/>
                    </a:lnTo>
                    <a:lnTo>
                      <a:pt x="4953" y="0"/>
                    </a:lnTo>
                    <a:lnTo>
                      <a:pt x="4953" y="0"/>
                    </a:lnTo>
                    <a:lnTo>
                      <a:pt x="10000" y="1092"/>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30" name="Freeform: Shape 96">
                <a:extLst>
                  <a:ext uri="{FF2B5EF4-FFF2-40B4-BE49-F238E27FC236}">
                    <a16:creationId xmlns:a16="http://schemas.microsoft.com/office/drawing/2014/main" id="{042F2F5D-A26B-448D-92FF-33CE77C5330D}"/>
                  </a:ext>
                </a:extLst>
              </p:cNvPr>
              <p:cNvSpPr>
                <a:spLocks/>
              </p:cNvSpPr>
              <p:nvPr/>
            </p:nvSpPr>
            <p:spPr bwMode="auto">
              <a:xfrm>
                <a:off x="5765799" y="3549651"/>
                <a:ext cx="282575" cy="1854200"/>
              </a:xfrm>
              <a:custGeom>
                <a:avLst/>
                <a:gdLst>
                  <a:gd name="T0" fmla="*/ 0 w 178"/>
                  <a:gd name="T1" fmla="*/ 0 h 1168"/>
                  <a:gd name="T2" fmla="*/ 144 w 178"/>
                  <a:gd name="T3" fmla="*/ 792 h 1168"/>
                  <a:gd name="T4" fmla="*/ 178 w 178"/>
                  <a:gd name="T5" fmla="*/ 1168 h 1168"/>
                </a:gdLst>
                <a:ahLst/>
                <a:cxnLst>
                  <a:cxn ang="0">
                    <a:pos x="T0" y="T1"/>
                  </a:cxn>
                  <a:cxn ang="0">
                    <a:pos x="T2" y="T3"/>
                  </a:cxn>
                  <a:cxn ang="0">
                    <a:pos x="T4" y="T5"/>
                  </a:cxn>
                </a:cxnLst>
                <a:rect l="0" t="0" r="r" b="b"/>
                <a:pathLst>
                  <a:path w="178" h="1168">
                    <a:moveTo>
                      <a:pt x="0" y="0"/>
                    </a:moveTo>
                    <a:lnTo>
                      <a:pt x="144" y="792"/>
                    </a:lnTo>
                    <a:lnTo>
                      <a:pt x="178" y="1168"/>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31" name="Freeform: Shape 97">
                <a:extLst>
                  <a:ext uri="{FF2B5EF4-FFF2-40B4-BE49-F238E27FC236}">
                    <a16:creationId xmlns:a16="http://schemas.microsoft.com/office/drawing/2014/main" id="{5B5F0BAE-8113-422E-8DF2-9F5181877093}"/>
                  </a:ext>
                </a:extLst>
              </p:cNvPr>
              <p:cNvSpPr>
                <a:spLocks/>
              </p:cNvSpPr>
              <p:nvPr/>
            </p:nvSpPr>
            <p:spPr bwMode="auto">
              <a:xfrm>
                <a:off x="5765799" y="1666876"/>
                <a:ext cx="209550" cy="1882775"/>
              </a:xfrm>
              <a:custGeom>
                <a:avLst/>
                <a:gdLst>
                  <a:gd name="T0" fmla="*/ 79 w 132"/>
                  <a:gd name="T1" fmla="*/ 0 h 1186"/>
                  <a:gd name="T2" fmla="*/ 132 w 132"/>
                  <a:gd name="T3" fmla="*/ 368 h 1186"/>
                  <a:gd name="T4" fmla="*/ 0 w 132"/>
                  <a:gd name="T5" fmla="*/ 1186 h 1186"/>
                </a:gdLst>
                <a:ahLst/>
                <a:cxnLst>
                  <a:cxn ang="0">
                    <a:pos x="T0" y="T1"/>
                  </a:cxn>
                  <a:cxn ang="0">
                    <a:pos x="T2" y="T3"/>
                  </a:cxn>
                  <a:cxn ang="0">
                    <a:pos x="T4" y="T5"/>
                  </a:cxn>
                </a:cxnLst>
                <a:rect l="0" t="0" r="r" b="b"/>
                <a:pathLst>
                  <a:path w="132" h="1186">
                    <a:moveTo>
                      <a:pt x="79" y="0"/>
                    </a:moveTo>
                    <a:lnTo>
                      <a:pt x="132" y="368"/>
                    </a:lnTo>
                    <a:lnTo>
                      <a:pt x="0" y="1186"/>
                    </a:lnTo>
                  </a:path>
                </a:pathLst>
              </a:custGeom>
              <a:noFill/>
              <a:ln w="12700">
                <a:solidFill>
                  <a:schemeClr val="bg1">
                    <a:lumMod val="65000"/>
                    <a:alpha val="54000"/>
                  </a:schemeClr>
                </a:solidFill>
                <a:prstDash val="solid"/>
                <a:round/>
                <a:headEnd type="none"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32" name="Freeform: Shape 98">
                <a:extLst>
                  <a:ext uri="{FF2B5EF4-FFF2-40B4-BE49-F238E27FC236}">
                    <a16:creationId xmlns:a16="http://schemas.microsoft.com/office/drawing/2014/main" id="{447CF8DF-D1B6-401F-97BE-F41E2456C10B}"/>
                  </a:ext>
                </a:extLst>
              </p:cNvPr>
              <p:cNvSpPr>
                <a:spLocks/>
              </p:cNvSpPr>
              <p:nvPr/>
            </p:nvSpPr>
            <p:spPr bwMode="auto">
              <a:xfrm>
                <a:off x="6889749" y="4346575"/>
                <a:ext cx="476270" cy="1200150"/>
              </a:xfrm>
              <a:custGeom>
                <a:avLst/>
                <a:gdLst>
                  <a:gd name="T0" fmla="*/ 0 w 398"/>
                  <a:gd name="T1" fmla="*/ 0 h 756"/>
                  <a:gd name="T2" fmla="*/ 219 w 398"/>
                  <a:gd name="T3" fmla="*/ 591 h 756"/>
                  <a:gd name="T4" fmla="*/ 300 w 398"/>
                  <a:gd name="T5" fmla="*/ 756 h 756"/>
                  <a:gd name="T6" fmla="*/ 398 w 398"/>
                  <a:gd name="T7" fmla="*/ 595 h 756"/>
                  <a:gd name="connsiteX0" fmla="*/ 0 w 13102"/>
                  <a:gd name="connsiteY0" fmla="*/ 0 h 10000"/>
                  <a:gd name="connsiteX1" fmla="*/ 5503 w 13102"/>
                  <a:gd name="connsiteY1" fmla="*/ 7817 h 10000"/>
                  <a:gd name="connsiteX2" fmla="*/ 7538 w 13102"/>
                  <a:gd name="connsiteY2" fmla="*/ 10000 h 10000"/>
                  <a:gd name="connsiteX3" fmla="*/ 13102 w 13102"/>
                  <a:gd name="connsiteY3" fmla="*/ 9384 h 10000"/>
                  <a:gd name="connsiteX0" fmla="*/ 0 w 7538"/>
                  <a:gd name="connsiteY0" fmla="*/ 0 h 10000"/>
                  <a:gd name="connsiteX1" fmla="*/ 5503 w 7538"/>
                  <a:gd name="connsiteY1" fmla="*/ 7817 h 10000"/>
                  <a:gd name="connsiteX2" fmla="*/ 7538 w 7538"/>
                  <a:gd name="connsiteY2" fmla="*/ 10000 h 10000"/>
                </a:gdLst>
                <a:ahLst/>
                <a:cxnLst>
                  <a:cxn ang="0">
                    <a:pos x="connsiteX0" y="connsiteY0"/>
                  </a:cxn>
                  <a:cxn ang="0">
                    <a:pos x="connsiteX1" y="connsiteY1"/>
                  </a:cxn>
                  <a:cxn ang="0">
                    <a:pos x="connsiteX2" y="connsiteY2"/>
                  </a:cxn>
                </a:cxnLst>
                <a:rect l="l" t="t" r="r" b="b"/>
                <a:pathLst>
                  <a:path w="7538" h="10000">
                    <a:moveTo>
                      <a:pt x="0" y="0"/>
                    </a:moveTo>
                    <a:lnTo>
                      <a:pt x="5503" y="7817"/>
                    </a:lnTo>
                    <a:lnTo>
                      <a:pt x="7538" y="10000"/>
                    </a:lnTo>
                  </a:path>
                </a:pathLst>
              </a:custGeom>
              <a:noFill/>
              <a:ln w="12700">
                <a:solidFill>
                  <a:schemeClr val="bg1">
                    <a:lumMod val="65000"/>
                    <a:alpha val="54000"/>
                  </a:schemeClr>
                </a:solidFill>
                <a:prstDash val="solid"/>
                <a:round/>
                <a:headEnd type="oval"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33" name="Freeform: Shape 99">
                <a:extLst>
                  <a:ext uri="{FF2B5EF4-FFF2-40B4-BE49-F238E27FC236}">
                    <a16:creationId xmlns:a16="http://schemas.microsoft.com/office/drawing/2014/main" id="{6E362A47-4C30-4223-A547-296DD876FDE3}"/>
                  </a:ext>
                </a:extLst>
              </p:cNvPr>
              <p:cNvSpPr>
                <a:spLocks/>
              </p:cNvSpPr>
              <p:nvPr/>
            </p:nvSpPr>
            <p:spPr bwMode="auto">
              <a:xfrm>
                <a:off x="6889750" y="1557339"/>
                <a:ext cx="523875" cy="2789238"/>
              </a:xfrm>
              <a:custGeom>
                <a:avLst/>
                <a:gdLst>
                  <a:gd name="T0" fmla="*/ 52 w 330"/>
                  <a:gd name="T1" fmla="*/ 0 h 1757"/>
                  <a:gd name="T2" fmla="*/ 330 w 330"/>
                  <a:gd name="T3" fmla="*/ 664 h 1757"/>
                  <a:gd name="T4" fmla="*/ 0 w 330"/>
                  <a:gd name="T5" fmla="*/ 1757 h 1757"/>
                </a:gdLst>
                <a:ahLst/>
                <a:cxnLst>
                  <a:cxn ang="0">
                    <a:pos x="T0" y="T1"/>
                  </a:cxn>
                  <a:cxn ang="0">
                    <a:pos x="T2" y="T3"/>
                  </a:cxn>
                  <a:cxn ang="0">
                    <a:pos x="T4" y="T5"/>
                  </a:cxn>
                </a:cxnLst>
                <a:rect l="0" t="0" r="r" b="b"/>
                <a:pathLst>
                  <a:path w="330" h="1757">
                    <a:moveTo>
                      <a:pt x="52" y="0"/>
                    </a:moveTo>
                    <a:lnTo>
                      <a:pt x="330" y="664"/>
                    </a:lnTo>
                    <a:lnTo>
                      <a:pt x="0" y="1757"/>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34" name="Straight Connector 100">
                <a:extLst>
                  <a:ext uri="{FF2B5EF4-FFF2-40B4-BE49-F238E27FC236}">
                    <a16:creationId xmlns:a16="http://schemas.microsoft.com/office/drawing/2014/main" id="{0ABAC5E9-014C-496A-8863-47D1C6212816}"/>
                  </a:ext>
                </a:extLst>
              </p:cNvPr>
              <p:cNvSpPr>
                <a:spLocks/>
              </p:cNvSpPr>
              <p:nvPr/>
            </p:nvSpPr>
            <p:spPr bwMode="auto">
              <a:xfrm>
                <a:off x="6943725" y="1311276"/>
                <a:ext cx="28575" cy="24606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35" name="Straight Connector 101">
                <a:extLst>
                  <a:ext uri="{FF2B5EF4-FFF2-40B4-BE49-F238E27FC236}">
                    <a16:creationId xmlns:a16="http://schemas.microsoft.com/office/drawing/2014/main" id="{D100A3CA-925F-45B8-823C-A294FC1A246C}"/>
                  </a:ext>
                </a:extLst>
              </p:cNvPr>
              <p:cNvSpPr>
                <a:spLocks/>
              </p:cNvSpPr>
              <p:nvPr/>
            </p:nvSpPr>
            <p:spPr bwMode="auto">
              <a:xfrm flipH="1">
                <a:off x="5033963" y="1657222"/>
                <a:ext cx="874730" cy="831979"/>
              </a:xfrm>
              <a:prstGeom prst="line">
                <a:avLst/>
              </a:pr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noFill/>
                  </a14:hiddenFill>
                </a:ext>
              </a:extLst>
            </p:spPr>
            <p:txBody>
              <a:bodyPr anchor="ctr"/>
              <a:lstStyle/>
              <a:p>
                <a:pPr algn="ctr"/>
                <a:endParaRPr/>
              </a:p>
            </p:txBody>
          </p:sp>
          <p:sp>
            <p:nvSpPr>
              <p:cNvPr id="36" name="Straight Connector 102">
                <a:extLst>
                  <a:ext uri="{FF2B5EF4-FFF2-40B4-BE49-F238E27FC236}">
                    <a16:creationId xmlns:a16="http://schemas.microsoft.com/office/drawing/2014/main" id="{0EF7A366-5F6F-4248-89CA-2CE804CED773}"/>
                  </a:ext>
                </a:extLst>
              </p:cNvPr>
              <p:cNvSpPr>
                <a:spLocks/>
              </p:cNvSpPr>
              <p:nvPr/>
            </p:nvSpPr>
            <p:spPr bwMode="auto">
              <a:xfrm flipH="1" flipV="1">
                <a:off x="8888413" y="3265489"/>
                <a:ext cx="247650" cy="11271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37" name="Straight Connector 103">
                <a:extLst>
                  <a:ext uri="{FF2B5EF4-FFF2-40B4-BE49-F238E27FC236}">
                    <a16:creationId xmlns:a16="http://schemas.microsoft.com/office/drawing/2014/main" id="{5888E975-BA0D-429C-90A8-1E75A244CAAA}"/>
                  </a:ext>
                </a:extLst>
              </p:cNvPr>
              <p:cNvSpPr>
                <a:spLocks/>
              </p:cNvSpPr>
              <p:nvPr/>
            </p:nvSpPr>
            <p:spPr bwMode="auto">
              <a:xfrm flipH="1" flipV="1">
                <a:off x="8063440" y="1579414"/>
                <a:ext cx="282046" cy="733574"/>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38" name="Straight Connector 104">
                <a:extLst>
                  <a:ext uri="{FF2B5EF4-FFF2-40B4-BE49-F238E27FC236}">
                    <a16:creationId xmlns:a16="http://schemas.microsoft.com/office/drawing/2014/main" id="{5D8E79DC-0BE4-4C41-B402-4E881B385555}"/>
                  </a:ext>
                </a:extLst>
              </p:cNvPr>
              <p:cNvSpPr>
                <a:spLocks/>
              </p:cNvSpPr>
              <p:nvPr/>
            </p:nvSpPr>
            <p:spPr bwMode="auto">
              <a:xfrm flipH="1" flipV="1">
                <a:off x="8345488" y="2312989"/>
                <a:ext cx="542925" cy="95250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39" name="Straight Connector 105">
                <a:extLst>
                  <a:ext uri="{FF2B5EF4-FFF2-40B4-BE49-F238E27FC236}">
                    <a16:creationId xmlns:a16="http://schemas.microsoft.com/office/drawing/2014/main" id="{31405E74-0FF6-4B83-A8BF-305961DE51C3}"/>
                  </a:ext>
                </a:extLst>
              </p:cNvPr>
              <p:cNvSpPr>
                <a:spLocks/>
              </p:cNvSpPr>
              <p:nvPr/>
            </p:nvSpPr>
            <p:spPr bwMode="auto">
              <a:xfrm flipH="1" flipV="1">
                <a:off x="8888413" y="3265489"/>
                <a:ext cx="23812" cy="1282699"/>
              </a:xfrm>
              <a:prstGeom prst="line">
                <a:avLst/>
              </a:prstGeom>
              <a:noFill/>
              <a:ln w="12700">
                <a:solidFill>
                  <a:schemeClr val="bg1">
                    <a:lumMod val="65000"/>
                    <a:alpha val="54000"/>
                  </a:schemeClr>
                </a:solidFill>
                <a:prstDash val="solid"/>
                <a:round/>
                <a:headEnd type="oval" w="sm" len="sm"/>
                <a:tailEnd type="none" w="sm" len="sm"/>
              </a:ln>
              <a:extLst>
                <a:ext uri="{909E8E84-426E-40DD-AFC4-6F175D3DCCD1}">
                  <a14:hiddenFill xmlns:a14="http://schemas.microsoft.com/office/drawing/2010/main">
                    <a:noFill/>
                  </a14:hiddenFill>
                </a:ext>
              </a:extLst>
            </p:spPr>
            <p:txBody>
              <a:bodyPr anchor="ctr"/>
              <a:lstStyle/>
              <a:p>
                <a:pPr algn="ctr"/>
                <a:endParaRPr/>
              </a:p>
            </p:txBody>
          </p:sp>
          <p:sp>
            <p:nvSpPr>
              <p:cNvPr id="40" name="Freeform: Shape 106">
                <a:extLst>
                  <a:ext uri="{FF2B5EF4-FFF2-40B4-BE49-F238E27FC236}">
                    <a16:creationId xmlns:a16="http://schemas.microsoft.com/office/drawing/2014/main" id="{FCCC10B0-F903-42BD-875B-6F5AC2566723}"/>
                  </a:ext>
                </a:extLst>
              </p:cNvPr>
              <p:cNvSpPr>
                <a:spLocks/>
              </p:cNvSpPr>
              <p:nvPr/>
            </p:nvSpPr>
            <p:spPr bwMode="auto">
              <a:xfrm>
                <a:off x="6889750" y="4346576"/>
                <a:ext cx="2022475" cy="382588"/>
              </a:xfrm>
              <a:custGeom>
                <a:avLst/>
                <a:gdLst>
                  <a:gd name="T0" fmla="*/ 0 w 1274"/>
                  <a:gd name="T1" fmla="*/ 0 h 241"/>
                  <a:gd name="T2" fmla="*/ 909 w 1274"/>
                  <a:gd name="T3" fmla="*/ 241 h 241"/>
                  <a:gd name="T4" fmla="*/ 1274 w 1274"/>
                  <a:gd name="T5" fmla="*/ 127 h 241"/>
                </a:gdLst>
                <a:ahLst/>
                <a:cxnLst>
                  <a:cxn ang="0">
                    <a:pos x="T0" y="T1"/>
                  </a:cxn>
                  <a:cxn ang="0">
                    <a:pos x="T2" y="T3"/>
                  </a:cxn>
                  <a:cxn ang="0">
                    <a:pos x="T4" y="T5"/>
                  </a:cxn>
                </a:cxnLst>
                <a:rect l="0" t="0" r="r" b="b"/>
                <a:pathLst>
                  <a:path w="1274" h="241">
                    <a:moveTo>
                      <a:pt x="0" y="0"/>
                    </a:moveTo>
                    <a:lnTo>
                      <a:pt x="909" y="241"/>
                    </a:lnTo>
                    <a:lnTo>
                      <a:pt x="1274" y="127"/>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41" name="Straight Connector 107">
                <a:extLst>
                  <a:ext uri="{FF2B5EF4-FFF2-40B4-BE49-F238E27FC236}">
                    <a16:creationId xmlns:a16="http://schemas.microsoft.com/office/drawing/2014/main" id="{F4824777-A246-471E-86CC-FB7D8332EABA}"/>
                  </a:ext>
                </a:extLst>
              </p:cNvPr>
              <p:cNvSpPr>
                <a:spLocks/>
              </p:cNvSpPr>
              <p:nvPr/>
            </p:nvSpPr>
            <p:spPr bwMode="auto">
              <a:xfrm>
                <a:off x="5765800" y="3549651"/>
                <a:ext cx="1123950" cy="796925"/>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42" name="Straight Connector 108">
                <a:extLst>
                  <a:ext uri="{FF2B5EF4-FFF2-40B4-BE49-F238E27FC236}">
                    <a16:creationId xmlns:a16="http://schemas.microsoft.com/office/drawing/2014/main" id="{2A0E241D-4FA5-4D44-90B2-C07215903B33}"/>
                  </a:ext>
                </a:extLst>
              </p:cNvPr>
              <p:cNvSpPr>
                <a:spLocks/>
              </p:cNvSpPr>
              <p:nvPr/>
            </p:nvSpPr>
            <p:spPr bwMode="auto">
              <a:xfrm>
                <a:off x="5033963" y="2489201"/>
                <a:ext cx="731838" cy="106045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43" name="Straight Connector 109">
                <a:extLst>
                  <a:ext uri="{FF2B5EF4-FFF2-40B4-BE49-F238E27FC236}">
                    <a16:creationId xmlns:a16="http://schemas.microsoft.com/office/drawing/2014/main" id="{F2747513-74BF-4B05-A292-EABA8E177BCF}"/>
                  </a:ext>
                </a:extLst>
              </p:cNvPr>
              <p:cNvSpPr>
                <a:spLocks/>
              </p:cNvSpPr>
              <p:nvPr/>
            </p:nvSpPr>
            <p:spPr bwMode="auto">
              <a:xfrm flipH="1">
                <a:off x="5033963" y="2251076"/>
                <a:ext cx="941388" cy="238125"/>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44" name="Straight Connector 110">
                <a:extLst>
                  <a:ext uri="{FF2B5EF4-FFF2-40B4-BE49-F238E27FC236}">
                    <a16:creationId xmlns:a16="http://schemas.microsoft.com/office/drawing/2014/main" id="{DD856476-20E1-411F-BDCD-93EA3589BFE2}"/>
                  </a:ext>
                </a:extLst>
              </p:cNvPr>
              <p:cNvSpPr>
                <a:spLocks/>
              </p:cNvSpPr>
              <p:nvPr/>
            </p:nvSpPr>
            <p:spPr bwMode="auto">
              <a:xfrm flipH="1">
                <a:off x="5975350" y="1557339"/>
                <a:ext cx="996950" cy="693738"/>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45" name="Straight Connector 111">
                <a:extLst>
                  <a:ext uri="{FF2B5EF4-FFF2-40B4-BE49-F238E27FC236}">
                    <a16:creationId xmlns:a16="http://schemas.microsoft.com/office/drawing/2014/main" id="{1A309477-8214-4325-9FBA-12164D5E3EB5}"/>
                  </a:ext>
                </a:extLst>
              </p:cNvPr>
              <p:cNvSpPr>
                <a:spLocks/>
              </p:cNvSpPr>
              <p:nvPr/>
            </p:nvSpPr>
            <p:spPr bwMode="auto">
              <a:xfrm flipH="1" flipV="1">
                <a:off x="6972300" y="1557339"/>
                <a:ext cx="1373188" cy="75565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46" name="Freeform: Shape 112">
                <a:extLst>
                  <a:ext uri="{FF2B5EF4-FFF2-40B4-BE49-F238E27FC236}">
                    <a16:creationId xmlns:a16="http://schemas.microsoft.com/office/drawing/2014/main" id="{F006D69F-936E-4A1D-AF17-CC20F8D4DDF3}"/>
                  </a:ext>
                </a:extLst>
              </p:cNvPr>
              <p:cNvSpPr>
                <a:spLocks/>
              </p:cNvSpPr>
              <p:nvPr/>
            </p:nvSpPr>
            <p:spPr bwMode="auto">
              <a:xfrm>
                <a:off x="8345488" y="2312989"/>
                <a:ext cx="666750" cy="928688"/>
              </a:xfrm>
              <a:custGeom>
                <a:avLst/>
                <a:gdLst>
                  <a:gd name="T0" fmla="*/ 344 w 420"/>
                  <a:gd name="T1" fmla="*/ 585 h 585"/>
                  <a:gd name="T2" fmla="*/ 420 w 420"/>
                  <a:gd name="T3" fmla="*/ 87 h 585"/>
                  <a:gd name="T4" fmla="*/ 0 w 420"/>
                  <a:gd name="T5" fmla="*/ 0 h 585"/>
                </a:gdLst>
                <a:ahLst/>
                <a:cxnLst>
                  <a:cxn ang="0">
                    <a:pos x="T0" y="T1"/>
                  </a:cxn>
                  <a:cxn ang="0">
                    <a:pos x="T2" y="T3"/>
                  </a:cxn>
                  <a:cxn ang="0">
                    <a:pos x="T4" y="T5"/>
                  </a:cxn>
                </a:cxnLst>
                <a:rect l="0" t="0" r="r" b="b"/>
                <a:pathLst>
                  <a:path w="420" h="585">
                    <a:moveTo>
                      <a:pt x="344" y="585"/>
                    </a:moveTo>
                    <a:lnTo>
                      <a:pt x="420" y="87"/>
                    </a:lnTo>
                    <a:lnTo>
                      <a:pt x="0" y="0"/>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47" name="Freeform: Shape 113">
                <a:extLst>
                  <a:ext uri="{FF2B5EF4-FFF2-40B4-BE49-F238E27FC236}">
                    <a16:creationId xmlns:a16="http://schemas.microsoft.com/office/drawing/2014/main" id="{347967D7-5968-4B04-AC08-C5727ED6440E}"/>
                  </a:ext>
                </a:extLst>
              </p:cNvPr>
              <p:cNvSpPr>
                <a:spLocks/>
              </p:cNvSpPr>
              <p:nvPr/>
            </p:nvSpPr>
            <p:spPr bwMode="auto">
              <a:xfrm>
                <a:off x="8320088" y="2312989"/>
                <a:ext cx="571500" cy="2416175"/>
              </a:xfrm>
              <a:custGeom>
                <a:avLst/>
                <a:gdLst>
                  <a:gd name="T0" fmla="*/ 16 w 360"/>
                  <a:gd name="T1" fmla="*/ 0 h 1522"/>
                  <a:gd name="T2" fmla="*/ 0 w 360"/>
                  <a:gd name="T3" fmla="*/ 729 h 1522"/>
                  <a:gd name="T4" fmla="*/ 8 w 360"/>
                  <a:gd name="T5" fmla="*/ 1522 h 1522"/>
                  <a:gd name="T6" fmla="*/ 358 w 360"/>
                  <a:gd name="T7" fmla="*/ 600 h 1522"/>
                  <a:gd name="T8" fmla="*/ 360 w 360"/>
                  <a:gd name="T9" fmla="*/ 585 h 1522"/>
                </a:gdLst>
                <a:ahLst/>
                <a:cxnLst>
                  <a:cxn ang="0">
                    <a:pos x="T0" y="T1"/>
                  </a:cxn>
                  <a:cxn ang="0">
                    <a:pos x="T2" y="T3"/>
                  </a:cxn>
                  <a:cxn ang="0">
                    <a:pos x="T4" y="T5"/>
                  </a:cxn>
                  <a:cxn ang="0">
                    <a:pos x="T6" y="T7"/>
                  </a:cxn>
                  <a:cxn ang="0">
                    <a:pos x="T8" y="T9"/>
                  </a:cxn>
                </a:cxnLst>
                <a:rect l="0" t="0" r="r" b="b"/>
                <a:pathLst>
                  <a:path w="360" h="1522">
                    <a:moveTo>
                      <a:pt x="16" y="0"/>
                    </a:moveTo>
                    <a:lnTo>
                      <a:pt x="0" y="729"/>
                    </a:lnTo>
                    <a:lnTo>
                      <a:pt x="8" y="1522"/>
                    </a:lnTo>
                    <a:lnTo>
                      <a:pt x="358" y="600"/>
                    </a:lnTo>
                    <a:lnTo>
                      <a:pt x="360" y="585"/>
                    </a:lnTo>
                  </a:path>
                </a:pathLst>
              </a:custGeom>
              <a:noFill/>
              <a:ln w="12700">
                <a:solidFill>
                  <a:schemeClr val="bg1">
                    <a:lumMod val="65000"/>
                    <a:alpha val="54000"/>
                  </a:schemeClr>
                </a:solidFill>
                <a:prstDash val="solid"/>
                <a:round/>
                <a:headEnd type="oval"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48" name="Straight Connector 114">
                <a:extLst>
                  <a:ext uri="{FF2B5EF4-FFF2-40B4-BE49-F238E27FC236}">
                    <a16:creationId xmlns:a16="http://schemas.microsoft.com/office/drawing/2014/main" id="{1EA97D1F-7472-430C-AC83-66DDDE89AE93}"/>
                  </a:ext>
                </a:extLst>
              </p:cNvPr>
              <p:cNvSpPr>
                <a:spLocks/>
              </p:cNvSpPr>
              <p:nvPr/>
            </p:nvSpPr>
            <p:spPr bwMode="auto">
              <a:xfrm flipV="1">
                <a:off x="7413625" y="2312989"/>
                <a:ext cx="931863" cy="29845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49" name="Straight Connector 115">
                <a:extLst>
                  <a:ext uri="{FF2B5EF4-FFF2-40B4-BE49-F238E27FC236}">
                    <a16:creationId xmlns:a16="http://schemas.microsoft.com/office/drawing/2014/main" id="{8692EE1C-3E70-461C-8F03-B26D26C7A0E0}"/>
                  </a:ext>
                </a:extLst>
              </p:cNvPr>
              <p:cNvSpPr>
                <a:spLocks/>
              </p:cNvSpPr>
              <p:nvPr/>
            </p:nvSpPr>
            <p:spPr bwMode="auto">
              <a:xfrm flipV="1">
                <a:off x="5765800" y="2611439"/>
                <a:ext cx="1647825" cy="95091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50" name="Freeform: Shape 116">
                <a:extLst>
                  <a:ext uri="{FF2B5EF4-FFF2-40B4-BE49-F238E27FC236}">
                    <a16:creationId xmlns:a16="http://schemas.microsoft.com/office/drawing/2014/main" id="{EA4214DE-7518-4345-BE4C-68D625811CD6}"/>
                  </a:ext>
                </a:extLst>
              </p:cNvPr>
              <p:cNvSpPr>
                <a:spLocks/>
              </p:cNvSpPr>
              <p:nvPr/>
            </p:nvSpPr>
            <p:spPr bwMode="auto">
              <a:xfrm>
                <a:off x="5118100" y="3562351"/>
                <a:ext cx="876300" cy="1244600"/>
              </a:xfrm>
              <a:custGeom>
                <a:avLst/>
                <a:gdLst>
                  <a:gd name="T0" fmla="*/ 552 w 552"/>
                  <a:gd name="T1" fmla="*/ 784 h 784"/>
                  <a:gd name="T2" fmla="*/ 0 w 552"/>
                  <a:gd name="T3" fmla="*/ 412 h 784"/>
                  <a:gd name="T4" fmla="*/ 408 w 552"/>
                  <a:gd name="T5" fmla="*/ 0 h 784"/>
                </a:gdLst>
                <a:ahLst/>
                <a:cxnLst>
                  <a:cxn ang="0">
                    <a:pos x="T0" y="T1"/>
                  </a:cxn>
                  <a:cxn ang="0">
                    <a:pos x="T2" y="T3"/>
                  </a:cxn>
                  <a:cxn ang="0">
                    <a:pos x="T4" y="T5"/>
                  </a:cxn>
                </a:cxnLst>
                <a:rect l="0" t="0" r="r" b="b"/>
                <a:pathLst>
                  <a:path w="552" h="784">
                    <a:moveTo>
                      <a:pt x="552" y="784"/>
                    </a:moveTo>
                    <a:lnTo>
                      <a:pt x="0" y="412"/>
                    </a:lnTo>
                    <a:lnTo>
                      <a:pt x="408" y="0"/>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51" name="Straight Connector 117">
                <a:extLst>
                  <a:ext uri="{FF2B5EF4-FFF2-40B4-BE49-F238E27FC236}">
                    <a16:creationId xmlns:a16="http://schemas.microsoft.com/office/drawing/2014/main" id="{CEAD9D49-C607-4BAD-A130-A6153F65B70F}"/>
                  </a:ext>
                </a:extLst>
              </p:cNvPr>
              <p:cNvSpPr>
                <a:spLocks/>
              </p:cNvSpPr>
              <p:nvPr/>
            </p:nvSpPr>
            <p:spPr bwMode="auto">
              <a:xfrm flipH="1">
                <a:off x="5994400" y="4346576"/>
                <a:ext cx="895350" cy="460375"/>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52" name="Freeform: Shape 118">
                <a:extLst>
                  <a:ext uri="{FF2B5EF4-FFF2-40B4-BE49-F238E27FC236}">
                    <a16:creationId xmlns:a16="http://schemas.microsoft.com/office/drawing/2014/main" id="{DA48B0C5-5FA7-4597-B7C6-647A81954D73}"/>
                  </a:ext>
                </a:extLst>
              </p:cNvPr>
              <p:cNvSpPr>
                <a:spLocks/>
              </p:cNvSpPr>
              <p:nvPr/>
            </p:nvSpPr>
            <p:spPr bwMode="auto">
              <a:xfrm>
                <a:off x="6889750" y="3265488"/>
                <a:ext cx="1998663" cy="1081088"/>
              </a:xfrm>
              <a:custGeom>
                <a:avLst/>
                <a:gdLst>
                  <a:gd name="T0" fmla="*/ 1259 w 1259"/>
                  <a:gd name="T1" fmla="*/ 0 h 681"/>
                  <a:gd name="T2" fmla="*/ 902 w 1259"/>
                  <a:gd name="T3" fmla="*/ 140 h 681"/>
                  <a:gd name="T4" fmla="*/ 0 w 1259"/>
                  <a:gd name="T5" fmla="*/ 681 h 681"/>
                </a:gdLst>
                <a:ahLst/>
                <a:cxnLst>
                  <a:cxn ang="0">
                    <a:pos x="T0" y="T1"/>
                  </a:cxn>
                  <a:cxn ang="0">
                    <a:pos x="T2" y="T3"/>
                  </a:cxn>
                  <a:cxn ang="0">
                    <a:pos x="T4" y="T5"/>
                  </a:cxn>
                </a:cxnLst>
                <a:rect l="0" t="0" r="r" b="b"/>
                <a:pathLst>
                  <a:path w="1259" h="681">
                    <a:moveTo>
                      <a:pt x="1259" y="0"/>
                    </a:moveTo>
                    <a:lnTo>
                      <a:pt x="902" y="140"/>
                    </a:lnTo>
                    <a:lnTo>
                      <a:pt x="0" y="681"/>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53" name="Freeform: Shape 119">
                <a:extLst>
                  <a:ext uri="{FF2B5EF4-FFF2-40B4-BE49-F238E27FC236}">
                    <a16:creationId xmlns:a16="http://schemas.microsoft.com/office/drawing/2014/main" id="{A9DA0AA5-4BD0-4CF1-9A7B-9827947525CC}"/>
                  </a:ext>
                </a:extLst>
              </p:cNvPr>
              <p:cNvSpPr>
                <a:spLocks/>
              </p:cNvSpPr>
              <p:nvPr/>
            </p:nvSpPr>
            <p:spPr bwMode="auto">
              <a:xfrm>
                <a:off x="6064250" y="5224463"/>
                <a:ext cx="2043113" cy="184150"/>
              </a:xfrm>
              <a:custGeom>
                <a:avLst/>
                <a:gdLst>
                  <a:gd name="T0" fmla="*/ 1287 w 1287"/>
                  <a:gd name="T1" fmla="*/ 0 h 116"/>
                  <a:gd name="T2" fmla="*/ 739 w 1287"/>
                  <a:gd name="T3" fmla="*/ 38 h 116"/>
                  <a:gd name="T4" fmla="*/ 0 w 1287"/>
                  <a:gd name="T5" fmla="*/ 116 h 116"/>
                </a:gdLst>
                <a:ahLst/>
                <a:cxnLst>
                  <a:cxn ang="0">
                    <a:pos x="T0" y="T1"/>
                  </a:cxn>
                  <a:cxn ang="0">
                    <a:pos x="T2" y="T3"/>
                  </a:cxn>
                  <a:cxn ang="0">
                    <a:pos x="T4" y="T5"/>
                  </a:cxn>
                </a:cxnLst>
                <a:rect l="0" t="0" r="r" b="b"/>
                <a:pathLst>
                  <a:path w="1287" h="116">
                    <a:moveTo>
                      <a:pt x="1287" y="0"/>
                    </a:moveTo>
                    <a:lnTo>
                      <a:pt x="739" y="38"/>
                    </a:lnTo>
                    <a:lnTo>
                      <a:pt x="0" y="116"/>
                    </a:lnTo>
                  </a:path>
                </a:pathLst>
              </a:custGeom>
              <a:noFill/>
              <a:ln w="12700">
                <a:solidFill>
                  <a:schemeClr val="bg1">
                    <a:lumMod val="65000"/>
                    <a:alpha val="54000"/>
                  </a:schemeClr>
                </a:solidFill>
                <a:prstDash val="solid"/>
                <a:round/>
                <a:headEnd type="oval"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54" name="Freeform: Shape 120">
                <a:extLst>
                  <a:ext uri="{FF2B5EF4-FFF2-40B4-BE49-F238E27FC236}">
                    <a16:creationId xmlns:a16="http://schemas.microsoft.com/office/drawing/2014/main" id="{66DB9262-E527-490B-BCA5-8F31C01FCDE9}"/>
                  </a:ext>
                </a:extLst>
              </p:cNvPr>
              <p:cNvSpPr>
                <a:spLocks/>
              </p:cNvSpPr>
              <p:nvPr/>
            </p:nvSpPr>
            <p:spPr bwMode="auto">
              <a:xfrm>
                <a:off x="5994399" y="4729162"/>
                <a:ext cx="2338388" cy="555625"/>
              </a:xfrm>
              <a:custGeom>
                <a:avLst/>
                <a:gdLst>
                  <a:gd name="T0" fmla="*/ 0 w 1473"/>
                  <a:gd name="T1" fmla="*/ 49 h 350"/>
                  <a:gd name="T2" fmla="*/ 783 w 1473"/>
                  <a:gd name="T3" fmla="*/ 350 h 350"/>
                  <a:gd name="T4" fmla="*/ 1473 w 1473"/>
                  <a:gd name="T5" fmla="*/ 0 h 350"/>
                  <a:gd name="T6" fmla="*/ 1348 w 1473"/>
                  <a:gd name="T7" fmla="*/ 303 h 350"/>
                </a:gdLst>
                <a:ahLst/>
                <a:cxnLst>
                  <a:cxn ang="0">
                    <a:pos x="T0" y="T1"/>
                  </a:cxn>
                  <a:cxn ang="0">
                    <a:pos x="T2" y="T3"/>
                  </a:cxn>
                  <a:cxn ang="0">
                    <a:pos x="T4" y="T5"/>
                  </a:cxn>
                  <a:cxn ang="0">
                    <a:pos x="T6" y="T7"/>
                  </a:cxn>
                </a:cxnLst>
                <a:rect l="0" t="0" r="r" b="b"/>
                <a:pathLst>
                  <a:path w="1473" h="350">
                    <a:moveTo>
                      <a:pt x="0" y="49"/>
                    </a:moveTo>
                    <a:lnTo>
                      <a:pt x="783" y="350"/>
                    </a:lnTo>
                    <a:lnTo>
                      <a:pt x="1473" y="0"/>
                    </a:lnTo>
                    <a:lnTo>
                      <a:pt x="1348" y="303"/>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55" name="Straight Connector 121">
                <a:extLst>
                  <a:ext uri="{FF2B5EF4-FFF2-40B4-BE49-F238E27FC236}">
                    <a16:creationId xmlns:a16="http://schemas.microsoft.com/office/drawing/2014/main" id="{6CEAA5A4-2E7E-4C15-B9E1-D82F29A65513}"/>
                  </a:ext>
                </a:extLst>
              </p:cNvPr>
              <p:cNvSpPr>
                <a:spLocks/>
              </p:cNvSpPr>
              <p:nvPr/>
            </p:nvSpPr>
            <p:spPr bwMode="auto">
              <a:xfrm>
                <a:off x="7413625" y="2611438"/>
                <a:ext cx="908050" cy="87630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56" name="Straight Connector 122">
                <a:extLst>
                  <a:ext uri="{FF2B5EF4-FFF2-40B4-BE49-F238E27FC236}">
                    <a16:creationId xmlns:a16="http://schemas.microsoft.com/office/drawing/2014/main" id="{012B2AA8-5BBC-47CA-BC9C-9625752A6454}"/>
                  </a:ext>
                </a:extLst>
              </p:cNvPr>
              <p:cNvSpPr>
                <a:spLocks/>
              </p:cNvSpPr>
              <p:nvPr/>
            </p:nvSpPr>
            <p:spPr bwMode="auto">
              <a:xfrm>
                <a:off x="5975350" y="2251076"/>
                <a:ext cx="1438275" cy="36036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grpSp>
        <p:sp>
          <p:nvSpPr>
            <p:cNvPr id="20" name="Oval 86">
              <a:extLst>
                <a:ext uri="{FF2B5EF4-FFF2-40B4-BE49-F238E27FC236}">
                  <a16:creationId xmlns:a16="http://schemas.microsoft.com/office/drawing/2014/main" id="{D2FAD5EC-4416-446B-AA8A-FA37FCCB4B5B}"/>
                </a:ext>
              </a:extLst>
            </p:cNvPr>
            <p:cNvSpPr/>
            <p:nvPr/>
          </p:nvSpPr>
          <p:spPr>
            <a:xfrm>
              <a:off x="1786997" y="1759244"/>
              <a:ext cx="1754054" cy="1754050"/>
            </a:xfrm>
            <a:prstGeom prst="ellipse">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TextBox 87">
              <a:extLst>
                <a:ext uri="{FF2B5EF4-FFF2-40B4-BE49-F238E27FC236}">
                  <a16:creationId xmlns:a16="http://schemas.microsoft.com/office/drawing/2014/main" id="{D06A02E0-72BB-4631-9C44-15F018E11D9D}"/>
                </a:ext>
              </a:extLst>
            </p:cNvPr>
            <p:cNvSpPr txBox="1">
              <a:spLocks/>
            </p:cNvSpPr>
            <p:nvPr/>
          </p:nvSpPr>
          <p:spPr bwMode="auto">
            <a:xfrm>
              <a:off x="2287627" y="2345621"/>
              <a:ext cx="741386" cy="133449"/>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lnSpcReduction="10000"/>
              <a:sp3d/>
            </a:bodyPr>
            <a:lstStyle/>
            <a:p>
              <a:pPr algn="ctr" latinLnBrk="0">
                <a:buClr>
                  <a:prstClr val="white"/>
                </a:buClr>
                <a:defRPr/>
              </a:pPr>
              <a:r>
                <a:rPr lang="zh-CN" altLang="en-US" sz="1400" b="1" dirty="0">
                  <a:solidFill>
                    <a:schemeClr val="bg1"/>
                  </a:solidFill>
                </a:rPr>
                <a:t>输入标题文本</a:t>
              </a:r>
            </a:p>
          </p:txBody>
        </p:sp>
        <p:sp>
          <p:nvSpPr>
            <p:cNvPr id="22" name="Rectangle 88">
              <a:extLst>
                <a:ext uri="{FF2B5EF4-FFF2-40B4-BE49-F238E27FC236}">
                  <a16:creationId xmlns:a16="http://schemas.microsoft.com/office/drawing/2014/main" id="{49DC6FB7-4A05-414C-8C63-2B68583FC087}"/>
                </a:ext>
              </a:extLst>
            </p:cNvPr>
            <p:cNvSpPr/>
            <p:nvPr/>
          </p:nvSpPr>
          <p:spPr>
            <a:xfrm>
              <a:off x="1719785" y="2539520"/>
              <a:ext cx="1877071" cy="529440"/>
            </a:xfrm>
            <a:prstGeom prst="rect">
              <a:avLst/>
            </a:prstGeom>
          </p:spPr>
          <p:txBody>
            <a:bodyPr wrap="square">
              <a:normAutofit/>
            </a:bodyPr>
            <a:lstStyle/>
            <a:p>
              <a:pPr algn="ctr">
                <a:lnSpc>
                  <a:spcPct val="120000"/>
                </a:lnSpc>
                <a:defRPr/>
              </a:pPr>
              <a:r>
                <a:rPr lang="zh-CN" altLang="en-US" sz="1000" dirty="0">
                  <a:solidFill>
                    <a:schemeClr val="bg1"/>
                  </a:solidFill>
                </a:rPr>
                <a:t>请替换文字内容复制你的内容到此</a:t>
              </a:r>
              <a:br>
                <a:rPr lang="zh-CN" altLang="en-US" sz="1000" dirty="0">
                  <a:solidFill>
                    <a:schemeClr val="bg1"/>
                  </a:solidFill>
                </a:rPr>
              </a:br>
              <a:r>
                <a:rPr lang="zh-CN" altLang="en-US" sz="1000" dirty="0">
                  <a:solidFill>
                    <a:schemeClr val="bg1"/>
                  </a:solidFill>
                </a:rPr>
                <a:t>请替换文字内容复制你的内容到此</a:t>
              </a:r>
            </a:p>
          </p:txBody>
        </p:sp>
      </p:grpSp>
      <p:grpSp>
        <p:nvGrpSpPr>
          <p:cNvPr id="7" name="千图PPT彼岸天：ID 8661124库_组合 34">
            <a:extLst>
              <a:ext uri="{FF2B5EF4-FFF2-40B4-BE49-F238E27FC236}">
                <a16:creationId xmlns:a16="http://schemas.microsoft.com/office/drawing/2014/main" id="{4827CCE9-C72E-4428-95D5-B71E987612DC}"/>
              </a:ext>
            </a:extLst>
          </p:cNvPr>
          <p:cNvGrpSpPr/>
          <p:nvPr>
            <p:custDataLst>
              <p:tags r:id="rId6"/>
            </p:custDataLst>
          </p:nvPr>
        </p:nvGrpSpPr>
        <p:grpSpPr>
          <a:xfrm>
            <a:off x="3754191" y="1137263"/>
            <a:ext cx="1224628" cy="1217639"/>
            <a:chOff x="3749199" y="1238217"/>
            <a:chExt cx="1288558" cy="1281205"/>
          </a:xfrm>
        </p:grpSpPr>
        <p:sp>
          <p:nvSpPr>
            <p:cNvPr id="17" name="Oval 20">
              <a:extLst>
                <a:ext uri="{FF2B5EF4-FFF2-40B4-BE49-F238E27FC236}">
                  <a16:creationId xmlns:a16="http://schemas.microsoft.com/office/drawing/2014/main" id="{EB18010C-B429-4668-9974-B690B8F7A31F}"/>
                </a:ext>
              </a:extLst>
            </p:cNvPr>
            <p:cNvSpPr/>
            <p:nvPr/>
          </p:nvSpPr>
          <p:spPr>
            <a:xfrm rot="18199285">
              <a:off x="3752875" y="1234541"/>
              <a:ext cx="1281205" cy="1288558"/>
            </a:xfrm>
            <a:prstGeom prst="ellipse">
              <a:avLst/>
            </a:prstGeom>
            <a:solidFill>
              <a:schemeClr val="accent3"/>
            </a:solidFill>
            <a:ln w="28575">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a:p>
          </p:txBody>
        </p:sp>
        <p:sp>
          <p:nvSpPr>
            <p:cNvPr id="18" name="Freeform: Shape 21">
              <a:extLst>
                <a:ext uri="{FF2B5EF4-FFF2-40B4-BE49-F238E27FC236}">
                  <a16:creationId xmlns:a16="http://schemas.microsoft.com/office/drawing/2014/main" id="{1DA03DAE-DEE0-4355-A48D-AC55DF1BD2AD}"/>
                </a:ext>
              </a:extLst>
            </p:cNvPr>
            <p:cNvSpPr>
              <a:spLocks noChangeAspect="1"/>
            </p:cNvSpPr>
            <p:nvPr/>
          </p:nvSpPr>
          <p:spPr bwMode="auto">
            <a:xfrm>
              <a:off x="4059478" y="1661064"/>
              <a:ext cx="687495" cy="532490"/>
            </a:xfrm>
            <a:custGeom>
              <a:avLst/>
              <a:gdLst>
                <a:gd name="T0" fmla="*/ 995 w 996"/>
                <a:gd name="T1" fmla="*/ 409 h 770"/>
                <a:gd name="T2" fmla="*/ 836 w 996"/>
                <a:gd name="T3" fmla="*/ 409 h 770"/>
                <a:gd name="T4" fmla="*/ 543 w 996"/>
                <a:gd name="T5" fmla="*/ 192 h 770"/>
                <a:gd name="T6" fmla="*/ 384 w 996"/>
                <a:gd name="T7" fmla="*/ 275 h 770"/>
                <a:gd name="T8" fmla="*/ 360 w 996"/>
                <a:gd name="T9" fmla="*/ 158 h 770"/>
                <a:gd name="T10" fmla="*/ 702 w 996"/>
                <a:gd name="T11" fmla="*/ 33 h 770"/>
                <a:gd name="T12" fmla="*/ 836 w 996"/>
                <a:gd name="T13" fmla="*/ 133 h 770"/>
                <a:gd name="T14" fmla="*/ 334 w 996"/>
                <a:gd name="T15" fmla="*/ 626 h 770"/>
                <a:gd name="T16" fmla="*/ 276 w 996"/>
                <a:gd name="T17" fmla="*/ 551 h 770"/>
                <a:gd name="T18" fmla="*/ 209 w 996"/>
                <a:gd name="T19" fmla="*/ 484 h 770"/>
                <a:gd name="T20" fmla="*/ 109 w 996"/>
                <a:gd name="T21" fmla="*/ 434 h 770"/>
                <a:gd name="T22" fmla="*/ 159 w 996"/>
                <a:gd name="T23" fmla="*/ 535 h 770"/>
                <a:gd name="T24" fmla="*/ 226 w 996"/>
                <a:gd name="T25" fmla="*/ 602 h 770"/>
                <a:gd name="T26" fmla="*/ 293 w 996"/>
                <a:gd name="T27" fmla="*/ 668 h 770"/>
                <a:gd name="T28" fmla="*/ 393 w 996"/>
                <a:gd name="T29" fmla="*/ 727 h 770"/>
                <a:gd name="T30" fmla="*/ 334 w 996"/>
                <a:gd name="T31" fmla="*/ 626 h 770"/>
                <a:gd name="T32" fmla="*/ 594 w 996"/>
                <a:gd name="T33" fmla="*/ 267 h 770"/>
                <a:gd name="T34" fmla="*/ 443 w 996"/>
                <a:gd name="T35" fmla="*/ 301 h 770"/>
                <a:gd name="T36" fmla="*/ 284 w 996"/>
                <a:gd name="T37" fmla="*/ 217 h 770"/>
                <a:gd name="T38" fmla="*/ 460 w 996"/>
                <a:gd name="T39" fmla="*/ 50 h 770"/>
                <a:gd name="T40" fmla="*/ 184 w 996"/>
                <a:gd name="T41" fmla="*/ 100 h 770"/>
                <a:gd name="T42" fmla="*/ 0 w 996"/>
                <a:gd name="T43" fmla="*/ 66 h 770"/>
                <a:gd name="T44" fmla="*/ 50 w 996"/>
                <a:gd name="T45" fmla="*/ 443 h 770"/>
                <a:gd name="T46" fmla="*/ 234 w 996"/>
                <a:gd name="T47" fmla="*/ 392 h 770"/>
                <a:gd name="T48" fmla="*/ 293 w 996"/>
                <a:gd name="T49" fmla="*/ 468 h 770"/>
                <a:gd name="T50" fmla="*/ 360 w 996"/>
                <a:gd name="T51" fmla="*/ 535 h 770"/>
                <a:gd name="T52" fmla="*/ 426 w 996"/>
                <a:gd name="T53" fmla="*/ 610 h 770"/>
                <a:gd name="T54" fmla="*/ 477 w 996"/>
                <a:gd name="T55" fmla="*/ 727 h 770"/>
                <a:gd name="T56" fmla="*/ 543 w 996"/>
                <a:gd name="T57" fmla="*/ 660 h 770"/>
                <a:gd name="T58" fmla="*/ 485 w 996"/>
                <a:gd name="T59" fmla="*/ 585 h 770"/>
                <a:gd name="T60" fmla="*/ 569 w 996"/>
                <a:gd name="T61" fmla="*/ 668 h 770"/>
                <a:gd name="T62" fmla="*/ 627 w 996"/>
                <a:gd name="T63" fmla="*/ 602 h 770"/>
                <a:gd name="T64" fmla="*/ 652 w 996"/>
                <a:gd name="T65" fmla="*/ 610 h 770"/>
                <a:gd name="T66" fmla="*/ 719 w 996"/>
                <a:gd name="T67" fmla="*/ 543 h 770"/>
                <a:gd name="T68" fmla="*/ 727 w 996"/>
                <a:gd name="T69" fmla="*/ 526 h 770"/>
                <a:gd name="T70" fmla="*/ 786 w 996"/>
                <a:gd name="T71" fmla="*/ 535 h 770"/>
                <a:gd name="T72" fmla="*/ 786 w 996"/>
                <a:gd name="T73" fmla="*/ 468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chemeClr val="bg1"/>
            </a:solidFill>
            <a:ln>
              <a:noFill/>
            </a:ln>
            <a:effectLst/>
          </p:spPr>
          <p:txBody>
            <a:bodyPr anchor="ctr"/>
            <a:lstStyle/>
            <a:p>
              <a:pPr algn="ctr"/>
              <a:endParaRPr/>
            </a:p>
          </p:txBody>
        </p:sp>
      </p:grpSp>
      <p:grpSp>
        <p:nvGrpSpPr>
          <p:cNvPr id="8" name="千图PPT彼岸天：ID 8661124库_组合 36">
            <a:extLst>
              <a:ext uri="{FF2B5EF4-FFF2-40B4-BE49-F238E27FC236}">
                <a16:creationId xmlns:a16="http://schemas.microsoft.com/office/drawing/2014/main" id="{92590AC5-6B76-49F4-B588-FEB406DBD2FA}"/>
              </a:ext>
            </a:extLst>
          </p:cNvPr>
          <p:cNvGrpSpPr/>
          <p:nvPr>
            <p:custDataLst>
              <p:tags r:id="rId7"/>
            </p:custDataLst>
          </p:nvPr>
        </p:nvGrpSpPr>
        <p:grpSpPr>
          <a:xfrm>
            <a:off x="4270337" y="3897064"/>
            <a:ext cx="1000552" cy="994842"/>
            <a:chOff x="4271194" y="4003834"/>
            <a:chExt cx="1052784" cy="1046776"/>
          </a:xfrm>
        </p:grpSpPr>
        <p:sp>
          <p:nvSpPr>
            <p:cNvPr id="15" name="Oval 23">
              <a:extLst>
                <a:ext uri="{FF2B5EF4-FFF2-40B4-BE49-F238E27FC236}">
                  <a16:creationId xmlns:a16="http://schemas.microsoft.com/office/drawing/2014/main" id="{556DE7A8-10FA-49DF-96B5-03C3BCCC3497}"/>
                </a:ext>
              </a:extLst>
            </p:cNvPr>
            <p:cNvSpPr/>
            <p:nvPr/>
          </p:nvSpPr>
          <p:spPr>
            <a:xfrm rot="18199285">
              <a:off x="4274198" y="4000830"/>
              <a:ext cx="1046776" cy="1052784"/>
            </a:xfrm>
            <a:prstGeom prst="ellipse">
              <a:avLst/>
            </a:prstGeom>
            <a:solidFill>
              <a:schemeClr val="accent5"/>
            </a:solidFill>
            <a:ln w="28575">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a:p>
          </p:txBody>
        </p:sp>
        <p:sp>
          <p:nvSpPr>
            <p:cNvPr id="16" name="Freeform: Shape 24">
              <a:extLst>
                <a:ext uri="{FF2B5EF4-FFF2-40B4-BE49-F238E27FC236}">
                  <a16:creationId xmlns:a16="http://schemas.microsoft.com/office/drawing/2014/main" id="{6E81748B-F24C-4190-BFBE-DA7E02D4C81F}"/>
                </a:ext>
              </a:extLst>
            </p:cNvPr>
            <p:cNvSpPr>
              <a:spLocks/>
            </p:cNvSpPr>
            <p:nvPr/>
          </p:nvSpPr>
          <p:spPr bwMode="auto">
            <a:xfrm>
              <a:off x="4481185" y="4257609"/>
              <a:ext cx="560533" cy="518585"/>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anchor="ctr"/>
            <a:lstStyle/>
            <a:p>
              <a:pPr algn="ctr"/>
              <a:endParaRPr/>
            </a:p>
          </p:txBody>
        </p:sp>
      </p:grpSp>
      <p:grpSp>
        <p:nvGrpSpPr>
          <p:cNvPr id="9" name="千图PPT彼岸天：ID 8661124库_组合 37">
            <a:extLst>
              <a:ext uri="{FF2B5EF4-FFF2-40B4-BE49-F238E27FC236}">
                <a16:creationId xmlns:a16="http://schemas.microsoft.com/office/drawing/2014/main" id="{DE36E895-607B-4695-8FA3-1D0C9170AE05}"/>
              </a:ext>
            </a:extLst>
          </p:cNvPr>
          <p:cNvGrpSpPr/>
          <p:nvPr>
            <p:custDataLst>
              <p:tags r:id="rId8"/>
            </p:custDataLst>
          </p:nvPr>
        </p:nvGrpSpPr>
        <p:grpSpPr>
          <a:xfrm>
            <a:off x="3202477" y="4784836"/>
            <a:ext cx="941274" cy="935902"/>
            <a:chOff x="3204881" y="4893142"/>
            <a:chExt cx="990412" cy="984761"/>
          </a:xfrm>
        </p:grpSpPr>
        <p:sp>
          <p:nvSpPr>
            <p:cNvPr id="13" name="Oval 26">
              <a:extLst>
                <a:ext uri="{FF2B5EF4-FFF2-40B4-BE49-F238E27FC236}">
                  <a16:creationId xmlns:a16="http://schemas.microsoft.com/office/drawing/2014/main" id="{EB039BAE-30B3-4DBE-9257-40CA2F2C29F2}"/>
                </a:ext>
              </a:extLst>
            </p:cNvPr>
            <p:cNvSpPr/>
            <p:nvPr/>
          </p:nvSpPr>
          <p:spPr>
            <a:xfrm rot="18199285">
              <a:off x="3207706" y="4890317"/>
              <a:ext cx="984761" cy="990412"/>
            </a:xfrm>
            <a:prstGeom prst="ellipse">
              <a:avLst/>
            </a:prstGeom>
            <a:solidFill>
              <a:schemeClr val="accent1"/>
            </a:solidFill>
            <a:ln w="28575">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a:p>
          </p:txBody>
        </p:sp>
        <p:sp>
          <p:nvSpPr>
            <p:cNvPr id="14" name="Freeform: Shape 27">
              <a:extLst>
                <a:ext uri="{FF2B5EF4-FFF2-40B4-BE49-F238E27FC236}">
                  <a16:creationId xmlns:a16="http://schemas.microsoft.com/office/drawing/2014/main" id="{FBAB51F9-4A79-49E9-8F6E-FEF1EA1CF556}"/>
                </a:ext>
              </a:extLst>
            </p:cNvPr>
            <p:cNvSpPr/>
            <p:nvPr/>
          </p:nvSpPr>
          <p:spPr>
            <a:xfrm>
              <a:off x="3477606" y="5139778"/>
              <a:ext cx="439390" cy="459816"/>
            </a:xfrm>
            <a:custGeom>
              <a:avLst/>
              <a:gdLst/>
              <a:ahLst/>
              <a:cxnLst>
                <a:cxn ang="0">
                  <a:pos x="wd2" y="hd2"/>
                </a:cxn>
                <a:cxn ang="5400000">
                  <a:pos x="wd2" y="hd2"/>
                </a:cxn>
                <a:cxn ang="10800000">
                  <a:pos x="wd2" y="hd2"/>
                </a:cxn>
                <a:cxn ang="16200000">
                  <a:pos x="wd2" y="hd2"/>
                </a:cxn>
              </a:cxnLst>
              <a:rect l="0" t="0" r="r" b="b"/>
              <a:pathLst>
                <a:path w="21441" h="21600" extrusionOk="0">
                  <a:moveTo>
                    <a:pt x="2206" y="3607"/>
                  </a:moveTo>
                  <a:lnTo>
                    <a:pt x="4487" y="1200"/>
                  </a:lnTo>
                  <a:lnTo>
                    <a:pt x="16953" y="1200"/>
                  </a:lnTo>
                  <a:lnTo>
                    <a:pt x="19234" y="3607"/>
                  </a:lnTo>
                  <a:cubicBezTo>
                    <a:pt x="19234" y="3607"/>
                    <a:pt x="2206" y="3607"/>
                    <a:pt x="2206" y="3607"/>
                  </a:cubicBezTo>
                  <a:close/>
                  <a:moveTo>
                    <a:pt x="10720" y="13168"/>
                  </a:moveTo>
                  <a:cubicBezTo>
                    <a:pt x="6671" y="13168"/>
                    <a:pt x="5805" y="7652"/>
                    <a:pt x="5625" y="6516"/>
                  </a:cubicBezTo>
                  <a:lnTo>
                    <a:pt x="7915" y="6516"/>
                  </a:lnTo>
                  <a:cubicBezTo>
                    <a:pt x="8259" y="8173"/>
                    <a:pt x="9042" y="11009"/>
                    <a:pt x="10720" y="11009"/>
                  </a:cubicBezTo>
                  <a:cubicBezTo>
                    <a:pt x="12398" y="11009"/>
                    <a:pt x="13182" y="8173"/>
                    <a:pt x="13525" y="6516"/>
                  </a:cubicBezTo>
                  <a:lnTo>
                    <a:pt x="15816" y="6516"/>
                  </a:lnTo>
                  <a:cubicBezTo>
                    <a:pt x="15635" y="7652"/>
                    <a:pt x="14769" y="13168"/>
                    <a:pt x="10720" y="13168"/>
                  </a:cubicBezTo>
                  <a:close/>
                  <a:moveTo>
                    <a:pt x="20843" y="2725"/>
                  </a:moveTo>
                  <a:cubicBezTo>
                    <a:pt x="20476" y="2418"/>
                    <a:pt x="18467" y="648"/>
                    <a:pt x="18092" y="336"/>
                  </a:cubicBezTo>
                  <a:cubicBezTo>
                    <a:pt x="17719" y="25"/>
                    <a:pt x="17150" y="0"/>
                    <a:pt x="16718" y="0"/>
                  </a:cubicBezTo>
                  <a:lnTo>
                    <a:pt x="4722" y="0"/>
                  </a:lnTo>
                  <a:cubicBezTo>
                    <a:pt x="4292" y="0"/>
                    <a:pt x="3722" y="25"/>
                    <a:pt x="3348" y="336"/>
                  </a:cubicBezTo>
                  <a:cubicBezTo>
                    <a:pt x="2973" y="648"/>
                    <a:pt x="964" y="2419"/>
                    <a:pt x="597" y="2725"/>
                  </a:cubicBezTo>
                  <a:cubicBezTo>
                    <a:pt x="227" y="3032"/>
                    <a:pt x="-80" y="3497"/>
                    <a:pt x="18" y="4155"/>
                  </a:cubicBezTo>
                  <a:cubicBezTo>
                    <a:pt x="117" y="4817"/>
                    <a:pt x="2374" y="20549"/>
                    <a:pt x="2433" y="20923"/>
                  </a:cubicBezTo>
                  <a:cubicBezTo>
                    <a:pt x="2490" y="21296"/>
                    <a:pt x="2829" y="21592"/>
                    <a:pt x="3241" y="21600"/>
                  </a:cubicBezTo>
                  <a:lnTo>
                    <a:pt x="18199" y="21600"/>
                  </a:lnTo>
                  <a:cubicBezTo>
                    <a:pt x="18611" y="21592"/>
                    <a:pt x="18950" y="21296"/>
                    <a:pt x="19007" y="20922"/>
                  </a:cubicBezTo>
                  <a:cubicBezTo>
                    <a:pt x="19066" y="20549"/>
                    <a:pt x="21323" y="4816"/>
                    <a:pt x="21423" y="4155"/>
                  </a:cubicBezTo>
                  <a:cubicBezTo>
                    <a:pt x="21520" y="3497"/>
                    <a:pt x="21213" y="3032"/>
                    <a:pt x="20843" y="2725"/>
                  </a:cubicBezTo>
                  <a:close/>
                </a:path>
              </a:pathLst>
            </a:custGeom>
            <a:solidFill>
              <a:srgbClr val="FFFFFF"/>
            </a:solidFill>
            <a:ln w="12700" cap="flat">
              <a:noFill/>
              <a:miter lim="400000"/>
            </a:ln>
            <a:effectLst/>
          </p:spPr>
          <p:txBody>
            <a:bodyPr anchor="ctr"/>
            <a:lstStyle/>
            <a:p>
              <a:pPr algn="ctr"/>
              <a:endParaRPr/>
            </a:p>
          </p:txBody>
        </p:sp>
      </p:grpSp>
      <p:grpSp>
        <p:nvGrpSpPr>
          <p:cNvPr id="10" name="千图PPT彼岸天：ID 8661124库_组合 35">
            <a:extLst>
              <a:ext uri="{FF2B5EF4-FFF2-40B4-BE49-F238E27FC236}">
                <a16:creationId xmlns:a16="http://schemas.microsoft.com/office/drawing/2014/main" id="{E70718BF-820F-48D3-B95A-57BDEDC4F1C5}"/>
              </a:ext>
            </a:extLst>
          </p:cNvPr>
          <p:cNvGrpSpPr/>
          <p:nvPr>
            <p:custDataLst>
              <p:tags r:id="rId9"/>
            </p:custDataLst>
          </p:nvPr>
        </p:nvGrpSpPr>
        <p:grpSpPr>
          <a:xfrm>
            <a:off x="4497623" y="2526629"/>
            <a:ext cx="1113296" cy="1106944"/>
            <a:chOff x="4495536" y="2630472"/>
            <a:chExt cx="1171416" cy="1164732"/>
          </a:xfrm>
        </p:grpSpPr>
        <p:sp>
          <p:nvSpPr>
            <p:cNvPr id="11" name="Oval 29">
              <a:extLst>
                <a:ext uri="{FF2B5EF4-FFF2-40B4-BE49-F238E27FC236}">
                  <a16:creationId xmlns:a16="http://schemas.microsoft.com/office/drawing/2014/main" id="{59F66D02-4883-4300-8CEE-52BE7FDD7B02}"/>
                </a:ext>
              </a:extLst>
            </p:cNvPr>
            <p:cNvSpPr/>
            <p:nvPr/>
          </p:nvSpPr>
          <p:spPr>
            <a:xfrm rot="18199285">
              <a:off x="4498878" y="2627130"/>
              <a:ext cx="1164732" cy="1171416"/>
            </a:xfrm>
            <a:prstGeom prst="ellipse">
              <a:avLst/>
            </a:prstGeom>
            <a:solidFill>
              <a:schemeClr val="accent4"/>
            </a:solidFill>
            <a:ln w="28575">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a:p>
          </p:txBody>
        </p:sp>
        <p:sp>
          <p:nvSpPr>
            <p:cNvPr id="12" name="Freeform: Shape 30">
              <a:extLst>
                <a:ext uri="{FF2B5EF4-FFF2-40B4-BE49-F238E27FC236}">
                  <a16:creationId xmlns:a16="http://schemas.microsoft.com/office/drawing/2014/main" id="{C84EEB6B-2848-4CEE-8565-4CC8130EE90C}"/>
                </a:ext>
              </a:extLst>
            </p:cNvPr>
            <p:cNvSpPr/>
            <p:nvPr/>
          </p:nvSpPr>
          <p:spPr>
            <a:xfrm>
              <a:off x="4818039" y="2963522"/>
              <a:ext cx="526409" cy="493529"/>
            </a:xfrm>
            <a:custGeom>
              <a:avLst/>
              <a:gdLst/>
              <a:ahLst/>
              <a:cxnLst>
                <a:cxn ang="0">
                  <a:pos x="wd2" y="hd2"/>
                </a:cxn>
                <a:cxn ang="5400000">
                  <a:pos x="wd2" y="hd2"/>
                </a:cxn>
                <a:cxn ang="10800000">
                  <a:pos x="wd2" y="hd2"/>
                </a:cxn>
                <a:cxn ang="16200000">
                  <a:pos x="wd2" y="hd2"/>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chemeClr val="bg1"/>
            </a:solidFill>
            <a:ln w="12700" cap="flat">
              <a:noFill/>
              <a:miter lim="400000"/>
            </a:ln>
            <a:effectLst/>
          </p:spPr>
          <p:txBody>
            <a:bodyPr anchor="ctr"/>
            <a:lstStyle/>
            <a:p>
              <a:pPr algn="ctr"/>
              <a:endParaRPr/>
            </a:p>
          </p:txBody>
        </p:sp>
      </p:grpSp>
    </p:spTree>
    <p:extLst>
      <p:ext uri="{BB962C8B-B14F-4D97-AF65-F5344CB8AC3E}">
        <p14:creationId xmlns:p14="http://schemas.microsoft.com/office/powerpoint/2010/main" val="3665997327"/>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transform.rotation_z</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 calcmode="lin" valueType="num">
                                      <p:cBhvr>
                                        <p:cTn id="16" dur="500" fill="hold"/>
                                        <p:tgtEl>
                                          <p:spTgt spid="7"/>
                                        </p:tgtEl>
                                        <p:attrNameLst>
                                          <p:attrName>transform.rotation_z</p:attrName>
                                        </p:attrNameLst>
                                      </p:cBhvr>
                                      <p:tavLst>
                                        <p:tav tm="0">
                                          <p:val>
                                            <p:fltVal val="360"/>
                                          </p:val>
                                        </p:tav>
                                        <p:tav tm="100000">
                                          <p:val>
                                            <p:fltVal val="0"/>
                                          </p:val>
                                        </p:tav>
                                      </p:tavLst>
                                    </p:anim>
                                    <p:animEffect transition="in" filter="fade">
                                      <p:cBhvr>
                                        <p:cTn id="17" dur="500"/>
                                        <p:tgtEl>
                                          <p:spTgt spid="7"/>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57"/>
                                        </p:tgtEl>
                                        <p:attrNameLst>
                                          <p:attrName>style.visibility</p:attrName>
                                        </p:attrNameLst>
                                      </p:cBhvr>
                                      <p:to>
                                        <p:strVal val="visible"/>
                                      </p:to>
                                    </p:set>
                                    <p:anim calcmode="lin" valueType="num">
                                      <p:cBhvr>
                                        <p:cTn id="21" dur="500" fill="hold"/>
                                        <p:tgtEl>
                                          <p:spTgt spid="57"/>
                                        </p:tgtEl>
                                        <p:attrNameLst>
                                          <p:attrName>ppt_w</p:attrName>
                                        </p:attrNameLst>
                                      </p:cBhvr>
                                      <p:tavLst>
                                        <p:tav tm="0">
                                          <p:val>
                                            <p:fltVal val="0"/>
                                          </p:val>
                                        </p:tav>
                                        <p:tav tm="100000">
                                          <p:val>
                                            <p:strVal val="#ppt_w"/>
                                          </p:val>
                                        </p:tav>
                                      </p:tavLst>
                                    </p:anim>
                                    <p:anim calcmode="lin" valueType="num">
                                      <p:cBhvr>
                                        <p:cTn id="22" dur="500" fill="hold"/>
                                        <p:tgtEl>
                                          <p:spTgt spid="57"/>
                                        </p:tgtEl>
                                        <p:attrNameLst>
                                          <p:attrName>ppt_h</p:attrName>
                                        </p:attrNameLst>
                                      </p:cBhvr>
                                      <p:tavLst>
                                        <p:tav tm="0">
                                          <p:val>
                                            <p:fltVal val="0"/>
                                          </p:val>
                                        </p:tav>
                                        <p:tav tm="100000">
                                          <p:val>
                                            <p:strVal val="#ppt_h"/>
                                          </p:val>
                                        </p:tav>
                                      </p:tavLst>
                                    </p:anim>
                                    <p:anim calcmode="lin" valueType="num">
                                      <p:cBhvr>
                                        <p:cTn id="23" dur="500" fill="hold"/>
                                        <p:tgtEl>
                                          <p:spTgt spid="57"/>
                                        </p:tgtEl>
                                        <p:attrNameLst>
                                          <p:attrName>transform.rotation_z</p:attrName>
                                        </p:attrNameLst>
                                      </p:cBhvr>
                                      <p:tavLst>
                                        <p:tav tm="0">
                                          <p:val>
                                            <p:fltVal val="360"/>
                                          </p:val>
                                        </p:tav>
                                        <p:tav tm="100000">
                                          <p:val>
                                            <p:fltVal val="0"/>
                                          </p:val>
                                        </p:tav>
                                      </p:tavLst>
                                    </p:anim>
                                    <p:animEffect transition="in" filter="fade">
                                      <p:cBhvr>
                                        <p:cTn id="24" dur="500"/>
                                        <p:tgtEl>
                                          <p:spTgt spid="57"/>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 calcmode="lin" valueType="num">
                                      <p:cBhvr>
                                        <p:cTn id="30" dur="500" fill="hold"/>
                                        <p:tgtEl>
                                          <p:spTgt spid="10"/>
                                        </p:tgtEl>
                                        <p:attrNameLst>
                                          <p:attrName>transform.rotation_z</p:attrName>
                                        </p:attrNameLst>
                                      </p:cBhvr>
                                      <p:tavLst>
                                        <p:tav tm="0">
                                          <p:val>
                                            <p:fltVal val="360"/>
                                          </p:val>
                                        </p:tav>
                                        <p:tav tm="100000">
                                          <p:val>
                                            <p:fltVal val="0"/>
                                          </p:val>
                                        </p:tav>
                                      </p:tavLst>
                                    </p:anim>
                                    <p:animEffect transition="in" filter="fade">
                                      <p:cBhvr>
                                        <p:cTn id="31" dur="500"/>
                                        <p:tgtEl>
                                          <p:spTgt spid="10"/>
                                        </p:tgtEl>
                                      </p:cBhvr>
                                    </p:animEffect>
                                  </p:childTnLst>
                                </p:cTn>
                              </p:par>
                            </p:childTnLst>
                          </p:cTn>
                        </p:par>
                        <p:par>
                          <p:cTn id="32" fill="hold">
                            <p:stCondLst>
                              <p:cond delay="2000"/>
                            </p:stCondLst>
                            <p:childTnLst>
                              <p:par>
                                <p:cTn id="33" presetID="49" presetClass="entr" presetSubtype="0" decel="100000" fill="hold" nodeType="afterEffect">
                                  <p:stCondLst>
                                    <p:cond delay="0"/>
                                  </p:stCondLst>
                                  <p:childTnLst>
                                    <p:set>
                                      <p:cBhvr>
                                        <p:cTn id="34" dur="1" fill="hold">
                                          <p:stCondLst>
                                            <p:cond delay="0"/>
                                          </p:stCondLst>
                                        </p:cTn>
                                        <p:tgtEl>
                                          <p:spTgt spid="58"/>
                                        </p:tgtEl>
                                        <p:attrNameLst>
                                          <p:attrName>style.visibility</p:attrName>
                                        </p:attrNameLst>
                                      </p:cBhvr>
                                      <p:to>
                                        <p:strVal val="visible"/>
                                      </p:to>
                                    </p:set>
                                    <p:anim calcmode="lin" valueType="num">
                                      <p:cBhvr>
                                        <p:cTn id="35" dur="500" fill="hold"/>
                                        <p:tgtEl>
                                          <p:spTgt spid="58"/>
                                        </p:tgtEl>
                                        <p:attrNameLst>
                                          <p:attrName>ppt_w</p:attrName>
                                        </p:attrNameLst>
                                      </p:cBhvr>
                                      <p:tavLst>
                                        <p:tav tm="0">
                                          <p:val>
                                            <p:fltVal val="0"/>
                                          </p:val>
                                        </p:tav>
                                        <p:tav tm="100000">
                                          <p:val>
                                            <p:strVal val="#ppt_w"/>
                                          </p:val>
                                        </p:tav>
                                      </p:tavLst>
                                    </p:anim>
                                    <p:anim calcmode="lin" valueType="num">
                                      <p:cBhvr>
                                        <p:cTn id="36" dur="500" fill="hold"/>
                                        <p:tgtEl>
                                          <p:spTgt spid="58"/>
                                        </p:tgtEl>
                                        <p:attrNameLst>
                                          <p:attrName>ppt_h</p:attrName>
                                        </p:attrNameLst>
                                      </p:cBhvr>
                                      <p:tavLst>
                                        <p:tav tm="0">
                                          <p:val>
                                            <p:fltVal val="0"/>
                                          </p:val>
                                        </p:tav>
                                        <p:tav tm="100000">
                                          <p:val>
                                            <p:strVal val="#ppt_h"/>
                                          </p:val>
                                        </p:tav>
                                      </p:tavLst>
                                    </p:anim>
                                    <p:anim calcmode="lin" valueType="num">
                                      <p:cBhvr>
                                        <p:cTn id="37" dur="500" fill="hold"/>
                                        <p:tgtEl>
                                          <p:spTgt spid="58"/>
                                        </p:tgtEl>
                                        <p:attrNameLst>
                                          <p:attrName>transform.rotation_z</p:attrName>
                                        </p:attrNameLst>
                                      </p:cBhvr>
                                      <p:tavLst>
                                        <p:tav tm="0">
                                          <p:val>
                                            <p:fltVal val="360"/>
                                          </p:val>
                                        </p:tav>
                                        <p:tav tm="100000">
                                          <p:val>
                                            <p:fltVal val="0"/>
                                          </p:val>
                                        </p:tav>
                                      </p:tavLst>
                                    </p:anim>
                                    <p:animEffect transition="in" filter="fade">
                                      <p:cBhvr>
                                        <p:cTn id="38" dur="500"/>
                                        <p:tgtEl>
                                          <p:spTgt spid="58"/>
                                        </p:tgtEl>
                                      </p:cBhvr>
                                    </p:animEffect>
                                  </p:childTnLst>
                                </p:cTn>
                              </p:par>
                            </p:childTnLst>
                          </p:cTn>
                        </p:par>
                        <p:par>
                          <p:cTn id="39" fill="hold">
                            <p:stCondLst>
                              <p:cond delay="2500"/>
                            </p:stCondLst>
                            <p:childTnLst>
                              <p:par>
                                <p:cTn id="40" presetID="49" presetClass="entr" presetSubtype="0" decel="100000" fill="hold" nodeType="after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ppt_w</p:attrName>
                                        </p:attrNameLst>
                                      </p:cBhvr>
                                      <p:tavLst>
                                        <p:tav tm="0">
                                          <p:val>
                                            <p:fltVal val="0"/>
                                          </p:val>
                                        </p:tav>
                                        <p:tav tm="100000">
                                          <p:val>
                                            <p:strVal val="#ppt_w"/>
                                          </p:val>
                                        </p:tav>
                                      </p:tavLst>
                                    </p:anim>
                                    <p:anim calcmode="lin" valueType="num">
                                      <p:cBhvr>
                                        <p:cTn id="43" dur="500" fill="hold"/>
                                        <p:tgtEl>
                                          <p:spTgt spid="8"/>
                                        </p:tgtEl>
                                        <p:attrNameLst>
                                          <p:attrName>ppt_h</p:attrName>
                                        </p:attrNameLst>
                                      </p:cBhvr>
                                      <p:tavLst>
                                        <p:tav tm="0">
                                          <p:val>
                                            <p:fltVal val="0"/>
                                          </p:val>
                                        </p:tav>
                                        <p:tav tm="100000">
                                          <p:val>
                                            <p:strVal val="#ppt_h"/>
                                          </p:val>
                                        </p:tav>
                                      </p:tavLst>
                                    </p:anim>
                                    <p:anim calcmode="lin" valueType="num">
                                      <p:cBhvr>
                                        <p:cTn id="44" dur="500" fill="hold"/>
                                        <p:tgtEl>
                                          <p:spTgt spid="8"/>
                                        </p:tgtEl>
                                        <p:attrNameLst>
                                          <p:attrName>transform.rotation_z</p:attrName>
                                        </p:attrNameLst>
                                      </p:cBhvr>
                                      <p:tavLst>
                                        <p:tav tm="0">
                                          <p:val>
                                            <p:fltVal val="360"/>
                                          </p:val>
                                        </p:tav>
                                        <p:tav tm="100000">
                                          <p:val>
                                            <p:fltVal val="0"/>
                                          </p:val>
                                        </p:tav>
                                      </p:tavLst>
                                    </p:anim>
                                    <p:animEffect transition="in" filter="fade">
                                      <p:cBhvr>
                                        <p:cTn id="45" dur="500"/>
                                        <p:tgtEl>
                                          <p:spTgt spid="8"/>
                                        </p:tgtEl>
                                      </p:cBhvr>
                                    </p:animEffect>
                                  </p:childTnLst>
                                </p:cTn>
                              </p:par>
                            </p:childTnLst>
                          </p:cTn>
                        </p:par>
                        <p:par>
                          <p:cTn id="46" fill="hold">
                            <p:stCondLst>
                              <p:cond delay="3000"/>
                            </p:stCondLst>
                            <p:childTnLst>
                              <p:par>
                                <p:cTn id="47" presetID="49" presetClass="entr" presetSubtype="0" decel="100000" fill="hold" nodeType="afterEffect">
                                  <p:stCondLst>
                                    <p:cond delay="0"/>
                                  </p:stCondLst>
                                  <p:childTnLst>
                                    <p:set>
                                      <p:cBhvr>
                                        <p:cTn id="48" dur="1" fill="hold">
                                          <p:stCondLst>
                                            <p:cond delay="0"/>
                                          </p:stCondLst>
                                        </p:cTn>
                                        <p:tgtEl>
                                          <p:spTgt spid="59"/>
                                        </p:tgtEl>
                                        <p:attrNameLst>
                                          <p:attrName>style.visibility</p:attrName>
                                        </p:attrNameLst>
                                      </p:cBhvr>
                                      <p:to>
                                        <p:strVal val="visible"/>
                                      </p:to>
                                    </p:set>
                                    <p:anim calcmode="lin" valueType="num">
                                      <p:cBhvr>
                                        <p:cTn id="49" dur="500" fill="hold"/>
                                        <p:tgtEl>
                                          <p:spTgt spid="59"/>
                                        </p:tgtEl>
                                        <p:attrNameLst>
                                          <p:attrName>ppt_w</p:attrName>
                                        </p:attrNameLst>
                                      </p:cBhvr>
                                      <p:tavLst>
                                        <p:tav tm="0">
                                          <p:val>
                                            <p:fltVal val="0"/>
                                          </p:val>
                                        </p:tav>
                                        <p:tav tm="100000">
                                          <p:val>
                                            <p:strVal val="#ppt_w"/>
                                          </p:val>
                                        </p:tav>
                                      </p:tavLst>
                                    </p:anim>
                                    <p:anim calcmode="lin" valueType="num">
                                      <p:cBhvr>
                                        <p:cTn id="50" dur="500" fill="hold"/>
                                        <p:tgtEl>
                                          <p:spTgt spid="59"/>
                                        </p:tgtEl>
                                        <p:attrNameLst>
                                          <p:attrName>ppt_h</p:attrName>
                                        </p:attrNameLst>
                                      </p:cBhvr>
                                      <p:tavLst>
                                        <p:tav tm="0">
                                          <p:val>
                                            <p:fltVal val="0"/>
                                          </p:val>
                                        </p:tav>
                                        <p:tav tm="100000">
                                          <p:val>
                                            <p:strVal val="#ppt_h"/>
                                          </p:val>
                                        </p:tav>
                                      </p:tavLst>
                                    </p:anim>
                                    <p:anim calcmode="lin" valueType="num">
                                      <p:cBhvr>
                                        <p:cTn id="51" dur="500" fill="hold"/>
                                        <p:tgtEl>
                                          <p:spTgt spid="59"/>
                                        </p:tgtEl>
                                        <p:attrNameLst>
                                          <p:attrName>transform.rotation_z</p:attrName>
                                        </p:attrNameLst>
                                      </p:cBhvr>
                                      <p:tavLst>
                                        <p:tav tm="0">
                                          <p:val>
                                            <p:fltVal val="360"/>
                                          </p:val>
                                        </p:tav>
                                        <p:tav tm="100000">
                                          <p:val>
                                            <p:fltVal val="0"/>
                                          </p:val>
                                        </p:tav>
                                      </p:tavLst>
                                    </p:anim>
                                    <p:animEffect transition="in" filter="fade">
                                      <p:cBhvr>
                                        <p:cTn id="52" dur="500"/>
                                        <p:tgtEl>
                                          <p:spTgt spid="59"/>
                                        </p:tgtEl>
                                      </p:cBhvr>
                                    </p:animEffect>
                                  </p:childTnLst>
                                </p:cTn>
                              </p:par>
                            </p:childTnLst>
                          </p:cTn>
                        </p:par>
                        <p:par>
                          <p:cTn id="53" fill="hold">
                            <p:stCondLst>
                              <p:cond delay="3500"/>
                            </p:stCondLst>
                            <p:childTnLst>
                              <p:par>
                                <p:cTn id="54" presetID="49" presetClass="entr" presetSubtype="0" decel="100000" fill="hold" nodeType="after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p:cTn id="56" dur="500" fill="hold"/>
                                        <p:tgtEl>
                                          <p:spTgt spid="9"/>
                                        </p:tgtEl>
                                        <p:attrNameLst>
                                          <p:attrName>ppt_w</p:attrName>
                                        </p:attrNameLst>
                                      </p:cBhvr>
                                      <p:tavLst>
                                        <p:tav tm="0">
                                          <p:val>
                                            <p:fltVal val="0"/>
                                          </p:val>
                                        </p:tav>
                                        <p:tav tm="100000">
                                          <p:val>
                                            <p:strVal val="#ppt_w"/>
                                          </p:val>
                                        </p:tav>
                                      </p:tavLst>
                                    </p:anim>
                                    <p:anim calcmode="lin" valueType="num">
                                      <p:cBhvr>
                                        <p:cTn id="57" dur="500" fill="hold"/>
                                        <p:tgtEl>
                                          <p:spTgt spid="9"/>
                                        </p:tgtEl>
                                        <p:attrNameLst>
                                          <p:attrName>ppt_h</p:attrName>
                                        </p:attrNameLst>
                                      </p:cBhvr>
                                      <p:tavLst>
                                        <p:tav tm="0">
                                          <p:val>
                                            <p:fltVal val="0"/>
                                          </p:val>
                                        </p:tav>
                                        <p:tav tm="100000">
                                          <p:val>
                                            <p:strVal val="#ppt_h"/>
                                          </p:val>
                                        </p:tav>
                                      </p:tavLst>
                                    </p:anim>
                                    <p:anim calcmode="lin" valueType="num">
                                      <p:cBhvr>
                                        <p:cTn id="58" dur="500" fill="hold"/>
                                        <p:tgtEl>
                                          <p:spTgt spid="9"/>
                                        </p:tgtEl>
                                        <p:attrNameLst>
                                          <p:attrName>transform.rotation_z</p:attrName>
                                        </p:attrNameLst>
                                      </p:cBhvr>
                                      <p:tavLst>
                                        <p:tav tm="0">
                                          <p:val>
                                            <p:fltVal val="360"/>
                                          </p:val>
                                        </p:tav>
                                        <p:tav tm="100000">
                                          <p:val>
                                            <p:fltVal val="0"/>
                                          </p:val>
                                        </p:tav>
                                      </p:tavLst>
                                    </p:anim>
                                    <p:animEffect transition="in" filter="fade">
                                      <p:cBhvr>
                                        <p:cTn id="59" dur="500"/>
                                        <p:tgtEl>
                                          <p:spTgt spid="9"/>
                                        </p:tgtEl>
                                      </p:cBhvr>
                                    </p:animEffect>
                                  </p:childTnLst>
                                </p:cTn>
                              </p:par>
                            </p:childTnLst>
                          </p:cTn>
                        </p:par>
                        <p:par>
                          <p:cTn id="60" fill="hold">
                            <p:stCondLst>
                              <p:cond delay="4000"/>
                            </p:stCondLst>
                            <p:childTnLst>
                              <p:par>
                                <p:cTn id="61" presetID="49" presetClass="entr" presetSubtype="0" decel="100000"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 calcmode="lin" valueType="num">
                                      <p:cBhvr>
                                        <p:cTn id="63" dur="500" fill="hold"/>
                                        <p:tgtEl>
                                          <p:spTgt spid="60"/>
                                        </p:tgtEl>
                                        <p:attrNameLst>
                                          <p:attrName>ppt_w</p:attrName>
                                        </p:attrNameLst>
                                      </p:cBhvr>
                                      <p:tavLst>
                                        <p:tav tm="0">
                                          <p:val>
                                            <p:fltVal val="0"/>
                                          </p:val>
                                        </p:tav>
                                        <p:tav tm="100000">
                                          <p:val>
                                            <p:strVal val="#ppt_w"/>
                                          </p:val>
                                        </p:tav>
                                      </p:tavLst>
                                    </p:anim>
                                    <p:anim calcmode="lin" valueType="num">
                                      <p:cBhvr>
                                        <p:cTn id="64" dur="500" fill="hold"/>
                                        <p:tgtEl>
                                          <p:spTgt spid="60"/>
                                        </p:tgtEl>
                                        <p:attrNameLst>
                                          <p:attrName>ppt_h</p:attrName>
                                        </p:attrNameLst>
                                      </p:cBhvr>
                                      <p:tavLst>
                                        <p:tav tm="0">
                                          <p:val>
                                            <p:fltVal val="0"/>
                                          </p:val>
                                        </p:tav>
                                        <p:tav tm="100000">
                                          <p:val>
                                            <p:strVal val="#ppt_h"/>
                                          </p:val>
                                        </p:tav>
                                      </p:tavLst>
                                    </p:anim>
                                    <p:anim calcmode="lin" valueType="num">
                                      <p:cBhvr>
                                        <p:cTn id="65" dur="500" fill="hold"/>
                                        <p:tgtEl>
                                          <p:spTgt spid="60"/>
                                        </p:tgtEl>
                                        <p:attrNameLst>
                                          <p:attrName>transform.rotation_z</p:attrName>
                                        </p:attrNameLst>
                                      </p:cBhvr>
                                      <p:tavLst>
                                        <p:tav tm="0">
                                          <p:val>
                                            <p:fltVal val="360"/>
                                          </p:val>
                                        </p:tav>
                                        <p:tav tm="100000">
                                          <p:val>
                                            <p:fltVal val="0"/>
                                          </p:val>
                                        </p:tav>
                                      </p:tavLst>
                                    </p:anim>
                                    <p:animEffect transition="in" filter="fade">
                                      <p:cBhvr>
                                        <p:cTn id="66"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千图PPT彼岸天：ID 8661124库_组合 3">
            <a:extLst>
              <a:ext uri="{FF2B5EF4-FFF2-40B4-BE49-F238E27FC236}">
                <a16:creationId xmlns:a16="http://schemas.microsoft.com/office/drawing/2014/main" id="{B00DF89D-A1D7-4EAA-8737-5C74A4BC6390}"/>
              </a:ext>
            </a:extLst>
          </p:cNvPr>
          <p:cNvGrpSpPr/>
          <p:nvPr>
            <p:custDataLst>
              <p:tags r:id="rId1"/>
            </p:custDataLst>
          </p:nvPr>
        </p:nvGrpSpPr>
        <p:grpSpPr>
          <a:xfrm>
            <a:off x="1074738" y="1894735"/>
            <a:ext cx="2395086" cy="3644595"/>
            <a:chOff x="242888" y="1592796"/>
            <a:chExt cx="2791932" cy="4248472"/>
          </a:xfrm>
        </p:grpSpPr>
        <p:sp>
          <p:nvSpPr>
            <p:cNvPr id="23" name="矩形: 圆顶角 22">
              <a:extLst>
                <a:ext uri="{FF2B5EF4-FFF2-40B4-BE49-F238E27FC236}">
                  <a16:creationId xmlns:a16="http://schemas.microsoft.com/office/drawing/2014/main" id="{A43D1292-4160-40D2-9437-EC49318C0349}"/>
                </a:ext>
              </a:extLst>
            </p:cNvPr>
            <p:cNvSpPr/>
            <p:nvPr/>
          </p:nvSpPr>
          <p:spPr bwMode="auto">
            <a:xfrm>
              <a:off x="242888" y="1880828"/>
              <a:ext cx="2791932" cy="1565755"/>
            </a:xfrm>
            <a:prstGeom prst="round2SameRect">
              <a:avLst>
                <a:gd name="adj1" fmla="val 20817"/>
                <a:gd name="adj2" fmla="val 0"/>
              </a:avLst>
            </a:prstGeom>
            <a:solidFill>
              <a:schemeClr val="accent1">
                <a:lumMod val="100000"/>
              </a:schemeClr>
            </a:solidFill>
            <a:ln w="19050">
              <a:noFill/>
              <a:round/>
              <a:headEnd/>
              <a:tailEnd/>
            </a:ln>
          </p:spPr>
          <p:txBody>
            <a:bodyPr anchor="ctr"/>
            <a:lstStyle/>
            <a:p>
              <a:pPr algn="ctr"/>
              <a:endParaRPr/>
            </a:p>
          </p:txBody>
        </p:sp>
        <p:sp>
          <p:nvSpPr>
            <p:cNvPr id="24" name="矩形: 圆顶角 23">
              <a:extLst>
                <a:ext uri="{FF2B5EF4-FFF2-40B4-BE49-F238E27FC236}">
                  <a16:creationId xmlns:a16="http://schemas.microsoft.com/office/drawing/2014/main" id="{A6CBB346-2E43-4EF4-9FCF-1859AA0DEE77}"/>
                </a:ext>
              </a:extLst>
            </p:cNvPr>
            <p:cNvSpPr/>
            <p:nvPr/>
          </p:nvSpPr>
          <p:spPr bwMode="auto">
            <a:xfrm flipV="1">
              <a:off x="242888" y="3446583"/>
              <a:ext cx="2791932" cy="2394685"/>
            </a:xfrm>
            <a:prstGeom prst="round2SameRect">
              <a:avLst>
                <a:gd name="adj1" fmla="val 20817"/>
                <a:gd name="adj2" fmla="val 0"/>
              </a:avLst>
            </a:prstGeom>
            <a:solidFill>
              <a:schemeClr val="bg2"/>
            </a:solidFill>
            <a:ln w="19050">
              <a:noFill/>
              <a:round/>
              <a:headEnd/>
              <a:tailEnd/>
            </a:ln>
          </p:spPr>
          <p:txBody>
            <a:bodyPr anchor="ctr"/>
            <a:lstStyle/>
            <a:p>
              <a:pPr algn="ctr"/>
              <a:endParaRPr/>
            </a:p>
          </p:txBody>
        </p:sp>
        <p:sp>
          <p:nvSpPr>
            <p:cNvPr id="25" name="流程图: 离页连接符 24">
              <a:extLst>
                <a:ext uri="{FF2B5EF4-FFF2-40B4-BE49-F238E27FC236}">
                  <a16:creationId xmlns:a16="http://schemas.microsoft.com/office/drawing/2014/main" id="{20856A38-5B1A-483F-B5D7-C60708792D35}"/>
                </a:ext>
              </a:extLst>
            </p:cNvPr>
            <p:cNvSpPr/>
            <p:nvPr/>
          </p:nvSpPr>
          <p:spPr bwMode="auto">
            <a:xfrm>
              <a:off x="710100" y="1592796"/>
              <a:ext cx="1857508" cy="1377362"/>
            </a:xfrm>
            <a:prstGeom prst="flowChartOffpageConnector">
              <a:avLst/>
            </a:prstGeom>
            <a:solidFill>
              <a:schemeClr val="accent1">
                <a:lumMod val="75000"/>
              </a:schemeClr>
            </a:solidFill>
            <a:ln w="57150">
              <a:solidFill>
                <a:schemeClr val="bg1"/>
              </a:solidFill>
              <a:round/>
              <a:headEnd/>
              <a:tailEnd/>
            </a:ln>
          </p:spPr>
          <p:txBody>
            <a:bodyPr vert="horz" wrap="none" lIns="91440" tIns="45720" rIns="91440" bIns="45720" anchor="ctr" anchorCtr="1" compatLnSpc="1">
              <a:prstTxWarp prst="textNoShape">
                <a:avLst/>
              </a:prstTxWarp>
              <a:normAutofit/>
            </a:bodyPr>
            <a:lstStyle/>
            <a:p>
              <a:pPr algn="ctr"/>
              <a:r>
                <a:rPr lang="en-US" altLang="zh-CN" sz="5400">
                  <a:solidFill>
                    <a:schemeClr val="bg1"/>
                  </a:solidFill>
                  <a:latin typeface="Impact" panose="020B0806030902050204" pitchFamily="34" charset="0"/>
                </a:rPr>
                <a:t>01</a:t>
              </a:r>
            </a:p>
          </p:txBody>
        </p:sp>
        <p:sp>
          <p:nvSpPr>
            <p:cNvPr id="26" name="文本框 19">
              <a:extLst>
                <a:ext uri="{FF2B5EF4-FFF2-40B4-BE49-F238E27FC236}">
                  <a16:creationId xmlns:a16="http://schemas.microsoft.com/office/drawing/2014/main" id="{41A7AF8C-000A-4C05-AFC5-FEC9B6D49893}"/>
                </a:ext>
              </a:extLst>
            </p:cNvPr>
            <p:cNvSpPr txBox="1">
              <a:spLocks/>
            </p:cNvSpPr>
            <p:nvPr/>
          </p:nvSpPr>
          <p:spPr bwMode="auto">
            <a:xfrm>
              <a:off x="253034" y="3839246"/>
              <a:ext cx="2773142" cy="283030"/>
            </a:xfrm>
            <a:prstGeom prst="rect">
              <a:avLst/>
            </a:prstGeom>
            <a:noFill/>
            <a:ln w="9525">
              <a:noFill/>
              <a:miter lim="800000"/>
              <a:headEnd/>
              <a:tailEnd/>
            </a:ln>
          </p:spPr>
          <p:txBody>
            <a:bodyPr wrap="none" lIns="0" tIns="0" rIns="0" bIns="0" anchor="ctr" anchorCtr="1">
              <a:normAutofit fontScale="92500" lnSpcReduction="10000"/>
              <a:scene3d>
                <a:camera prst="orthographicFront"/>
                <a:lightRig rig="threePt" dir="t"/>
              </a:scene3d>
              <a:sp3d>
                <a:bevelT w="0" h="0"/>
              </a:sp3d>
            </a:bodyPr>
            <a:lstStyle/>
            <a:p>
              <a:pPr marL="0" lvl="1" algn="ctr"/>
              <a:r>
                <a:rPr lang="zh-CN" altLang="en-US" b="1" dirty="0">
                  <a:solidFill>
                    <a:schemeClr val="accent1"/>
                  </a:solidFill>
                </a:rPr>
                <a:t>输入标题文本</a:t>
              </a:r>
            </a:p>
          </p:txBody>
        </p:sp>
        <p:sp>
          <p:nvSpPr>
            <p:cNvPr id="27" name="文本框 20">
              <a:extLst>
                <a:ext uri="{FF2B5EF4-FFF2-40B4-BE49-F238E27FC236}">
                  <a16:creationId xmlns:a16="http://schemas.microsoft.com/office/drawing/2014/main" id="{8A5C54D0-E5F1-4CFA-9FDE-09303828192B}"/>
                </a:ext>
              </a:extLst>
            </p:cNvPr>
            <p:cNvSpPr txBox="1">
              <a:spLocks/>
            </p:cNvSpPr>
            <p:nvPr/>
          </p:nvSpPr>
          <p:spPr bwMode="auto">
            <a:xfrm>
              <a:off x="253034" y="4122276"/>
              <a:ext cx="2773142" cy="1286944"/>
            </a:xfrm>
            <a:prstGeom prst="rect">
              <a:avLst/>
            </a:prstGeom>
            <a:noFill/>
            <a:ln w="9525">
              <a:noFill/>
              <a:miter lim="800000"/>
              <a:headEnd/>
              <a:tailEnd/>
            </a:ln>
          </p:spPr>
          <p:txBody>
            <a:bodyPr wrap="square" lIns="0" tIns="0" rIns="0" bIns="0" anchor="t" anchorCtr="1">
              <a:normAutofit/>
              <a:scene3d>
                <a:camera prst="orthographicFront"/>
                <a:lightRig rig="threePt" dir="t"/>
              </a:scene3d>
              <a:sp3d>
                <a:bevelT w="0" h="0"/>
              </a:sp3d>
            </a:bodyPr>
            <a:lstStyle/>
            <a:p>
              <a:pPr algn="ctr">
                <a:lnSpc>
                  <a:spcPct val="120000"/>
                </a:lnSpc>
                <a:defRPr/>
              </a:pPr>
              <a:r>
                <a:rPr lang="zh-CN" altLang="en-US" sz="1100" dirty="0"/>
                <a:t>请替换文字内容复制你的内容到此 </a:t>
              </a:r>
              <a:br>
                <a:rPr lang="zh-CN" altLang="en-US" sz="1100" dirty="0"/>
              </a:br>
              <a:r>
                <a:rPr lang="zh-CN" altLang="en-US" sz="1100" dirty="0"/>
                <a:t>请替换文字内容复制你的内容到此</a:t>
              </a:r>
            </a:p>
          </p:txBody>
        </p:sp>
      </p:grpSp>
      <p:grpSp>
        <p:nvGrpSpPr>
          <p:cNvPr id="5" name="千图PPT彼岸天：ID 8661124库_组合 4">
            <a:extLst>
              <a:ext uri="{FF2B5EF4-FFF2-40B4-BE49-F238E27FC236}">
                <a16:creationId xmlns:a16="http://schemas.microsoft.com/office/drawing/2014/main" id="{FDC77D49-2EFA-4C3D-99AC-D557144E2AE5}"/>
              </a:ext>
            </a:extLst>
          </p:cNvPr>
          <p:cNvGrpSpPr/>
          <p:nvPr>
            <p:custDataLst>
              <p:tags r:id="rId2"/>
            </p:custDataLst>
          </p:nvPr>
        </p:nvGrpSpPr>
        <p:grpSpPr>
          <a:xfrm>
            <a:off x="3623356" y="1894735"/>
            <a:ext cx="2395086" cy="3644595"/>
            <a:chOff x="3213790" y="1592796"/>
            <a:chExt cx="2791932" cy="4248472"/>
          </a:xfrm>
        </p:grpSpPr>
        <p:sp>
          <p:nvSpPr>
            <p:cNvPr id="18" name="矩形: 圆顶角 17">
              <a:extLst>
                <a:ext uri="{FF2B5EF4-FFF2-40B4-BE49-F238E27FC236}">
                  <a16:creationId xmlns:a16="http://schemas.microsoft.com/office/drawing/2014/main" id="{AFE0759E-9332-4078-A683-33CA9E5DEC0C}"/>
                </a:ext>
              </a:extLst>
            </p:cNvPr>
            <p:cNvSpPr/>
            <p:nvPr/>
          </p:nvSpPr>
          <p:spPr bwMode="auto">
            <a:xfrm>
              <a:off x="3213790" y="1880828"/>
              <a:ext cx="2791932" cy="1565755"/>
            </a:xfrm>
            <a:prstGeom prst="round2SameRect">
              <a:avLst>
                <a:gd name="adj1" fmla="val 20817"/>
                <a:gd name="adj2" fmla="val 0"/>
              </a:avLst>
            </a:prstGeom>
            <a:solidFill>
              <a:schemeClr val="accent2">
                <a:lumMod val="100000"/>
              </a:schemeClr>
            </a:solidFill>
            <a:ln w="19050">
              <a:noFill/>
              <a:round/>
              <a:headEnd/>
              <a:tailEnd/>
            </a:ln>
          </p:spPr>
          <p:txBody>
            <a:bodyPr anchor="ctr"/>
            <a:lstStyle/>
            <a:p>
              <a:pPr algn="ctr"/>
              <a:endParaRPr/>
            </a:p>
          </p:txBody>
        </p:sp>
        <p:sp>
          <p:nvSpPr>
            <p:cNvPr id="19" name="矩形: 圆顶角 18">
              <a:extLst>
                <a:ext uri="{FF2B5EF4-FFF2-40B4-BE49-F238E27FC236}">
                  <a16:creationId xmlns:a16="http://schemas.microsoft.com/office/drawing/2014/main" id="{49440FD7-663F-4141-A6D4-160D40B3A854}"/>
                </a:ext>
              </a:extLst>
            </p:cNvPr>
            <p:cNvSpPr/>
            <p:nvPr/>
          </p:nvSpPr>
          <p:spPr bwMode="auto">
            <a:xfrm flipV="1">
              <a:off x="3213790" y="3446583"/>
              <a:ext cx="2791932" cy="2394685"/>
            </a:xfrm>
            <a:prstGeom prst="round2SameRect">
              <a:avLst>
                <a:gd name="adj1" fmla="val 20817"/>
                <a:gd name="adj2" fmla="val 0"/>
              </a:avLst>
            </a:prstGeom>
            <a:solidFill>
              <a:schemeClr val="bg2"/>
            </a:solidFill>
            <a:ln w="19050">
              <a:noFill/>
              <a:round/>
              <a:headEnd/>
              <a:tailEnd/>
            </a:ln>
          </p:spPr>
          <p:txBody>
            <a:bodyPr anchor="ctr"/>
            <a:lstStyle/>
            <a:p>
              <a:pPr algn="ctr"/>
              <a:endParaRPr/>
            </a:p>
          </p:txBody>
        </p:sp>
        <p:sp>
          <p:nvSpPr>
            <p:cNvPr id="20" name="流程图: 离页连接符 19">
              <a:extLst>
                <a:ext uri="{FF2B5EF4-FFF2-40B4-BE49-F238E27FC236}">
                  <a16:creationId xmlns:a16="http://schemas.microsoft.com/office/drawing/2014/main" id="{E2D9E703-026C-4192-8BB1-69A8D88089A7}"/>
                </a:ext>
              </a:extLst>
            </p:cNvPr>
            <p:cNvSpPr/>
            <p:nvPr/>
          </p:nvSpPr>
          <p:spPr bwMode="auto">
            <a:xfrm>
              <a:off x="3681002" y="1592796"/>
              <a:ext cx="1857508" cy="1377362"/>
            </a:xfrm>
            <a:prstGeom prst="flowChartOffpageConnector">
              <a:avLst/>
            </a:prstGeom>
            <a:solidFill>
              <a:schemeClr val="accent2">
                <a:lumMod val="75000"/>
              </a:schemeClr>
            </a:solidFill>
            <a:ln w="57150">
              <a:solidFill>
                <a:schemeClr val="bg1"/>
              </a:solidFill>
              <a:round/>
              <a:headEnd/>
              <a:tailEnd/>
            </a:ln>
          </p:spPr>
          <p:txBody>
            <a:bodyPr vert="horz" wrap="none" lIns="91440" tIns="45720" rIns="91440" bIns="45720" anchor="ctr" anchorCtr="1" compatLnSpc="1">
              <a:prstTxWarp prst="textNoShape">
                <a:avLst/>
              </a:prstTxWarp>
              <a:normAutofit/>
            </a:bodyPr>
            <a:lstStyle/>
            <a:p>
              <a:pPr algn="ctr"/>
              <a:r>
                <a:rPr lang="en-US" altLang="zh-CN" sz="5400">
                  <a:solidFill>
                    <a:schemeClr val="bg1"/>
                  </a:solidFill>
                  <a:latin typeface="Impact" panose="020B0806030902050204" pitchFamily="34" charset="0"/>
                </a:rPr>
                <a:t>02</a:t>
              </a:r>
            </a:p>
          </p:txBody>
        </p:sp>
        <p:sp>
          <p:nvSpPr>
            <p:cNvPr id="21" name="文本框 22">
              <a:extLst>
                <a:ext uri="{FF2B5EF4-FFF2-40B4-BE49-F238E27FC236}">
                  <a16:creationId xmlns:a16="http://schemas.microsoft.com/office/drawing/2014/main" id="{05B48ADE-4ACA-48D2-BAD8-2361C901AC4E}"/>
                </a:ext>
              </a:extLst>
            </p:cNvPr>
            <p:cNvSpPr txBox="1">
              <a:spLocks/>
            </p:cNvSpPr>
            <p:nvPr/>
          </p:nvSpPr>
          <p:spPr bwMode="auto">
            <a:xfrm>
              <a:off x="3223685" y="3839246"/>
              <a:ext cx="2773142" cy="283030"/>
            </a:xfrm>
            <a:prstGeom prst="rect">
              <a:avLst/>
            </a:prstGeom>
            <a:noFill/>
            <a:ln w="9525">
              <a:noFill/>
              <a:miter lim="800000"/>
              <a:headEnd/>
              <a:tailEnd/>
            </a:ln>
          </p:spPr>
          <p:txBody>
            <a:bodyPr wrap="none" lIns="0" tIns="0" rIns="0" bIns="0" anchor="ctr" anchorCtr="1">
              <a:normAutofit fontScale="92500" lnSpcReduction="10000"/>
              <a:scene3d>
                <a:camera prst="orthographicFront"/>
                <a:lightRig rig="threePt" dir="t"/>
              </a:scene3d>
              <a:sp3d>
                <a:bevelT w="0" h="0"/>
              </a:sp3d>
            </a:bodyPr>
            <a:lstStyle/>
            <a:p>
              <a:pPr marL="0" lvl="1" algn="ctr"/>
              <a:r>
                <a:rPr lang="zh-CN" altLang="en-US" b="1" dirty="0">
                  <a:solidFill>
                    <a:schemeClr val="accent2"/>
                  </a:solidFill>
                </a:rPr>
                <a:t>输入标题文本</a:t>
              </a:r>
            </a:p>
          </p:txBody>
        </p:sp>
        <p:sp>
          <p:nvSpPr>
            <p:cNvPr id="22" name="文本框 23">
              <a:extLst>
                <a:ext uri="{FF2B5EF4-FFF2-40B4-BE49-F238E27FC236}">
                  <a16:creationId xmlns:a16="http://schemas.microsoft.com/office/drawing/2014/main" id="{CC3FF86F-5302-4D1A-A649-B3514C4C3592}"/>
                </a:ext>
              </a:extLst>
            </p:cNvPr>
            <p:cNvSpPr txBox="1">
              <a:spLocks/>
            </p:cNvSpPr>
            <p:nvPr/>
          </p:nvSpPr>
          <p:spPr bwMode="auto">
            <a:xfrm>
              <a:off x="3223685" y="4122276"/>
              <a:ext cx="2773142" cy="1286944"/>
            </a:xfrm>
            <a:prstGeom prst="rect">
              <a:avLst/>
            </a:prstGeom>
            <a:noFill/>
            <a:ln w="9525">
              <a:noFill/>
              <a:miter lim="800000"/>
              <a:headEnd/>
              <a:tailEnd/>
            </a:ln>
          </p:spPr>
          <p:txBody>
            <a:bodyPr wrap="square" lIns="0" tIns="0" rIns="0" bIns="0" anchor="t" anchorCtr="1">
              <a:normAutofit/>
              <a:scene3d>
                <a:camera prst="orthographicFront"/>
                <a:lightRig rig="threePt" dir="t"/>
              </a:scene3d>
              <a:sp3d>
                <a:bevelT w="0" h="0"/>
              </a:sp3d>
            </a:bodyPr>
            <a:lstStyle/>
            <a:p>
              <a:pPr algn="ctr">
                <a:lnSpc>
                  <a:spcPct val="120000"/>
                </a:lnSpc>
                <a:defRPr/>
              </a:pPr>
              <a:r>
                <a:rPr lang="zh-CN" altLang="en-US" sz="1100" dirty="0"/>
                <a:t>请替换文字内容复制你的内容到此 </a:t>
              </a:r>
              <a:br>
                <a:rPr lang="zh-CN" altLang="en-US" sz="1100" dirty="0"/>
              </a:br>
              <a:r>
                <a:rPr lang="zh-CN" altLang="en-US" sz="1100" dirty="0"/>
                <a:t>请替换文字内容复制你的内容到此</a:t>
              </a:r>
            </a:p>
          </p:txBody>
        </p:sp>
      </p:grpSp>
      <p:grpSp>
        <p:nvGrpSpPr>
          <p:cNvPr id="6" name="千图PPT彼岸天：ID 8661124库_组合 5">
            <a:extLst>
              <a:ext uri="{FF2B5EF4-FFF2-40B4-BE49-F238E27FC236}">
                <a16:creationId xmlns:a16="http://schemas.microsoft.com/office/drawing/2014/main" id="{47E39C9E-0BCB-42C8-B5EA-6A12970FBCF0}"/>
              </a:ext>
            </a:extLst>
          </p:cNvPr>
          <p:cNvGrpSpPr/>
          <p:nvPr>
            <p:custDataLst>
              <p:tags r:id="rId3"/>
            </p:custDataLst>
          </p:nvPr>
        </p:nvGrpSpPr>
        <p:grpSpPr>
          <a:xfrm>
            <a:off x="6171973" y="1894735"/>
            <a:ext cx="2395086" cy="3644595"/>
            <a:chOff x="6184692" y="1592796"/>
            <a:chExt cx="2791932" cy="4248472"/>
          </a:xfrm>
        </p:grpSpPr>
        <p:sp>
          <p:nvSpPr>
            <p:cNvPr id="13" name="矩形: 圆顶角 12">
              <a:extLst>
                <a:ext uri="{FF2B5EF4-FFF2-40B4-BE49-F238E27FC236}">
                  <a16:creationId xmlns:a16="http://schemas.microsoft.com/office/drawing/2014/main" id="{55286910-3650-473B-9098-5B776333D14E}"/>
                </a:ext>
              </a:extLst>
            </p:cNvPr>
            <p:cNvSpPr/>
            <p:nvPr/>
          </p:nvSpPr>
          <p:spPr bwMode="auto">
            <a:xfrm>
              <a:off x="6184692" y="1880828"/>
              <a:ext cx="2791932" cy="1565755"/>
            </a:xfrm>
            <a:prstGeom prst="round2SameRect">
              <a:avLst>
                <a:gd name="adj1" fmla="val 20817"/>
                <a:gd name="adj2" fmla="val 0"/>
              </a:avLst>
            </a:prstGeom>
            <a:solidFill>
              <a:schemeClr val="accent3">
                <a:lumMod val="100000"/>
              </a:schemeClr>
            </a:solidFill>
            <a:ln w="19050">
              <a:noFill/>
              <a:round/>
              <a:headEnd/>
              <a:tailEnd/>
            </a:ln>
          </p:spPr>
          <p:txBody>
            <a:bodyPr anchor="ctr"/>
            <a:lstStyle/>
            <a:p>
              <a:pPr algn="ctr"/>
              <a:endParaRPr/>
            </a:p>
          </p:txBody>
        </p:sp>
        <p:sp>
          <p:nvSpPr>
            <p:cNvPr id="14" name="矩形: 圆顶角 13">
              <a:extLst>
                <a:ext uri="{FF2B5EF4-FFF2-40B4-BE49-F238E27FC236}">
                  <a16:creationId xmlns:a16="http://schemas.microsoft.com/office/drawing/2014/main" id="{FA0378AB-19C3-4589-B931-313B8DB31686}"/>
                </a:ext>
              </a:extLst>
            </p:cNvPr>
            <p:cNvSpPr/>
            <p:nvPr/>
          </p:nvSpPr>
          <p:spPr bwMode="auto">
            <a:xfrm flipV="1">
              <a:off x="6184692" y="3446583"/>
              <a:ext cx="2791932" cy="2394685"/>
            </a:xfrm>
            <a:prstGeom prst="round2SameRect">
              <a:avLst>
                <a:gd name="adj1" fmla="val 20817"/>
                <a:gd name="adj2" fmla="val 0"/>
              </a:avLst>
            </a:prstGeom>
            <a:solidFill>
              <a:schemeClr val="bg2"/>
            </a:solidFill>
            <a:ln w="19050">
              <a:noFill/>
              <a:round/>
              <a:headEnd/>
              <a:tailEnd/>
            </a:ln>
          </p:spPr>
          <p:txBody>
            <a:bodyPr anchor="ctr"/>
            <a:lstStyle/>
            <a:p>
              <a:pPr algn="ctr"/>
              <a:endParaRPr/>
            </a:p>
          </p:txBody>
        </p:sp>
        <p:sp>
          <p:nvSpPr>
            <p:cNvPr id="15" name="流程图: 离页连接符 14">
              <a:extLst>
                <a:ext uri="{FF2B5EF4-FFF2-40B4-BE49-F238E27FC236}">
                  <a16:creationId xmlns:a16="http://schemas.microsoft.com/office/drawing/2014/main" id="{0E3755AD-90CF-48E2-9106-54930DE875AD}"/>
                </a:ext>
              </a:extLst>
            </p:cNvPr>
            <p:cNvSpPr/>
            <p:nvPr/>
          </p:nvSpPr>
          <p:spPr bwMode="auto">
            <a:xfrm>
              <a:off x="6651904" y="1592796"/>
              <a:ext cx="1857508" cy="1377362"/>
            </a:xfrm>
            <a:prstGeom prst="flowChartOffpageConnector">
              <a:avLst/>
            </a:prstGeom>
            <a:solidFill>
              <a:schemeClr val="accent3">
                <a:lumMod val="75000"/>
              </a:schemeClr>
            </a:solidFill>
            <a:ln w="57150">
              <a:solidFill>
                <a:schemeClr val="bg1"/>
              </a:solidFill>
              <a:round/>
              <a:headEnd/>
              <a:tailEnd/>
            </a:ln>
          </p:spPr>
          <p:txBody>
            <a:bodyPr vert="horz" wrap="none" lIns="91440" tIns="45720" rIns="91440" bIns="45720" anchor="ctr" anchorCtr="1" compatLnSpc="1">
              <a:prstTxWarp prst="textNoShape">
                <a:avLst/>
              </a:prstTxWarp>
              <a:normAutofit/>
            </a:bodyPr>
            <a:lstStyle/>
            <a:p>
              <a:pPr algn="ctr"/>
              <a:r>
                <a:rPr lang="en-US" altLang="zh-CN" sz="5400">
                  <a:solidFill>
                    <a:schemeClr val="bg1"/>
                  </a:solidFill>
                  <a:latin typeface="Impact" panose="020B0806030902050204" pitchFamily="34" charset="0"/>
                </a:rPr>
                <a:t>03</a:t>
              </a:r>
            </a:p>
          </p:txBody>
        </p:sp>
        <p:sp>
          <p:nvSpPr>
            <p:cNvPr id="16" name="文本框 25">
              <a:extLst>
                <a:ext uri="{FF2B5EF4-FFF2-40B4-BE49-F238E27FC236}">
                  <a16:creationId xmlns:a16="http://schemas.microsoft.com/office/drawing/2014/main" id="{06133404-2BB3-4998-8E1C-E399CD25343E}"/>
                </a:ext>
              </a:extLst>
            </p:cNvPr>
            <p:cNvSpPr txBox="1">
              <a:spLocks/>
            </p:cNvSpPr>
            <p:nvPr/>
          </p:nvSpPr>
          <p:spPr bwMode="auto">
            <a:xfrm>
              <a:off x="6194336" y="3839246"/>
              <a:ext cx="2773142" cy="283030"/>
            </a:xfrm>
            <a:prstGeom prst="rect">
              <a:avLst/>
            </a:prstGeom>
            <a:noFill/>
            <a:ln w="9525">
              <a:noFill/>
              <a:miter lim="800000"/>
              <a:headEnd/>
              <a:tailEnd/>
            </a:ln>
          </p:spPr>
          <p:txBody>
            <a:bodyPr wrap="none" lIns="0" tIns="0" rIns="0" bIns="0" anchor="ctr" anchorCtr="1">
              <a:normAutofit fontScale="92500" lnSpcReduction="10000"/>
              <a:scene3d>
                <a:camera prst="orthographicFront"/>
                <a:lightRig rig="threePt" dir="t"/>
              </a:scene3d>
              <a:sp3d>
                <a:bevelT w="0" h="0"/>
              </a:sp3d>
            </a:bodyPr>
            <a:lstStyle/>
            <a:p>
              <a:pPr marL="0" lvl="1" algn="ctr"/>
              <a:r>
                <a:rPr lang="zh-CN" altLang="en-US" b="1" dirty="0">
                  <a:solidFill>
                    <a:schemeClr val="accent3"/>
                  </a:solidFill>
                </a:rPr>
                <a:t>输入标题文本</a:t>
              </a:r>
            </a:p>
          </p:txBody>
        </p:sp>
        <p:sp>
          <p:nvSpPr>
            <p:cNvPr id="17" name="文本框 26">
              <a:extLst>
                <a:ext uri="{FF2B5EF4-FFF2-40B4-BE49-F238E27FC236}">
                  <a16:creationId xmlns:a16="http://schemas.microsoft.com/office/drawing/2014/main" id="{06CEE9F5-11AD-4E9E-BC52-839C8F7108DA}"/>
                </a:ext>
              </a:extLst>
            </p:cNvPr>
            <p:cNvSpPr txBox="1">
              <a:spLocks/>
            </p:cNvSpPr>
            <p:nvPr/>
          </p:nvSpPr>
          <p:spPr bwMode="auto">
            <a:xfrm>
              <a:off x="6194336" y="4122276"/>
              <a:ext cx="2773142" cy="1286944"/>
            </a:xfrm>
            <a:prstGeom prst="rect">
              <a:avLst/>
            </a:prstGeom>
            <a:noFill/>
            <a:ln w="9525">
              <a:noFill/>
              <a:miter lim="800000"/>
              <a:headEnd/>
              <a:tailEnd/>
            </a:ln>
          </p:spPr>
          <p:txBody>
            <a:bodyPr wrap="square" lIns="0" tIns="0" rIns="0" bIns="0" anchor="t" anchorCtr="1">
              <a:normAutofit/>
              <a:scene3d>
                <a:camera prst="orthographicFront"/>
                <a:lightRig rig="threePt" dir="t"/>
              </a:scene3d>
              <a:sp3d>
                <a:bevelT w="0" h="0"/>
              </a:sp3d>
            </a:bodyPr>
            <a:lstStyle/>
            <a:p>
              <a:pPr algn="ctr">
                <a:lnSpc>
                  <a:spcPct val="120000"/>
                </a:lnSpc>
                <a:defRPr/>
              </a:pPr>
              <a:r>
                <a:rPr lang="zh-CN" altLang="en-US" sz="1100" dirty="0"/>
                <a:t>请替换文字内容复制你的内容到此 </a:t>
              </a:r>
              <a:br>
                <a:rPr lang="zh-CN" altLang="en-US" sz="1100" dirty="0"/>
              </a:br>
              <a:r>
                <a:rPr lang="zh-CN" altLang="en-US" sz="1100" dirty="0"/>
                <a:t>请替换文字内容复制你的内容到此</a:t>
              </a:r>
            </a:p>
          </p:txBody>
        </p:sp>
      </p:grpSp>
      <p:grpSp>
        <p:nvGrpSpPr>
          <p:cNvPr id="7" name="千图PPT彼岸天：ID 8661124库_组合 6">
            <a:extLst>
              <a:ext uri="{FF2B5EF4-FFF2-40B4-BE49-F238E27FC236}">
                <a16:creationId xmlns:a16="http://schemas.microsoft.com/office/drawing/2014/main" id="{6990BE7E-04D2-4AE0-85A8-AFEB1B17E292}"/>
              </a:ext>
            </a:extLst>
          </p:cNvPr>
          <p:cNvGrpSpPr/>
          <p:nvPr>
            <p:custDataLst>
              <p:tags r:id="rId4"/>
            </p:custDataLst>
          </p:nvPr>
        </p:nvGrpSpPr>
        <p:grpSpPr>
          <a:xfrm>
            <a:off x="8720590" y="1894735"/>
            <a:ext cx="2395086" cy="3644595"/>
            <a:chOff x="9155593" y="1592796"/>
            <a:chExt cx="2791932" cy="4248472"/>
          </a:xfrm>
        </p:grpSpPr>
        <p:sp>
          <p:nvSpPr>
            <p:cNvPr id="8" name="矩形: 圆顶角 7">
              <a:extLst>
                <a:ext uri="{FF2B5EF4-FFF2-40B4-BE49-F238E27FC236}">
                  <a16:creationId xmlns:a16="http://schemas.microsoft.com/office/drawing/2014/main" id="{183562BD-70C1-492B-9FB1-0CA5871F436E}"/>
                </a:ext>
              </a:extLst>
            </p:cNvPr>
            <p:cNvSpPr/>
            <p:nvPr/>
          </p:nvSpPr>
          <p:spPr bwMode="auto">
            <a:xfrm>
              <a:off x="9155593" y="1880828"/>
              <a:ext cx="2791932" cy="1565755"/>
            </a:xfrm>
            <a:prstGeom prst="round2SameRect">
              <a:avLst>
                <a:gd name="adj1" fmla="val 20817"/>
                <a:gd name="adj2" fmla="val 0"/>
              </a:avLst>
            </a:prstGeom>
            <a:solidFill>
              <a:schemeClr val="accent4">
                <a:lumMod val="100000"/>
              </a:schemeClr>
            </a:solidFill>
            <a:ln w="19050">
              <a:noFill/>
              <a:round/>
              <a:headEnd/>
              <a:tailEnd/>
            </a:ln>
          </p:spPr>
          <p:txBody>
            <a:bodyPr anchor="ctr"/>
            <a:lstStyle/>
            <a:p>
              <a:pPr algn="ctr"/>
              <a:endParaRPr/>
            </a:p>
          </p:txBody>
        </p:sp>
        <p:sp>
          <p:nvSpPr>
            <p:cNvPr id="9" name="矩形: 圆顶角 8">
              <a:extLst>
                <a:ext uri="{FF2B5EF4-FFF2-40B4-BE49-F238E27FC236}">
                  <a16:creationId xmlns:a16="http://schemas.microsoft.com/office/drawing/2014/main" id="{26733F93-F475-42D2-BFCA-BC03DDB5B24A}"/>
                </a:ext>
              </a:extLst>
            </p:cNvPr>
            <p:cNvSpPr/>
            <p:nvPr/>
          </p:nvSpPr>
          <p:spPr bwMode="auto">
            <a:xfrm flipV="1">
              <a:off x="9155593" y="3446583"/>
              <a:ext cx="2791932" cy="2394685"/>
            </a:xfrm>
            <a:prstGeom prst="round2SameRect">
              <a:avLst>
                <a:gd name="adj1" fmla="val 20817"/>
                <a:gd name="adj2" fmla="val 0"/>
              </a:avLst>
            </a:prstGeom>
            <a:solidFill>
              <a:schemeClr val="bg2"/>
            </a:solidFill>
            <a:ln w="19050">
              <a:noFill/>
              <a:round/>
              <a:headEnd/>
              <a:tailEnd/>
            </a:ln>
          </p:spPr>
          <p:txBody>
            <a:bodyPr anchor="ctr"/>
            <a:lstStyle/>
            <a:p>
              <a:pPr algn="ctr"/>
              <a:endParaRPr/>
            </a:p>
          </p:txBody>
        </p:sp>
        <p:sp>
          <p:nvSpPr>
            <p:cNvPr id="10" name="流程图: 离页连接符 9">
              <a:extLst>
                <a:ext uri="{FF2B5EF4-FFF2-40B4-BE49-F238E27FC236}">
                  <a16:creationId xmlns:a16="http://schemas.microsoft.com/office/drawing/2014/main" id="{E337BD22-F8D6-4B81-A75D-2EE3C883CC14}"/>
                </a:ext>
              </a:extLst>
            </p:cNvPr>
            <p:cNvSpPr/>
            <p:nvPr/>
          </p:nvSpPr>
          <p:spPr bwMode="auto">
            <a:xfrm>
              <a:off x="9622806" y="1592796"/>
              <a:ext cx="1857508" cy="1377362"/>
            </a:xfrm>
            <a:prstGeom prst="flowChartOffpageConnector">
              <a:avLst/>
            </a:prstGeom>
            <a:solidFill>
              <a:schemeClr val="accent4">
                <a:lumMod val="75000"/>
              </a:schemeClr>
            </a:solidFill>
            <a:ln w="57150">
              <a:solidFill>
                <a:schemeClr val="bg1"/>
              </a:solidFill>
              <a:round/>
              <a:headEnd/>
              <a:tailEnd/>
            </a:ln>
          </p:spPr>
          <p:txBody>
            <a:bodyPr vert="horz" wrap="none" lIns="91440" tIns="45720" rIns="91440" bIns="45720" anchor="ctr" anchorCtr="1" compatLnSpc="1">
              <a:prstTxWarp prst="textNoShape">
                <a:avLst/>
              </a:prstTxWarp>
              <a:normAutofit/>
            </a:bodyPr>
            <a:lstStyle/>
            <a:p>
              <a:pPr algn="ctr"/>
              <a:r>
                <a:rPr lang="en-US" altLang="zh-CN" sz="5400">
                  <a:solidFill>
                    <a:schemeClr val="bg1"/>
                  </a:solidFill>
                  <a:latin typeface="Impact" panose="020B0806030902050204" pitchFamily="34" charset="0"/>
                </a:rPr>
                <a:t>04</a:t>
              </a:r>
            </a:p>
          </p:txBody>
        </p:sp>
        <p:sp>
          <p:nvSpPr>
            <p:cNvPr id="11" name="文本框 28">
              <a:extLst>
                <a:ext uri="{FF2B5EF4-FFF2-40B4-BE49-F238E27FC236}">
                  <a16:creationId xmlns:a16="http://schemas.microsoft.com/office/drawing/2014/main" id="{E9742A28-3C8B-4561-9A7A-C5A0D9594287}"/>
                </a:ext>
              </a:extLst>
            </p:cNvPr>
            <p:cNvSpPr txBox="1">
              <a:spLocks/>
            </p:cNvSpPr>
            <p:nvPr/>
          </p:nvSpPr>
          <p:spPr bwMode="auto">
            <a:xfrm>
              <a:off x="9164988" y="3839246"/>
              <a:ext cx="2773142" cy="283030"/>
            </a:xfrm>
            <a:prstGeom prst="rect">
              <a:avLst/>
            </a:prstGeom>
            <a:noFill/>
            <a:ln w="9525">
              <a:noFill/>
              <a:miter lim="800000"/>
              <a:headEnd/>
              <a:tailEnd/>
            </a:ln>
          </p:spPr>
          <p:txBody>
            <a:bodyPr wrap="none" lIns="0" tIns="0" rIns="0" bIns="0" anchor="ctr" anchorCtr="1">
              <a:normAutofit fontScale="92500" lnSpcReduction="10000"/>
              <a:scene3d>
                <a:camera prst="orthographicFront"/>
                <a:lightRig rig="threePt" dir="t"/>
              </a:scene3d>
              <a:sp3d>
                <a:bevelT w="0" h="0"/>
              </a:sp3d>
            </a:bodyPr>
            <a:lstStyle/>
            <a:p>
              <a:pPr marL="0" lvl="1" algn="ctr"/>
              <a:r>
                <a:rPr lang="zh-CN" altLang="en-US" b="1" dirty="0">
                  <a:solidFill>
                    <a:schemeClr val="accent4"/>
                  </a:solidFill>
                </a:rPr>
                <a:t>输入标题文本</a:t>
              </a:r>
            </a:p>
          </p:txBody>
        </p:sp>
        <p:sp>
          <p:nvSpPr>
            <p:cNvPr id="12" name="文本框 29">
              <a:extLst>
                <a:ext uri="{FF2B5EF4-FFF2-40B4-BE49-F238E27FC236}">
                  <a16:creationId xmlns:a16="http://schemas.microsoft.com/office/drawing/2014/main" id="{E50BC10C-7833-4AAA-AFCA-DD8768790979}"/>
                </a:ext>
              </a:extLst>
            </p:cNvPr>
            <p:cNvSpPr txBox="1">
              <a:spLocks/>
            </p:cNvSpPr>
            <p:nvPr/>
          </p:nvSpPr>
          <p:spPr bwMode="auto">
            <a:xfrm>
              <a:off x="9164988" y="4122276"/>
              <a:ext cx="2773142" cy="1286944"/>
            </a:xfrm>
            <a:prstGeom prst="rect">
              <a:avLst/>
            </a:prstGeom>
            <a:noFill/>
            <a:ln w="9525">
              <a:noFill/>
              <a:miter lim="800000"/>
              <a:headEnd/>
              <a:tailEnd/>
            </a:ln>
          </p:spPr>
          <p:txBody>
            <a:bodyPr wrap="square" lIns="0" tIns="0" rIns="0" bIns="0" anchor="t" anchorCtr="1">
              <a:normAutofit/>
              <a:scene3d>
                <a:camera prst="orthographicFront"/>
                <a:lightRig rig="threePt" dir="t"/>
              </a:scene3d>
              <a:sp3d>
                <a:bevelT w="0" h="0"/>
              </a:sp3d>
            </a:bodyPr>
            <a:lstStyle/>
            <a:p>
              <a:pPr algn="ctr">
                <a:lnSpc>
                  <a:spcPct val="120000"/>
                </a:lnSpc>
                <a:defRPr/>
              </a:pPr>
              <a:r>
                <a:rPr lang="zh-CN" altLang="en-US" sz="1100" dirty="0"/>
                <a:t>请替换文字内容复制你的内容到此 </a:t>
              </a:r>
              <a:br>
                <a:rPr lang="zh-CN" altLang="en-US" sz="1100" dirty="0"/>
              </a:br>
              <a:r>
                <a:rPr lang="zh-CN" altLang="en-US" sz="1100" dirty="0"/>
                <a:t>请替换文字内容复制你的内容到此</a:t>
              </a:r>
            </a:p>
          </p:txBody>
        </p:sp>
      </p:grpSp>
    </p:spTree>
    <p:extLst>
      <p:ext uri="{BB962C8B-B14F-4D97-AF65-F5344CB8AC3E}">
        <p14:creationId xmlns:p14="http://schemas.microsoft.com/office/powerpoint/2010/main" val="4142245665"/>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D0633EF3-2574-4F69-A524-8748AAA8B1AD}"/>
              </a:ext>
            </a:extLst>
          </p:cNvPr>
          <p:cNvSpPr/>
          <p:nvPr/>
        </p:nvSpPr>
        <p:spPr>
          <a:xfrm>
            <a:off x="1424540" y="3467100"/>
            <a:ext cx="6764684" cy="553998"/>
          </a:xfrm>
          <a:prstGeom prst="rect">
            <a:avLst/>
          </a:prstGeom>
        </p:spPr>
        <p:txBody>
          <a:bodyPr wrap="square">
            <a:spAutoFit/>
          </a:bodyPr>
          <a:lstStyle/>
          <a:p>
            <a:pPr algn="ctr">
              <a:lnSpc>
                <a:spcPct val="150000"/>
              </a:lnSpc>
            </a:pPr>
            <a:r>
              <a:rPr lang="en-US" altLang="zh-CN" sz="1000" dirty="0">
                <a:solidFill>
                  <a:schemeClr val="bg1">
                    <a:lumMod val="65000"/>
                  </a:schemeClr>
                </a:solidFill>
              </a:rPr>
              <a:t>OF THIS SCHEME, WE THANK YOU FOR YOUR READING, THE PROPOSAL IS IN WE UNDERSTAND YOUR COMPANY FOR THE RELEVANT REQUIREMENTS, AND PROPOSAL INFORMATION, THIS PAPER DISCUSSES THE SPECIFIC REQUIR</a:t>
            </a:r>
          </a:p>
        </p:txBody>
      </p:sp>
      <p:sp>
        <p:nvSpPr>
          <p:cNvPr id="3" name="_14">
            <a:extLst>
              <a:ext uri="{FF2B5EF4-FFF2-40B4-BE49-F238E27FC236}">
                <a16:creationId xmlns:a16="http://schemas.microsoft.com/office/drawing/2014/main" id="{808F4FE1-B75C-4103-8FEA-30F2306BE0B8}"/>
              </a:ext>
            </a:extLst>
          </p:cNvPr>
          <p:cNvSpPr txBox="1">
            <a:spLocks noChangeArrowheads="1"/>
          </p:cNvSpPr>
          <p:nvPr/>
        </p:nvSpPr>
        <p:spPr bwMode="auto">
          <a:xfrm>
            <a:off x="1278928" y="1415237"/>
            <a:ext cx="1268464" cy="11046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zh-CN" altLang="en-US" sz="8800" spc="600" dirty="0">
                <a:solidFill>
                  <a:schemeClr val="bg2">
                    <a:lumMod val="25000"/>
                  </a:schemeClr>
                </a:solidFill>
                <a:latin typeface="叶根友行书繁" panose="02010601030101010101" pitchFamily="2" charset="-122"/>
                <a:ea typeface="叶根友行书繁" panose="02010601030101010101" pitchFamily="2" charset="-122"/>
              </a:rPr>
              <a:t>简</a:t>
            </a:r>
          </a:p>
        </p:txBody>
      </p:sp>
      <p:sp>
        <p:nvSpPr>
          <p:cNvPr id="4" name="_14">
            <a:extLst>
              <a:ext uri="{FF2B5EF4-FFF2-40B4-BE49-F238E27FC236}">
                <a16:creationId xmlns:a16="http://schemas.microsoft.com/office/drawing/2014/main" id="{A583E0DF-A722-4CCB-B39A-C16E74D15824}"/>
              </a:ext>
            </a:extLst>
          </p:cNvPr>
          <p:cNvSpPr txBox="1">
            <a:spLocks noChangeArrowheads="1"/>
          </p:cNvSpPr>
          <p:nvPr/>
        </p:nvSpPr>
        <p:spPr bwMode="auto">
          <a:xfrm>
            <a:off x="1863384" y="2462171"/>
            <a:ext cx="1211148" cy="10547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zh-CN" altLang="en-US" sz="7500" spc="600" dirty="0">
                <a:solidFill>
                  <a:srgbClr val="D72326"/>
                </a:solidFill>
                <a:latin typeface="叶根友行书繁" panose="02010601030101010101" pitchFamily="2" charset="-122"/>
                <a:ea typeface="叶根友行书繁" panose="02010601030101010101" pitchFamily="2" charset="-122"/>
              </a:rPr>
              <a:t>约</a:t>
            </a:r>
          </a:p>
        </p:txBody>
      </p:sp>
      <p:sp>
        <p:nvSpPr>
          <p:cNvPr id="5" name="文本框 28">
            <a:extLst>
              <a:ext uri="{FF2B5EF4-FFF2-40B4-BE49-F238E27FC236}">
                <a16:creationId xmlns:a16="http://schemas.microsoft.com/office/drawing/2014/main" id="{38EA5270-5F95-4316-8A9B-249D19508CC5}"/>
              </a:ext>
            </a:extLst>
          </p:cNvPr>
          <p:cNvSpPr txBox="1">
            <a:spLocks noChangeArrowheads="1"/>
          </p:cNvSpPr>
          <p:nvPr/>
        </p:nvSpPr>
        <p:spPr bwMode="auto">
          <a:xfrm>
            <a:off x="3196811" y="2145613"/>
            <a:ext cx="5445236"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5600" b="1" spc="300" dirty="0">
                <a:solidFill>
                  <a:schemeClr val="bg2">
                    <a:lumMod val="25000"/>
                  </a:schemeClr>
                </a:solidFill>
                <a:latin typeface="微软雅黑" panose="020B0503020204020204" pitchFamily="34" charset="-122"/>
                <a:ea typeface="微软雅黑" panose="020B0503020204020204" pitchFamily="34" charset="-122"/>
                <a:sym typeface="+mn-ea"/>
              </a:rPr>
              <a:t>感谢您的观看</a:t>
            </a:r>
            <a:endParaRPr lang="zh-CN" altLang="en-US" sz="5600" b="1" spc="3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6" name="文本框 29">
            <a:extLst>
              <a:ext uri="{FF2B5EF4-FFF2-40B4-BE49-F238E27FC236}">
                <a16:creationId xmlns:a16="http://schemas.microsoft.com/office/drawing/2014/main" id="{190F0507-4D7E-4E05-BFD2-BF7B7AC3DA2D}"/>
              </a:ext>
            </a:extLst>
          </p:cNvPr>
          <p:cNvSpPr txBox="1">
            <a:spLocks noChangeArrowheads="1"/>
          </p:cNvSpPr>
          <p:nvPr/>
        </p:nvSpPr>
        <p:spPr bwMode="auto">
          <a:xfrm>
            <a:off x="3211143" y="3042455"/>
            <a:ext cx="479209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600" b="1" dirty="0">
                <a:solidFill>
                  <a:schemeClr val="bg2">
                    <a:lumMod val="25000"/>
                  </a:schemeClr>
                </a:solidFill>
                <a:latin typeface="Adobe Garamond Pro" panose="02020502060506020403" pitchFamily="18" charset="0"/>
                <a:ea typeface="华文中宋" panose="02010600040101010101" pitchFamily="2" charset="-122"/>
              </a:rPr>
              <a:t>BUSINESS PRACTICAL REPORT TEMPLATE</a:t>
            </a:r>
            <a:endParaRPr lang="zh-CN" altLang="en-US" sz="1600" b="1" dirty="0">
              <a:solidFill>
                <a:schemeClr val="bg2">
                  <a:lumMod val="25000"/>
                </a:schemeClr>
              </a:solidFill>
              <a:latin typeface="Adobe Garamond Pro" panose="02020502060506020403" pitchFamily="18" charset="0"/>
              <a:ea typeface="华文中宋" panose="02010600040101010101" pitchFamily="2" charset="-122"/>
            </a:endParaRPr>
          </a:p>
        </p:txBody>
      </p:sp>
      <p:cxnSp>
        <p:nvCxnSpPr>
          <p:cNvPr id="7" name="直接连接符 27">
            <a:extLst>
              <a:ext uri="{FF2B5EF4-FFF2-40B4-BE49-F238E27FC236}">
                <a16:creationId xmlns:a16="http://schemas.microsoft.com/office/drawing/2014/main" id="{B9451FF0-6F5C-4278-B2D6-A99BA5ED23DF}"/>
              </a:ext>
            </a:extLst>
          </p:cNvPr>
          <p:cNvCxnSpPr>
            <a:cxnSpLocks noChangeShapeType="1"/>
          </p:cNvCxnSpPr>
          <p:nvPr/>
        </p:nvCxnSpPr>
        <p:spPr bwMode="auto">
          <a:xfrm>
            <a:off x="3022462" y="1861102"/>
            <a:ext cx="0" cy="1655515"/>
          </a:xfrm>
          <a:prstGeom prst="line">
            <a:avLst/>
          </a:prstGeom>
          <a:noFill/>
          <a:ln w="19050">
            <a:solidFill>
              <a:schemeClr val="bg2">
                <a:lumMod val="25000"/>
                <a:alpha val="67842"/>
              </a:schemeClr>
            </a:solidFill>
            <a:round/>
          </a:ln>
          <a:extLst>
            <a:ext uri="{909E8E84-426E-40DD-AFC4-6F175D3DCCD1}">
              <a14:hiddenFill xmlns:a14="http://schemas.microsoft.com/office/drawing/2010/main">
                <a:noFill/>
              </a14:hiddenFill>
            </a:ext>
          </a:extLst>
        </p:spPr>
      </p:cxnSp>
      <p:pic>
        <p:nvPicPr>
          <p:cNvPr id="8" name="图片 7">
            <a:extLst>
              <a:ext uri="{FF2B5EF4-FFF2-40B4-BE49-F238E27FC236}">
                <a16:creationId xmlns:a16="http://schemas.microsoft.com/office/drawing/2014/main" id="{9AAC495F-BCE2-4F30-899F-370A66BDE40A}"/>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2286022" y="1748407"/>
            <a:ext cx="787790" cy="857114"/>
          </a:xfrm>
          <a:prstGeom prst="rect">
            <a:avLst/>
          </a:prstGeom>
        </p:spPr>
      </p:pic>
    </p:spTree>
    <p:extLst>
      <p:ext uri="{BB962C8B-B14F-4D97-AF65-F5344CB8AC3E}">
        <p14:creationId xmlns:p14="http://schemas.microsoft.com/office/powerpoint/2010/main" val="2977986680"/>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up)">
                                      <p:cBhvr>
                                        <p:cTn id="21" dur="250"/>
                                        <p:tgtEl>
                                          <p:spTgt spid="7"/>
                                        </p:tgtEl>
                                      </p:cBhvr>
                                    </p:animEffect>
                                  </p:childTnLst>
                                </p:cTn>
                              </p:par>
                            </p:childTnLst>
                          </p:cTn>
                        </p:par>
                        <p:par>
                          <p:cTn id="22" fill="hold">
                            <p:stCondLst>
                              <p:cond delay="1750"/>
                            </p:stCondLst>
                            <p:childTnLst>
                              <p:par>
                                <p:cTn id="23" presetID="12" presetClass="entr" presetSubtype="4"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p:tgtEl>
                                          <p:spTgt spid="5"/>
                                        </p:tgtEl>
                                        <p:attrNameLst>
                                          <p:attrName>ppt_y</p:attrName>
                                        </p:attrNameLst>
                                      </p:cBhvr>
                                      <p:tavLst>
                                        <p:tav tm="0">
                                          <p:val>
                                            <p:strVal val="#ppt_y+#ppt_h*1.125000"/>
                                          </p:val>
                                        </p:tav>
                                        <p:tav tm="100000">
                                          <p:val>
                                            <p:strVal val="#ppt_y"/>
                                          </p:val>
                                        </p:tav>
                                      </p:tavLst>
                                    </p:anim>
                                    <p:animEffect transition="in" filter="wipe(up)">
                                      <p:cBhvr>
                                        <p:cTn id="26" dur="500"/>
                                        <p:tgtEl>
                                          <p:spTgt spid="5"/>
                                        </p:tgtEl>
                                      </p:cBhvr>
                                    </p:animEffect>
                                  </p:childTnLst>
                                </p:cTn>
                              </p:par>
                            </p:childTnLst>
                          </p:cTn>
                        </p:par>
                        <p:par>
                          <p:cTn id="27" fill="hold">
                            <p:stCondLst>
                              <p:cond delay="2250"/>
                            </p:stCondLst>
                            <p:childTnLst>
                              <p:par>
                                <p:cTn id="28" presetID="10" presetClass="entr" presetSubtype="0"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par>
                                <p:cTn id="31" presetID="10" presetClass="entr" presetSubtype="0" fill="hold" grpId="0" nodeType="withEffect">
                                  <p:stCondLst>
                                    <p:cond delay="0"/>
                                  </p:stCondLst>
                                  <p:iterate type="wd">
                                    <p:tmPct val="10000"/>
                                  </p:iterate>
                                  <p:childTnLst>
                                    <p:set>
                                      <p:cBhvr>
                                        <p:cTn id="32" dur="1" fill="hold">
                                          <p:stCondLst>
                                            <p:cond delay="0"/>
                                          </p:stCondLst>
                                        </p:cTn>
                                        <p:tgtEl>
                                          <p:spTgt spid="2"/>
                                        </p:tgtEl>
                                        <p:attrNameLst>
                                          <p:attrName>style.visibility</p:attrName>
                                        </p:attrNameLst>
                                      </p:cBhvr>
                                      <p:to>
                                        <p:strVal val="visible"/>
                                      </p:to>
                                    </p:set>
                                    <p:animEffect transition="in" filter="fade">
                                      <p:cBhvr>
                                        <p:cTn id="33"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1551" y="3807884"/>
            <a:ext cx="596900" cy="656167"/>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1" fmla="*/ 0 w 576263"/>
              <a:gd name="connsiteY0-2" fmla="*/ 0 h 547688"/>
              <a:gd name="connsiteX1-3" fmla="*/ 566738 w 576263"/>
              <a:gd name="connsiteY1-4" fmla="*/ 547688 h 547688"/>
              <a:gd name="connsiteX2-5" fmla="*/ 576263 w 576263"/>
              <a:gd name="connsiteY2-6" fmla="*/ 0 h 547688"/>
              <a:gd name="connsiteX3-7" fmla="*/ 0 w 576263"/>
              <a:gd name="connsiteY3-8" fmla="*/ 0 h 547688"/>
              <a:gd name="connsiteX0-9" fmla="*/ 0 w 576263"/>
              <a:gd name="connsiteY0-10" fmla="*/ 0 h 571500"/>
              <a:gd name="connsiteX1-11" fmla="*/ 566738 w 576263"/>
              <a:gd name="connsiteY1-12" fmla="*/ 571500 h 571500"/>
              <a:gd name="connsiteX2-13" fmla="*/ 576263 w 576263"/>
              <a:gd name="connsiteY2-14" fmla="*/ 0 h 571500"/>
              <a:gd name="connsiteX3-15" fmla="*/ 0 w 576263"/>
              <a:gd name="connsiteY3-16" fmla="*/ 0 h 571500"/>
              <a:gd name="connsiteX0-17" fmla="*/ 0 w 576263"/>
              <a:gd name="connsiteY0-18" fmla="*/ 0 h 576263"/>
              <a:gd name="connsiteX1-19" fmla="*/ 571335 w 576263"/>
              <a:gd name="connsiteY1-20" fmla="*/ 576263 h 576263"/>
              <a:gd name="connsiteX2-21" fmla="*/ 576263 w 576263"/>
              <a:gd name="connsiteY2-22" fmla="*/ 0 h 576263"/>
              <a:gd name="connsiteX3-23" fmla="*/ 0 w 576263"/>
              <a:gd name="connsiteY3-24" fmla="*/ 0 h 576263"/>
              <a:gd name="connsiteX0-25" fmla="*/ 0 w 576448"/>
              <a:gd name="connsiteY0-26" fmla="*/ 0 h 576263"/>
              <a:gd name="connsiteX1-27" fmla="*/ 575933 w 576448"/>
              <a:gd name="connsiteY1-28" fmla="*/ 576263 h 576263"/>
              <a:gd name="connsiteX2-29" fmla="*/ 576263 w 576448"/>
              <a:gd name="connsiteY2-30" fmla="*/ 0 h 576263"/>
              <a:gd name="connsiteX3-31" fmla="*/ 0 w 576448"/>
              <a:gd name="connsiteY3-32" fmla="*/ 0 h 576263"/>
            </a:gdLst>
            <a:ahLst/>
            <a:cxnLst>
              <a:cxn ang="0">
                <a:pos x="connsiteX0-1" y="connsiteY0-2"/>
              </a:cxn>
              <a:cxn ang="0">
                <a:pos x="connsiteX1-3" y="connsiteY1-4"/>
              </a:cxn>
              <a:cxn ang="0">
                <a:pos x="connsiteX2-5" y="connsiteY2-6"/>
              </a:cxn>
              <a:cxn ang="0">
                <a:pos x="connsiteX3-7" y="connsiteY3-8"/>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solidFill>
                <a:prstClr val="white"/>
              </a:solidFill>
            </a:endParaRPr>
          </a:p>
        </p:txBody>
      </p:sp>
      <p:sp>
        <p:nvSpPr>
          <p:cNvPr id="4" name="矩形 3"/>
          <p:cNvSpPr/>
          <p:nvPr/>
        </p:nvSpPr>
        <p:spPr>
          <a:xfrm>
            <a:off x="2832100" y="3810000"/>
            <a:ext cx="9359900" cy="65828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base">
              <a:defRPr/>
            </a:pPr>
            <a:r>
              <a:rPr lang="en-US" altLang="zh-CN" sz="2800" strike="noStrike"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https://www.freeppt7.com</a:t>
            </a:r>
          </a:p>
        </p:txBody>
      </p:sp>
      <p:sp>
        <p:nvSpPr>
          <p:cNvPr id="7" name="矩形 6"/>
          <p:cNvSpPr/>
          <p:nvPr/>
        </p:nvSpPr>
        <p:spPr>
          <a:xfrm>
            <a:off x="0" y="3043767"/>
            <a:ext cx="9313333" cy="774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l" fontAlgn="base">
              <a:defRPr/>
            </a:pPr>
            <a:r>
              <a:rPr lang="zh-CN" altLang="en-US" sz="3200" strike="noStrike" spc="200" noProof="1">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sz="2400" strike="noStrike" spc="200" noProof="1">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Best PPT templates for free download</a:t>
            </a:r>
          </a:p>
        </p:txBody>
      </p:sp>
      <p:sp>
        <p:nvSpPr>
          <p:cNvPr id="6" name="直角三角形 5"/>
          <p:cNvSpPr/>
          <p:nvPr/>
        </p:nvSpPr>
        <p:spPr>
          <a:xfrm>
            <a:off x="9311217" y="3039533"/>
            <a:ext cx="855133" cy="778933"/>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solidFill>
                <a:prstClr val="white"/>
              </a:solidFill>
            </a:endParaRPr>
          </a:p>
        </p:txBody>
      </p:sp>
      <p:sp>
        <p:nvSpPr>
          <p:cNvPr id="15365" name="矩形 11"/>
          <p:cNvSpPr/>
          <p:nvPr/>
        </p:nvSpPr>
        <p:spPr>
          <a:xfrm>
            <a:off x="2643717" y="3920067"/>
            <a:ext cx="6904567" cy="1693333"/>
          </a:xfrm>
          <a:prstGeom prst="rect">
            <a:avLst/>
          </a:prstGeom>
          <a:noFill/>
          <a:ln w="25400">
            <a:noFill/>
          </a:ln>
        </p:spPr>
        <p:txBody>
          <a:bodyPr anchor="ctr"/>
          <a:lstStyle/>
          <a:p>
            <a:pPr>
              <a:lnSpc>
                <a:spcPts val="2400"/>
              </a:lnSpc>
            </a:pPr>
            <a:r>
              <a:rPr lang="en-US" altLang="zh-CN" sz="1200" dirty="0">
                <a:solidFill>
                  <a:srgbClr val="4A452A"/>
                </a:solidFill>
                <a:latin typeface="微软雅黑" panose="020B0503020204020204" pitchFamily="34" charset="-122"/>
                <a:ea typeface="微软雅黑" panose="020B0503020204020204" pitchFamily="34" charset="-122"/>
              </a:rPr>
              <a:t> </a:t>
            </a:r>
          </a:p>
        </p:txBody>
      </p:sp>
      <p:pic>
        <p:nvPicPr>
          <p:cNvPr id="15366" name="图片 4" descr="logo">
            <a:hlinkClick r:id="rId3" action="ppaction://hlinkfile"/>
          </p:cNvPr>
          <p:cNvPicPr>
            <a:picLocks noChangeAspect="1"/>
          </p:cNvPicPr>
          <p:nvPr/>
        </p:nvPicPr>
        <p:blipFill>
          <a:blip r:embed="rId4"/>
          <a:stretch>
            <a:fillRect/>
          </a:stretch>
        </p:blipFill>
        <p:spPr>
          <a:xfrm>
            <a:off x="3321051" y="844551"/>
            <a:ext cx="5549900" cy="1280583"/>
          </a:xfrm>
          <a:prstGeom prst="rect">
            <a:avLst/>
          </a:prstGeom>
          <a:noFill/>
          <a:ln w="9525">
            <a:noFill/>
          </a:ln>
        </p:spPr>
      </p:pic>
    </p:spTree>
  </p:cSld>
  <p:clrMapOvr>
    <a:masterClrMapping/>
  </p:clrMapOvr>
  <mc:AlternateContent xmlns:mc="http://schemas.openxmlformats.org/markup-compatibility/2006" xmlns:p14="http://schemas.microsoft.com/office/powerpoint/2010/main">
    <mc:Choice Requires="p14">
      <p:transition spd="slow" p14:dur="3400" advClick="0" advTm="5000">
        <p14:reveal/>
      </p:transition>
    </mc:Choice>
    <mc:Fallback xmlns="">
      <p:transition spd="slow" advClick="0" advTm="5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文本框 48">
            <a:extLst>
              <a:ext uri="{FF2B5EF4-FFF2-40B4-BE49-F238E27FC236}">
                <a16:creationId xmlns:a16="http://schemas.microsoft.com/office/drawing/2014/main" id="{6CEF70FA-6B79-4E9C-9821-85D616E8BD11}"/>
              </a:ext>
            </a:extLst>
          </p:cNvPr>
          <p:cNvSpPr txBox="1"/>
          <p:nvPr>
            <p:custDataLst>
              <p:tags r:id="rId1"/>
            </p:custDataLst>
          </p:nvPr>
        </p:nvSpPr>
        <p:spPr>
          <a:xfrm>
            <a:off x="4637133" y="3152001"/>
            <a:ext cx="5296788" cy="553998"/>
          </a:xfrm>
          <a:prstGeom prst="rect">
            <a:avLst/>
          </a:prstGeom>
          <a:noFill/>
        </p:spPr>
        <p:txBody>
          <a:bodyPr wrap="square" lIns="0" tIns="0" rIns="0" bIns="0" rtlCol="0">
            <a:spAutoFit/>
          </a:bodyPr>
          <a:lstStyle/>
          <a:p>
            <a:pPr lvl="0">
              <a:defRPr/>
            </a:pPr>
            <a:r>
              <a:rPr lang="zh-CN" altLang="en-US" sz="3600" dirty="0">
                <a:solidFill>
                  <a:srgbClr val="040404"/>
                </a:solidFill>
                <a:latin typeface="腾祥铁山楷书简繁合集" panose="01010104010101010101" pitchFamily="2" charset="-122"/>
                <a:ea typeface="腾祥铁山楷书简繁合集" panose="01010104010101010101" pitchFamily="2" charset="-122"/>
                <a:cs typeface="+mn-ea"/>
                <a:sym typeface="Arial" panose="020B0604020202020204" pitchFamily="34" charset="0"/>
              </a:rPr>
              <a:t>年度工作概述</a:t>
            </a:r>
          </a:p>
        </p:txBody>
      </p:sp>
      <p:sp>
        <p:nvSpPr>
          <p:cNvPr id="3" name="PA_文本框 11">
            <a:extLst>
              <a:ext uri="{FF2B5EF4-FFF2-40B4-BE49-F238E27FC236}">
                <a16:creationId xmlns:a16="http://schemas.microsoft.com/office/drawing/2014/main" id="{99DD04F2-87CF-4657-B31C-D93D882B3978}"/>
              </a:ext>
            </a:extLst>
          </p:cNvPr>
          <p:cNvSpPr txBox="1"/>
          <p:nvPr>
            <p:custDataLst>
              <p:tags r:id="rId2"/>
            </p:custDataLst>
          </p:nvPr>
        </p:nvSpPr>
        <p:spPr>
          <a:xfrm>
            <a:off x="4265024" y="3777590"/>
            <a:ext cx="1742076" cy="204030"/>
          </a:xfrm>
          <a:prstGeom prst="rect">
            <a:avLst/>
          </a:prstGeom>
          <a:noFill/>
        </p:spPr>
        <p:txBody>
          <a:bodyPr wrap="square" lIns="0" tIns="0" rIns="0" bIns="0" rtlCol="0">
            <a:spAutoFit/>
          </a:bodyPr>
          <a:lstStyle/>
          <a:p>
            <a:pPr marL="162530" marR="0" lvl="1" indent="-16253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mn-ea"/>
                <a:sym typeface="Arial" panose="020B0604020202020204" pitchFamily="34" charset="0"/>
              </a:rPr>
              <a:t>添加相关标题文字</a:t>
            </a:r>
            <a:endParaRPr kumimoji="0" lang="en-US" altLang="zh-CN"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sym typeface="Arial" panose="020B0604020202020204" pitchFamily="34" charset="0"/>
            </a:endParaRPr>
          </a:p>
        </p:txBody>
      </p:sp>
      <p:sp>
        <p:nvSpPr>
          <p:cNvPr id="4" name="PA_文本框 11">
            <a:extLst>
              <a:ext uri="{FF2B5EF4-FFF2-40B4-BE49-F238E27FC236}">
                <a16:creationId xmlns:a16="http://schemas.microsoft.com/office/drawing/2014/main" id="{A499575B-8763-4487-8D0E-643BAD8EBA65}"/>
              </a:ext>
            </a:extLst>
          </p:cNvPr>
          <p:cNvSpPr txBox="1"/>
          <p:nvPr>
            <p:custDataLst>
              <p:tags r:id="rId3"/>
            </p:custDataLst>
          </p:nvPr>
        </p:nvSpPr>
        <p:spPr>
          <a:xfrm>
            <a:off x="6218446" y="3777590"/>
            <a:ext cx="1742076" cy="204030"/>
          </a:xfrm>
          <a:prstGeom prst="rect">
            <a:avLst/>
          </a:prstGeom>
          <a:noFill/>
        </p:spPr>
        <p:txBody>
          <a:bodyPr wrap="square" lIns="0" tIns="0" rIns="0" bIns="0" rtlCol="0">
            <a:spAutoFit/>
          </a:bodyPr>
          <a:lstStyle/>
          <a:p>
            <a:pPr marL="162530" marR="0" lvl="1" indent="-16253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mn-ea"/>
                <a:sym typeface="Arial" panose="020B0604020202020204" pitchFamily="34" charset="0"/>
              </a:rPr>
              <a:t>添加相关标题文字</a:t>
            </a:r>
            <a:endParaRPr kumimoji="0" lang="en-US" altLang="zh-CN"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sym typeface="Arial" panose="020B0604020202020204" pitchFamily="34" charset="0"/>
            </a:endParaRPr>
          </a:p>
        </p:txBody>
      </p:sp>
      <p:sp>
        <p:nvSpPr>
          <p:cNvPr id="5" name="PA_文本框 11">
            <a:extLst>
              <a:ext uri="{FF2B5EF4-FFF2-40B4-BE49-F238E27FC236}">
                <a16:creationId xmlns:a16="http://schemas.microsoft.com/office/drawing/2014/main" id="{5C782108-4105-4E81-B63B-559430254642}"/>
              </a:ext>
            </a:extLst>
          </p:cNvPr>
          <p:cNvSpPr txBox="1"/>
          <p:nvPr>
            <p:custDataLst>
              <p:tags r:id="rId4"/>
            </p:custDataLst>
          </p:nvPr>
        </p:nvSpPr>
        <p:spPr>
          <a:xfrm>
            <a:off x="4265024" y="4072382"/>
            <a:ext cx="1742076" cy="204030"/>
          </a:xfrm>
          <a:prstGeom prst="rect">
            <a:avLst/>
          </a:prstGeom>
          <a:noFill/>
        </p:spPr>
        <p:txBody>
          <a:bodyPr wrap="square" lIns="0" tIns="0" rIns="0" bIns="0" rtlCol="0">
            <a:spAutoFit/>
          </a:bodyPr>
          <a:lstStyle/>
          <a:p>
            <a:pPr marL="162530" marR="0" lvl="1" indent="-16253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mn-ea"/>
                <a:sym typeface="Arial" panose="020B0604020202020204" pitchFamily="34" charset="0"/>
              </a:rPr>
              <a:t>添加相关标题文字</a:t>
            </a:r>
            <a:endParaRPr kumimoji="0" lang="en-US" altLang="zh-CN"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sym typeface="Arial" panose="020B0604020202020204" pitchFamily="34" charset="0"/>
            </a:endParaRPr>
          </a:p>
        </p:txBody>
      </p:sp>
      <p:sp>
        <p:nvSpPr>
          <p:cNvPr id="6" name="PA_文本框 11">
            <a:extLst>
              <a:ext uri="{FF2B5EF4-FFF2-40B4-BE49-F238E27FC236}">
                <a16:creationId xmlns:a16="http://schemas.microsoft.com/office/drawing/2014/main" id="{CFF4D35F-4500-4A94-8648-5A692E40E665}"/>
              </a:ext>
            </a:extLst>
          </p:cNvPr>
          <p:cNvSpPr txBox="1"/>
          <p:nvPr>
            <p:custDataLst>
              <p:tags r:id="rId5"/>
            </p:custDataLst>
          </p:nvPr>
        </p:nvSpPr>
        <p:spPr>
          <a:xfrm>
            <a:off x="6218446" y="4072382"/>
            <a:ext cx="1742076" cy="204030"/>
          </a:xfrm>
          <a:prstGeom prst="rect">
            <a:avLst/>
          </a:prstGeom>
          <a:noFill/>
        </p:spPr>
        <p:txBody>
          <a:bodyPr wrap="square" lIns="0" tIns="0" rIns="0" bIns="0" rtlCol="0">
            <a:spAutoFit/>
          </a:bodyPr>
          <a:lstStyle/>
          <a:p>
            <a:pPr marL="162530" marR="0" lvl="1" indent="-16253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mn-ea"/>
                <a:sym typeface="Arial" panose="020B0604020202020204" pitchFamily="34" charset="0"/>
              </a:rPr>
              <a:t>添加相关标题文字</a:t>
            </a:r>
            <a:endParaRPr kumimoji="0" lang="en-US" altLang="zh-CN"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sym typeface="Arial" panose="020B0604020202020204" pitchFamily="34" charset="0"/>
            </a:endParaRPr>
          </a:p>
        </p:txBody>
      </p:sp>
      <p:sp>
        <p:nvSpPr>
          <p:cNvPr id="7" name="PA_矩形 259">
            <a:extLst>
              <a:ext uri="{FF2B5EF4-FFF2-40B4-BE49-F238E27FC236}">
                <a16:creationId xmlns:a16="http://schemas.microsoft.com/office/drawing/2014/main" id="{7C8937D2-90CF-4EA5-9B56-AE9174274ED8}"/>
              </a:ext>
            </a:extLst>
          </p:cNvPr>
          <p:cNvSpPr>
            <a:spLocks noChangeArrowheads="1"/>
          </p:cNvSpPr>
          <p:nvPr>
            <p:custDataLst>
              <p:tags r:id="rId6"/>
            </p:custDataLst>
          </p:nvPr>
        </p:nvSpPr>
        <p:spPr bwMode="auto">
          <a:xfrm>
            <a:off x="4497164" y="1163219"/>
            <a:ext cx="3168004" cy="210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altLang="zh-CN" sz="13082" b="0" i="0" u="none" strike="noStrike" kern="1200" cap="all" spc="284"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Arial" panose="020B0604020202020204" pitchFamily="34" charset="0"/>
                <a:sym typeface="Arial" panose="020B0604020202020204" pitchFamily="34" charset="0"/>
              </a:rPr>
              <a:t>01</a:t>
            </a:r>
            <a:endParaRPr kumimoji="0" lang="zh-CN" altLang="en-US" sz="13082" b="0" i="0" u="none" strike="noStrike" kern="1200" cap="all" spc="284"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979056618"/>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grpId="0" nodeType="withEffect">
                                  <p:stCondLst>
                                    <p:cond delay="2500"/>
                                  </p:stCondLst>
                                  <p:iterate type="lt">
                                    <p:tmPct val="30000"/>
                                  </p:iterate>
                                  <p:childTnLst>
                                    <p:set>
                                      <p:cBhvr>
                                        <p:cTn id="11" dur="1" fill="hold">
                                          <p:stCondLst>
                                            <p:cond delay="0"/>
                                          </p:stCondLst>
                                        </p:cTn>
                                        <p:tgtEl>
                                          <p:spTgt spid="2"/>
                                        </p:tgtEl>
                                        <p:attrNameLst>
                                          <p:attrName>style.visibility</p:attrName>
                                        </p:attrNameLst>
                                      </p:cBhvr>
                                      <p:to>
                                        <p:strVal val="visible"/>
                                      </p:to>
                                    </p:set>
                                    <p:animEffect transition="in" filter="wipe(left)">
                                      <p:cBhvr>
                                        <p:cTn id="12" dur="200"/>
                                        <p:tgtEl>
                                          <p:spTgt spid="2"/>
                                        </p:tgtEl>
                                      </p:cBhvr>
                                    </p:animEffect>
                                  </p:childTnLst>
                                </p:cTn>
                              </p:par>
                              <p:par>
                                <p:cTn id="13" presetID="36" presetClass="emph" presetSubtype="0" fill="hold" grpId="1" nodeType="withEffect">
                                  <p:stCondLst>
                                    <p:cond delay="2500"/>
                                  </p:stCondLst>
                                  <p:iterate type="lt">
                                    <p:tmPct val="30000"/>
                                  </p:iterate>
                                  <p:childTnLst>
                                    <p:animScale>
                                      <p:cBhvr>
                                        <p:cTn id="14" dur="50" autoRev="1" fill="hold">
                                          <p:stCondLst>
                                            <p:cond delay="0"/>
                                          </p:stCondLst>
                                        </p:cTn>
                                        <p:tgtEl>
                                          <p:spTgt spid="2"/>
                                        </p:tgtEl>
                                      </p:cBhvr>
                                      <p:to x="80000" y="100000"/>
                                    </p:animScale>
                                    <p:anim by="(#ppt_w*0.10)" calcmode="lin" valueType="num">
                                      <p:cBhvr>
                                        <p:cTn id="15" dur="50" autoRev="1" fill="hold">
                                          <p:stCondLst>
                                            <p:cond delay="0"/>
                                          </p:stCondLst>
                                        </p:cTn>
                                        <p:tgtEl>
                                          <p:spTgt spid="2"/>
                                        </p:tgtEl>
                                        <p:attrNameLst>
                                          <p:attrName>ppt_x</p:attrName>
                                        </p:attrNameLst>
                                      </p:cBhvr>
                                    </p:anim>
                                    <p:anim by="(-#ppt_w*0.10)" calcmode="lin" valueType="num">
                                      <p:cBhvr>
                                        <p:cTn id="16" dur="50" autoRev="1" fill="hold">
                                          <p:stCondLst>
                                            <p:cond delay="0"/>
                                          </p:stCondLst>
                                        </p:cTn>
                                        <p:tgtEl>
                                          <p:spTgt spid="2"/>
                                        </p:tgtEl>
                                        <p:attrNameLst>
                                          <p:attrName>ppt_y</p:attrName>
                                        </p:attrNameLst>
                                      </p:cBhvr>
                                    </p:anim>
                                    <p:animRot by="-480000">
                                      <p:cBhvr>
                                        <p:cTn id="17" dur="50" autoRev="1" fill="hold">
                                          <p:stCondLst>
                                            <p:cond delay="0"/>
                                          </p:stCondLst>
                                        </p:cTn>
                                        <p:tgtEl>
                                          <p:spTgt spid="2"/>
                                        </p:tgtEl>
                                        <p:attrNameLst>
                                          <p:attrName>r</p:attrName>
                                        </p:attrNameLst>
                                      </p:cBhvr>
                                    </p:animRot>
                                  </p:childTnLst>
                                </p:cTn>
                              </p:par>
                              <p:par>
                                <p:cTn id="18" presetID="12" presetClass="entr" presetSubtype="8" fill="hold" grpId="0" nodeType="withEffect">
                                  <p:stCondLst>
                                    <p:cond delay="270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p:tgtEl>
                                          <p:spTgt spid="3"/>
                                        </p:tgtEl>
                                        <p:attrNameLst>
                                          <p:attrName>ppt_x</p:attrName>
                                        </p:attrNameLst>
                                      </p:cBhvr>
                                      <p:tavLst>
                                        <p:tav tm="0">
                                          <p:val>
                                            <p:strVal val="#ppt_x-#ppt_w*1.125000"/>
                                          </p:val>
                                        </p:tav>
                                        <p:tav tm="100000">
                                          <p:val>
                                            <p:strVal val="#ppt_x"/>
                                          </p:val>
                                        </p:tav>
                                      </p:tavLst>
                                    </p:anim>
                                    <p:animEffect transition="in" filter="wipe(right)">
                                      <p:cBhvr>
                                        <p:cTn id="21" dur="500"/>
                                        <p:tgtEl>
                                          <p:spTgt spid="3"/>
                                        </p:tgtEl>
                                      </p:cBhvr>
                                    </p:animEffect>
                                  </p:childTnLst>
                                </p:cTn>
                              </p:par>
                              <p:par>
                                <p:cTn id="22" presetID="12" presetClass="entr" presetSubtype="8" fill="hold" grpId="0" nodeType="withEffect">
                                  <p:stCondLst>
                                    <p:cond delay="320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p:tgtEl>
                                          <p:spTgt spid="4"/>
                                        </p:tgtEl>
                                        <p:attrNameLst>
                                          <p:attrName>ppt_x</p:attrName>
                                        </p:attrNameLst>
                                      </p:cBhvr>
                                      <p:tavLst>
                                        <p:tav tm="0">
                                          <p:val>
                                            <p:strVal val="#ppt_x-#ppt_w*1.125000"/>
                                          </p:val>
                                        </p:tav>
                                        <p:tav tm="100000">
                                          <p:val>
                                            <p:strVal val="#ppt_x"/>
                                          </p:val>
                                        </p:tav>
                                      </p:tavLst>
                                    </p:anim>
                                    <p:animEffect transition="in" filter="wipe(right)">
                                      <p:cBhvr>
                                        <p:cTn id="25" dur="500"/>
                                        <p:tgtEl>
                                          <p:spTgt spid="4"/>
                                        </p:tgtEl>
                                      </p:cBhvr>
                                    </p:animEffect>
                                  </p:childTnLst>
                                </p:cTn>
                              </p:par>
                              <p:par>
                                <p:cTn id="26" presetID="12" presetClass="entr" presetSubtype="8" fill="hold" grpId="0" nodeType="withEffect">
                                  <p:stCondLst>
                                    <p:cond delay="370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p:tgtEl>
                                          <p:spTgt spid="5"/>
                                        </p:tgtEl>
                                        <p:attrNameLst>
                                          <p:attrName>ppt_x</p:attrName>
                                        </p:attrNameLst>
                                      </p:cBhvr>
                                      <p:tavLst>
                                        <p:tav tm="0">
                                          <p:val>
                                            <p:strVal val="#ppt_x-#ppt_w*1.125000"/>
                                          </p:val>
                                        </p:tav>
                                        <p:tav tm="100000">
                                          <p:val>
                                            <p:strVal val="#ppt_x"/>
                                          </p:val>
                                        </p:tav>
                                      </p:tavLst>
                                    </p:anim>
                                    <p:animEffect transition="in" filter="wipe(right)">
                                      <p:cBhvr>
                                        <p:cTn id="29" dur="500"/>
                                        <p:tgtEl>
                                          <p:spTgt spid="5"/>
                                        </p:tgtEl>
                                      </p:cBhvr>
                                    </p:animEffect>
                                  </p:childTnLst>
                                </p:cTn>
                              </p:par>
                              <p:par>
                                <p:cTn id="30" presetID="12" presetClass="entr" presetSubtype="8" fill="hold" grpId="0" nodeType="withEffect">
                                  <p:stCondLst>
                                    <p:cond delay="420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p:tgtEl>
                                          <p:spTgt spid="6"/>
                                        </p:tgtEl>
                                        <p:attrNameLst>
                                          <p:attrName>ppt_x</p:attrName>
                                        </p:attrNameLst>
                                      </p:cBhvr>
                                      <p:tavLst>
                                        <p:tav tm="0">
                                          <p:val>
                                            <p:strVal val="#ppt_x-#ppt_w*1.125000"/>
                                          </p:val>
                                        </p:tav>
                                        <p:tav tm="100000">
                                          <p:val>
                                            <p:strVal val="#ppt_x"/>
                                          </p:val>
                                        </p:tav>
                                      </p:tavLst>
                                    </p:anim>
                                    <p:animEffect transition="in" filter="wipe(right)">
                                      <p:cBhvr>
                                        <p:cTn id="3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4" grpId="0"/>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千图PPT彼岸天：ID 8661124库_组合 1">
            <a:extLst>
              <a:ext uri="{FF2B5EF4-FFF2-40B4-BE49-F238E27FC236}">
                <a16:creationId xmlns:a16="http://schemas.microsoft.com/office/drawing/2014/main" id="{671CBC54-3B3B-48C3-B4DE-52780B7DEDF8}"/>
              </a:ext>
            </a:extLst>
          </p:cNvPr>
          <p:cNvGrpSpPr/>
          <p:nvPr>
            <p:custDataLst>
              <p:tags r:id="rId1"/>
            </p:custDataLst>
          </p:nvPr>
        </p:nvGrpSpPr>
        <p:grpSpPr>
          <a:xfrm>
            <a:off x="1548377" y="2024844"/>
            <a:ext cx="4413122" cy="809055"/>
            <a:chOff x="1548377" y="2024844"/>
            <a:chExt cx="4413122" cy="809055"/>
          </a:xfrm>
        </p:grpSpPr>
        <p:sp>
          <p:nvSpPr>
            <p:cNvPr id="7" name="任意多边形 7">
              <a:extLst>
                <a:ext uri="{FF2B5EF4-FFF2-40B4-BE49-F238E27FC236}">
                  <a16:creationId xmlns:a16="http://schemas.microsoft.com/office/drawing/2014/main" id="{AC481498-C989-4A4D-A57F-36A3C8E7799E}"/>
                </a:ext>
              </a:extLst>
            </p:cNvPr>
            <p:cNvSpPr/>
            <p:nvPr/>
          </p:nvSpPr>
          <p:spPr>
            <a:xfrm>
              <a:off x="1548377" y="2024844"/>
              <a:ext cx="4413122" cy="809055"/>
            </a:xfrm>
            <a:custGeom>
              <a:avLst/>
              <a:gdLst/>
              <a:ahLst/>
              <a:cxnLst>
                <a:cxn ang="0">
                  <a:pos x="wd2" y="hd2"/>
                </a:cxn>
                <a:cxn ang="5400000">
                  <a:pos x="wd2" y="hd2"/>
                </a:cxn>
                <a:cxn ang="10800000">
                  <a:pos x="wd2" y="hd2"/>
                </a:cxn>
                <a:cxn ang="16200000">
                  <a:pos x="wd2" y="hd2"/>
                </a:cxn>
              </a:cxnLst>
              <a:rect l="0" t="0" r="r" b="b"/>
              <a:pathLst>
                <a:path w="21600" h="21600" extrusionOk="0">
                  <a:moveTo>
                    <a:pt x="20186" y="0"/>
                  </a:moveTo>
                  <a:cubicBezTo>
                    <a:pt x="1414" y="0"/>
                    <a:pt x="1414" y="0"/>
                    <a:pt x="1414" y="0"/>
                  </a:cubicBezTo>
                  <a:cubicBezTo>
                    <a:pt x="595" y="0"/>
                    <a:pt x="0" y="4130"/>
                    <a:pt x="0" y="9276"/>
                  </a:cubicBezTo>
                  <a:cubicBezTo>
                    <a:pt x="0" y="14423"/>
                    <a:pt x="595" y="18621"/>
                    <a:pt x="1414" y="18621"/>
                  </a:cubicBezTo>
                  <a:cubicBezTo>
                    <a:pt x="10354" y="18621"/>
                    <a:pt x="10354" y="18621"/>
                    <a:pt x="10354" y="18621"/>
                  </a:cubicBezTo>
                  <a:cubicBezTo>
                    <a:pt x="10800" y="21600"/>
                    <a:pt x="10800" y="21600"/>
                    <a:pt x="10800" y="21600"/>
                  </a:cubicBezTo>
                  <a:cubicBezTo>
                    <a:pt x="11259" y="18621"/>
                    <a:pt x="11259" y="18621"/>
                    <a:pt x="11259" y="18621"/>
                  </a:cubicBezTo>
                  <a:cubicBezTo>
                    <a:pt x="20186" y="18621"/>
                    <a:pt x="20186" y="18621"/>
                    <a:pt x="20186" y="18621"/>
                  </a:cubicBezTo>
                  <a:cubicBezTo>
                    <a:pt x="21005" y="18621"/>
                    <a:pt x="21600" y="14423"/>
                    <a:pt x="21600" y="9276"/>
                  </a:cubicBezTo>
                  <a:cubicBezTo>
                    <a:pt x="21600" y="4130"/>
                    <a:pt x="21005" y="0"/>
                    <a:pt x="20186" y="0"/>
                  </a:cubicBezTo>
                  <a:close/>
                </a:path>
              </a:pathLst>
            </a:custGeom>
            <a:solidFill>
              <a:schemeClr val="accent1"/>
            </a:solidFill>
            <a:ln w="12700">
              <a:miter lim="400000"/>
            </a:ln>
          </p:spPr>
          <p:txBody>
            <a:bodyPr anchor="ctr"/>
            <a:lstStyle/>
            <a:p>
              <a:pPr algn="ctr"/>
              <a:endParaRPr/>
            </a:p>
          </p:txBody>
        </p:sp>
        <p:sp>
          <p:nvSpPr>
            <p:cNvPr id="9" name="任意多边形 9">
              <a:extLst>
                <a:ext uri="{FF2B5EF4-FFF2-40B4-BE49-F238E27FC236}">
                  <a16:creationId xmlns:a16="http://schemas.microsoft.com/office/drawing/2014/main" id="{4AB3C7E5-E576-4525-80FE-94194D8EAE93}"/>
                </a:ext>
              </a:extLst>
            </p:cNvPr>
            <p:cNvSpPr/>
            <p:nvPr/>
          </p:nvSpPr>
          <p:spPr>
            <a:xfrm>
              <a:off x="1691085" y="2133695"/>
              <a:ext cx="483915" cy="4839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63500">
              <a:solidFill>
                <a:srgbClr val="FFFFFF"/>
              </a:solidFill>
              <a:miter lim="400000"/>
            </a:ln>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none" lIns="0" tIns="0" rIns="0" bIns="0" anchor="ctr">
              <a:normAutofit/>
            </a:bodyPr>
            <a:lstStyle/>
            <a:p>
              <a:pPr lvl="0" algn="ctr">
                <a:defRPr sz="1800" b="0">
                  <a:solidFill>
                    <a:srgbClr val="000000"/>
                  </a:solidFill>
                </a:defRPr>
              </a:pPr>
              <a:r>
                <a:rPr lang="en-US" altLang="zh-CN" sz="1600">
                  <a:solidFill>
                    <a:schemeClr val="bg1"/>
                  </a:solidFill>
                </a:rPr>
                <a:t>1</a:t>
              </a:r>
              <a:endParaRPr lang="en-US" altLang="zh-CN" sz="1600" dirty="0">
                <a:solidFill>
                  <a:schemeClr val="bg1"/>
                </a:solidFill>
              </a:endParaRPr>
            </a:p>
          </p:txBody>
        </p:sp>
        <p:sp>
          <p:nvSpPr>
            <p:cNvPr id="16" name="文本框 17">
              <a:extLst>
                <a:ext uri="{FF2B5EF4-FFF2-40B4-BE49-F238E27FC236}">
                  <a16:creationId xmlns:a16="http://schemas.microsoft.com/office/drawing/2014/main" id="{ECD62819-4E39-43B3-AC1C-7BE96975C3F7}"/>
                </a:ext>
              </a:extLst>
            </p:cNvPr>
            <p:cNvSpPr txBox="1"/>
            <p:nvPr/>
          </p:nvSpPr>
          <p:spPr>
            <a:xfrm>
              <a:off x="2258972" y="2238986"/>
              <a:ext cx="3416320" cy="276999"/>
            </a:xfrm>
            <a:prstGeom prst="rect">
              <a:avLst/>
            </a:prstGeom>
            <a:noFill/>
          </p:spPr>
          <p:txBody>
            <a:bodyPr wrap="none" anchor="ctr">
              <a:normAutofit/>
            </a:bodyPr>
            <a:lstStyle/>
            <a:p>
              <a:pPr algn="ctr"/>
              <a:r>
                <a:rPr lang="zh-CN" altLang="en-US" sz="1200" dirty="0">
                  <a:solidFill>
                    <a:schemeClr val="bg1"/>
                  </a:solidFill>
                </a:rPr>
                <a:t>输入标题文本请替换文字内容复制你的内容到此</a:t>
              </a:r>
            </a:p>
          </p:txBody>
        </p:sp>
      </p:grpSp>
      <p:grpSp>
        <p:nvGrpSpPr>
          <p:cNvPr id="21" name="千图PPT彼岸天：ID 8661124库_组合 20">
            <a:extLst>
              <a:ext uri="{FF2B5EF4-FFF2-40B4-BE49-F238E27FC236}">
                <a16:creationId xmlns:a16="http://schemas.microsoft.com/office/drawing/2014/main" id="{15B662D8-EBA4-4B83-AB01-BFAF260B1BEB}"/>
              </a:ext>
            </a:extLst>
          </p:cNvPr>
          <p:cNvGrpSpPr/>
          <p:nvPr>
            <p:custDataLst>
              <p:tags r:id="rId2"/>
            </p:custDataLst>
          </p:nvPr>
        </p:nvGrpSpPr>
        <p:grpSpPr>
          <a:xfrm>
            <a:off x="2586273" y="2721710"/>
            <a:ext cx="4413122" cy="811212"/>
            <a:chOff x="2586273" y="2721710"/>
            <a:chExt cx="4413122" cy="811212"/>
          </a:xfrm>
        </p:grpSpPr>
        <p:sp>
          <p:nvSpPr>
            <p:cNvPr id="6" name="任意多边形 6">
              <a:extLst>
                <a:ext uri="{FF2B5EF4-FFF2-40B4-BE49-F238E27FC236}">
                  <a16:creationId xmlns:a16="http://schemas.microsoft.com/office/drawing/2014/main" id="{57307E65-1BD9-4284-9EF6-B657861A8A8E}"/>
                </a:ext>
              </a:extLst>
            </p:cNvPr>
            <p:cNvSpPr/>
            <p:nvPr/>
          </p:nvSpPr>
          <p:spPr>
            <a:xfrm>
              <a:off x="2586273" y="2721710"/>
              <a:ext cx="4413122" cy="811212"/>
            </a:xfrm>
            <a:custGeom>
              <a:avLst/>
              <a:gdLst/>
              <a:ahLst/>
              <a:cxnLst>
                <a:cxn ang="0">
                  <a:pos x="wd2" y="hd2"/>
                </a:cxn>
                <a:cxn ang="5400000">
                  <a:pos x="wd2" y="hd2"/>
                </a:cxn>
                <a:cxn ang="10800000">
                  <a:pos x="wd2" y="hd2"/>
                </a:cxn>
                <a:cxn ang="16200000">
                  <a:pos x="wd2" y="hd2"/>
                </a:cxn>
              </a:cxnLst>
              <a:rect l="0" t="0" r="r" b="b"/>
              <a:pathLst>
                <a:path w="21600" h="21600" extrusionOk="0">
                  <a:moveTo>
                    <a:pt x="20186" y="0"/>
                  </a:moveTo>
                  <a:cubicBezTo>
                    <a:pt x="1414" y="0"/>
                    <a:pt x="1414" y="0"/>
                    <a:pt x="1414" y="0"/>
                  </a:cubicBezTo>
                  <a:cubicBezTo>
                    <a:pt x="595" y="0"/>
                    <a:pt x="0" y="4117"/>
                    <a:pt x="0" y="9247"/>
                  </a:cubicBezTo>
                  <a:cubicBezTo>
                    <a:pt x="0" y="14377"/>
                    <a:pt x="595" y="18563"/>
                    <a:pt x="1414" y="18563"/>
                  </a:cubicBezTo>
                  <a:cubicBezTo>
                    <a:pt x="10354" y="18563"/>
                    <a:pt x="10354" y="18563"/>
                    <a:pt x="10354" y="18563"/>
                  </a:cubicBezTo>
                  <a:cubicBezTo>
                    <a:pt x="10800" y="21600"/>
                    <a:pt x="10800" y="21600"/>
                    <a:pt x="10800" y="21600"/>
                  </a:cubicBezTo>
                  <a:cubicBezTo>
                    <a:pt x="11259" y="18563"/>
                    <a:pt x="11259" y="18563"/>
                    <a:pt x="11259" y="18563"/>
                  </a:cubicBezTo>
                  <a:cubicBezTo>
                    <a:pt x="20186" y="18563"/>
                    <a:pt x="20186" y="18563"/>
                    <a:pt x="20186" y="18563"/>
                  </a:cubicBezTo>
                  <a:cubicBezTo>
                    <a:pt x="21005" y="18563"/>
                    <a:pt x="21600" y="14377"/>
                    <a:pt x="21600" y="9247"/>
                  </a:cubicBezTo>
                  <a:cubicBezTo>
                    <a:pt x="21600" y="4117"/>
                    <a:pt x="21005" y="0"/>
                    <a:pt x="20186" y="0"/>
                  </a:cubicBezTo>
                  <a:close/>
                </a:path>
              </a:pathLst>
            </a:custGeom>
            <a:solidFill>
              <a:schemeClr val="accent2"/>
            </a:solidFill>
            <a:ln w="12700">
              <a:miter lim="400000"/>
            </a:ln>
          </p:spPr>
          <p:txBody>
            <a:bodyPr anchor="ctr"/>
            <a:lstStyle/>
            <a:p>
              <a:pPr algn="ctr"/>
              <a:endParaRPr/>
            </a:p>
          </p:txBody>
        </p:sp>
        <p:sp>
          <p:nvSpPr>
            <p:cNvPr id="10" name="任意多边形 10">
              <a:extLst>
                <a:ext uri="{FF2B5EF4-FFF2-40B4-BE49-F238E27FC236}">
                  <a16:creationId xmlns:a16="http://schemas.microsoft.com/office/drawing/2014/main" id="{0AEBC9AB-E997-4E68-95BC-BD4368FC13EA}"/>
                </a:ext>
              </a:extLst>
            </p:cNvPr>
            <p:cNvSpPr/>
            <p:nvPr/>
          </p:nvSpPr>
          <p:spPr>
            <a:xfrm>
              <a:off x="2742120" y="2832779"/>
              <a:ext cx="483915" cy="48391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63500">
              <a:solidFill>
                <a:srgbClr val="FFFFFF"/>
              </a:solidFill>
              <a:miter lim="400000"/>
            </a:ln>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none" lIns="0" tIns="0" rIns="0" bIns="0" anchor="ctr">
              <a:normAutofit/>
            </a:bodyPr>
            <a:lstStyle/>
            <a:p>
              <a:pPr lvl="0" algn="ctr">
                <a:defRPr sz="1800" b="0">
                  <a:solidFill>
                    <a:srgbClr val="000000"/>
                  </a:solidFill>
                </a:defRPr>
              </a:pPr>
              <a:r>
                <a:rPr lang="en-US" altLang="zh-CN" sz="1600">
                  <a:solidFill>
                    <a:schemeClr val="bg1"/>
                  </a:solidFill>
                </a:rPr>
                <a:t>2</a:t>
              </a:r>
            </a:p>
          </p:txBody>
        </p:sp>
        <p:sp>
          <p:nvSpPr>
            <p:cNvPr id="17" name="文本框 18">
              <a:extLst>
                <a:ext uri="{FF2B5EF4-FFF2-40B4-BE49-F238E27FC236}">
                  <a16:creationId xmlns:a16="http://schemas.microsoft.com/office/drawing/2014/main" id="{F95FB685-A9F7-4381-95C1-95A9033F2E30}"/>
                </a:ext>
              </a:extLst>
            </p:cNvPr>
            <p:cNvSpPr txBox="1"/>
            <p:nvPr/>
          </p:nvSpPr>
          <p:spPr>
            <a:xfrm>
              <a:off x="3395517" y="2934884"/>
              <a:ext cx="3416320" cy="276999"/>
            </a:xfrm>
            <a:prstGeom prst="rect">
              <a:avLst/>
            </a:prstGeom>
            <a:noFill/>
          </p:spPr>
          <p:txBody>
            <a:bodyPr wrap="none" anchor="ctr">
              <a:normAutofit/>
            </a:bodyPr>
            <a:lstStyle/>
            <a:p>
              <a:pPr algn="ctr"/>
              <a:r>
                <a:rPr lang="zh-CN" altLang="en-US" sz="1200" dirty="0">
                  <a:solidFill>
                    <a:schemeClr val="bg1"/>
                  </a:solidFill>
                </a:rPr>
                <a:t>输入标题文本请替换文字内容复制你的内容到此</a:t>
              </a:r>
            </a:p>
          </p:txBody>
        </p:sp>
      </p:grpSp>
      <p:grpSp>
        <p:nvGrpSpPr>
          <p:cNvPr id="22" name="千图PPT彼岸天：ID 8661124库_组合 21">
            <a:extLst>
              <a:ext uri="{FF2B5EF4-FFF2-40B4-BE49-F238E27FC236}">
                <a16:creationId xmlns:a16="http://schemas.microsoft.com/office/drawing/2014/main" id="{151E1A1C-313A-4AC2-888C-6C46C5C9591F}"/>
              </a:ext>
            </a:extLst>
          </p:cNvPr>
          <p:cNvGrpSpPr/>
          <p:nvPr>
            <p:custDataLst>
              <p:tags r:id="rId3"/>
            </p:custDataLst>
          </p:nvPr>
        </p:nvGrpSpPr>
        <p:grpSpPr>
          <a:xfrm>
            <a:off x="3597894" y="2854869"/>
            <a:ext cx="7368124" cy="1375133"/>
            <a:chOff x="3597894" y="2854869"/>
            <a:chExt cx="7368124" cy="1375133"/>
          </a:xfrm>
        </p:grpSpPr>
        <p:sp>
          <p:nvSpPr>
            <p:cNvPr id="5" name="任意多边形 5">
              <a:extLst>
                <a:ext uri="{FF2B5EF4-FFF2-40B4-BE49-F238E27FC236}">
                  <a16:creationId xmlns:a16="http://schemas.microsoft.com/office/drawing/2014/main" id="{34ED93A6-774E-4881-BE92-83207801E561}"/>
                </a:ext>
              </a:extLst>
            </p:cNvPr>
            <p:cNvSpPr/>
            <p:nvPr/>
          </p:nvSpPr>
          <p:spPr>
            <a:xfrm>
              <a:off x="3597894" y="3418575"/>
              <a:ext cx="4413122" cy="811427"/>
            </a:xfrm>
            <a:custGeom>
              <a:avLst/>
              <a:gdLst/>
              <a:ahLst/>
              <a:cxnLst>
                <a:cxn ang="0">
                  <a:pos x="wd2" y="hd2"/>
                </a:cxn>
                <a:cxn ang="5400000">
                  <a:pos x="wd2" y="hd2"/>
                </a:cxn>
                <a:cxn ang="10800000">
                  <a:pos x="wd2" y="hd2"/>
                </a:cxn>
                <a:cxn ang="16200000">
                  <a:pos x="wd2" y="hd2"/>
                </a:cxn>
              </a:cxnLst>
              <a:rect l="0" t="0" r="r" b="b"/>
              <a:pathLst>
                <a:path w="21600" h="21600" extrusionOk="0">
                  <a:moveTo>
                    <a:pt x="20186" y="0"/>
                  </a:moveTo>
                  <a:cubicBezTo>
                    <a:pt x="1414" y="0"/>
                    <a:pt x="1414" y="0"/>
                    <a:pt x="1414" y="0"/>
                  </a:cubicBezTo>
                  <a:cubicBezTo>
                    <a:pt x="595" y="0"/>
                    <a:pt x="0" y="4185"/>
                    <a:pt x="0" y="9247"/>
                  </a:cubicBezTo>
                  <a:cubicBezTo>
                    <a:pt x="0" y="14378"/>
                    <a:pt x="595" y="18562"/>
                    <a:pt x="1414" y="18562"/>
                  </a:cubicBezTo>
                  <a:cubicBezTo>
                    <a:pt x="10354" y="18562"/>
                    <a:pt x="10354" y="18562"/>
                    <a:pt x="10354" y="18562"/>
                  </a:cubicBezTo>
                  <a:cubicBezTo>
                    <a:pt x="10800" y="21600"/>
                    <a:pt x="10800" y="21600"/>
                    <a:pt x="10800" y="21600"/>
                  </a:cubicBezTo>
                  <a:cubicBezTo>
                    <a:pt x="11259" y="18562"/>
                    <a:pt x="11259" y="18562"/>
                    <a:pt x="11259" y="18562"/>
                  </a:cubicBezTo>
                  <a:cubicBezTo>
                    <a:pt x="20186" y="18562"/>
                    <a:pt x="20186" y="18562"/>
                    <a:pt x="20186" y="18562"/>
                  </a:cubicBezTo>
                  <a:cubicBezTo>
                    <a:pt x="21005" y="18562"/>
                    <a:pt x="21600" y="14378"/>
                    <a:pt x="21600" y="9247"/>
                  </a:cubicBezTo>
                  <a:cubicBezTo>
                    <a:pt x="21600" y="4185"/>
                    <a:pt x="21005" y="0"/>
                    <a:pt x="20186" y="0"/>
                  </a:cubicBezTo>
                  <a:close/>
                </a:path>
              </a:pathLst>
            </a:custGeom>
            <a:solidFill>
              <a:schemeClr val="accent3"/>
            </a:solidFill>
            <a:ln w="12700">
              <a:miter lim="400000"/>
            </a:ln>
          </p:spPr>
          <p:txBody>
            <a:bodyPr anchor="ctr"/>
            <a:lstStyle/>
            <a:p>
              <a:pPr algn="ctr"/>
              <a:endParaRPr/>
            </a:p>
          </p:txBody>
        </p:sp>
        <p:sp>
          <p:nvSpPr>
            <p:cNvPr id="11" name="任意多边形 11">
              <a:extLst>
                <a:ext uri="{FF2B5EF4-FFF2-40B4-BE49-F238E27FC236}">
                  <a16:creationId xmlns:a16="http://schemas.microsoft.com/office/drawing/2014/main" id="{F077C97B-2B92-45A0-857D-E4554DF69FE3}"/>
                </a:ext>
              </a:extLst>
            </p:cNvPr>
            <p:cNvSpPr/>
            <p:nvPr/>
          </p:nvSpPr>
          <p:spPr>
            <a:xfrm>
              <a:off x="3740603" y="3524973"/>
              <a:ext cx="483914" cy="4839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63500">
              <a:solidFill>
                <a:srgbClr val="FFFFFF"/>
              </a:solidFill>
              <a:miter lim="400000"/>
            </a:ln>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none" lIns="0" tIns="0" rIns="0" bIns="0" anchor="ctr">
              <a:normAutofit/>
            </a:bodyPr>
            <a:lstStyle/>
            <a:p>
              <a:pPr lvl="0" algn="ctr">
                <a:defRPr sz="1800" b="0">
                  <a:solidFill>
                    <a:srgbClr val="000000"/>
                  </a:solidFill>
                </a:defRPr>
              </a:pPr>
              <a:r>
                <a:rPr lang="en-US" altLang="zh-CN" sz="1600">
                  <a:solidFill>
                    <a:schemeClr val="bg1"/>
                  </a:solidFill>
                </a:rPr>
                <a:t>3</a:t>
              </a:r>
            </a:p>
          </p:txBody>
        </p:sp>
        <p:sp>
          <p:nvSpPr>
            <p:cNvPr id="13" name="矩形 12">
              <a:extLst>
                <a:ext uri="{FF2B5EF4-FFF2-40B4-BE49-F238E27FC236}">
                  <a16:creationId xmlns:a16="http://schemas.microsoft.com/office/drawing/2014/main" id="{E166F68C-AAA2-4DB2-A179-4E9A46DAE6D0}"/>
                </a:ext>
              </a:extLst>
            </p:cNvPr>
            <p:cNvSpPr/>
            <p:nvPr/>
          </p:nvSpPr>
          <p:spPr>
            <a:xfrm>
              <a:off x="8559926" y="2854869"/>
              <a:ext cx="2406092" cy="369332"/>
            </a:xfrm>
            <a:prstGeom prst="rect">
              <a:avLst/>
            </a:prstGeom>
            <a:ln w="12700">
              <a:miter lim="400000"/>
            </a:ln>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square" lIns="0" tIns="0" rIns="0" bIns="0">
              <a:normAutofit/>
            </a:bodyPr>
            <a:lstStyle/>
            <a:p>
              <a:pPr lvl="0" algn="l">
                <a:lnSpc>
                  <a:spcPct val="120000"/>
                </a:lnSpc>
                <a:defRPr sz="1800"/>
              </a:pPr>
              <a:r>
                <a:rPr lang="zh-CN" altLang="en-US" sz="1000" dirty="0">
                  <a:solidFill>
                    <a:srgbClr val="53585F"/>
                  </a:solidFill>
                </a:rPr>
                <a:t>请替换文字内容复制你的内容到此</a:t>
              </a:r>
              <a:br>
                <a:rPr lang="zh-CN" altLang="en-US" sz="1000" dirty="0">
                  <a:solidFill>
                    <a:srgbClr val="53585F"/>
                  </a:solidFill>
                </a:rPr>
              </a:br>
              <a:r>
                <a:rPr lang="zh-CN" altLang="en-US" sz="1000" dirty="0">
                  <a:solidFill>
                    <a:srgbClr val="53585F"/>
                  </a:solidFill>
                </a:rPr>
                <a:t>请替换文字内容复制你的内容到此</a:t>
              </a:r>
            </a:p>
          </p:txBody>
        </p:sp>
        <p:sp>
          <p:nvSpPr>
            <p:cNvPr id="14" name="任意多边形 15">
              <a:extLst>
                <a:ext uri="{FF2B5EF4-FFF2-40B4-BE49-F238E27FC236}">
                  <a16:creationId xmlns:a16="http://schemas.microsoft.com/office/drawing/2014/main" id="{05B0DBFD-58B0-42B2-9800-237FF8447C01}"/>
                </a:ext>
              </a:extLst>
            </p:cNvPr>
            <p:cNvSpPr/>
            <p:nvPr/>
          </p:nvSpPr>
          <p:spPr>
            <a:xfrm>
              <a:off x="7597242" y="3287061"/>
              <a:ext cx="1511777" cy="45364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path>
              </a:pathLst>
            </a:custGeom>
            <a:ln w="25400">
              <a:solidFill>
                <a:schemeClr val="tx2"/>
              </a:solidFill>
              <a:miter lim="400000"/>
              <a:headEnd type="oval"/>
              <a:tailEnd type="oval"/>
            </a:ln>
          </p:spPr>
          <p:txBody>
            <a:bodyPr anchor="ctr"/>
            <a:lstStyle/>
            <a:p>
              <a:pPr algn="ctr"/>
              <a:endParaRPr/>
            </a:p>
          </p:txBody>
        </p:sp>
        <p:sp>
          <p:nvSpPr>
            <p:cNvPr id="18" name="文本框 19">
              <a:extLst>
                <a:ext uri="{FF2B5EF4-FFF2-40B4-BE49-F238E27FC236}">
                  <a16:creationId xmlns:a16="http://schemas.microsoft.com/office/drawing/2014/main" id="{E672C252-EFE7-4B20-AFD1-0785BE249D34}"/>
                </a:ext>
              </a:extLst>
            </p:cNvPr>
            <p:cNvSpPr txBox="1"/>
            <p:nvPr/>
          </p:nvSpPr>
          <p:spPr>
            <a:xfrm>
              <a:off x="4369059" y="3629694"/>
              <a:ext cx="3416320" cy="276999"/>
            </a:xfrm>
            <a:prstGeom prst="rect">
              <a:avLst/>
            </a:prstGeom>
            <a:noFill/>
          </p:spPr>
          <p:txBody>
            <a:bodyPr wrap="none" anchor="ctr">
              <a:normAutofit/>
            </a:bodyPr>
            <a:lstStyle/>
            <a:p>
              <a:pPr algn="ctr"/>
              <a:r>
                <a:rPr lang="zh-CN" altLang="en-US" sz="1200" dirty="0">
                  <a:solidFill>
                    <a:schemeClr val="bg1"/>
                  </a:solidFill>
                </a:rPr>
                <a:t>输入标题文本请替换文字内容复制你的内容到此</a:t>
              </a:r>
            </a:p>
          </p:txBody>
        </p:sp>
      </p:grpSp>
      <p:grpSp>
        <p:nvGrpSpPr>
          <p:cNvPr id="20" name="千图PPT彼岸天：ID 8661124库_组合 19">
            <a:extLst>
              <a:ext uri="{FF2B5EF4-FFF2-40B4-BE49-F238E27FC236}">
                <a16:creationId xmlns:a16="http://schemas.microsoft.com/office/drawing/2014/main" id="{2E0DDF30-2464-4727-9F69-6F4688F4160B}"/>
              </a:ext>
            </a:extLst>
          </p:cNvPr>
          <p:cNvGrpSpPr/>
          <p:nvPr>
            <p:custDataLst>
              <p:tags r:id="rId4"/>
            </p:custDataLst>
          </p:nvPr>
        </p:nvGrpSpPr>
        <p:grpSpPr>
          <a:xfrm>
            <a:off x="1225983" y="4008887"/>
            <a:ext cx="7878248" cy="1274741"/>
            <a:chOff x="1225983" y="4008887"/>
            <a:chExt cx="7878248" cy="1274741"/>
          </a:xfrm>
        </p:grpSpPr>
        <p:sp>
          <p:nvSpPr>
            <p:cNvPr id="4" name="任意多边形 4">
              <a:extLst>
                <a:ext uri="{FF2B5EF4-FFF2-40B4-BE49-F238E27FC236}">
                  <a16:creationId xmlns:a16="http://schemas.microsoft.com/office/drawing/2014/main" id="{82BD34B8-CFD7-4F55-B0BE-72C9929B954F}"/>
                </a:ext>
              </a:extLst>
            </p:cNvPr>
            <p:cNvSpPr/>
            <p:nvPr/>
          </p:nvSpPr>
          <p:spPr>
            <a:xfrm flipV="1">
              <a:off x="4691109" y="4008887"/>
              <a:ext cx="4413122" cy="811213"/>
            </a:xfrm>
            <a:custGeom>
              <a:avLst/>
              <a:gdLst/>
              <a:ahLst/>
              <a:cxnLst>
                <a:cxn ang="0">
                  <a:pos x="wd2" y="hd2"/>
                </a:cxn>
                <a:cxn ang="5400000">
                  <a:pos x="wd2" y="hd2"/>
                </a:cxn>
                <a:cxn ang="10800000">
                  <a:pos x="wd2" y="hd2"/>
                </a:cxn>
                <a:cxn ang="16200000">
                  <a:pos x="wd2" y="hd2"/>
                </a:cxn>
              </a:cxnLst>
              <a:rect l="0" t="0" r="r" b="b"/>
              <a:pathLst>
                <a:path w="21600" h="21600" extrusionOk="0">
                  <a:moveTo>
                    <a:pt x="20186" y="0"/>
                  </a:moveTo>
                  <a:cubicBezTo>
                    <a:pt x="1414" y="0"/>
                    <a:pt x="1414" y="0"/>
                    <a:pt x="1414" y="0"/>
                  </a:cubicBezTo>
                  <a:cubicBezTo>
                    <a:pt x="595" y="0"/>
                    <a:pt x="0" y="4185"/>
                    <a:pt x="0" y="9315"/>
                  </a:cubicBezTo>
                  <a:cubicBezTo>
                    <a:pt x="0" y="14445"/>
                    <a:pt x="595" y="18563"/>
                    <a:pt x="1414" y="18563"/>
                  </a:cubicBezTo>
                  <a:cubicBezTo>
                    <a:pt x="10354" y="18563"/>
                    <a:pt x="10354" y="18563"/>
                    <a:pt x="10354" y="18563"/>
                  </a:cubicBezTo>
                  <a:cubicBezTo>
                    <a:pt x="10800" y="21600"/>
                    <a:pt x="10800" y="21600"/>
                    <a:pt x="10800" y="21600"/>
                  </a:cubicBezTo>
                  <a:cubicBezTo>
                    <a:pt x="11259" y="18563"/>
                    <a:pt x="11259" y="18563"/>
                    <a:pt x="11259" y="18563"/>
                  </a:cubicBezTo>
                  <a:cubicBezTo>
                    <a:pt x="20186" y="18563"/>
                    <a:pt x="20186" y="18563"/>
                    <a:pt x="20186" y="18563"/>
                  </a:cubicBezTo>
                  <a:cubicBezTo>
                    <a:pt x="21005" y="18563"/>
                    <a:pt x="21600" y="14445"/>
                    <a:pt x="21600" y="9315"/>
                  </a:cubicBezTo>
                  <a:cubicBezTo>
                    <a:pt x="21600" y="4185"/>
                    <a:pt x="21005" y="0"/>
                    <a:pt x="20186" y="0"/>
                  </a:cubicBezTo>
                  <a:close/>
                </a:path>
              </a:pathLst>
            </a:custGeom>
            <a:solidFill>
              <a:schemeClr val="accent4"/>
            </a:solidFill>
            <a:ln w="12700">
              <a:miter lim="400000"/>
            </a:ln>
          </p:spPr>
          <p:txBody>
            <a:bodyPr anchor="ctr"/>
            <a:lstStyle/>
            <a:p>
              <a:pPr algn="ctr"/>
              <a:endParaRPr/>
            </a:p>
          </p:txBody>
        </p:sp>
        <p:sp>
          <p:nvSpPr>
            <p:cNvPr id="8" name="矩形 7">
              <a:extLst>
                <a:ext uri="{FF2B5EF4-FFF2-40B4-BE49-F238E27FC236}">
                  <a16:creationId xmlns:a16="http://schemas.microsoft.com/office/drawing/2014/main" id="{DD5DD3FD-C8A5-4AA1-AFFD-5519C4C479C0}"/>
                </a:ext>
              </a:extLst>
            </p:cNvPr>
            <p:cNvSpPr/>
            <p:nvPr/>
          </p:nvSpPr>
          <p:spPr>
            <a:xfrm>
              <a:off x="1225983" y="4914296"/>
              <a:ext cx="2514620" cy="369332"/>
            </a:xfrm>
            <a:prstGeom prst="rect">
              <a:avLst/>
            </a:prstGeom>
            <a:ln w="12700">
              <a:miter lim="400000"/>
            </a:ln>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square" lIns="0" tIns="0" rIns="0" bIns="0">
              <a:normAutofit/>
            </a:bodyPr>
            <a:lstStyle/>
            <a:p>
              <a:pPr lvl="0" algn="r">
                <a:lnSpc>
                  <a:spcPct val="120000"/>
                </a:lnSpc>
                <a:defRPr sz="1800"/>
              </a:pPr>
              <a:r>
                <a:rPr lang="zh-CN" altLang="en-US" sz="1000" dirty="0">
                  <a:solidFill>
                    <a:srgbClr val="53585F"/>
                  </a:solidFill>
                </a:rPr>
                <a:t>请替换文字内容复制你的内容到此</a:t>
              </a:r>
              <a:br>
                <a:rPr lang="zh-CN" altLang="en-US" sz="1000" dirty="0">
                  <a:solidFill>
                    <a:srgbClr val="53585F"/>
                  </a:solidFill>
                </a:rPr>
              </a:br>
              <a:r>
                <a:rPr lang="zh-CN" altLang="en-US" sz="1000" dirty="0">
                  <a:solidFill>
                    <a:srgbClr val="53585F"/>
                  </a:solidFill>
                </a:rPr>
                <a:t>请替换文字内容复制你的内容到此</a:t>
              </a:r>
            </a:p>
          </p:txBody>
        </p:sp>
        <p:sp>
          <p:nvSpPr>
            <p:cNvPr id="12" name="任意多边形 12">
              <a:extLst>
                <a:ext uri="{FF2B5EF4-FFF2-40B4-BE49-F238E27FC236}">
                  <a16:creationId xmlns:a16="http://schemas.microsoft.com/office/drawing/2014/main" id="{DC7F1897-4820-475A-8EB7-1D3EDEDEEAE7}"/>
                </a:ext>
              </a:extLst>
            </p:cNvPr>
            <p:cNvSpPr/>
            <p:nvPr/>
          </p:nvSpPr>
          <p:spPr>
            <a:xfrm>
              <a:off x="4792951" y="4219634"/>
              <a:ext cx="483914" cy="48391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63500">
              <a:solidFill>
                <a:srgbClr val="FFFFFF"/>
              </a:solidFill>
              <a:miter lim="400000"/>
            </a:ln>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none" lIns="0" tIns="0" rIns="0" bIns="0" anchor="ctr">
              <a:normAutofit/>
            </a:bodyPr>
            <a:lstStyle/>
            <a:p>
              <a:pPr lvl="0" algn="ctr">
                <a:defRPr sz="1800" b="0">
                  <a:solidFill>
                    <a:srgbClr val="000000"/>
                  </a:solidFill>
                </a:defRPr>
              </a:pPr>
              <a:r>
                <a:rPr lang="en-US" altLang="zh-CN" sz="1600">
                  <a:solidFill>
                    <a:schemeClr val="bg1"/>
                  </a:solidFill>
                </a:rPr>
                <a:t>4</a:t>
              </a:r>
            </a:p>
          </p:txBody>
        </p:sp>
        <p:sp>
          <p:nvSpPr>
            <p:cNvPr id="15" name="任意多边形 16">
              <a:extLst>
                <a:ext uri="{FF2B5EF4-FFF2-40B4-BE49-F238E27FC236}">
                  <a16:creationId xmlns:a16="http://schemas.microsoft.com/office/drawing/2014/main" id="{13C76F21-40F8-473E-B26F-E6FDF92BBA42}"/>
                </a:ext>
              </a:extLst>
            </p:cNvPr>
            <p:cNvSpPr/>
            <p:nvPr/>
          </p:nvSpPr>
          <p:spPr>
            <a:xfrm>
              <a:off x="3915009" y="4696169"/>
              <a:ext cx="1095496" cy="45364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path>
              </a:pathLst>
            </a:custGeom>
            <a:ln w="25400">
              <a:solidFill>
                <a:schemeClr val="tx2"/>
              </a:solidFill>
              <a:miter lim="400000"/>
              <a:headEnd type="oval"/>
              <a:tailEnd type="oval"/>
            </a:ln>
          </p:spPr>
          <p:txBody>
            <a:bodyPr anchor="ctr"/>
            <a:lstStyle/>
            <a:p>
              <a:pPr algn="ctr"/>
              <a:endParaRPr/>
            </a:p>
          </p:txBody>
        </p:sp>
        <p:sp>
          <p:nvSpPr>
            <p:cNvPr id="19" name="文本框 20">
              <a:extLst>
                <a:ext uri="{FF2B5EF4-FFF2-40B4-BE49-F238E27FC236}">
                  <a16:creationId xmlns:a16="http://schemas.microsoft.com/office/drawing/2014/main" id="{1D741A77-6994-4383-B763-16F5D4B099AD}"/>
                </a:ext>
              </a:extLst>
            </p:cNvPr>
            <p:cNvSpPr txBox="1"/>
            <p:nvPr/>
          </p:nvSpPr>
          <p:spPr>
            <a:xfrm>
              <a:off x="5420536" y="4325083"/>
              <a:ext cx="3416320" cy="276999"/>
            </a:xfrm>
            <a:prstGeom prst="rect">
              <a:avLst/>
            </a:prstGeom>
            <a:noFill/>
          </p:spPr>
          <p:txBody>
            <a:bodyPr wrap="none" anchor="ctr">
              <a:normAutofit/>
            </a:bodyPr>
            <a:lstStyle/>
            <a:p>
              <a:pPr algn="ctr"/>
              <a:r>
                <a:rPr lang="zh-CN" altLang="en-US" sz="1200" dirty="0">
                  <a:solidFill>
                    <a:schemeClr val="bg1"/>
                  </a:solidFill>
                </a:rPr>
                <a:t>输入标题文本请替换文字内容复制你的内容到此</a:t>
              </a:r>
            </a:p>
          </p:txBody>
        </p:sp>
      </p:grpSp>
    </p:spTree>
    <p:extLst>
      <p:ext uri="{BB962C8B-B14F-4D97-AF65-F5344CB8AC3E}">
        <p14:creationId xmlns:p14="http://schemas.microsoft.com/office/powerpoint/2010/main" val="883084171"/>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千图PPT彼岸天：ID 8661124库_组合 1">
            <a:extLst>
              <a:ext uri="{FF2B5EF4-FFF2-40B4-BE49-F238E27FC236}">
                <a16:creationId xmlns:a16="http://schemas.microsoft.com/office/drawing/2014/main" id="{6ED73F67-D8F2-4D48-B52D-3355CF78B1C9}"/>
              </a:ext>
            </a:extLst>
          </p:cNvPr>
          <p:cNvGrpSpPr/>
          <p:nvPr>
            <p:custDataLst>
              <p:tags r:id="rId1"/>
            </p:custDataLst>
          </p:nvPr>
        </p:nvGrpSpPr>
        <p:grpSpPr>
          <a:xfrm>
            <a:off x="5377689" y="1222082"/>
            <a:ext cx="1478114" cy="4866149"/>
            <a:chOff x="5377689" y="1222082"/>
            <a:chExt cx="1478114" cy="4866149"/>
          </a:xfrm>
        </p:grpSpPr>
        <p:sp>
          <p:nvSpPr>
            <p:cNvPr id="21" name="Rectangle 98">
              <a:extLst>
                <a:ext uri="{FF2B5EF4-FFF2-40B4-BE49-F238E27FC236}">
                  <a16:creationId xmlns:a16="http://schemas.microsoft.com/office/drawing/2014/main" id="{ABDCFEAC-48A7-4316-B3BC-CB7E408EA2B1}"/>
                </a:ext>
              </a:extLst>
            </p:cNvPr>
            <p:cNvSpPr>
              <a:spLocks/>
            </p:cNvSpPr>
            <p:nvPr/>
          </p:nvSpPr>
          <p:spPr bwMode="auto">
            <a:xfrm>
              <a:off x="5774205" y="2164587"/>
              <a:ext cx="1081598" cy="778501"/>
            </a:xfrm>
            <a:prstGeom prst="rect">
              <a:avLst/>
            </a:prstGeom>
            <a:solidFill>
              <a:schemeClr val="accent5"/>
            </a:solidFill>
            <a:ln w="9525">
              <a:noFill/>
              <a:miter lim="800000"/>
              <a:headEnd/>
              <a:tailEnd/>
            </a:ln>
          </p:spPr>
          <p:txBody>
            <a:bodyPr anchor="ctr"/>
            <a:lstStyle/>
            <a:p>
              <a:pPr algn="ctr"/>
              <a:endParaRPr/>
            </a:p>
          </p:txBody>
        </p:sp>
        <p:sp>
          <p:nvSpPr>
            <p:cNvPr id="22" name="Rectangle 99">
              <a:extLst>
                <a:ext uri="{FF2B5EF4-FFF2-40B4-BE49-F238E27FC236}">
                  <a16:creationId xmlns:a16="http://schemas.microsoft.com/office/drawing/2014/main" id="{CE980B53-08E4-472C-AAB3-CC4266E4622A}"/>
                </a:ext>
              </a:extLst>
            </p:cNvPr>
            <p:cNvSpPr>
              <a:spLocks/>
            </p:cNvSpPr>
            <p:nvPr/>
          </p:nvSpPr>
          <p:spPr bwMode="auto">
            <a:xfrm>
              <a:off x="6316041" y="2164587"/>
              <a:ext cx="539761" cy="778501"/>
            </a:xfrm>
            <a:prstGeom prst="rect">
              <a:avLst/>
            </a:prstGeom>
            <a:solidFill>
              <a:schemeClr val="tx1">
                <a:lumMod val="95000"/>
                <a:lumOff val="5000"/>
                <a:alpha val="10000"/>
              </a:schemeClr>
            </a:solidFill>
            <a:ln>
              <a:noFill/>
            </a:ln>
          </p:spPr>
          <p:txBody>
            <a:bodyPr anchor="ctr"/>
            <a:lstStyle/>
            <a:p>
              <a:pPr algn="ctr"/>
              <a:endParaRPr/>
            </a:p>
          </p:txBody>
        </p:sp>
        <p:sp>
          <p:nvSpPr>
            <p:cNvPr id="23" name="Freeform: Shape 101">
              <a:extLst>
                <a:ext uri="{FF2B5EF4-FFF2-40B4-BE49-F238E27FC236}">
                  <a16:creationId xmlns:a16="http://schemas.microsoft.com/office/drawing/2014/main" id="{E41A4354-9DD9-42D8-B023-82F79DB01680}"/>
                </a:ext>
              </a:extLst>
            </p:cNvPr>
            <p:cNvSpPr>
              <a:spLocks/>
            </p:cNvSpPr>
            <p:nvPr/>
          </p:nvSpPr>
          <p:spPr bwMode="auto">
            <a:xfrm>
              <a:off x="5576985" y="1222082"/>
              <a:ext cx="1079520" cy="683005"/>
            </a:xfrm>
            <a:custGeom>
              <a:avLst/>
              <a:gdLst>
                <a:gd name="T0" fmla="*/ 218 w 218"/>
                <a:gd name="T1" fmla="*/ 139 h 139"/>
                <a:gd name="T2" fmla="*/ 0 w 218"/>
                <a:gd name="T3" fmla="*/ 139 h 139"/>
                <a:gd name="T4" fmla="*/ 0 w 218"/>
                <a:gd name="T5" fmla="*/ 109 h 139"/>
                <a:gd name="T6" fmla="*/ 109 w 218"/>
                <a:gd name="T7" fmla="*/ 0 h 139"/>
                <a:gd name="T8" fmla="*/ 109 w 218"/>
                <a:gd name="T9" fmla="*/ 0 h 139"/>
                <a:gd name="T10" fmla="*/ 218 w 218"/>
                <a:gd name="T11" fmla="*/ 109 h 139"/>
                <a:gd name="T12" fmla="*/ 218 w 218"/>
                <a:gd name="T13" fmla="*/ 139 h 139"/>
              </a:gdLst>
              <a:ahLst/>
              <a:cxnLst>
                <a:cxn ang="0">
                  <a:pos x="T0" y="T1"/>
                </a:cxn>
                <a:cxn ang="0">
                  <a:pos x="T2" y="T3"/>
                </a:cxn>
                <a:cxn ang="0">
                  <a:pos x="T4" y="T5"/>
                </a:cxn>
                <a:cxn ang="0">
                  <a:pos x="T6" y="T7"/>
                </a:cxn>
                <a:cxn ang="0">
                  <a:pos x="T8" y="T9"/>
                </a:cxn>
                <a:cxn ang="0">
                  <a:pos x="T10" y="T11"/>
                </a:cxn>
                <a:cxn ang="0">
                  <a:pos x="T12" y="T13"/>
                </a:cxn>
              </a:cxnLst>
              <a:rect l="0" t="0" r="r" b="b"/>
              <a:pathLst>
                <a:path w="218" h="139">
                  <a:moveTo>
                    <a:pt x="218" y="139"/>
                  </a:moveTo>
                  <a:cubicBezTo>
                    <a:pt x="0" y="139"/>
                    <a:pt x="0" y="139"/>
                    <a:pt x="0" y="139"/>
                  </a:cubicBezTo>
                  <a:cubicBezTo>
                    <a:pt x="0" y="109"/>
                    <a:pt x="0" y="109"/>
                    <a:pt x="0" y="109"/>
                  </a:cubicBezTo>
                  <a:cubicBezTo>
                    <a:pt x="0" y="49"/>
                    <a:pt x="49" y="0"/>
                    <a:pt x="109" y="0"/>
                  </a:cubicBezTo>
                  <a:cubicBezTo>
                    <a:pt x="109" y="0"/>
                    <a:pt x="109" y="0"/>
                    <a:pt x="109" y="0"/>
                  </a:cubicBezTo>
                  <a:cubicBezTo>
                    <a:pt x="169" y="0"/>
                    <a:pt x="218" y="49"/>
                    <a:pt x="218" y="109"/>
                  </a:cubicBezTo>
                  <a:lnTo>
                    <a:pt x="218" y="139"/>
                  </a:lnTo>
                  <a:close/>
                </a:path>
              </a:pathLst>
            </a:custGeom>
            <a:solidFill>
              <a:schemeClr val="bg1">
                <a:lumMod val="95000"/>
              </a:schemeClr>
            </a:solidFill>
            <a:ln>
              <a:noFill/>
            </a:ln>
          </p:spPr>
          <p:txBody>
            <a:bodyPr anchor="ctr"/>
            <a:lstStyle/>
            <a:p>
              <a:pPr algn="ctr"/>
              <a:endParaRPr/>
            </a:p>
          </p:txBody>
        </p:sp>
        <p:sp>
          <p:nvSpPr>
            <p:cNvPr id="24" name="Rectangle 102">
              <a:extLst>
                <a:ext uri="{FF2B5EF4-FFF2-40B4-BE49-F238E27FC236}">
                  <a16:creationId xmlns:a16="http://schemas.microsoft.com/office/drawing/2014/main" id="{FE700263-5DF0-4818-B7BD-A701E51B3AC9}"/>
                </a:ext>
              </a:extLst>
            </p:cNvPr>
            <p:cNvSpPr>
              <a:spLocks/>
            </p:cNvSpPr>
            <p:nvPr/>
          </p:nvSpPr>
          <p:spPr bwMode="auto">
            <a:xfrm>
              <a:off x="5576985" y="1851112"/>
              <a:ext cx="1079520" cy="244968"/>
            </a:xfrm>
            <a:prstGeom prst="rect">
              <a:avLst/>
            </a:prstGeom>
            <a:solidFill>
              <a:schemeClr val="accent2"/>
            </a:solidFill>
            <a:ln>
              <a:solidFill>
                <a:schemeClr val="accent2"/>
              </a:solidFill>
            </a:ln>
          </p:spPr>
          <p:txBody>
            <a:bodyPr anchor="ctr"/>
            <a:lstStyle/>
            <a:p>
              <a:pPr algn="ctr"/>
              <a:endParaRPr/>
            </a:p>
          </p:txBody>
        </p:sp>
        <p:sp>
          <p:nvSpPr>
            <p:cNvPr id="25" name="Freeform: Shape 103">
              <a:extLst>
                <a:ext uri="{FF2B5EF4-FFF2-40B4-BE49-F238E27FC236}">
                  <a16:creationId xmlns:a16="http://schemas.microsoft.com/office/drawing/2014/main" id="{849357CB-8190-480A-821E-CFE49BBA2865}"/>
                </a:ext>
              </a:extLst>
            </p:cNvPr>
            <p:cNvSpPr>
              <a:spLocks/>
            </p:cNvSpPr>
            <p:nvPr/>
          </p:nvSpPr>
          <p:spPr bwMode="auto">
            <a:xfrm>
              <a:off x="6116744" y="1222082"/>
              <a:ext cx="539761" cy="869845"/>
            </a:xfrm>
            <a:custGeom>
              <a:avLst/>
              <a:gdLst>
                <a:gd name="T0" fmla="*/ 0 w 109"/>
                <a:gd name="T1" fmla="*/ 0 h 177"/>
                <a:gd name="T2" fmla="*/ 0 w 109"/>
                <a:gd name="T3" fmla="*/ 177 h 177"/>
                <a:gd name="T4" fmla="*/ 109 w 109"/>
                <a:gd name="T5" fmla="*/ 177 h 177"/>
                <a:gd name="T6" fmla="*/ 109 w 109"/>
                <a:gd name="T7" fmla="*/ 139 h 177"/>
                <a:gd name="T8" fmla="*/ 109 w 109"/>
                <a:gd name="T9" fmla="*/ 128 h 177"/>
                <a:gd name="T10" fmla="*/ 109 w 109"/>
                <a:gd name="T11" fmla="*/ 109 h 177"/>
                <a:gd name="T12" fmla="*/ 0 w 109"/>
                <a:gd name="T13" fmla="*/ 0 h 177"/>
              </a:gdLst>
              <a:ahLst/>
              <a:cxnLst>
                <a:cxn ang="0">
                  <a:pos x="T0" y="T1"/>
                </a:cxn>
                <a:cxn ang="0">
                  <a:pos x="T2" y="T3"/>
                </a:cxn>
                <a:cxn ang="0">
                  <a:pos x="T4" y="T5"/>
                </a:cxn>
                <a:cxn ang="0">
                  <a:pos x="T6" y="T7"/>
                </a:cxn>
                <a:cxn ang="0">
                  <a:pos x="T8" y="T9"/>
                </a:cxn>
                <a:cxn ang="0">
                  <a:pos x="T10" y="T11"/>
                </a:cxn>
                <a:cxn ang="0">
                  <a:pos x="T12" y="T13"/>
                </a:cxn>
              </a:cxnLst>
              <a:rect l="0" t="0" r="r" b="b"/>
              <a:pathLst>
                <a:path w="109" h="177">
                  <a:moveTo>
                    <a:pt x="0" y="0"/>
                  </a:moveTo>
                  <a:cubicBezTo>
                    <a:pt x="0" y="177"/>
                    <a:pt x="0" y="177"/>
                    <a:pt x="0" y="177"/>
                  </a:cubicBezTo>
                  <a:cubicBezTo>
                    <a:pt x="109" y="177"/>
                    <a:pt x="109" y="177"/>
                    <a:pt x="109" y="177"/>
                  </a:cubicBezTo>
                  <a:cubicBezTo>
                    <a:pt x="109" y="139"/>
                    <a:pt x="109" y="139"/>
                    <a:pt x="109" y="139"/>
                  </a:cubicBezTo>
                  <a:cubicBezTo>
                    <a:pt x="109" y="128"/>
                    <a:pt x="109" y="128"/>
                    <a:pt x="109" y="128"/>
                  </a:cubicBezTo>
                  <a:cubicBezTo>
                    <a:pt x="109" y="109"/>
                    <a:pt x="109" y="109"/>
                    <a:pt x="109" y="109"/>
                  </a:cubicBezTo>
                  <a:cubicBezTo>
                    <a:pt x="109" y="49"/>
                    <a:pt x="60" y="0"/>
                    <a:pt x="0" y="0"/>
                  </a:cubicBezTo>
                  <a:close/>
                </a:path>
              </a:pathLst>
            </a:custGeom>
            <a:solidFill>
              <a:schemeClr val="tx1">
                <a:lumMod val="95000"/>
                <a:lumOff val="5000"/>
                <a:alpha val="10000"/>
              </a:schemeClr>
            </a:solidFill>
            <a:ln>
              <a:noFill/>
            </a:ln>
          </p:spPr>
          <p:txBody>
            <a:bodyPr anchor="ctr"/>
            <a:lstStyle/>
            <a:p>
              <a:pPr algn="ctr"/>
              <a:endParaRPr/>
            </a:p>
          </p:txBody>
        </p:sp>
        <p:sp>
          <p:nvSpPr>
            <p:cNvPr id="26" name="Rectangle 105">
              <a:extLst>
                <a:ext uri="{FF2B5EF4-FFF2-40B4-BE49-F238E27FC236}">
                  <a16:creationId xmlns:a16="http://schemas.microsoft.com/office/drawing/2014/main" id="{0FA1C120-B454-4330-ACB4-3480EDF83876}"/>
                </a:ext>
              </a:extLst>
            </p:cNvPr>
            <p:cNvSpPr>
              <a:spLocks/>
            </p:cNvSpPr>
            <p:nvPr/>
          </p:nvSpPr>
          <p:spPr bwMode="auto">
            <a:xfrm>
              <a:off x="5377689" y="3011596"/>
              <a:ext cx="1081598" cy="776424"/>
            </a:xfrm>
            <a:prstGeom prst="rect">
              <a:avLst/>
            </a:prstGeom>
            <a:solidFill>
              <a:schemeClr val="accent6"/>
            </a:solidFill>
            <a:ln>
              <a:noFill/>
            </a:ln>
          </p:spPr>
          <p:txBody>
            <a:bodyPr anchor="ctr"/>
            <a:lstStyle/>
            <a:p>
              <a:pPr algn="ctr"/>
              <a:endParaRPr/>
            </a:p>
          </p:txBody>
        </p:sp>
        <p:sp>
          <p:nvSpPr>
            <p:cNvPr id="27" name="Rectangle 106">
              <a:extLst>
                <a:ext uri="{FF2B5EF4-FFF2-40B4-BE49-F238E27FC236}">
                  <a16:creationId xmlns:a16="http://schemas.microsoft.com/office/drawing/2014/main" id="{22D2C99C-6FB3-4833-9A51-A9A3B1238C7D}"/>
                </a:ext>
              </a:extLst>
            </p:cNvPr>
            <p:cNvSpPr>
              <a:spLocks/>
            </p:cNvSpPr>
            <p:nvPr/>
          </p:nvSpPr>
          <p:spPr bwMode="auto">
            <a:xfrm>
              <a:off x="5919526" y="3011596"/>
              <a:ext cx="539761" cy="776424"/>
            </a:xfrm>
            <a:prstGeom prst="rect">
              <a:avLst/>
            </a:prstGeom>
            <a:solidFill>
              <a:schemeClr val="tx1">
                <a:lumMod val="95000"/>
                <a:lumOff val="5000"/>
                <a:alpha val="10000"/>
              </a:schemeClr>
            </a:solidFill>
            <a:ln>
              <a:noFill/>
            </a:ln>
          </p:spPr>
          <p:txBody>
            <a:bodyPr anchor="ctr"/>
            <a:lstStyle/>
            <a:p>
              <a:pPr algn="ctr"/>
              <a:endParaRPr/>
            </a:p>
          </p:txBody>
        </p:sp>
        <p:sp>
          <p:nvSpPr>
            <p:cNvPr id="28" name="Rectangle 108">
              <a:extLst>
                <a:ext uri="{FF2B5EF4-FFF2-40B4-BE49-F238E27FC236}">
                  <a16:creationId xmlns:a16="http://schemas.microsoft.com/office/drawing/2014/main" id="{F1AE58BF-F76B-4423-8F38-8598050FBAD3}"/>
                </a:ext>
              </a:extLst>
            </p:cNvPr>
            <p:cNvSpPr>
              <a:spLocks/>
            </p:cNvSpPr>
            <p:nvPr/>
          </p:nvSpPr>
          <p:spPr bwMode="auto">
            <a:xfrm>
              <a:off x="5576985" y="3856529"/>
              <a:ext cx="1079520" cy="776424"/>
            </a:xfrm>
            <a:prstGeom prst="rect">
              <a:avLst/>
            </a:prstGeom>
            <a:solidFill>
              <a:schemeClr val="accent3"/>
            </a:solidFill>
            <a:ln>
              <a:noFill/>
            </a:ln>
          </p:spPr>
          <p:txBody>
            <a:bodyPr anchor="ctr"/>
            <a:lstStyle/>
            <a:p>
              <a:pPr algn="ctr"/>
              <a:endParaRPr/>
            </a:p>
          </p:txBody>
        </p:sp>
        <p:sp>
          <p:nvSpPr>
            <p:cNvPr id="29" name="Rectangle 109">
              <a:extLst>
                <a:ext uri="{FF2B5EF4-FFF2-40B4-BE49-F238E27FC236}">
                  <a16:creationId xmlns:a16="http://schemas.microsoft.com/office/drawing/2014/main" id="{BF4C0B12-7973-4DC8-895B-08D73A9CCCB8}"/>
                </a:ext>
              </a:extLst>
            </p:cNvPr>
            <p:cNvSpPr>
              <a:spLocks/>
            </p:cNvSpPr>
            <p:nvPr/>
          </p:nvSpPr>
          <p:spPr bwMode="auto">
            <a:xfrm>
              <a:off x="6116744" y="3856529"/>
              <a:ext cx="539761" cy="776424"/>
            </a:xfrm>
            <a:prstGeom prst="rect">
              <a:avLst/>
            </a:prstGeom>
            <a:solidFill>
              <a:schemeClr val="tx1">
                <a:lumMod val="95000"/>
                <a:lumOff val="5000"/>
                <a:alpha val="10000"/>
              </a:schemeClr>
            </a:solidFill>
            <a:ln>
              <a:noFill/>
            </a:ln>
          </p:spPr>
          <p:txBody>
            <a:bodyPr anchor="ctr"/>
            <a:lstStyle/>
            <a:p>
              <a:pPr algn="ctr"/>
              <a:endParaRPr/>
            </a:p>
          </p:txBody>
        </p:sp>
        <p:sp>
          <p:nvSpPr>
            <p:cNvPr id="30" name="Rectangle 111">
              <a:extLst>
                <a:ext uri="{FF2B5EF4-FFF2-40B4-BE49-F238E27FC236}">
                  <a16:creationId xmlns:a16="http://schemas.microsoft.com/office/drawing/2014/main" id="{56E80202-B6EF-4DBC-B93F-111C200D642A}"/>
                </a:ext>
              </a:extLst>
            </p:cNvPr>
            <p:cNvSpPr>
              <a:spLocks/>
            </p:cNvSpPr>
            <p:nvPr/>
          </p:nvSpPr>
          <p:spPr bwMode="auto">
            <a:xfrm>
              <a:off x="5576985" y="4703538"/>
              <a:ext cx="1079520" cy="776424"/>
            </a:xfrm>
            <a:prstGeom prst="rect">
              <a:avLst/>
            </a:prstGeom>
            <a:solidFill>
              <a:schemeClr val="accent4"/>
            </a:solidFill>
            <a:ln>
              <a:noFill/>
            </a:ln>
          </p:spPr>
          <p:txBody>
            <a:bodyPr anchor="ctr"/>
            <a:lstStyle/>
            <a:p>
              <a:pPr algn="ctr"/>
              <a:endParaRPr/>
            </a:p>
          </p:txBody>
        </p:sp>
        <p:sp>
          <p:nvSpPr>
            <p:cNvPr id="31" name="Rectangle 112">
              <a:extLst>
                <a:ext uri="{FF2B5EF4-FFF2-40B4-BE49-F238E27FC236}">
                  <a16:creationId xmlns:a16="http://schemas.microsoft.com/office/drawing/2014/main" id="{41E8BB25-3A8A-48CD-91D5-CE0B9C85DEAD}"/>
                </a:ext>
              </a:extLst>
            </p:cNvPr>
            <p:cNvSpPr>
              <a:spLocks/>
            </p:cNvSpPr>
            <p:nvPr/>
          </p:nvSpPr>
          <p:spPr bwMode="auto">
            <a:xfrm>
              <a:off x="6116744" y="4703538"/>
              <a:ext cx="539761" cy="776424"/>
            </a:xfrm>
            <a:prstGeom prst="rect">
              <a:avLst/>
            </a:prstGeom>
            <a:solidFill>
              <a:schemeClr val="tx1">
                <a:lumMod val="95000"/>
                <a:lumOff val="5000"/>
                <a:alpha val="10000"/>
              </a:schemeClr>
            </a:solidFill>
            <a:ln>
              <a:noFill/>
            </a:ln>
          </p:spPr>
          <p:txBody>
            <a:bodyPr anchor="ctr"/>
            <a:lstStyle/>
            <a:p>
              <a:pPr algn="ctr"/>
              <a:endParaRPr/>
            </a:p>
          </p:txBody>
        </p:sp>
        <p:sp>
          <p:nvSpPr>
            <p:cNvPr id="32" name="Freeform: Shape 114">
              <a:extLst>
                <a:ext uri="{FF2B5EF4-FFF2-40B4-BE49-F238E27FC236}">
                  <a16:creationId xmlns:a16="http://schemas.microsoft.com/office/drawing/2014/main" id="{46A8C4F2-812F-490D-95EE-FA083AA18C47}"/>
                </a:ext>
              </a:extLst>
            </p:cNvPr>
            <p:cNvSpPr>
              <a:spLocks/>
            </p:cNvSpPr>
            <p:nvPr/>
          </p:nvSpPr>
          <p:spPr bwMode="auto">
            <a:xfrm>
              <a:off x="5576985" y="5546394"/>
              <a:ext cx="1079520" cy="541837"/>
            </a:xfrm>
            <a:custGeom>
              <a:avLst/>
              <a:gdLst>
                <a:gd name="T0" fmla="*/ 260 w 520"/>
                <a:gd name="T1" fmla="*/ 261 h 261"/>
                <a:gd name="T2" fmla="*/ 0 w 520"/>
                <a:gd name="T3" fmla="*/ 0 h 261"/>
                <a:gd name="T4" fmla="*/ 520 w 520"/>
                <a:gd name="T5" fmla="*/ 0 h 261"/>
                <a:gd name="T6" fmla="*/ 260 w 520"/>
                <a:gd name="T7" fmla="*/ 261 h 261"/>
              </a:gdLst>
              <a:ahLst/>
              <a:cxnLst>
                <a:cxn ang="0">
                  <a:pos x="T0" y="T1"/>
                </a:cxn>
                <a:cxn ang="0">
                  <a:pos x="T2" y="T3"/>
                </a:cxn>
                <a:cxn ang="0">
                  <a:pos x="T4" y="T5"/>
                </a:cxn>
                <a:cxn ang="0">
                  <a:pos x="T6" y="T7"/>
                </a:cxn>
              </a:cxnLst>
              <a:rect l="0" t="0" r="r" b="b"/>
              <a:pathLst>
                <a:path w="520" h="261">
                  <a:moveTo>
                    <a:pt x="260" y="261"/>
                  </a:moveTo>
                  <a:lnTo>
                    <a:pt x="0" y="0"/>
                  </a:lnTo>
                  <a:lnTo>
                    <a:pt x="520" y="0"/>
                  </a:lnTo>
                  <a:lnTo>
                    <a:pt x="260" y="261"/>
                  </a:lnTo>
                  <a:close/>
                </a:path>
              </a:pathLst>
            </a:custGeom>
            <a:solidFill>
              <a:schemeClr val="accent1"/>
            </a:solidFill>
            <a:ln>
              <a:noFill/>
            </a:ln>
          </p:spPr>
          <p:txBody>
            <a:bodyPr anchor="ctr"/>
            <a:lstStyle/>
            <a:p>
              <a:pPr algn="ctr"/>
              <a:endParaRPr/>
            </a:p>
          </p:txBody>
        </p:sp>
        <p:sp>
          <p:nvSpPr>
            <p:cNvPr id="33" name="Freeform: Shape 115">
              <a:extLst>
                <a:ext uri="{FF2B5EF4-FFF2-40B4-BE49-F238E27FC236}">
                  <a16:creationId xmlns:a16="http://schemas.microsoft.com/office/drawing/2014/main" id="{7E6F54D9-5B3C-4802-B40C-A319698561C7}"/>
                </a:ext>
              </a:extLst>
            </p:cNvPr>
            <p:cNvSpPr>
              <a:spLocks/>
            </p:cNvSpPr>
            <p:nvPr/>
          </p:nvSpPr>
          <p:spPr bwMode="auto">
            <a:xfrm>
              <a:off x="5958969" y="5926302"/>
              <a:ext cx="315552" cy="161928"/>
            </a:xfrm>
            <a:custGeom>
              <a:avLst/>
              <a:gdLst>
                <a:gd name="T0" fmla="*/ 76 w 152"/>
                <a:gd name="T1" fmla="*/ 78 h 78"/>
                <a:gd name="T2" fmla="*/ 152 w 152"/>
                <a:gd name="T3" fmla="*/ 0 h 78"/>
                <a:gd name="T4" fmla="*/ 0 w 152"/>
                <a:gd name="T5" fmla="*/ 0 h 78"/>
                <a:gd name="T6" fmla="*/ 0 w 152"/>
                <a:gd name="T7" fmla="*/ 0 h 78"/>
                <a:gd name="T8" fmla="*/ 76 w 152"/>
                <a:gd name="T9" fmla="*/ 78 h 78"/>
              </a:gdLst>
              <a:ahLst/>
              <a:cxnLst>
                <a:cxn ang="0">
                  <a:pos x="T0" y="T1"/>
                </a:cxn>
                <a:cxn ang="0">
                  <a:pos x="T2" y="T3"/>
                </a:cxn>
                <a:cxn ang="0">
                  <a:pos x="T4" y="T5"/>
                </a:cxn>
                <a:cxn ang="0">
                  <a:pos x="T6" y="T7"/>
                </a:cxn>
                <a:cxn ang="0">
                  <a:pos x="T8" y="T9"/>
                </a:cxn>
              </a:cxnLst>
              <a:rect l="0" t="0" r="r" b="b"/>
              <a:pathLst>
                <a:path w="152" h="78">
                  <a:moveTo>
                    <a:pt x="76" y="78"/>
                  </a:moveTo>
                  <a:lnTo>
                    <a:pt x="152" y="0"/>
                  </a:lnTo>
                  <a:lnTo>
                    <a:pt x="0" y="0"/>
                  </a:lnTo>
                  <a:lnTo>
                    <a:pt x="0" y="0"/>
                  </a:lnTo>
                  <a:lnTo>
                    <a:pt x="76" y="78"/>
                  </a:lnTo>
                  <a:close/>
                </a:path>
              </a:pathLst>
            </a:custGeom>
            <a:solidFill>
              <a:schemeClr val="tx1">
                <a:lumMod val="65000"/>
                <a:lumOff val="35000"/>
              </a:schemeClr>
            </a:solidFill>
            <a:ln>
              <a:noFill/>
            </a:ln>
          </p:spPr>
          <p:txBody>
            <a:bodyPr anchor="ctr"/>
            <a:lstStyle/>
            <a:p>
              <a:pPr algn="ctr"/>
              <a:endParaRPr/>
            </a:p>
          </p:txBody>
        </p:sp>
        <p:sp>
          <p:nvSpPr>
            <p:cNvPr id="34" name="Freeform: Shape 116">
              <a:extLst>
                <a:ext uri="{FF2B5EF4-FFF2-40B4-BE49-F238E27FC236}">
                  <a16:creationId xmlns:a16="http://schemas.microsoft.com/office/drawing/2014/main" id="{A129A753-7285-49A3-A67C-80FC9440BE21}"/>
                </a:ext>
              </a:extLst>
            </p:cNvPr>
            <p:cNvSpPr>
              <a:spLocks/>
            </p:cNvSpPr>
            <p:nvPr/>
          </p:nvSpPr>
          <p:spPr bwMode="auto">
            <a:xfrm>
              <a:off x="6116744" y="5546394"/>
              <a:ext cx="539761" cy="541837"/>
            </a:xfrm>
            <a:custGeom>
              <a:avLst/>
              <a:gdLst>
                <a:gd name="T0" fmla="*/ 0 w 260"/>
                <a:gd name="T1" fmla="*/ 261 h 261"/>
                <a:gd name="T2" fmla="*/ 260 w 260"/>
                <a:gd name="T3" fmla="*/ 0 h 261"/>
                <a:gd name="T4" fmla="*/ 0 w 260"/>
                <a:gd name="T5" fmla="*/ 0 h 261"/>
                <a:gd name="T6" fmla="*/ 0 w 260"/>
                <a:gd name="T7" fmla="*/ 261 h 261"/>
              </a:gdLst>
              <a:ahLst/>
              <a:cxnLst>
                <a:cxn ang="0">
                  <a:pos x="T0" y="T1"/>
                </a:cxn>
                <a:cxn ang="0">
                  <a:pos x="T2" y="T3"/>
                </a:cxn>
                <a:cxn ang="0">
                  <a:pos x="T4" y="T5"/>
                </a:cxn>
                <a:cxn ang="0">
                  <a:pos x="T6" y="T7"/>
                </a:cxn>
              </a:cxnLst>
              <a:rect l="0" t="0" r="r" b="b"/>
              <a:pathLst>
                <a:path w="260" h="261">
                  <a:moveTo>
                    <a:pt x="0" y="261"/>
                  </a:moveTo>
                  <a:lnTo>
                    <a:pt x="260" y="0"/>
                  </a:lnTo>
                  <a:lnTo>
                    <a:pt x="0" y="0"/>
                  </a:lnTo>
                  <a:lnTo>
                    <a:pt x="0" y="261"/>
                  </a:lnTo>
                  <a:close/>
                </a:path>
              </a:pathLst>
            </a:custGeom>
            <a:solidFill>
              <a:schemeClr val="tx1">
                <a:lumMod val="95000"/>
                <a:lumOff val="5000"/>
                <a:alpha val="10000"/>
              </a:schemeClr>
            </a:solidFill>
            <a:ln>
              <a:noFill/>
            </a:ln>
          </p:spPr>
          <p:txBody>
            <a:bodyPr anchor="ctr"/>
            <a:lstStyle/>
            <a:p>
              <a:pPr algn="ctr"/>
              <a:endParaRPr/>
            </a:p>
          </p:txBody>
        </p:sp>
      </p:grpSp>
      <p:grpSp>
        <p:nvGrpSpPr>
          <p:cNvPr id="35" name="千图PPT彼岸天：ID 8661124库_组合 34">
            <a:extLst>
              <a:ext uri="{FF2B5EF4-FFF2-40B4-BE49-F238E27FC236}">
                <a16:creationId xmlns:a16="http://schemas.microsoft.com/office/drawing/2014/main" id="{1537F045-203F-478F-A9C5-6BFE5DA16C00}"/>
              </a:ext>
            </a:extLst>
          </p:cNvPr>
          <p:cNvGrpSpPr/>
          <p:nvPr>
            <p:custDataLst>
              <p:tags r:id="rId2"/>
            </p:custDataLst>
          </p:nvPr>
        </p:nvGrpSpPr>
        <p:grpSpPr>
          <a:xfrm>
            <a:off x="7113141" y="1891831"/>
            <a:ext cx="4361723" cy="816111"/>
            <a:chOff x="7113141" y="1891831"/>
            <a:chExt cx="4361723" cy="816111"/>
          </a:xfrm>
        </p:grpSpPr>
        <p:cxnSp>
          <p:nvCxnSpPr>
            <p:cNvPr id="7" name="Connector: Elbow 119">
              <a:extLst>
                <a:ext uri="{FF2B5EF4-FFF2-40B4-BE49-F238E27FC236}">
                  <a16:creationId xmlns:a16="http://schemas.microsoft.com/office/drawing/2014/main" id="{2B2F55F6-65CC-4ED2-9B6A-9E88497519CC}"/>
                </a:ext>
              </a:extLst>
            </p:cNvPr>
            <p:cNvCxnSpPr/>
            <p:nvPr/>
          </p:nvCxnSpPr>
          <p:spPr>
            <a:xfrm flipV="1">
              <a:off x="7113141" y="2036368"/>
              <a:ext cx="734731" cy="514181"/>
            </a:xfrm>
            <a:prstGeom prst="bentConnector3">
              <a:avLst>
                <a:gd name="adj1" fmla="val 50000"/>
              </a:avLst>
            </a:prstGeom>
            <a:ln w="12700">
              <a:solidFill>
                <a:schemeClr val="tx1">
                  <a:lumMod val="50000"/>
                  <a:lumOff val="50000"/>
                </a:schemeClr>
              </a:solidFill>
              <a:headEnd type="oval"/>
              <a:tailEnd type="triangle"/>
            </a:ln>
          </p:spPr>
          <p:style>
            <a:lnRef idx="1">
              <a:schemeClr val="accent1"/>
            </a:lnRef>
            <a:fillRef idx="0">
              <a:schemeClr val="accent1"/>
            </a:fillRef>
            <a:effectRef idx="0">
              <a:schemeClr val="accent1"/>
            </a:effectRef>
            <a:fontRef idx="minor">
              <a:schemeClr val="tx1"/>
            </a:fontRef>
          </p:style>
        </p:cxnSp>
        <p:grpSp>
          <p:nvGrpSpPr>
            <p:cNvPr id="9" name="Group 6">
              <a:extLst>
                <a:ext uri="{FF2B5EF4-FFF2-40B4-BE49-F238E27FC236}">
                  <a16:creationId xmlns:a16="http://schemas.microsoft.com/office/drawing/2014/main" id="{FD0C2F0B-561A-49FC-B4FA-0994FDA7F96C}"/>
                </a:ext>
              </a:extLst>
            </p:cNvPr>
            <p:cNvGrpSpPr/>
            <p:nvPr/>
          </p:nvGrpSpPr>
          <p:grpSpPr>
            <a:xfrm>
              <a:off x="8148228" y="1891831"/>
              <a:ext cx="3326636" cy="816111"/>
              <a:chOff x="8179194" y="1891833"/>
              <a:chExt cx="3228290" cy="816111"/>
            </a:xfrm>
          </p:grpSpPr>
          <p:sp>
            <p:nvSpPr>
              <p:cNvPr id="19" name="TextBox 122">
                <a:extLst>
                  <a:ext uri="{FF2B5EF4-FFF2-40B4-BE49-F238E27FC236}">
                    <a16:creationId xmlns:a16="http://schemas.microsoft.com/office/drawing/2014/main" id="{39D368AC-5CAB-478A-BA62-E85D3E5CC94C}"/>
                  </a:ext>
                </a:extLst>
              </p:cNvPr>
              <p:cNvSpPr txBox="1">
                <a:spLocks/>
              </p:cNvSpPr>
              <p:nvPr/>
            </p:nvSpPr>
            <p:spPr>
              <a:xfrm>
                <a:off x="8179194" y="1891833"/>
                <a:ext cx="3228290" cy="295071"/>
              </a:xfrm>
              <a:prstGeom prst="rect">
                <a:avLst/>
              </a:prstGeom>
              <a:noFill/>
            </p:spPr>
            <p:txBody>
              <a:bodyPr vert="horz" wrap="none" lIns="0" tIns="0" rIns="0" bIns="0" anchor="ctr">
                <a:normAutofit/>
              </a:bodyPr>
              <a:lstStyle/>
              <a:p>
                <a:pPr algn="l"/>
                <a:r>
                  <a:rPr lang="zh-CN" altLang="en-US" sz="1400" b="1" dirty="0">
                    <a:solidFill>
                      <a:schemeClr val="accent5"/>
                    </a:solidFill>
                  </a:rPr>
                  <a:t>输入标题文本</a:t>
                </a:r>
              </a:p>
            </p:txBody>
          </p:sp>
          <p:sp>
            <p:nvSpPr>
              <p:cNvPr id="20" name="TextBox 123">
                <a:extLst>
                  <a:ext uri="{FF2B5EF4-FFF2-40B4-BE49-F238E27FC236}">
                    <a16:creationId xmlns:a16="http://schemas.microsoft.com/office/drawing/2014/main" id="{AFDAA63D-D8B0-4231-8C07-A4FCA5B3C55B}"/>
                  </a:ext>
                </a:extLst>
              </p:cNvPr>
              <p:cNvSpPr txBox="1"/>
              <p:nvPr/>
            </p:nvSpPr>
            <p:spPr>
              <a:xfrm>
                <a:off x="8179194" y="2186904"/>
                <a:ext cx="3228290" cy="521040"/>
              </a:xfrm>
              <a:prstGeom prst="rect">
                <a:avLst/>
              </a:prstGeom>
              <a:noFill/>
            </p:spPr>
            <p:txBody>
              <a:bodyPr wrap="square" lIns="0" tIns="0" rIns="0" bIns="0">
                <a:normAutofit/>
              </a:bodyPr>
              <a:lstStyle/>
              <a:p>
                <a:pPr>
                  <a:lnSpc>
                    <a:spcPct val="120000"/>
                  </a:lnSpc>
                </a:pPr>
                <a:r>
                  <a:rPr lang="zh-CN" altLang="en-US" sz="1100" dirty="0">
                    <a:solidFill>
                      <a:schemeClr val="tx1">
                        <a:lumMod val="75000"/>
                        <a:lumOff val="25000"/>
                      </a:schemeClr>
                    </a:solidFill>
                  </a:rPr>
                  <a:t>请替换文字内容复制你的内容到此</a:t>
                </a:r>
                <a:br>
                  <a:rPr lang="zh-CN" altLang="en-US" sz="1100" dirty="0">
                    <a:solidFill>
                      <a:schemeClr val="tx1">
                        <a:lumMod val="75000"/>
                        <a:lumOff val="25000"/>
                      </a:schemeClr>
                    </a:solidFill>
                  </a:rPr>
                </a:br>
                <a:r>
                  <a:rPr lang="zh-CN" altLang="en-US" sz="1100" dirty="0">
                    <a:solidFill>
                      <a:schemeClr val="tx1">
                        <a:lumMod val="75000"/>
                        <a:lumOff val="25000"/>
                      </a:schemeClr>
                    </a:solidFill>
                  </a:rPr>
                  <a:t>请替换文字内容复制你的内容到此</a:t>
                </a:r>
              </a:p>
            </p:txBody>
          </p:sp>
        </p:grpSp>
      </p:grpSp>
      <p:grpSp>
        <p:nvGrpSpPr>
          <p:cNvPr id="2" name="千图PPT彼岸天：ID 8661124库_组合 1">
            <a:extLst>
              <a:ext uri="{FF2B5EF4-FFF2-40B4-BE49-F238E27FC236}">
                <a16:creationId xmlns:a16="http://schemas.microsoft.com/office/drawing/2014/main" id="{3A483433-9D51-4927-8030-D876AF720E4D}"/>
              </a:ext>
            </a:extLst>
          </p:cNvPr>
          <p:cNvGrpSpPr/>
          <p:nvPr>
            <p:custDataLst>
              <p:tags r:id="rId3"/>
            </p:custDataLst>
          </p:nvPr>
        </p:nvGrpSpPr>
        <p:grpSpPr>
          <a:xfrm>
            <a:off x="711508" y="1891831"/>
            <a:ext cx="4476536" cy="1467825"/>
            <a:chOff x="711508" y="1891831"/>
            <a:chExt cx="4476536" cy="1467825"/>
          </a:xfrm>
        </p:grpSpPr>
        <p:cxnSp>
          <p:nvCxnSpPr>
            <p:cNvPr id="5" name="Connector: Elbow 117">
              <a:extLst>
                <a:ext uri="{FF2B5EF4-FFF2-40B4-BE49-F238E27FC236}">
                  <a16:creationId xmlns:a16="http://schemas.microsoft.com/office/drawing/2014/main" id="{35E4BF63-8F27-4D7F-8FBD-EDB09C5E776D}"/>
                </a:ext>
              </a:extLst>
            </p:cNvPr>
            <p:cNvCxnSpPr/>
            <p:nvPr/>
          </p:nvCxnSpPr>
          <p:spPr>
            <a:xfrm rot="10800000">
              <a:off x="4211559" y="2036367"/>
              <a:ext cx="976485" cy="1323289"/>
            </a:xfrm>
            <a:prstGeom prst="bentConnector3">
              <a:avLst>
                <a:gd name="adj1" fmla="val 50000"/>
              </a:avLst>
            </a:prstGeom>
            <a:ln w="12700">
              <a:solidFill>
                <a:schemeClr val="tx1">
                  <a:lumMod val="50000"/>
                  <a:lumOff val="50000"/>
                </a:schemeClr>
              </a:solidFill>
              <a:headEnd type="oval"/>
              <a:tailEnd type="triangle"/>
            </a:ln>
          </p:spPr>
          <p:style>
            <a:lnRef idx="1">
              <a:schemeClr val="accent1"/>
            </a:lnRef>
            <a:fillRef idx="0">
              <a:schemeClr val="accent1"/>
            </a:fillRef>
            <a:effectRef idx="0">
              <a:schemeClr val="accent1"/>
            </a:effectRef>
            <a:fontRef idx="minor">
              <a:schemeClr val="tx1"/>
            </a:fontRef>
          </p:style>
        </p:cxnSp>
        <p:grpSp>
          <p:nvGrpSpPr>
            <p:cNvPr id="10" name="Group 5">
              <a:extLst>
                <a:ext uri="{FF2B5EF4-FFF2-40B4-BE49-F238E27FC236}">
                  <a16:creationId xmlns:a16="http://schemas.microsoft.com/office/drawing/2014/main" id="{88B1D32A-BF09-4DB0-A26B-33517F5D01F0}"/>
                </a:ext>
              </a:extLst>
            </p:cNvPr>
            <p:cNvGrpSpPr/>
            <p:nvPr/>
          </p:nvGrpSpPr>
          <p:grpSpPr>
            <a:xfrm>
              <a:off x="711508" y="1891831"/>
              <a:ext cx="3301169" cy="925101"/>
              <a:chOff x="730864" y="1891831"/>
              <a:chExt cx="3353282" cy="925101"/>
            </a:xfrm>
          </p:grpSpPr>
          <p:sp>
            <p:nvSpPr>
              <p:cNvPr id="17" name="TextBox 128">
                <a:extLst>
                  <a:ext uri="{FF2B5EF4-FFF2-40B4-BE49-F238E27FC236}">
                    <a16:creationId xmlns:a16="http://schemas.microsoft.com/office/drawing/2014/main" id="{153C2081-895C-47BC-8975-223AAAD0B994}"/>
                  </a:ext>
                </a:extLst>
              </p:cNvPr>
              <p:cNvSpPr txBox="1">
                <a:spLocks/>
              </p:cNvSpPr>
              <p:nvPr/>
            </p:nvSpPr>
            <p:spPr>
              <a:xfrm>
                <a:off x="730864" y="1891831"/>
                <a:ext cx="3353282" cy="295071"/>
              </a:xfrm>
              <a:prstGeom prst="rect">
                <a:avLst/>
              </a:prstGeom>
              <a:noFill/>
            </p:spPr>
            <p:txBody>
              <a:bodyPr vert="horz" wrap="none" lIns="0" tIns="0" rIns="0" bIns="0" anchor="ctr">
                <a:normAutofit/>
              </a:bodyPr>
              <a:lstStyle/>
              <a:p>
                <a:pPr algn="r"/>
                <a:r>
                  <a:rPr lang="zh-CN" altLang="en-US" sz="1400" b="1" dirty="0">
                    <a:solidFill>
                      <a:schemeClr val="accent6"/>
                    </a:solidFill>
                  </a:rPr>
                  <a:t>输入标题文本</a:t>
                </a:r>
              </a:p>
            </p:txBody>
          </p:sp>
          <p:sp>
            <p:nvSpPr>
              <p:cNvPr id="18" name="TextBox 129">
                <a:extLst>
                  <a:ext uri="{FF2B5EF4-FFF2-40B4-BE49-F238E27FC236}">
                    <a16:creationId xmlns:a16="http://schemas.microsoft.com/office/drawing/2014/main" id="{144BFF82-194D-4583-83F7-9D4347AB8562}"/>
                  </a:ext>
                </a:extLst>
              </p:cNvPr>
              <p:cNvSpPr txBox="1"/>
              <p:nvPr/>
            </p:nvSpPr>
            <p:spPr>
              <a:xfrm>
                <a:off x="730864" y="2186902"/>
                <a:ext cx="3353282" cy="630030"/>
              </a:xfrm>
              <a:prstGeom prst="rect">
                <a:avLst/>
              </a:prstGeom>
              <a:noFill/>
            </p:spPr>
            <p:txBody>
              <a:bodyPr wrap="square" lIns="0" tIns="0" rIns="0" bIns="0">
                <a:normAutofit/>
              </a:bodyPr>
              <a:lstStyle/>
              <a:p>
                <a:pPr algn="r">
                  <a:lnSpc>
                    <a:spcPct val="120000"/>
                  </a:lnSpc>
                </a:pPr>
                <a:r>
                  <a:rPr lang="zh-CN" altLang="en-US" sz="1100" dirty="0">
                    <a:solidFill>
                      <a:schemeClr val="tx1">
                        <a:lumMod val="75000"/>
                        <a:lumOff val="25000"/>
                      </a:schemeClr>
                    </a:solidFill>
                  </a:rPr>
                  <a:t>请替换文字内容复制你的内容到此</a:t>
                </a:r>
                <a:br>
                  <a:rPr lang="zh-CN" altLang="en-US" sz="1100" dirty="0">
                    <a:solidFill>
                      <a:schemeClr val="tx1">
                        <a:lumMod val="75000"/>
                        <a:lumOff val="25000"/>
                      </a:schemeClr>
                    </a:solidFill>
                  </a:rPr>
                </a:br>
                <a:r>
                  <a:rPr lang="zh-CN" altLang="en-US" sz="1100" dirty="0">
                    <a:solidFill>
                      <a:schemeClr val="tx1">
                        <a:lumMod val="75000"/>
                        <a:lumOff val="25000"/>
                      </a:schemeClr>
                    </a:solidFill>
                  </a:rPr>
                  <a:t>（请选择只保留文本</a:t>
                </a:r>
              </a:p>
            </p:txBody>
          </p:sp>
        </p:grpSp>
      </p:grpSp>
      <p:grpSp>
        <p:nvGrpSpPr>
          <p:cNvPr id="37" name="千图PPT彼岸天：ID 8661124库_组合 36">
            <a:extLst>
              <a:ext uri="{FF2B5EF4-FFF2-40B4-BE49-F238E27FC236}">
                <a16:creationId xmlns:a16="http://schemas.microsoft.com/office/drawing/2014/main" id="{687E302C-1039-4476-84AD-315309843115}"/>
              </a:ext>
            </a:extLst>
          </p:cNvPr>
          <p:cNvGrpSpPr/>
          <p:nvPr>
            <p:custDataLst>
              <p:tags r:id="rId4"/>
            </p:custDataLst>
          </p:nvPr>
        </p:nvGrpSpPr>
        <p:grpSpPr>
          <a:xfrm>
            <a:off x="711508" y="4568646"/>
            <a:ext cx="4666180" cy="1547991"/>
            <a:chOff x="711508" y="4568646"/>
            <a:chExt cx="4666180" cy="1547991"/>
          </a:xfrm>
        </p:grpSpPr>
        <p:cxnSp>
          <p:nvCxnSpPr>
            <p:cNvPr id="6" name="Connector: Elbow 118">
              <a:extLst>
                <a:ext uri="{FF2B5EF4-FFF2-40B4-BE49-F238E27FC236}">
                  <a16:creationId xmlns:a16="http://schemas.microsoft.com/office/drawing/2014/main" id="{B1769F14-2CE9-4421-A82E-FB82D52D0736}"/>
                </a:ext>
              </a:extLst>
            </p:cNvPr>
            <p:cNvCxnSpPr/>
            <p:nvPr/>
          </p:nvCxnSpPr>
          <p:spPr>
            <a:xfrm rot="10800000">
              <a:off x="4211560" y="4723740"/>
              <a:ext cx="1166128" cy="347935"/>
            </a:xfrm>
            <a:prstGeom prst="bentConnector3">
              <a:avLst>
                <a:gd name="adj1" fmla="val 50000"/>
              </a:avLst>
            </a:prstGeom>
            <a:ln w="12700">
              <a:solidFill>
                <a:schemeClr val="tx1">
                  <a:lumMod val="50000"/>
                  <a:lumOff val="50000"/>
                </a:schemeClr>
              </a:solidFill>
              <a:headEnd type="oval"/>
              <a:tailEnd type="triangle"/>
            </a:ln>
          </p:spPr>
          <p:style>
            <a:lnRef idx="1">
              <a:schemeClr val="accent1"/>
            </a:lnRef>
            <a:fillRef idx="0">
              <a:schemeClr val="accent1"/>
            </a:fillRef>
            <a:effectRef idx="0">
              <a:schemeClr val="accent1"/>
            </a:effectRef>
            <a:fontRef idx="minor">
              <a:schemeClr val="tx1"/>
            </a:fontRef>
          </p:style>
        </p:cxnSp>
        <p:grpSp>
          <p:nvGrpSpPr>
            <p:cNvPr id="11" name="Group 39">
              <a:extLst>
                <a:ext uri="{FF2B5EF4-FFF2-40B4-BE49-F238E27FC236}">
                  <a16:creationId xmlns:a16="http://schemas.microsoft.com/office/drawing/2014/main" id="{15021378-9300-4E39-AAF7-8D636C45F0C1}"/>
                </a:ext>
              </a:extLst>
            </p:cNvPr>
            <p:cNvGrpSpPr/>
            <p:nvPr/>
          </p:nvGrpSpPr>
          <p:grpSpPr>
            <a:xfrm>
              <a:off x="711508" y="4568646"/>
              <a:ext cx="3301170" cy="1547991"/>
              <a:chOff x="730864" y="1891831"/>
              <a:chExt cx="3353282" cy="1547991"/>
            </a:xfrm>
          </p:grpSpPr>
          <p:sp>
            <p:nvSpPr>
              <p:cNvPr id="15" name="TextBox 40">
                <a:extLst>
                  <a:ext uri="{FF2B5EF4-FFF2-40B4-BE49-F238E27FC236}">
                    <a16:creationId xmlns:a16="http://schemas.microsoft.com/office/drawing/2014/main" id="{94644A04-1400-4825-A357-1FA4071C0EF6}"/>
                  </a:ext>
                </a:extLst>
              </p:cNvPr>
              <p:cNvSpPr txBox="1">
                <a:spLocks/>
              </p:cNvSpPr>
              <p:nvPr/>
            </p:nvSpPr>
            <p:spPr>
              <a:xfrm>
                <a:off x="730864" y="1891831"/>
                <a:ext cx="3353282" cy="295071"/>
              </a:xfrm>
              <a:prstGeom prst="rect">
                <a:avLst/>
              </a:prstGeom>
              <a:noFill/>
            </p:spPr>
            <p:txBody>
              <a:bodyPr vert="horz" wrap="none" lIns="0" tIns="0" rIns="0" bIns="0" anchor="ctr">
                <a:normAutofit/>
              </a:bodyPr>
              <a:lstStyle/>
              <a:p>
                <a:pPr algn="r"/>
                <a:r>
                  <a:rPr lang="zh-CN" altLang="en-US" sz="1400" b="1" dirty="0">
                    <a:solidFill>
                      <a:schemeClr val="accent4">
                        <a:lumMod val="100000"/>
                      </a:schemeClr>
                    </a:solidFill>
                  </a:rPr>
                  <a:t>输入标题文本</a:t>
                </a:r>
              </a:p>
            </p:txBody>
          </p:sp>
          <p:sp>
            <p:nvSpPr>
              <p:cNvPr id="16" name="TextBox 41">
                <a:extLst>
                  <a:ext uri="{FF2B5EF4-FFF2-40B4-BE49-F238E27FC236}">
                    <a16:creationId xmlns:a16="http://schemas.microsoft.com/office/drawing/2014/main" id="{B97C7D17-714C-42C8-88A8-CE0EE0277ADF}"/>
                  </a:ext>
                </a:extLst>
              </p:cNvPr>
              <p:cNvSpPr txBox="1"/>
              <p:nvPr/>
            </p:nvSpPr>
            <p:spPr>
              <a:xfrm>
                <a:off x="730864" y="2186901"/>
                <a:ext cx="3353282" cy="1252921"/>
              </a:xfrm>
              <a:prstGeom prst="rect">
                <a:avLst/>
              </a:prstGeom>
              <a:noFill/>
            </p:spPr>
            <p:txBody>
              <a:bodyPr wrap="square" lIns="0" tIns="0" rIns="0" bIns="0">
                <a:normAutofit/>
              </a:bodyPr>
              <a:lstStyle/>
              <a:p>
                <a:pPr algn="r">
                  <a:lnSpc>
                    <a:spcPct val="120000"/>
                  </a:lnSpc>
                </a:pPr>
                <a:r>
                  <a:rPr lang="zh-CN" altLang="en-US" sz="1100" dirty="0">
                    <a:solidFill>
                      <a:schemeClr val="tx1">
                        <a:lumMod val="75000"/>
                        <a:lumOff val="25000"/>
                      </a:schemeClr>
                    </a:solidFill>
                  </a:rPr>
                  <a:t>请替换文字内容复制你的内容到此</a:t>
                </a:r>
                <a:br>
                  <a:rPr lang="zh-CN" altLang="en-US" sz="1100" dirty="0">
                    <a:solidFill>
                      <a:schemeClr val="tx1">
                        <a:lumMod val="75000"/>
                        <a:lumOff val="25000"/>
                      </a:schemeClr>
                    </a:solidFill>
                  </a:rPr>
                </a:br>
                <a:r>
                  <a:rPr lang="zh-CN" altLang="en-US" sz="1100" dirty="0">
                    <a:solidFill>
                      <a:schemeClr val="tx1">
                        <a:lumMod val="75000"/>
                        <a:lumOff val="25000"/>
                      </a:schemeClr>
                    </a:solidFill>
                  </a:rPr>
                  <a:t>（请选择只保留文本</a:t>
                </a:r>
              </a:p>
            </p:txBody>
          </p:sp>
        </p:grpSp>
      </p:grpSp>
      <p:grpSp>
        <p:nvGrpSpPr>
          <p:cNvPr id="36" name="千图PPT彼岸天：ID 8661124库_组合 35">
            <a:extLst>
              <a:ext uri="{FF2B5EF4-FFF2-40B4-BE49-F238E27FC236}">
                <a16:creationId xmlns:a16="http://schemas.microsoft.com/office/drawing/2014/main" id="{F5D7557E-2E32-41A0-BF7E-3B185A5A9BD6}"/>
              </a:ext>
            </a:extLst>
          </p:cNvPr>
          <p:cNvGrpSpPr/>
          <p:nvPr>
            <p:custDataLst>
              <p:tags r:id="rId5"/>
            </p:custDataLst>
          </p:nvPr>
        </p:nvGrpSpPr>
        <p:grpSpPr>
          <a:xfrm>
            <a:off x="6848229" y="4227493"/>
            <a:ext cx="4626635" cy="1889144"/>
            <a:chOff x="6848229" y="4227493"/>
            <a:chExt cx="4626635" cy="1889144"/>
          </a:xfrm>
        </p:grpSpPr>
        <p:cxnSp>
          <p:nvCxnSpPr>
            <p:cNvPr id="8" name="Connector: Elbow 120">
              <a:extLst>
                <a:ext uri="{FF2B5EF4-FFF2-40B4-BE49-F238E27FC236}">
                  <a16:creationId xmlns:a16="http://schemas.microsoft.com/office/drawing/2014/main" id="{BBDAA4D5-A95A-4CFB-AA5D-294A268C8DC4}"/>
                </a:ext>
              </a:extLst>
            </p:cNvPr>
            <p:cNvCxnSpPr/>
            <p:nvPr/>
          </p:nvCxnSpPr>
          <p:spPr>
            <a:xfrm>
              <a:off x="6848229" y="4227493"/>
              <a:ext cx="962785" cy="618720"/>
            </a:xfrm>
            <a:prstGeom prst="bentConnector3">
              <a:avLst>
                <a:gd name="adj1" fmla="val 50000"/>
              </a:avLst>
            </a:prstGeom>
            <a:ln w="12700">
              <a:solidFill>
                <a:schemeClr val="tx1">
                  <a:lumMod val="50000"/>
                  <a:lumOff val="50000"/>
                </a:schemeClr>
              </a:solidFill>
              <a:headEnd type="oval"/>
              <a:tailEnd type="triangle"/>
            </a:ln>
          </p:spPr>
          <p:style>
            <a:lnRef idx="1">
              <a:schemeClr val="accent1"/>
            </a:lnRef>
            <a:fillRef idx="0">
              <a:schemeClr val="accent1"/>
            </a:fillRef>
            <a:effectRef idx="0">
              <a:schemeClr val="accent1"/>
            </a:effectRef>
            <a:fontRef idx="minor">
              <a:schemeClr val="tx1"/>
            </a:fontRef>
          </p:style>
        </p:cxnSp>
        <p:grpSp>
          <p:nvGrpSpPr>
            <p:cNvPr id="12" name="Group 43">
              <a:extLst>
                <a:ext uri="{FF2B5EF4-FFF2-40B4-BE49-F238E27FC236}">
                  <a16:creationId xmlns:a16="http://schemas.microsoft.com/office/drawing/2014/main" id="{AD96431F-6E69-41D4-96C7-F49BE03F5B61}"/>
                </a:ext>
              </a:extLst>
            </p:cNvPr>
            <p:cNvGrpSpPr/>
            <p:nvPr/>
          </p:nvGrpSpPr>
          <p:grpSpPr>
            <a:xfrm>
              <a:off x="8148228" y="4568646"/>
              <a:ext cx="3326636" cy="1547991"/>
              <a:chOff x="8179194" y="1891833"/>
              <a:chExt cx="3228290" cy="1547991"/>
            </a:xfrm>
          </p:grpSpPr>
          <p:sp>
            <p:nvSpPr>
              <p:cNvPr id="13" name="TextBox 44">
                <a:extLst>
                  <a:ext uri="{FF2B5EF4-FFF2-40B4-BE49-F238E27FC236}">
                    <a16:creationId xmlns:a16="http://schemas.microsoft.com/office/drawing/2014/main" id="{0E2A79DD-5D6A-4548-BE12-83366E8144FA}"/>
                  </a:ext>
                </a:extLst>
              </p:cNvPr>
              <p:cNvSpPr txBox="1">
                <a:spLocks/>
              </p:cNvSpPr>
              <p:nvPr/>
            </p:nvSpPr>
            <p:spPr>
              <a:xfrm>
                <a:off x="8179194" y="1891833"/>
                <a:ext cx="3228290" cy="295071"/>
              </a:xfrm>
              <a:prstGeom prst="rect">
                <a:avLst/>
              </a:prstGeom>
              <a:noFill/>
            </p:spPr>
            <p:txBody>
              <a:bodyPr vert="horz" wrap="none" lIns="0" tIns="0" rIns="0" bIns="0" anchor="ctr">
                <a:normAutofit/>
              </a:bodyPr>
              <a:lstStyle/>
              <a:p>
                <a:pPr algn="l"/>
                <a:r>
                  <a:rPr lang="zh-CN" altLang="en-US" sz="1400" b="1" dirty="0">
                    <a:solidFill>
                      <a:schemeClr val="accent3">
                        <a:lumMod val="100000"/>
                      </a:schemeClr>
                    </a:solidFill>
                  </a:rPr>
                  <a:t>输入标题文本</a:t>
                </a:r>
              </a:p>
            </p:txBody>
          </p:sp>
          <p:sp>
            <p:nvSpPr>
              <p:cNvPr id="14" name="TextBox 45">
                <a:extLst>
                  <a:ext uri="{FF2B5EF4-FFF2-40B4-BE49-F238E27FC236}">
                    <a16:creationId xmlns:a16="http://schemas.microsoft.com/office/drawing/2014/main" id="{67E688C1-2FF9-4691-AC60-FCFD186AF2C0}"/>
                  </a:ext>
                </a:extLst>
              </p:cNvPr>
              <p:cNvSpPr txBox="1"/>
              <p:nvPr/>
            </p:nvSpPr>
            <p:spPr>
              <a:xfrm>
                <a:off x="8179194" y="2186903"/>
                <a:ext cx="3228290" cy="1252921"/>
              </a:xfrm>
              <a:prstGeom prst="rect">
                <a:avLst/>
              </a:prstGeom>
              <a:noFill/>
            </p:spPr>
            <p:txBody>
              <a:bodyPr wrap="square" lIns="0" tIns="0" rIns="0" bIns="0">
                <a:normAutofit/>
              </a:bodyPr>
              <a:lstStyle/>
              <a:p>
                <a:pPr>
                  <a:lnSpc>
                    <a:spcPct val="120000"/>
                  </a:lnSpc>
                </a:pPr>
                <a:r>
                  <a:rPr lang="zh-CN" altLang="en-US" sz="1100" dirty="0">
                    <a:solidFill>
                      <a:schemeClr val="tx1">
                        <a:lumMod val="75000"/>
                        <a:lumOff val="25000"/>
                      </a:schemeClr>
                    </a:solidFill>
                  </a:rPr>
                  <a:t>请替换文字内容复制你的内容到此</a:t>
                </a:r>
                <a:br>
                  <a:rPr lang="zh-CN" altLang="en-US" sz="1100" dirty="0">
                    <a:solidFill>
                      <a:schemeClr val="tx1">
                        <a:lumMod val="75000"/>
                        <a:lumOff val="25000"/>
                      </a:schemeClr>
                    </a:solidFill>
                  </a:rPr>
                </a:br>
                <a:r>
                  <a:rPr lang="zh-CN" altLang="en-US" sz="1100" dirty="0">
                    <a:solidFill>
                      <a:schemeClr val="tx1">
                        <a:lumMod val="75000"/>
                        <a:lumOff val="25000"/>
                      </a:schemeClr>
                    </a:solidFill>
                  </a:rPr>
                  <a:t>请替换文字内容复制你的内容到此</a:t>
                </a:r>
              </a:p>
            </p:txBody>
          </p:sp>
        </p:grpSp>
      </p:grpSp>
    </p:spTree>
    <p:extLst>
      <p:ext uri="{BB962C8B-B14F-4D97-AF65-F5344CB8AC3E}">
        <p14:creationId xmlns:p14="http://schemas.microsoft.com/office/powerpoint/2010/main" val="2266244355"/>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52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anim calcmode="lin" valueType="num">
                                      <p:cBhvr>
                                        <p:cTn id="14" dur="500" fill="hold"/>
                                        <p:tgtEl>
                                          <p:spTgt spid="2"/>
                                        </p:tgtEl>
                                        <p:attrNameLst>
                                          <p:attrName>ppt_x</p:attrName>
                                        </p:attrNameLst>
                                      </p:cBhvr>
                                      <p:tavLst>
                                        <p:tav tm="0">
                                          <p:val>
                                            <p:fltVal val="0.5"/>
                                          </p:val>
                                        </p:tav>
                                        <p:tav tm="100000">
                                          <p:val>
                                            <p:strVal val="#ppt_x"/>
                                          </p:val>
                                        </p:tav>
                                      </p:tavLst>
                                    </p:anim>
                                    <p:anim calcmode="lin" valueType="num">
                                      <p:cBhvr>
                                        <p:cTn id="15" dur="500" fill="hold"/>
                                        <p:tgtEl>
                                          <p:spTgt spid="2"/>
                                        </p:tgtEl>
                                        <p:attrNameLst>
                                          <p:attrName>ppt_y</p:attrName>
                                        </p:attrNameLst>
                                      </p:cBhvr>
                                      <p:tavLst>
                                        <p:tav tm="0">
                                          <p:val>
                                            <p:fltVal val="0.5"/>
                                          </p:val>
                                        </p:tav>
                                        <p:tav tm="100000">
                                          <p:val>
                                            <p:strVal val="#ppt_y"/>
                                          </p:val>
                                        </p:tav>
                                      </p:tavLst>
                                    </p:anim>
                                  </p:childTnLst>
                                </p:cTn>
                              </p:par>
                            </p:childTnLst>
                          </p:cTn>
                        </p:par>
                        <p:par>
                          <p:cTn id="16" fill="hold">
                            <p:stCondLst>
                              <p:cond delay="1000"/>
                            </p:stCondLst>
                            <p:childTnLst>
                              <p:par>
                                <p:cTn id="17" presetID="53" presetClass="entr" presetSubtype="528"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p:cTn id="19" dur="500" fill="hold"/>
                                        <p:tgtEl>
                                          <p:spTgt spid="35"/>
                                        </p:tgtEl>
                                        <p:attrNameLst>
                                          <p:attrName>ppt_w</p:attrName>
                                        </p:attrNameLst>
                                      </p:cBhvr>
                                      <p:tavLst>
                                        <p:tav tm="0">
                                          <p:val>
                                            <p:fltVal val="0"/>
                                          </p:val>
                                        </p:tav>
                                        <p:tav tm="100000">
                                          <p:val>
                                            <p:strVal val="#ppt_w"/>
                                          </p:val>
                                        </p:tav>
                                      </p:tavLst>
                                    </p:anim>
                                    <p:anim calcmode="lin" valueType="num">
                                      <p:cBhvr>
                                        <p:cTn id="20" dur="500" fill="hold"/>
                                        <p:tgtEl>
                                          <p:spTgt spid="35"/>
                                        </p:tgtEl>
                                        <p:attrNameLst>
                                          <p:attrName>ppt_h</p:attrName>
                                        </p:attrNameLst>
                                      </p:cBhvr>
                                      <p:tavLst>
                                        <p:tav tm="0">
                                          <p:val>
                                            <p:fltVal val="0"/>
                                          </p:val>
                                        </p:tav>
                                        <p:tav tm="100000">
                                          <p:val>
                                            <p:strVal val="#ppt_h"/>
                                          </p:val>
                                        </p:tav>
                                      </p:tavLst>
                                    </p:anim>
                                    <p:animEffect transition="in" filter="fade">
                                      <p:cBhvr>
                                        <p:cTn id="21" dur="500"/>
                                        <p:tgtEl>
                                          <p:spTgt spid="35"/>
                                        </p:tgtEl>
                                      </p:cBhvr>
                                    </p:animEffect>
                                    <p:anim calcmode="lin" valueType="num">
                                      <p:cBhvr>
                                        <p:cTn id="22" dur="500" fill="hold"/>
                                        <p:tgtEl>
                                          <p:spTgt spid="35"/>
                                        </p:tgtEl>
                                        <p:attrNameLst>
                                          <p:attrName>ppt_x</p:attrName>
                                        </p:attrNameLst>
                                      </p:cBhvr>
                                      <p:tavLst>
                                        <p:tav tm="0">
                                          <p:val>
                                            <p:fltVal val="0.5"/>
                                          </p:val>
                                        </p:tav>
                                        <p:tav tm="100000">
                                          <p:val>
                                            <p:strVal val="#ppt_x"/>
                                          </p:val>
                                        </p:tav>
                                      </p:tavLst>
                                    </p:anim>
                                    <p:anim calcmode="lin" valueType="num">
                                      <p:cBhvr>
                                        <p:cTn id="23" dur="500" fill="hold"/>
                                        <p:tgtEl>
                                          <p:spTgt spid="35"/>
                                        </p:tgtEl>
                                        <p:attrNameLst>
                                          <p:attrName>ppt_y</p:attrName>
                                        </p:attrNameLst>
                                      </p:cBhvr>
                                      <p:tavLst>
                                        <p:tav tm="0">
                                          <p:val>
                                            <p:fltVal val="0.5"/>
                                          </p:val>
                                        </p:tav>
                                        <p:tav tm="100000">
                                          <p:val>
                                            <p:strVal val="#ppt_y"/>
                                          </p:val>
                                        </p:tav>
                                      </p:tavLst>
                                    </p:anim>
                                  </p:childTnLst>
                                </p:cTn>
                              </p:par>
                            </p:childTnLst>
                          </p:cTn>
                        </p:par>
                        <p:par>
                          <p:cTn id="24" fill="hold">
                            <p:stCondLst>
                              <p:cond delay="1500"/>
                            </p:stCondLst>
                            <p:childTnLst>
                              <p:par>
                                <p:cTn id="25" presetID="53" presetClass="entr" presetSubtype="528"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p:cTn id="27" dur="500" fill="hold"/>
                                        <p:tgtEl>
                                          <p:spTgt spid="37"/>
                                        </p:tgtEl>
                                        <p:attrNameLst>
                                          <p:attrName>ppt_w</p:attrName>
                                        </p:attrNameLst>
                                      </p:cBhvr>
                                      <p:tavLst>
                                        <p:tav tm="0">
                                          <p:val>
                                            <p:fltVal val="0"/>
                                          </p:val>
                                        </p:tav>
                                        <p:tav tm="100000">
                                          <p:val>
                                            <p:strVal val="#ppt_w"/>
                                          </p:val>
                                        </p:tav>
                                      </p:tavLst>
                                    </p:anim>
                                    <p:anim calcmode="lin" valueType="num">
                                      <p:cBhvr>
                                        <p:cTn id="28" dur="500" fill="hold"/>
                                        <p:tgtEl>
                                          <p:spTgt spid="37"/>
                                        </p:tgtEl>
                                        <p:attrNameLst>
                                          <p:attrName>ppt_h</p:attrName>
                                        </p:attrNameLst>
                                      </p:cBhvr>
                                      <p:tavLst>
                                        <p:tav tm="0">
                                          <p:val>
                                            <p:fltVal val="0"/>
                                          </p:val>
                                        </p:tav>
                                        <p:tav tm="100000">
                                          <p:val>
                                            <p:strVal val="#ppt_h"/>
                                          </p:val>
                                        </p:tav>
                                      </p:tavLst>
                                    </p:anim>
                                    <p:animEffect transition="in" filter="fade">
                                      <p:cBhvr>
                                        <p:cTn id="29" dur="500"/>
                                        <p:tgtEl>
                                          <p:spTgt spid="37"/>
                                        </p:tgtEl>
                                      </p:cBhvr>
                                    </p:animEffect>
                                    <p:anim calcmode="lin" valueType="num">
                                      <p:cBhvr>
                                        <p:cTn id="30" dur="500" fill="hold"/>
                                        <p:tgtEl>
                                          <p:spTgt spid="37"/>
                                        </p:tgtEl>
                                        <p:attrNameLst>
                                          <p:attrName>ppt_x</p:attrName>
                                        </p:attrNameLst>
                                      </p:cBhvr>
                                      <p:tavLst>
                                        <p:tav tm="0">
                                          <p:val>
                                            <p:fltVal val="0.5"/>
                                          </p:val>
                                        </p:tav>
                                        <p:tav tm="100000">
                                          <p:val>
                                            <p:strVal val="#ppt_x"/>
                                          </p:val>
                                        </p:tav>
                                      </p:tavLst>
                                    </p:anim>
                                    <p:anim calcmode="lin" valueType="num">
                                      <p:cBhvr>
                                        <p:cTn id="31" dur="500" fill="hold"/>
                                        <p:tgtEl>
                                          <p:spTgt spid="37"/>
                                        </p:tgtEl>
                                        <p:attrNameLst>
                                          <p:attrName>ppt_y</p:attrName>
                                        </p:attrNameLst>
                                      </p:cBhvr>
                                      <p:tavLst>
                                        <p:tav tm="0">
                                          <p:val>
                                            <p:fltVal val="0.5"/>
                                          </p:val>
                                        </p:tav>
                                        <p:tav tm="100000">
                                          <p:val>
                                            <p:strVal val="#ppt_y"/>
                                          </p:val>
                                        </p:tav>
                                      </p:tavLst>
                                    </p:anim>
                                  </p:childTnLst>
                                </p:cTn>
                              </p:par>
                            </p:childTnLst>
                          </p:cTn>
                        </p:par>
                        <p:par>
                          <p:cTn id="32" fill="hold">
                            <p:stCondLst>
                              <p:cond delay="2000"/>
                            </p:stCondLst>
                            <p:childTnLst>
                              <p:par>
                                <p:cTn id="33" presetID="53" presetClass="entr" presetSubtype="528" fill="hold" nodeType="after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Effect transition="in" filter="fade">
                                      <p:cBhvr>
                                        <p:cTn id="37" dur="500"/>
                                        <p:tgtEl>
                                          <p:spTgt spid="36"/>
                                        </p:tgtEl>
                                      </p:cBhvr>
                                    </p:animEffect>
                                    <p:anim calcmode="lin" valueType="num">
                                      <p:cBhvr>
                                        <p:cTn id="38" dur="500" fill="hold"/>
                                        <p:tgtEl>
                                          <p:spTgt spid="36"/>
                                        </p:tgtEl>
                                        <p:attrNameLst>
                                          <p:attrName>ppt_x</p:attrName>
                                        </p:attrNameLst>
                                      </p:cBhvr>
                                      <p:tavLst>
                                        <p:tav tm="0">
                                          <p:val>
                                            <p:fltVal val="0.5"/>
                                          </p:val>
                                        </p:tav>
                                        <p:tav tm="100000">
                                          <p:val>
                                            <p:strVal val="#ppt_x"/>
                                          </p:val>
                                        </p:tav>
                                      </p:tavLst>
                                    </p:anim>
                                    <p:anim calcmode="lin" valueType="num">
                                      <p:cBhvr>
                                        <p:cTn id="39" dur="500" fill="hold"/>
                                        <p:tgtEl>
                                          <p:spTgt spid="3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千图PPT彼岸天：ID 8661124库_组合 3">
            <a:extLst>
              <a:ext uri="{FF2B5EF4-FFF2-40B4-BE49-F238E27FC236}">
                <a16:creationId xmlns:a16="http://schemas.microsoft.com/office/drawing/2014/main" id="{0085A61A-F039-40DD-877A-6E3CACA62420}"/>
              </a:ext>
            </a:extLst>
          </p:cNvPr>
          <p:cNvGrpSpPr/>
          <p:nvPr>
            <p:custDataLst>
              <p:tags r:id="rId1"/>
            </p:custDataLst>
          </p:nvPr>
        </p:nvGrpSpPr>
        <p:grpSpPr>
          <a:xfrm>
            <a:off x="3582960" y="1052736"/>
            <a:ext cx="5026080" cy="4752528"/>
            <a:chOff x="3582960" y="1052737"/>
            <a:chExt cx="5026080" cy="4752528"/>
          </a:xfrm>
        </p:grpSpPr>
        <p:sp>
          <p:nvSpPr>
            <p:cNvPr id="18" name="任意多边形: 形状 17">
              <a:extLst>
                <a:ext uri="{FF2B5EF4-FFF2-40B4-BE49-F238E27FC236}">
                  <a16:creationId xmlns:a16="http://schemas.microsoft.com/office/drawing/2014/main" id="{F1BE5CA7-CDF0-450D-A610-2E6187C670CA}"/>
                </a:ext>
              </a:extLst>
            </p:cNvPr>
            <p:cNvSpPr>
              <a:spLocks/>
            </p:cNvSpPr>
            <p:nvPr/>
          </p:nvSpPr>
          <p:spPr bwMode="auto">
            <a:xfrm>
              <a:off x="6344021" y="4014404"/>
              <a:ext cx="505162" cy="1790861"/>
            </a:xfrm>
            <a:custGeom>
              <a:avLst/>
              <a:gdLst>
                <a:gd name="T0" fmla="*/ 7 w 133"/>
                <a:gd name="T1" fmla="*/ 1 h 473"/>
                <a:gd name="T2" fmla="*/ 0 w 133"/>
                <a:gd name="T3" fmla="*/ 9 h 473"/>
                <a:gd name="T4" fmla="*/ 5 w 133"/>
                <a:gd name="T5" fmla="*/ 466 h 473"/>
                <a:gd name="T6" fmla="*/ 13 w 133"/>
                <a:gd name="T7" fmla="*/ 473 h 473"/>
                <a:gd name="T8" fmla="*/ 125 w 133"/>
                <a:gd name="T9" fmla="*/ 472 h 473"/>
                <a:gd name="T10" fmla="*/ 133 w 133"/>
                <a:gd name="T11" fmla="*/ 464 h 473"/>
                <a:gd name="T12" fmla="*/ 128 w 133"/>
                <a:gd name="T13" fmla="*/ 7 h 473"/>
                <a:gd name="T14" fmla="*/ 120 w 133"/>
                <a:gd name="T15" fmla="*/ 0 h 473"/>
                <a:gd name="T16" fmla="*/ 7 w 133"/>
                <a:gd name="T17" fmla="*/ 1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473">
                  <a:moveTo>
                    <a:pt x="7" y="1"/>
                  </a:moveTo>
                  <a:cubicBezTo>
                    <a:pt x="3" y="1"/>
                    <a:pt x="0" y="5"/>
                    <a:pt x="0" y="9"/>
                  </a:cubicBezTo>
                  <a:cubicBezTo>
                    <a:pt x="5" y="466"/>
                    <a:pt x="5" y="466"/>
                    <a:pt x="5" y="466"/>
                  </a:cubicBezTo>
                  <a:cubicBezTo>
                    <a:pt x="5" y="470"/>
                    <a:pt x="9" y="473"/>
                    <a:pt x="13" y="473"/>
                  </a:cubicBezTo>
                  <a:cubicBezTo>
                    <a:pt x="125" y="472"/>
                    <a:pt x="125" y="472"/>
                    <a:pt x="125" y="472"/>
                  </a:cubicBezTo>
                  <a:cubicBezTo>
                    <a:pt x="130" y="472"/>
                    <a:pt x="133" y="468"/>
                    <a:pt x="133" y="464"/>
                  </a:cubicBezTo>
                  <a:cubicBezTo>
                    <a:pt x="128" y="7"/>
                    <a:pt x="128" y="7"/>
                    <a:pt x="128" y="7"/>
                  </a:cubicBezTo>
                  <a:cubicBezTo>
                    <a:pt x="127" y="3"/>
                    <a:pt x="124" y="0"/>
                    <a:pt x="120" y="0"/>
                  </a:cubicBezTo>
                  <a:lnTo>
                    <a:pt x="7" y="1"/>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000" tIns="72000" rIns="91440" bIns="72000" anchor="b" anchorCtr="1" compatLnSpc="1">
              <a:prstTxWarp prst="textNoShape">
                <a:avLst/>
              </a:prstTxWarp>
              <a:normAutofit/>
            </a:bodyPr>
            <a:lstStyle/>
            <a:p>
              <a:pPr algn="ctr"/>
              <a:r>
                <a:rPr lang="zh-CN" altLang="en-US" sz="1400" dirty="0">
                  <a:solidFill>
                    <a:schemeClr val="bg1"/>
                  </a:solidFill>
                </a:rPr>
                <a:t>输入标题文本</a:t>
              </a:r>
            </a:p>
          </p:txBody>
        </p:sp>
        <p:sp>
          <p:nvSpPr>
            <p:cNvPr id="19" name="任意多边形: 形状 18">
              <a:extLst>
                <a:ext uri="{FF2B5EF4-FFF2-40B4-BE49-F238E27FC236}">
                  <a16:creationId xmlns:a16="http://schemas.microsoft.com/office/drawing/2014/main" id="{5944F422-F82C-4321-ABB9-48043A88E666}"/>
                </a:ext>
              </a:extLst>
            </p:cNvPr>
            <p:cNvSpPr>
              <a:spLocks/>
            </p:cNvSpPr>
            <p:nvPr/>
          </p:nvSpPr>
          <p:spPr bwMode="auto">
            <a:xfrm>
              <a:off x="6810885" y="2723234"/>
              <a:ext cx="1798155" cy="503338"/>
            </a:xfrm>
            <a:custGeom>
              <a:avLst/>
              <a:gdLst>
                <a:gd name="T0" fmla="*/ 474 w 474"/>
                <a:gd name="T1" fmla="*/ 120 h 133"/>
                <a:gd name="T2" fmla="*/ 466 w 474"/>
                <a:gd name="T3" fmla="*/ 128 h 133"/>
                <a:gd name="T4" fmla="*/ 9 w 474"/>
                <a:gd name="T5" fmla="*/ 133 h 133"/>
                <a:gd name="T6" fmla="*/ 1 w 474"/>
                <a:gd name="T7" fmla="*/ 125 h 133"/>
                <a:gd name="T8" fmla="*/ 0 w 474"/>
                <a:gd name="T9" fmla="*/ 13 h 133"/>
                <a:gd name="T10" fmla="*/ 8 w 474"/>
                <a:gd name="T11" fmla="*/ 5 h 133"/>
                <a:gd name="T12" fmla="*/ 465 w 474"/>
                <a:gd name="T13" fmla="*/ 0 h 133"/>
                <a:gd name="T14" fmla="*/ 472 w 474"/>
                <a:gd name="T15" fmla="*/ 8 h 133"/>
                <a:gd name="T16" fmla="*/ 474 w 474"/>
                <a:gd name="T17" fmla="*/ 12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4" h="133">
                  <a:moveTo>
                    <a:pt x="474" y="120"/>
                  </a:moveTo>
                  <a:cubicBezTo>
                    <a:pt x="474" y="124"/>
                    <a:pt x="470" y="128"/>
                    <a:pt x="466" y="128"/>
                  </a:cubicBezTo>
                  <a:cubicBezTo>
                    <a:pt x="9" y="133"/>
                    <a:pt x="9" y="133"/>
                    <a:pt x="9" y="133"/>
                  </a:cubicBezTo>
                  <a:cubicBezTo>
                    <a:pt x="5" y="133"/>
                    <a:pt x="1" y="130"/>
                    <a:pt x="1" y="125"/>
                  </a:cubicBezTo>
                  <a:cubicBezTo>
                    <a:pt x="0" y="13"/>
                    <a:pt x="0" y="13"/>
                    <a:pt x="0" y="13"/>
                  </a:cubicBezTo>
                  <a:cubicBezTo>
                    <a:pt x="0" y="9"/>
                    <a:pt x="3" y="5"/>
                    <a:pt x="8" y="5"/>
                  </a:cubicBezTo>
                  <a:cubicBezTo>
                    <a:pt x="465" y="0"/>
                    <a:pt x="465" y="0"/>
                    <a:pt x="465" y="0"/>
                  </a:cubicBezTo>
                  <a:cubicBezTo>
                    <a:pt x="469" y="0"/>
                    <a:pt x="472" y="3"/>
                    <a:pt x="472" y="8"/>
                  </a:cubicBezTo>
                  <a:lnTo>
                    <a:pt x="474" y="120"/>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72000" tIns="72000" rIns="91440" bIns="72000" anchor="ctr" anchorCtr="0" compatLnSpc="1">
              <a:prstTxWarp prst="textNoShape">
                <a:avLst/>
              </a:prstTxWarp>
              <a:normAutofit/>
            </a:bodyPr>
            <a:lstStyle/>
            <a:p>
              <a:pPr algn="r"/>
              <a:r>
                <a:rPr lang="zh-CN" altLang="en-US" sz="1400" dirty="0">
                  <a:solidFill>
                    <a:schemeClr val="bg1"/>
                  </a:solidFill>
                </a:rPr>
                <a:t>输入标题文本</a:t>
              </a:r>
            </a:p>
          </p:txBody>
        </p:sp>
        <p:sp>
          <p:nvSpPr>
            <p:cNvPr id="20" name="任意多边形: 形状 19">
              <a:extLst>
                <a:ext uri="{FF2B5EF4-FFF2-40B4-BE49-F238E27FC236}">
                  <a16:creationId xmlns:a16="http://schemas.microsoft.com/office/drawing/2014/main" id="{E50B89EC-02F4-4A82-AB1F-2DD1C98AE780}"/>
                </a:ext>
              </a:extLst>
            </p:cNvPr>
            <p:cNvSpPr>
              <a:spLocks/>
            </p:cNvSpPr>
            <p:nvPr/>
          </p:nvSpPr>
          <p:spPr bwMode="auto">
            <a:xfrm>
              <a:off x="5317286" y="1052737"/>
              <a:ext cx="503337" cy="1794508"/>
            </a:xfrm>
            <a:custGeom>
              <a:avLst/>
              <a:gdLst>
                <a:gd name="T0" fmla="*/ 126 w 133"/>
                <a:gd name="T1" fmla="*/ 472 h 474"/>
                <a:gd name="T2" fmla="*/ 133 w 133"/>
                <a:gd name="T3" fmla="*/ 465 h 474"/>
                <a:gd name="T4" fmla="*/ 128 w 133"/>
                <a:gd name="T5" fmla="*/ 8 h 474"/>
                <a:gd name="T6" fmla="*/ 120 w 133"/>
                <a:gd name="T7" fmla="*/ 0 h 474"/>
                <a:gd name="T8" fmla="*/ 8 w 133"/>
                <a:gd name="T9" fmla="*/ 2 h 474"/>
                <a:gd name="T10" fmla="*/ 0 w 133"/>
                <a:gd name="T11" fmla="*/ 9 h 474"/>
                <a:gd name="T12" fmla="*/ 5 w 133"/>
                <a:gd name="T13" fmla="*/ 466 h 474"/>
                <a:gd name="T14" fmla="*/ 13 w 133"/>
                <a:gd name="T15" fmla="*/ 474 h 474"/>
                <a:gd name="T16" fmla="*/ 126 w 133"/>
                <a:gd name="T17" fmla="*/ 472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474">
                  <a:moveTo>
                    <a:pt x="126" y="472"/>
                  </a:moveTo>
                  <a:cubicBezTo>
                    <a:pt x="130" y="472"/>
                    <a:pt x="133" y="469"/>
                    <a:pt x="133" y="465"/>
                  </a:cubicBezTo>
                  <a:cubicBezTo>
                    <a:pt x="128" y="8"/>
                    <a:pt x="128" y="8"/>
                    <a:pt x="128" y="8"/>
                  </a:cubicBezTo>
                  <a:cubicBezTo>
                    <a:pt x="128" y="4"/>
                    <a:pt x="124" y="0"/>
                    <a:pt x="120" y="0"/>
                  </a:cubicBezTo>
                  <a:cubicBezTo>
                    <a:pt x="8" y="2"/>
                    <a:pt x="8" y="2"/>
                    <a:pt x="8" y="2"/>
                  </a:cubicBezTo>
                  <a:cubicBezTo>
                    <a:pt x="3" y="2"/>
                    <a:pt x="0" y="5"/>
                    <a:pt x="0" y="9"/>
                  </a:cubicBezTo>
                  <a:cubicBezTo>
                    <a:pt x="5" y="466"/>
                    <a:pt x="5" y="466"/>
                    <a:pt x="5" y="466"/>
                  </a:cubicBezTo>
                  <a:cubicBezTo>
                    <a:pt x="6" y="470"/>
                    <a:pt x="9" y="474"/>
                    <a:pt x="13" y="474"/>
                  </a:cubicBezTo>
                  <a:lnTo>
                    <a:pt x="126" y="472"/>
                  </a:lnTo>
                  <a:close/>
                </a:path>
              </a:pathLst>
            </a:custGeom>
            <a:solidFill>
              <a:schemeClr val="accent4">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000" tIns="72000" rIns="91440" bIns="72000" anchor="t" anchorCtr="1" compatLnSpc="1">
              <a:prstTxWarp prst="textNoShape">
                <a:avLst/>
              </a:prstTxWarp>
              <a:normAutofit/>
            </a:bodyPr>
            <a:lstStyle/>
            <a:p>
              <a:pPr algn="ctr"/>
              <a:r>
                <a:rPr lang="zh-CN" altLang="en-US" sz="1400" dirty="0">
                  <a:solidFill>
                    <a:schemeClr val="bg1"/>
                  </a:solidFill>
                </a:rPr>
                <a:t>输入标题文本</a:t>
              </a:r>
            </a:p>
          </p:txBody>
        </p:sp>
        <p:sp>
          <p:nvSpPr>
            <p:cNvPr id="21" name="任意多边形: 形状 20">
              <a:extLst>
                <a:ext uri="{FF2B5EF4-FFF2-40B4-BE49-F238E27FC236}">
                  <a16:creationId xmlns:a16="http://schemas.microsoft.com/office/drawing/2014/main" id="{235AC894-61AF-4823-A9D9-CDDFC8C7A797}"/>
                </a:ext>
              </a:extLst>
            </p:cNvPr>
            <p:cNvSpPr>
              <a:spLocks/>
            </p:cNvSpPr>
            <p:nvPr/>
          </p:nvSpPr>
          <p:spPr bwMode="auto">
            <a:xfrm>
              <a:off x="3582960" y="3609546"/>
              <a:ext cx="1794508" cy="503338"/>
            </a:xfrm>
            <a:custGeom>
              <a:avLst/>
              <a:gdLst>
                <a:gd name="T0" fmla="*/ 0 w 473"/>
                <a:gd name="T1" fmla="*/ 13 h 133"/>
                <a:gd name="T2" fmla="*/ 7 w 473"/>
                <a:gd name="T3" fmla="*/ 5 h 133"/>
                <a:gd name="T4" fmla="*/ 464 w 473"/>
                <a:gd name="T5" fmla="*/ 0 h 133"/>
                <a:gd name="T6" fmla="*/ 472 w 473"/>
                <a:gd name="T7" fmla="*/ 7 h 133"/>
                <a:gd name="T8" fmla="*/ 473 w 473"/>
                <a:gd name="T9" fmla="*/ 120 h 133"/>
                <a:gd name="T10" fmla="*/ 466 w 473"/>
                <a:gd name="T11" fmla="*/ 127 h 133"/>
                <a:gd name="T12" fmla="*/ 9 w 473"/>
                <a:gd name="T13" fmla="*/ 133 h 133"/>
                <a:gd name="T14" fmla="*/ 1 w 473"/>
                <a:gd name="T15" fmla="*/ 125 h 133"/>
                <a:gd name="T16" fmla="*/ 0 w 473"/>
                <a:gd name="T17" fmla="*/ 1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3" h="133">
                  <a:moveTo>
                    <a:pt x="0" y="13"/>
                  </a:moveTo>
                  <a:cubicBezTo>
                    <a:pt x="0" y="8"/>
                    <a:pt x="3" y="5"/>
                    <a:pt x="7" y="5"/>
                  </a:cubicBezTo>
                  <a:cubicBezTo>
                    <a:pt x="464" y="0"/>
                    <a:pt x="464" y="0"/>
                    <a:pt x="464" y="0"/>
                  </a:cubicBezTo>
                  <a:cubicBezTo>
                    <a:pt x="468" y="0"/>
                    <a:pt x="472" y="3"/>
                    <a:pt x="472" y="7"/>
                  </a:cubicBezTo>
                  <a:cubicBezTo>
                    <a:pt x="473" y="120"/>
                    <a:pt x="473" y="120"/>
                    <a:pt x="473" y="120"/>
                  </a:cubicBezTo>
                  <a:cubicBezTo>
                    <a:pt x="473" y="124"/>
                    <a:pt x="470" y="127"/>
                    <a:pt x="466" y="127"/>
                  </a:cubicBezTo>
                  <a:cubicBezTo>
                    <a:pt x="9" y="133"/>
                    <a:pt x="9" y="133"/>
                    <a:pt x="9" y="133"/>
                  </a:cubicBezTo>
                  <a:cubicBezTo>
                    <a:pt x="4" y="133"/>
                    <a:pt x="1" y="129"/>
                    <a:pt x="1" y="125"/>
                  </a:cubicBezTo>
                  <a:lnTo>
                    <a:pt x="0" y="13"/>
                  </a:lnTo>
                  <a:close/>
                </a:path>
              </a:pathLst>
            </a:custGeom>
            <a:solidFill>
              <a:schemeClr val="accent2">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72000" tIns="72000" rIns="91440" bIns="72000" anchor="ctr" anchorCtr="0" compatLnSpc="1">
              <a:prstTxWarp prst="textNoShape">
                <a:avLst/>
              </a:prstTxWarp>
              <a:normAutofit/>
            </a:bodyPr>
            <a:lstStyle/>
            <a:p>
              <a:r>
                <a:rPr lang="zh-CN" altLang="en-US" sz="1400" dirty="0">
                  <a:solidFill>
                    <a:schemeClr val="bg1"/>
                  </a:solidFill>
                </a:rPr>
                <a:t>输入标题文本</a:t>
              </a:r>
            </a:p>
          </p:txBody>
        </p:sp>
        <p:sp>
          <p:nvSpPr>
            <p:cNvPr id="22" name="任意多边形: 形状 21">
              <a:extLst>
                <a:ext uri="{FF2B5EF4-FFF2-40B4-BE49-F238E27FC236}">
                  <a16:creationId xmlns:a16="http://schemas.microsoft.com/office/drawing/2014/main" id="{949E68FA-7372-4946-8F03-0606E7EDD953}"/>
                </a:ext>
              </a:extLst>
            </p:cNvPr>
            <p:cNvSpPr>
              <a:spLocks/>
            </p:cNvSpPr>
            <p:nvPr/>
          </p:nvSpPr>
          <p:spPr bwMode="auto">
            <a:xfrm>
              <a:off x="5844331" y="3363349"/>
              <a:ext cx="1528249" cy="1003028"/>
            </a:xfrm>
            <a:custGeom>
              <a:avLst/>
              <a:gdLst>
                <a:gd name="T0" fmla="*/ 339 w 403"/>
                <a:gd name="T1" fmla="*/ 25 h 265"/>
                <a:gd name="T2" fmla="*/ 333 w 403"/>
                <a:gd name="T3" fmla="*/ 72 h 265"/>
                <a:gd name="T4" fmla="*/ 357 w 403"/>
                <a:gd name="T5" fmla="*/ 114 h 265"/>
                <a:gd name="T6" fmla="*/ 381 w 403"/>
                <a:gd name="T7" fmla="*/ 102 h 265"/>
                <a:gd name="T8" fmla="*/ 403 w 403"/>
                <a:gd name="T9" fmla="*/ 132 h 265"/>
                <a:gd name="T10" fmla="*/ 379 w 403"/>
                <a:gd name="T11" fmla="*/ 170 h 265"/>
                <a:gd name="T12" fmla="*/ 347 w 403"/>
                <a:gd name="T13" fmla="*/ 156 h 265"/>
                <a:gd name="T14" fmla="*/ 330 w 403"/>
                <a:gd name="T15" fmla="*/ 201 h 265"/>
                <a:gd name="T16" fmla="*/ 336 w 403"/>
                <a:gd name="T17" fmla="*/ 254 h 265"/>
                <a:gd name="T18" fmla="*/ 240 w 403"/>
                <a:gd name="T19" fmla="*/ 260 h 265"/>
                <a:gd name="T20" fmla="*/ 220 w 403"/>
                <a:gd name="T21" fmla="*/ 244 h 265"/>
                <a:gd name="T22" fmla="*/ 226 w 403"/>
                <a:gd name="T23" fmla="*/ 211 h 265"/>
                <a:gd name="T24" fmla="*/ 200 w 403"/>
                <a:gd name="T25" fmla="*/ 193 h 265"/>
                <a:gd name="T26" fmla="*/ 171 w 403"/>
                <a:gd name="T27" fmla="*/ 214 h 265"/>
                <a:gd name="T28" fmla="*/ 176 w 403"/>
                <a:gd name="T29" fmla="*/ 253 h 265"/>
                <a:gd name="T30" fmla="*/ 123 w 403"/>
                <a:gd name="T31" fmla="*/ 260 h 265"/>
                <a:gd name="T32" fmla="*/ 64 w 403"/>
                <a:gd name="T33" fmla="*/ 250 h 265"/>
                <a:gd name="T34" fmla="*/ 70 w 403"/>
                <a:gd name="T35" fmla="*/ 181 h 265"/>
                <a:gd name="T36" fmla="*/ 58 w 403"/>
                <a:gd name="T37" fmla="*/ 151 h 265"/>
                <a:gd name="T38" fmla="*/ 24 w 403"/>
                <a:gd name="T39" fmla="*/ 157 h 265"/>
                <a:gd name="T40" fmla="*/ 1 w 403"/>
                <a:gd name="T41" fmla="*/ 127 h 265"/>
                <a:gd name="T42" fmla="*/ 23 w 403"/>
                <a:gd name="T43" fmla="*/ 101 h 265"/>
                <a:gd name="T44" fmla="*/ 58 w 403"/>
                <a:gd name="T45" fmla="*/ 111 h 265"/>
                <a:gd name="T46" fmla="*/ 71 w 403"/>
                <a:gd name="T47" fmla="*/ 60 h 265"/>
                <a:gd name="T48" fmla="*/ 69 w 403"/>
                <a:gd name="T49" fmla="*/ 19 h 265"/>
                <a:gd name="T50" fmla="*/ 177 w 403"/>
                <a:gd name="T51" fmla="*/ 9 h 265"/>
                <a:gd name="T52" fmla="*/ 177 w 403"/>
                <a:gd name="T53" fmla="*/ 32 h 265"/>
                <a:gd name="T54" fmla="*/ 173 w 403"/>
                <a:gd name="T55" fmla="*/ 58 h 265"/>
                <a:gd name="T56" fmla="*/ 206 w 403"/>
                <a:gd name="T57" fmla="*/ 78 h 265"/>
                <a:gd name="T58" fmla="*/ 235 w 403"/>
                <a:gd name="T59" fmla="*/ 54 h 265"/>
                <a:gd name="T60" fmla="*/ 226 w 403"/>
                <a:gd name="T61" fmla="*/ 14 h 265"/>
                <a:gd name="T62" fmla="*/ 279 w 403"/>
                <a:gd name="T63" fmla="*/ 9 h 265"/>
                <a:gd name="T64" fmla="*/ 339 w 403"/>
                <a:gd name="T65" fmla="*/ 2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3" h="265">
                  <a:moveTo>
                    <a:pt x="339" y="25"/>
                  </a:moveTo>
                  <a:cubicBezTo>
                    <a:pt x="339" y="25"/>
                    <a:pt x="333" y="52"/>
                    <a:pt x="333" y="72"/>
                  </a:cubicBezTo>
                  <a:cubicBezTo>
                    <a:pt x="334" y="91"/>
                    <a:pt x="338" y="118"/>
                    <a:pt x="357" y="114"/>
                  </a:cubicBezTo>
                  <a:cubicBezTo>
                    <a:pt x="370" y="111"/>
                    <a:pt x="368" y="101"/>
                    <a:pt x="381" y="102"/>
                  </a:cubicBezTo>
                  <a:cubicBezTo>
                    <a:pt x="394" y="103"/>
                    <a:pt x="403" y="122"/>
                    <a:pt x="403" y="132"/>
                  </a:cubicBezTo>
                  <a:cubicBezTo>
                    <a:pt x="403" y="156"/>
                    <a:pt x="392" y="171"/>
                    <a:pt x="379" y="170"/>
                  </a:cubicBezTo>
                  <a:cubicBezTo>
                    <a:pt x="366" y="170"/>
                    <a:pt x="361" y="156"/>
                    <a:pt x="347" y="156"/>
                  </a:cubicBezTo>
                  <a:cubicBezTo>
                    <a:pt x="333" y="156"/>
                    <a:pt x="329" y="168"/>
                    <a:pt x="330" y="201"/>
                  </a:cubicBezTo>
                  <a:cubicBezTo>
                    <a:pt x="331" y="235"/>
                    <a:pt x="336" y="254"/>
                    <a:pt x="336" y="254"/>
                  </a:cubicBezTo>
                  <a:cubicBezTo>
                    <a:pt x="336" y="254"/>
                    <a:pt x="268" y="265"/>
                    <a:pt x="240" y="260"/>
                  </a:cubicBezTo>
                  <a:cubicBezTo>
                    <a:pt x="224" y="257"/>
                    <a:pt x="220" y="252"/>
                    <a:pt x="220" y="244"/>
                  </a:cubicBezTo>
                  <a:cubicBezTo>
                    <a:pt x="219" y="235"/>
                    <a:pt x="231" y="226"/>
                    <a:pt x="226" y="211"/>
                  </a:cubicBezTo>
                  <a:cubicBezTo>
                    <a:pt x="223" y="202"/>
                    <a:pt x="215" y="194"/>
                    <a:pt x="200" y="193"/>
                  </a:cubicBezTo>
                  <a:cubicBezTo>
                    <a:pt x="185" y="192"/>
                    <a:pt x="171" y="201"/>
                    <a:pt x="171" y="214"/>
                  </a:cubicBezTo>
                  <a:cubicBezTo>
                    <a:pt x="170" y="237"/>
                    <a:pt x="180" y="244"/>
                    <a:pt x="176" y="253"/>
                  </a:cubicBezTo>
                  <a:cubicBezTo>
                    <a:pt x="172" y="261"/>
                    <a:pt x="160" y="262"/>
                    <a:pt x="123" y="260"/>
                  </a:cubicBezTo>
                  <a:cubicBezTo>
                    <a:pt x="80" y="257"/>
                    <a:pt x="64" y="250"/>
                    <a:pt x="64" y="250"/>
                  </a:cubicBezTo>
                  <a:cubicBezTo>
                    <a:pt x="64" y="250"/>
                    <a:pt x="68" y="207"/>
                    <a:pt x="70" y="181"/>
                  </a:cubicBezTo>
                  <a:cubicBezTo>
                    <a:pt x="72" y="159"/>
                    <a:pt x="63" y="153"/>
                    <a:pt x="58" y="151"/>
                  </a:cubicBezTo>
                  <a:cubicBezTo>
                    <a:pt x="52" y="150"/>
                    <a:pt x="35" y="158"/>
                    <a:pt x="24" y="157"/>
                  </a:cubicBezTo>
                  <a:cubicBezTo>
                    <a:pt x="13" y="156"/>
                    <a:pt x="0" y="147"/>
                    <a:pt x="1" y="127"/>
                  </a:cubicBezTo>
                  <a:cubicBezTo>
                    <a:pt x="1" y="115"/>
                    <a:pt x="9" y="101"/>
                    <a:pt x="23" y="101"/>
                  </a:cubicBezTo>
                  <a:cubicBezTo>
                    <a:pt x="42" y="101"/>
                    <a:pt x="47" y="110"/>
                    <a:pt x="58" y="111"/>
                  </a:cubicBezTo>
                  <a:cubicBezTo>
                    <a:pt x="66" y="111"/>
                    <a:pt x="70" y="86"/>
                    <a:pt x="71" y="60"/>
                  </a:cubicBezTo>
                  <a:cubicBezTo>
                    <a:pt x="72" y="35"/>
                    <a:pt x="69" y="19"/>
                    <a:pt x="69" y="19"/>
                  </a:cubicBezTo>
                  <a:cubicBezTo>
                    <a:pt x="69" y="19"/>
                    <a:pt x="161" y="0"/>
                    <a:pt x="177" y="9"/>
                  </a:cubicBezTo>
                  <a:cubicBezTo>
                    <a:pt x="189" y="16"/>
                    <a:pt x="181" y="25"/>
                    <a:pt x="177" y="32"/>
                  </a:cubicBezTo>
                  <a:cubicBezTo>
                    <a:pt x="173" y="42"/>
                    <a:pt x="171" y="51"/>
                    <a:pt x="173" y="58"/>
                  </a:cubicBezTo>
                  <a:cubicBezTo>
                    <a:pt x="178" y="71"/>
                    <a:pt x="192" y="78"/>
                    <a:pt x="206" y="78"/>
                  </a:cubicBezTo>
                  <a:cubicBezTo>
                    <a:pt x="224" y="78"/>
                    <a:pt x="234" y="66"/>
                    <a:pt x="235" y="54"/>
                  </a:cubicBezTo>
                  <a:cubicBezTo>
                    <a:pt x="236" y="29"/>
                    <a:pt x="227" y="22"/>
                    <a:pt x="226" y="14"/>
                  </a:cubicBezTo>
                  <a:cubicBezTo>
                    <a:pt x="226" y="2"/>
                    <a:pt x="254" y="4"/>
                    <a:pt x="279" y="9"/>
                  </a:cubicBezTo>
                  <a:cubicBezTo>
                    <a:pt x="298" y="13"/>
                    <a:pt x="339" y="25"/>
                    <a:pt x="339" y="25"/>
                  </a:cubicBezTo>
                  <a:close/>
                </a:path>
              </a:pathLst>
            </a:custGeom>
            <a:solidFill>
              <a:schemeClr val="accent4">
                <a:lumMod val="100000"/>
              </a:schemeClr>
            </a:solidFill>
            <a:ln w="9525">
              <a:solidFill>
                <a:schemeClr val="bg1"/>
              </a:solidFill>
              <a:round/>
              <a:headEnd/>
              <a:tailEnd/>
            </a:ln>
          </p:spPr>
          <p:txBody>
            <a:bodyPr anchor="ctr"/>
            <a:lstStyle/>
            <a:p>
              <a:pPr algn="ctr"/>
              <a:endParaRPr/>
            </a:p>
          </p:txBody>
        </p:sp>
        <p:sp>
          <p:nvSpPr>
            <p:cNvPr id="23" name="任意多边形: 形状 22">
              <a:extLst>
                <a:ext uri="{FF2B5EF4-FFF2-40B4-BE49-F238E27FC236}">
                  <a16:creationId xmlns:a16="http://schemas.microsoft.com/office/drawing/2014/main" id="{5E9E31FE-F61A-4042-9636-C39CC64EBAB5}"/>
                </a:ext>
              </a:extLst>
            </p:cNvPr>
            <p:cNvSpPr>
              <a:spLocks/>
            </p:cNvSpPr>
            <p:nvPr/>
          </p:nvSpPr>
          <p:spPr bwMode="auto">
            <a:xfrm>
              <a:off x="5005435" y="3202864"/>
              <a:ext cx="1103331" cy="1349528"/>
            </a:xfrm>
            <a:custGeom>
              <a:avLst/>
              <a:gdLst>
                <a:gd name="T0" fmla="*/ 287 w 291"/>
                <a:gd name="T1" fmla="*/ 62 h 356"/>
                <a:gd name="T2" fmla="*/ 218 w 291"/>
                <a:gd name="T3" fmla="*/ 70 h 356"/>
                <a:gd name="T4" fmla="*/ 169 w 291"/>
                <a:gd name="T5" fmla="*/ 52 h 356"/>
                <a:gd name="T6" fmla="*/ 181 w 291"/>
                <a:gd name="T7" fmla="*/ 20 h 356"/>
                <a:gd name="T8" fmla="*/ 147 w 291"/>
                <a:gd name="T9" fmla="*/ 0 h 356"/>
                <a:gd name="T10" fmla="*/ 115 w 291"/>
                <a:gd name="T11" fmla="*/ 24 h 356"/>
                <a:gd name="T12" fmla="*/ 123 w 291"/>
                <a:gd name="T13" fmla="*/ 56 h 356"/>
                <a:gd name="T14" fmla="*/ 68 w 291"/>
                <a:gd name="T15" fmla="*/ 71 h 356"/>
                <a:gd name="T16" fmla="*/ 9 w 291"/>
                <a:gd name="T17" fmla="*/ 61 h 356"/>
                <a:gd name="T18" fmla="*/ 4 w 291"/>
                <a:gd name="T19" fmla="*/ 103 h 356"/>
                <a:gd name="T20" fmla="*/ 9 w 291"/>
                <a:gd name="T21" fmla="*/ 134 h 356"/>
                <a:gd name="T22" fmla="*/ 25 w 291"/>
                <a:gd name="T23" fmla="*/ 147 h 356"/>
                <a:gd name="T24" fmla="*/ 50 w 291"/>
                <a:gd name="T25" fmla="*/ 134 h 356"/>
                <a:gd name="T26" fmla="*/ 74 w 291"/>
                <a:gd name="T27" fmla="*/ 169 h 356"/>
                <a:gd name="T28" fmla="*/ 50 w 291"/>
                <a:gd name="T29" fmla="*/ 207 h 356"/>
                <a:gd name="T30" fmla="*/ 16 w 291"/>
                <a:gd name="T31" fmla="*/ 193 h 356"/>
                <a:gd name="T32" fmla="*/ 1 w 291"/>
                <a:gd name="T33" fmla="*/ 222 h 356"/>
                <a:gd name="T34" fmla="*/ 3 w 291"/>
                <a:gd name="T35" fmla="*/ 268 h 356"/>
                <a:gd name="T36" fmla="*/ 6 w 291"/>
                <a:gd name="T37" fmla="*/ 288 h 356"/>
                <a:gd name="T38" fmla="*/ 83 w 291"/>
                <a:gd name="T39" fmla="*/ 282 h 356"/>
                <a:gd name="T40" fmla="*/ 130 w 291"/>
                <a:gd name="T41" fmla="*/ 301 h 356"/>
                <a:gd name="T42" fmla="*/ 114 w 291"/>
                <a:gd name="T43" fmla="*/ 330 h 356"/>
                <a:gd name="T44" fmla="*/ 148 w 291"/>
                <a:gd name="T45" fmla="*/ 356 h 356"/>
                <a:gd name="T46" fmla="*/ 181 w 291"/>
                <a:gd name="T47" fmla="*/ 332 h 356"/>
                <a:gd name="T48" fmla="*/ 162 w 291"/>
                <a:gd name="T49" fmla="*/ 300 h 356"/>
                <a:gd name="T50" fmla="*/ 184 w 291"/>
                <a:gd name="T51" fmla="*/ 283 h 356"/>
                <a:gd name="T52" fmla="*/ 283 w 291"/>
                <a:gd name="T53" fmla="*/ 292 h 356"/>
                <a:gd name="T54" fmla="*/ 288 w 291"/>
                <a:gd name="T55" fmla="*/ 243 h 356"/>
                <a:gd name="T56" fmla="*/ 276 w 291"/>
                <a:gd name="T57" fmla="*/ 195 h 356"/>
                <a:gd name="T58" fmla="*/ 246 w 291"/>
                <a:gd name="T59" fmla="*/ 201 h 356"/>
                <a:gd name="T60" fmla="*/ 220 w 291"/>
                <a:gd name="T61" fmla="*/ 169 h 356"/>
                <a:gd name="T62" fmla="*/ 244 w 291"/>
                <a:gd name="T63" fmla="*/ 141 h 356"/>
                <a:gd name="T64" fmla="*/ 279 w 291"/>
                <a:gd name="T65" fmla="*/ 150 h 356"/>
                <a:gd name="T66" fmla="*/ 290 w 291"/>
                <a:gd name="T67" fmla="*/ 102 h 356"/>
                <a:gd name="T68" fmla="*/ 287 w 291"/>
                <a:gd name="T69" fmla="*/ 62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1" h="356">
                  <a:moveTo>
                    <a:pt x="287" y="62"/>
                  </a:moveTo>
                  <a:cubicBezTo>
                    <a:pt x="287" y="62"/>
                    <a:pt x="251" y="70"/>
                    <a:pt x="218" y="70"/>
                  </a:cubicBezTo>
                  <a:cubicBezTo>
                    <a:pt x="190" y="70"/>
                    <a:pt x="169" y="68"/>
                    <a:pt x="169" y="52"/>
                  </a:cubicBezTo>
                  <a:cubicBezTo>
                    <a:pt x="169" y="35"/>
                    <a:pt x="183" y="35"/>
                    <a:pt x="181" y="20"/>
                  </a:cubicBezTo>
                  <a:cubicBezTo>
                    <a:pt x="179" y="5"/>
                    <a:pt x="163" y="0"/>
                    <a:pt x="147" y="0"/>
                  </a:cubicBezTo>
                  <a:cubicBezTo>
                    <a:pt x="131" y="0"/>
                    <a:pt x="115" y="11"/>
                    <a:pt x="115" y="24"/>
                  </a:cubicBezTo>
                  <a:cubicBezTo>
                    <a:pt x="115" y="37"/>
                    <a:pt x="128" y="47"/>
                    <a:pt x="123" y="56"/>
                  </a:cubicBezTo>
                  <a:cubicBezTo>
                    <a:pt x="118" y="65"/>
                    <a:pt x="95" y="73"/>
                    <a:pt x="68" y="71"/>
                  </a:cubicBezTo>
                  <a:cubicBezTo>
                    <a:pt x="42" y="69"/>
                    <a:pt x="9" y="61"/>
                    <a:pt x="9" y="61"/>
                  </a:cubicBezTo>
                  <a:cubicBezTo>
                    <a:pt x="9" y="61"/>
                    <a:pt x="4" y="90"/>
                    <a:pt x="4" y="103"/>
                  </a:cubicBezTo>
                  <a:cubicBezTo>
                    <a:pt x="4" y="115"/>
                    <a:pt x="6" y="129"/>
                    <a:pt x="9" y="134"/>
                  </a:cubicBezTo>
                  <a:cubicBezTo>
                    <a:pt x="11" y="140"/>
                    <a:pt x="16" y="149"/>
                    <a:pt x="25" y="147"/>
                  </a:cubicBezTo>
                  <a:cubicBezTo>
                    <a:pt x="35" y="145"/>
                    <a:pt x="40" y="133"/>
                    <a:pt x="50" y="134"/>
                  </a:cubicBezTo>
                  <a:cubicBezTo>
                    <a:pt x="59" y="136"/>
                    <a:pt x="75" y="149"/>
                    <a:pt x="74" y="169"/>
                  </a:cubicBezTo>
                  <a:cubicBezTo>
                    <a:pt x="72" y="189"/>
                    <a:pt x="65" y="208"/>
                    <a:pt x="50" y="207"/>
                  </a:cubicBezTo>
                  <a:cubicBezTo>
                    <a:pt x="36" y="206"/>
                    <a:pt x="28" y="194"/>
                    <a:pt x="16" y="193"/>
                  </a:cubicBezTo>
                  <a:cubicBezTo>
                    <a:pt x="4" y="192"/>
                    <a:pt x="0" y="211"/>
                    <a:pt x="1" y="222"/>
                  </a:cubicBezTo>
                  <a:cubicBezTo>
                    <a:pt x="1" y="232"/>
                    <a:pt x="1" y="257"/>
                    <a:pt x="3" y="268"/>
                  </a:cubicBezTo>
                  <a:cubicBezTo>
                    <a:pt x="5" y="280"/>
                    <a:pt x="6" y="288"/>
                    <a:pt x="6" y="288"/>
                  </a:cubicBezTo>
                  <a:cubicBezTo>
                    <a:pt x="6" y="288"/>
                    <a:pt x="52" y="282"/>
                    <a:pt x="83" y="282"/>
                  </a:cubicBezTo>
                  <a:cubicBezTo>
                    <a:pt x="113" y="283"/>
                    <a:pt x="129" y="290"/>
                    <a:pt x="130" y="301"/>
                  </a:cubicBezTo>
                  <a:cubicBezTo>
                    <a:pt x="131" y="313"/>
                    <a:pt x="112" y="317"/>
                    <a:pt x="114" y="330"/>
                  </a:cubicBezTo>
                  <a:cubicBezTo>
                    <a:pt x="115" y="344"/>
                    <a:pt x="135" y="356"/>
                    <a:pt x="148" y="356"/>
                  </a:cubicBezTo>
                  <a:cubicBezTo>
                    <a:pt x="161" y="355"/>
                    <a:pt x="181" y="347"/>
                    <a:pt x="181" y="332"/>
                  </a:cubicBezTo>
                  <a:cubicBezTo>
                    <a:pt x="180" y="316"/>
                    <a:pt x="163" y="310"/>
                    <a:pt x="162" y="300"/>
                  </a:cubicBezTo>
                  <a:cubicBezTo>
                    <a:pt x="162" y="291"/>
                    <a:pt x="172" y="283"/>
                    <a:pt x="184" y="283"/>
                  </a:cubicBezTo>
                  <a:cubicBezTo>
                    <a:pt x="195" y="283"/>
                    <a:pt x="283" y="292"/>
                    <a:pt x="283" y="292"/>
                  </a:cubicBezTo>
                  <a:cubicBezTo>
                    <a:pt x="283" y="292"/>
                    <a:pt x="285" y="268"/>
                    <a:pt x="288" y="243"/>
                  </a:cubicBezTo>
                  <a:cubicBezTo>
                    <a:pt x="291" y="210"/>
                    <a:pt x="288" y="194"/>
                    <a:pt x="276" y="195"/>
                  </a:cubicBezTo>
                  <a:cubicBezTo>
                    <a:pt x="270" y="195"/>
                    <a:pt x="259" y="202"/>
                    <a:pt x="246" y="201"/>
                  </a:cubicBezTo>
                  <a:cubicBezTo>
                    <a:pt x="233" y="201"/>
                    <a:pt x="219" y="190"/>
                    <a:pt x="220" y="169"/>
                  </a:cubicBezTo>
                  <a:cubicBezTo>
                    <a:pt x="222" y="152"/>
                    <a:pt x="231" y="140"/>
                    <a:pt x="244" y="141"/>
                  </a:cubicBezTo>
                  <a:cubicBezTo>
                    <a:pt x="257" y="141"/>
                    <a:pt x="271" y="150"/>
                    <a:pt x="279" y="150"/>
                  </a:cubicBezTo>
                  <a:cubicBezTo>
                    <a:pt x="285" y="150"/>
                    <a:pt x="289" y="114"/>
                    <a:pt x="290" y="102"/>
                  </a:cubicBezTo>
                  <a:cubicBezTo>
                    <a:pt x="290" y="78"/>
                    <a:pt x="287" y="62"/>
                    <a:pt x="287" y="62"/>
                  </a:cubicBezTo>
                  <a:close/>
                </a:path>
              </a:pathLst>
            </a:custGeom>
            <a:solidFill>
              <a:schemeClr val="accent3">
                <a:lumMod val="100000"/>
              </a:schemeClr>
            </a:solidFill>
            <a:ln w="9525">
              <a:solidFill>
                <a:schemeClr val="bg1"/>
              </a:solidFill>
              <a:round/>
              <a:headEnd/>
              <a:tailEnd/>
            </a:ln>
          </p:spPr>
          <p:txBody>
            <a:bodyPr anchor="ctr"/>
            <a:lstStyle/>
            <a:p>
              <a:pPr algn="ctr"/>
              <a:endParaRPr/>
            </a:p>
          </p:txBody>
        </p:sp>
        <p:sp>
          <p:nvSpPr>
            <p:cNvPr id="24" name="任意多边形: 形状 23">
              <a:extLst>
                <a:ext uri="{FF2B5EF4-FFF2-40B4-BE49-F238E27FC236}">
                  <a16:creationId xmlns:a16="http://schemas.microsoft.com/office/drawing/2014/main" id="{371B3C7F-A834-4D56-AAE4-086E72F8E3D2}"/>
                </a:ext>
              </a:extLst>
            </p:cNvPr>
            <p:cNvSpPr>
              <a:spLocks/>
            </p:cNvSpPr>
            <p:nvPr/>
          </p:nvSpPr>
          <p:spPr bwMode="auto">
            <a:xfrm>
              <a:off x="4823067" y="2442386"/>
              <a:ext cx="1524602" cy="1034031"/>
            </a:xfrm>
            <a:custGeom>
              <a:avLst/>
              <a:gdLst>
                <a:gd name="T0" fmla="*/ 336 w 402"/>
                <a:gd name="T1" fmla="*/ 19 h 273"/>
                <a:gd name="T2" fmla="*/ 333 w 402"/>
                <a:gd name="T3" fmla="*/ 79 h 273"/>
                <a:gd name="T4" fmla="*/ 357 w 402"/>
                <a:gd name="T5" fmla="*/ 121 h 273"/>
                <a:gd name="T6" fmla="*/ 381 w 402"/>
                <a:gd name="T7" fmla="*/ 109 h 273"/>
                <a:gd name="T8" fmla="*/ 402 w 402"/>
                <a:gd name="T9" fmla="*/ 140 h 273"/>
                <a:gd name="T10" fmla="*/ 379 w 402"/>
                <a:gd name="T11" fmla="*/ 178 h 273"/>
                <a:gd name="T12" fmla="*/ 347 w 402"/>
                <a:gd name="T13" fmla="*/ 164 h 273"/>
                <a:gd name="T14" fmla="*/ 329 w 402"/>
                <a:gd name="T15" fmla="*/ 209 h 273"/>
                <a:gd name="T16" fmla="*/ 335 w 402"/>
                <a:gd name="T17" fmla="*/ 262 h 273"/>
                <a:gd name="T18" fmla="*/ 239 w 402"/>
                <a:gd name="T19" fmla="*/ 267 h 273"/>
                <a:gd name="T20" fmla="*/ 219 w 402"/>
                <a:gd name="T21" fmla="*/ 251 h 273"/>
                <a:gd name="T22" fmla="*/ 231 w 402"/>
                <a:gd name="T23" fmla="*/ 216 h 273"/>
                <a:gd name="T24" fmla="*/ 199 w 402"/>
                <a:gd name="T25" fmla="*/ 198 h 273"/>
                <a:gd name="T26" fmla="*/ 161 w 402"/>
                <a:gd name="T27" fmla="*/ 225 h 273"/>
                <a:gd name="T28" fmla="*/ 169 w 402"/>
                <a:gd name="T29" fmla="*/ 255 h 273"/>
                <a:gd name="T30" fmla="*/ 126 w 402"/>
                <a:gd name="T31" fmla="*/ 271 h 273"/>
                <a:gd name="T32" fmla="*/ 58 w 402"/>
                <a:gd name="T33" fmla="*/ 261 h 273"/>
                <a:gd name="T34" fmla="*/ 69 w 402"/>
                <a:gd name="T35" fmla="*/ 189 h 273"/>
                <a:gd name="T36" fmla="*/ 57 w 402"/>
                <a:gd name="T37" fmla="*/ 159 h 273"/>
                <a:gd name="T38" fmla="*/ 23 w 402"/>
                <a:gd name="T39" fmla="*/ 165 h 273"/>
                <a:gd name="T40" fmla="*/ 0 w 402"/>
                <a:gd name="T41" fmla="*/ 135 h 273"/>
                <a:gd name="T42" fmla="*/ 22 w 402"/>
                <a:gd name="T43" fmla="*/ 109 h 273"/>
                <a:gd name="T44" fmla="*/ 57 w 402"/>
                <a:gd name="T45" fmla="*/ 118 h 273"/>
                <a:gd name="T46" fmla="*/ 70 w 402"/>
                <a:gd name="T47" fmla="*/ 68 h 273"/>
                <a:gd name="T48" fmla="*/ 60 w 402"/>
                <a:gd name="T49" fmla="*/ 15 h 273"/>
                <a:gd name="T50" fmla="*/ 176 w 402"/>
                <a:gd name="T51" fmla="*/ 16 h 273"/>
                <a:gd name="T52" fmla="*/ 177 w 402"/>
                <a:gd name="T53" fmla="*/ 37 h 273"/>
                <a:gd name="T54" fmla="*/ 166 w 402"/>
                <a:gd name="T55" fmla="*/ 57 h 273"/>
                <a:gd name="T56" fmla="*/ 203 w 402"/>
                <a:gd name="T57" fmla="*/ 82 h 273"/>
                <a:gd name="T58" fmla="*/ 236 w 402"/>
                <a:gd name="T59" fmla="*/ 58 h 273"/>
                <a:gd name="T60" fmla="*/ 218 w 402"/>
                <a:gd name="T61" fmla="*/ 21 h 273"/>
                <a:gd name="T62" fmla="*/ 276 w 402"/>
                <a:gd name="T63" fmla="*/ 13 h 273"/>
                <a:gd name="T64" fmla="*/ 336 w 402"/>
                <a:gd name="T65" fmla="*/ 19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2" h="273">
                  <a:moveTo>
                    <a:pt x="336" y="19"/>
                  </a:moveTo>
                  <a:cubicBezTo>
                    <a:pt x="336" y="19"/>
                    <a:pt x="332" y="60"/>
                    <a:pt x="333" y="79"/>
                  </a:cubicBezTo>
                  <a:cubicBezTo>
                    <a:pt x="333" y="99"/>
                    <a:pt x="338" y="125"/>
                    <a:pt x="357" y="121"/>
                  </a:cubicBezTo>
                  <a:cubicBezTo>
                    <a:pt x="369" y="119"/>
                    <a:pt x="367" y="109"/>
                    <a:pt x="381" y="109"/>
                  </a:cubicBezTo>
                  <a:cubicBezTo>
                    <a:pt x="394" y="110"/>
                    <a:pt x="402" y="130"/>
                    <a:pt x="402" y="140"/>
                  </a:cubicBezTo>
                  <a:cubicBezTo>
                    <a:pt x="402" y="163"/>
                    <a:pt x="392" y="178"/>
                    <a:pt x="379" y="178"/>
                  </a:cubicBezTo>
                  <a:cubicBezTo>
                    <a:pt x="366" y="177"/>
                    <a:pt x="361" y="164"/>
                    <a:pt x="347" y="164"/>
                  </a:cubicBezTo>
                  <a:cubicBezTo>
                    <a:pt x="333" y="164"/>
                    <a:pt x="329" y="176"/>
                    <a:pt x="329" y="209"/>
                  </a:cubicBezTo>
                  <a:cubicBezTo>
                    <a:pt x="330" y="242"/>
                    <a:pt x="335" y="262"/>
                    <a:pt x="335" y="262"/>
                  </a:cubicBezTo>
                  <a:cubicBezTo>
                    <a:pt x="335" y="262"/>
                    <a:pt x="267" y="273"/>
                    <a:pt x="239" y="267"/>
                  </a:cubicBezTo>
                  <a:cubicBezTo>
                    <a:pt x="223" y="264"/>
                    <a:pt x="220" y="260"/>
                    <a:pt x="219" y="251"/>
                  </a:cubicBezTo>
                  <a:cubicBezTo>
                    <a:pt x="218" y="243"/>
                    <a:pt x="236" y="231"/>
                    <a:pt x="231" y="216"/>
                  </a:cubicBezTo>
                  <a:cubicBezTo>
                    <a:pt x="228" y="207"/>
                    <a:pt x="220" y="200"/>
                    <a:pt x="199" y="198"/>
                  </a:cubicBezTo>
                  <a:cubicBezTo>
                    <a:pt x="180" y="196"/>
                    <a:pt x="159" y="212"/>
                    <a:pt x="161" y="225"/>
                  </a:cubicBezTo>
                  <a:cubicBezTo>
                    <a:pt x="162" y="242"/>
                    <a:pt x="173" y="246"/>
                    <a:pt x="169" y="255"/>
                  </a:cubicBezTo>
                  <a:cubicBezTo>
                    <a:pt x="165" y="263"/>
                    <a:pt x="147" y="270"/>
                    <a:pt x="126" y="271"/>
                  </a:cubicBezTo>
                  <a:cubicBezTo>
                    <a:pt x="94" y="271"/>
                    <a:pt x="58" y="261"/>
                    <a:pt x="58" y="261"/>
                  </a:cubicBezTo>
                  <a:cubicBezTo>
                    <a:pt x="58" y="261"/>
                    <a:pt x="67" y="214"/>
                    <a:pt x="69" y="189"/>
                  </a:cubicBezTo>
                  <a:cubicBezTo>
                    <a:pt x="71" y="167"/>
                    <a:pt x="63" y="160"/>
                    <a:pt x="57" y="159"/>
                  </a:cubicBezTo>
                  <a:cubicBezTo>
                    <a:pt x="52" y="157"/>
                    <a:pt x="34" y="165"/>
                    <a:pt x="23" y="165"/>
                  </a:cubicBezTo>
                  <a:cubicBezTo>
                    <a:pt x="13" y="164"/>
                    <a:pt x="0" y="155"/>
                    <a:pt x="0" y="135"/>
                  </a:cubicBezTo>
                  <a:cubicBezTo>
                    <a:pt x="1" y="122"/>
                    <a:pt x="9" y="109"/>
                    <a:pt x="22" y="109"/>
                  </a:cubicBezTo>
                  <a:cubicBezTo>
                    <a:pt x="41" y="109"/>
                    <a:pt x="46" y="118"/>
                    <a:pt x="57" y="118"/>
                  </a:cubicBezTo>
                  <a:cubicBezTo>
                    <a:pt x="65" y="118"/>
                    <a:pt x="69" y="93"/>
                    <a:pt x="70" y="68"/>
                  </a:cubicBezTo>
                  <a:cubicBezTo>
                    <a:pt x="71" y="42"/>
                    <a:pt x="60" y="15"/>
                    <a:pt x="60" y="15"/>
                  </a:cubicBezTo>
                  <a:cubicBezTo>
                    <a:pt x="60" y="15"/>
                    <a:pt x="148" y="0"/>
                    <a:pt x="176" y="16"/>
                  </a:cubicBezTo>
                  <a:cubicBezTo>
                    <a:pt x="188" y="23"/>
                    <a:pt x="181" y="33"/>
                    <a:pt x="177" y="37"/>
                  </a:cubicBezTo>
                  <a:cubicBezTo>
                    <a:pt x="171" y="42"/>
                    <a:pt x="165" y="49"/>
                    <a:pt x="166" y="57"/>
                  </a:cubicBezTo>
                  <a:cubicBezTo>
                    <a:pt x="168" y="68"/>
                    <a:pt x="189" y="82"/>
                    <a:pt x="203" y="82"/>
                  </a:cubicBezTo>
                  <a:cubicBezTo>
                    <a:pt x="221" y="82"/>
                    <a:pt x="236" y="67"/>
                    <a:pt x="236" y="58"/>
                  </a:cubicBezTo>
                  <a:cubicBezTo>
                    <a:pt x="236" y="36"/>
                    <a:pt x="215" y="36"/>
                    <a:pt x="218" y="21"/>
                  </a:cubicBezTo>
                  <a:cubicBezTo>
                    <a:pt x="220" y="7"/>
                    <a:pt x="249" y="10"/>
                    <a:pt x="276" y="13"/>
                  </a:cubicBezTo>
                  <a:cubicBezTo>
                    <a:pt x="307" y="16"/>
                    <a:pt x="336" y="19"/>
                    <a:pt x="336" y="19"/>
                  </a:cubicBezTo>
                  <a:close/>
                </a:path>
              </a:pathLst>
            </a:custGeom>
            <a:solidFill>
              <a:schemeClr val="accent1">
                <a:lumMod val="100000"/>
              </a:schemeClr>
            </a:solidFill>
            <a:ln w="9525">
              <a:solidFill>
                <a:schemeClr val="bg1"/>
              </a:solidFill>
              <a:round/>
              <a:headEnd/>
              <a:tailEnd/>
            </a:ln>
          </p:spPr>
          <p:txBody>
            <a:bodyPr anchor="ctr"/>
            <a:lstStyle/>
            <a:p>
              <a:pPr algn="ctr"/>
              <a:endParaRPr/>
            </a:p>
          </p:txBody>
        </p:sp>
        <p:sp>
          <p:nvSpPr>
            <p:cNvPr id="25" name="任意多边形: 形状 24">
              <a:extLst>
                <a:ext uri="{FF2B5EF4-FFF2-40B4-BE49-F238E27FC236}">
                  <a16:creationId xmlns:a16="http://schemas.microsoft.com/office/drawing/2014/main" id="{0F9C39B7-DA50-465F-9937-CCC9F21F353B}"/>
                </a:ext>
              </a:extLst>
            </p:cNvPr>
            <p:cNvSpPr>
              <a:spLocks/>
            </p:cNvSpPr>
            <p:nvPr/>
          </p:nvSpPr>
          <p:spPr bwMode="auto">
            <a:xfrm>
              <a:off x="6075940" y="2294668"/>
              <a:ext cx="1110626" cy="1360470"/>
            </a:xfrm>
            <a:custGeom>
              <a:avLst/>
              <a:gdLst>
                <a:gd name="T0" fmla="*/ 281 w 293"/>
                <a:gd name="T1" fmla="*/ 61 h 359"/>
                <a:gd name="T2" fmla="*/ 213 w 293"/>
                <a:gd name="T3" fmla="*/ 69 h 359"/>
                <a:gd name="T4" fmla="*/ 163 w 293"/>
                <a:gd name="T5" fmla="*/ 51 h 359"/>
                <a:gd name="T6" fmla="*/ 170 w 293"/>
                <a:gd name="T7" fmla="*/ 21 h 359"/>
                <a:gd name="T8" fmla="*/ 142 w 293"/>
                <a:gd name="T9" fmla="*/ 0 h 359"/>
                <a:gd name="T10" fmla="*/ 117 w 293"/>
                <a:gd name="T11" fmla="*/ 26 h 359"/>
                <a:gd name="T12" fmla="*/ 123 w 293"/>
                <a:gd name="T13" fmla="*/ 58 h 359"/>
                <a:gd name="T14" fmla="*/ 66 w 293"/>
                <a:gd name="T15" fmla="*/ 67 h 359"/>
                <a:gd name="T16" fmla="*/ 8 w 293"/>
                <a:gd name="T17" fmla="*/ 59 h 359"/>
                <a:gd name="T18" fmla="*/ 4 w 293"/>
                <a:gd name="T19" fmla="*/ 114 h 359"/>
                <a:gd name="T20" fmla="*/ 9 w 293"/>
                <a:gd name="T21" fmla="*/ 146 h 359"/>
                <a:gd name="T22" fmla="*/ 26 w 293"/>
                <a:gd name="T23" fmla="*/ 158 h 359"/>
                <a:gd name="T24" fmla="*/ 50 w 293"/>
                <a:gd name="T25" fmla="*/ 146 h 359"/>
                <a:gd name="T26" fmla="*/ 74 w 293"/>
                <a:gd name="T27" fmla="*/ 181 h 359"/>
                <a:gd name="T28" fmla="*/ 51 w 293"/>
                <a:gd name="T29" fmla="*/ 218 h 359"/>
                <a:gd name="T30" fmla="*/ 16 w 293"/>
                <a:gd name="T31" fmla="*/ 204 h 359"/>
                <a:gd name="T32" fmla="*/ 1 w 293"/>
                <a:gd name="T33" fmla="*/ 233 h 359"/>
                <a:gd name="T34" fmla="*/ 3 w 293"/>
                <a:gd name="T35" fmla="*/ 280 h 359"/>
                <a:gd name="T36" fmla="*/ 7 w 293"/>
                <a:gd name="T37" fmla="*/ 300 h 359"/>
                <a:gd name="T38" fmla="*/ 68 w 293"/>
                <a:gd name="T39" fmla="*/ 288 h 359"/>
                <a:gd name="T40" fmla="*/ 123 w 293"/>
                <a:gd name="T41" fmla="*/ 297 h 359"/>
                <a:gd name="T42" fmla="*/ 113 w 293"/>
                <a:gd name="T43" fmla="*/ 336 h 359"/>
                <a:gd name="T44" fmla="*/ 140 w 293"/>
                <a:gd name="T45" fmla="*/ 358 h 359"/>
                <a:gd name="T46" fmla="*/ 169 w 293"/>
                <a:gd name="T47" fmla="*/ 345 h 359"/>
                <a:gd name="T48" fmla="*/ 163 w 293"/>
                <a:gd name="T49" fmla="*/ 298 h 359"/>
                <a:gd name="T50" fmla="*/ 208 w 293"/>
                <a:gd name="T51" fmla="*/ 287 h 359"/>
                <a:gd name="T52" fmla="*/ 278 w 293"/>
                <a:gd name="T53" fmla="*/ 306 h 359"/>
                <a:gd name="T54" fmla="*/ 288 w 293"/>
                <a:gd name="T55" fmla="*/ 254 h 359"/>
                <a:gd name="T56" fmla="*/ 276 w 293"/>
                <a:gd name="T57" fmla="*/ 206 h 359"/>
                <a:gd name="T58" fmla="*/ 246 w 293"/>
                <a:gd name="T59" fmla="*/ 213 h 359"/>
                <a:gd name="T60" fmla="*/ 221 w 293"/>
                <a:gd name="T61" fmla="*/ 180 h 359"/>
                <a:gd name="T62" fmla="*/ 244 w 293"/>
                <a:gd name="T63" fmla="*/ 152 h 359"/>
                <a:gd name="T64" fmla="*/ 279 w 293"/>
                <a:gd name="T65" fmla="*/ 161 h 359"/>
                <a:gd name="T66" fmla="*/ 290 w 293"/>
                <a:gd name="T67" fmla="*/ 114 h 359"/>
                <a:gd name="T68" fmla="*/ 281 w 293"/>
                <a:gd name="T69" fmla="*/ 61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3" h="359">
                  <a:moveTo>
                    <a:pt x="281" y="61"/>
                  </a:moveTo>
                  <a:cubicBezTo>
                    <a:pt x="281" y="61"/>
                    <a:pt x="241" y="69"/>
                    <a:pt x="213" y="69"/>
                  </a:cubicBezTo>
                  <a:cubicBezTo>
                    <a:pt x="185" y="70"/>
                    <a:pt x="163" y="67"/>
                    <a:pt x="163" y="51"/>
                  </a:cubicBezTo>
                  <a:cubicBezTo>
                    <a:pt x="163" y="35"/>
                    <a:pt x="172" y="37"/>
                    <a:pt x="170" y="21"/>
                  </a:cubicBezTo>
                  <a:cubicBezTo>
                    <a:pt x="167" y="6"/>
                    <a:pt x="159" y="0"/>
                    <a:pt x="142" y="0"/>
                  </a:cubicBezTo>
                  <a:cubicBezTo>
                    <a:pt x="126" y="0"/>
                    <a:pt x="117" y="13"/>
                    <a:pt x="117" y="26"/>
                  </a:cubicBezTo>
                  <a:cubicBezTo>
                    <a:pt x="117" y="39"/>
                    <a:pt x="128" y="49"/>
                    <a:pt x="123" y="58"/>
                  </a:cubicBezTo>
                  <a:cubicBezTo>
                    <a:pt x="118" y="68"/>
                    <a:pt x="93" y="70"/>
                    <a:pt x="66" y="67"/>
                  </a:cubicBezTo>
                  <a:cubicBezTo>
                    <a:pt x="40" y="65"/>
                    <a:pt x="8" y="59"/>
                    <a:pt x="8" y="59"/>
                  </a:cubicBezTo>
                  <a:cubicBezTo>
                    <a:pt x="8" y="59"/>
                    <a:pt x="4" y="102"/>
                    <a:pt x="4" y="114"/>
                  </a:cubicBezTo>
                  <a:cubicBezTo>
                    <a:pt x="4" y="127"/>
                    <a:pt x="6" y="141"/>
                    <a:pt x="9" y="146"/>
                  </a:cubicBezTo>
                  <a:cubicBezTo>
                    <a:pt x="11" y="151"/>
                    <a:pt x="16" y="161"/>
                    <a:pt x="26" y="158"/>
                  </a:cubicBezTo>
                  <a:cubicBezTo>
                    <a:pt x="35" y="156"/>
                    <a:pt x="40" y="144"/>
                    <a:pt x="50" y="146"/>
                  </a:cubicBezTo>
                  <a:cubicBezTo>
                    <a:pt x="59" y="147"/>
                    <a:pt x="76" y="161"/>
                    <a:pt x="74" y="181"/>
                  </a:cubicBezTo>
                  <a:cubicBezTo>
                    <a:pt x="73" y="200"/>
                    <a:pt x="65" y="220"/>
                    <a:pt x="51" y="218"/>
                  </a:cubicBezTo>
                  <a:cubicBezTo>
                    <a:pt x="36" y="217"/>
                    <a:pt x="28" y="205"/>
                    <a:pt x="16" y="204"/>
                  </a:cubicBezTo>
                  <a:cubicBezTo>
                    <a:pt x="4" y="203"/>
                    <a:pt x="0" y="223"/>
                    <a:pt x="1" y="233"/>
                  </a:cubicBezTo>
                  <a:cubicBezTo>
                    <a:pt x="1" y="244"/>
                    <a:pt x="2" y="268"/>
                    <a:pt x="3" y="280"/>
                  </a:cubicBezTo>
                  <a:cubicBezTo>
                    <a:pt x="5" y="291"/>
                    <a:pt x="7" y="300"/>
                    <a:pt x="7" y="300"/>
                  </a:cubicBezTo>
                  <a:cubicBezTo>
                    <a:pt x="7" y="300"/>
                    <a:pt x="28" y="293"/>
                    <a:pt x="68" y="288"/>
                  </a:cubicBezTo>
                  <a:cubicBezTo>
                    <a:pt x="98" y="285"/>
                    <a:pt x="123" y="285"/>
                    <a:pt x="123" y="297"/>
                  </a:cubicBezTo>
                  <a:cubicBezTo>
                    <a:pt x="124" y="308"/>
                    <a:pt x="112" y="323"/>
                    <a:pt x="113" y="336"/>
                  </a:cubicBezTo>
                  <a:cubicBezTo>
                    <a:pt x="115" y="349"/>
                    <a:pt x="127" y="356"/>
                    <a:pt x="140" y="358"/>
                  </a:cubicBezTo>
                  <a:cubicBezTo>
                    <a:pt x="147" y="359"/>
                    <a:pt x="161" y="358"/>
                    <a:pt x="169" y="345"/>
                  </a:cubicBezTo>
                  <a:cubicBezTo>
                    <a:pt x="176" y="332"/>
                    <a:pt x="173" y="319"/>
                    <a:pt x="163" y="298"/>
                  </a:cubicBezTo>
                  <a:cubicBezTo>
                    <a:pt x="158" y="289"/>
                    <a:pt x="179" y="282"/>
                    <a:pt x="208" y="287"/>
                  </a:cubicBezTo>
                  <a:cubicBezTo>
                    <a:pt x="219" y="289"/>
                    <a:pt x="278" y="306"/>
                    <a:pt x="278" y="306"/>
                  </a:cubicBezTo>
                  <a:cubicBezTo>
                    <a:pt x="278" y="306"/>
                    <a:pt x="284" y="280"/>
                    <a:pt x="288" y="254"/>
                  </a:cubicBezTo>
                  <a:cubicBezTo>
                    <a:pt x="293" y="222"/>
                    <a:pt x="288" y="205"/>
                    <a:pt x="276" y="206"/>
                  </a:cubicBezTo>
                  <a:cubicBezTo>
                    <a:pt x="270" y="207"/>
                    <a:pt x="259" y="213"/>
                    <a:pt x="246" y="213"/>
                  </a:cubicBezTo>
                  <a:cubicBezTo>
                    <a:pt x="233" y="212"/>
                    <a:pt x="219" y="201"/>
                    <a:pt x="221" y="180"/>
                  </a:cubicBezTo>
                  <a:cubicBezTo>
                    <a:pt x="222" y="163"/>
                    <a:pt x="231" y="152"/>
                    <a:pt x="244" y="152"/>
                  </a:cubicBezTo>
                  <a:cubicBezTo>
                    <a:pt x="257" y="153"/>
                    <a:pt x="271" y="161"/>
                    <a:pt x="279" y="161"/>
                  </a:cubicBezTo>
                  <a:cubicBezTo>
                    <a:pt x="285" y="162"/>
                    <a:pt x="290" y="126"/>
                    <a:pt x="290" y="114"/>
                  </a:cubicBezTo>
                  <a:cubicBezTo>
                    <a:pt x="290" y="89"/>
                    <a:pt x="281" y="61"/>
                    <a:pt x="281" y="61"/>
                  </a:cubicBezTo>
                  <a:close/>
                </a:path>
              </a:pathLst>
            </a:custGeom>
            <a:solidFill>
              <a:schemeClr val="accent2">
                <a:lumMod val="100000"/>
              </a:schemeClr>
            </a:solidFill>
            <a:ln w="9525">
              <a:solidFill>
                <a:schemeClr val="bg1"/>
              </a:solidFill>
              <a:round/>
              <a:headEnd/>
              <a:tailEnd/>
            </a:ln>
          </p:spPr>
          <p:txBody>
            <a:bodyPr anchor="ctr"/>
            <a:lstStyle/>
            <a:p>
              <a:pPr algn="ctr"/>
              <a:endParaRPr/>
            </a:p>
          </p:txBody>
        </p:sp>
        <p:sp>
          <p:nvSpPr>
            <p:cNvPr id="26" name="任意多边形: 形状 25">
              <a:extLst>
                <a:ext uri="{FF2B5EF4-FFF2-40B4-BE49-F238E27FC236}">
                  <a16:creationId xmlns:a16="http://schemas.microsoft.com/office/drawing/2014/main" id="{100001A5-88AE-40F4-A9BB-BF52A69B5EC3}"/>
                </a:ext>
              </a:extLst>
            </p:cNvPr>
            <p:cNvSpPr>
              <a:spLocks/>
            </p:cNvSpPr>
            <p:nvPr/>
          </p:nvSpPr>
          <p:spPr bwMode="auto">
            <a:xfrm>
              <a:off x="5437255" y="2867814"/>
              <a:ext cx="296226" cy="183174"/>
            </a:xfrm>
            <a:custGeom>
              <a:avLst/>
              <a:gdLst>
                <a:gd name="connsiteX0" fmla="*/ 255482 w 328613"/>
                <a:gd name="connsiteY0" fmla="*/ 58737 h 203200"/>
                <a:gd name="connsiteX1" fmla="*/ 265113 w 328613"/>
                <a:gd name="connsiteY1" fmla="*/ 67627 h 203200"/>
                <a:gd name="connsiteX2" fmla="*/ 255482 w 328613"/>
                <a:gd name="connsiteY2" fmla="*/ 77787 h 203200"/>
                <a:gd name="connsiteX3" fmla="*/ 244475 w 328613"/>
                <a:gd name="connsiteY3" fmla="*/ 67627 h 203200"/>
                <a:gd name="connsiteX4" fmla="*/ 245851 w 328613"/>
                <a:gd name="connsiteY4" fmla="*/ 63817 h 203200"/>
                <a:gd name="connsiteX5" fmla="*/ 249979 w 328613"/>
                <a:gd name="connsiteY5" fmla="*/ 66357 h 203200"/>
                <a:gd name="connsiteX6" fmla="*/ 255482 w 328613"/>
                <a:gd name="connsiteY6" fmla="*/ 61277 h 203200"/>
                <a:gd name="connsiteX7" fmla="*/ 255482 w 328613"/>
                <a:gd name="connsiteY7" fmla="*/ 58737 h 203200"/>
                <a:gd name="connsiteX8" fmla="*/ 253207 w 328613"/>
                <a:gd name="connsiteY8" fmla="*/ 49212 h 203200"/>
                <a:gd name="connsiteX9" fmla="*/ 234950 w 328613"/>
                <a:gd name="connsiteY9" fmla="*/ 68262 h 203200"/>
                <a:gd name="connsiteX10" fmla="*/ 253207 w 328613"/>
                <a:gd name="connsiteY10" fmla="*/ 87312 h 203200"/>
                <a:gd name="connsiteX11" fmla="*/ 271464 w 328613"/>
                <a:gd name="connsiteY11" fmla="*/ 68262 h 203200"/>
                <a:gd name="connsiteX12" fmla="*/ 253207 w 328613"/>
                <a:gd name="connsiteY12" fmla="*/ 49212 h 203200"/>
                <a:gd name="connsiteX13" fmla="*/ 109104 w 328613"/>
                <a:gd name="connsiteY13" fmla="*/ 0 h 203200"/>
                <a:gd name="connsiteX14" fmla="*/ 158461 w 328613"/>
                <a:gd name="connsiteY14" fmla="*/ 73773 h 203200"/>
                <a:gd name="connsiteX15" fmla="*/ 227301 w 328613"/>
                <a:gd name="connsiteY15" fmla="*/ 12943 h 203200"/>
                <a:gd name="connsiteX16" fmla="*/ 293544 w 328613"/>
                <a:gd name="connsiteY16" fmla="*/ 62125 h 203200"/>
                <a:gd name="connsiteX17" fmla="*/ 328613 w 328613"/>
                <a:gd name="connsiteY17" fmla="*/ 71185 h 203200"/>
                <a:gd name="connsiteX18" fmla="*/ 297440 w 328613"/>
                <a:gd name="connsiteY18" fmla="*/ 103541 h 203200"/>
                <a:gd name="connsiteX19" fmla="*/ 296142 w 328613"/>
                <a:gd name="connsiteY19" fmla="*/ 108719 h 203200"/>
                <a:gd name="connsiteX20" fmla="*/ 180542 w 328613"/>
                <a:gd name="connsiteY20" fmla="*/ 203200 h 203200"/>
                <a:gd name="connsiteX21" fmla="*/ 127289 w 328613"/>
                <a:gd name="connsiteY21" fmla="*/ 190257 h 203200"/>
                <a:gd name="connsiteX22" fmla="*/ 0 w 328613"/>
                <a:gd name="connsiteY22" fmla="*/ 86716 h 203200"/>
                <a:gd name="connsiteX23" fmla="*/ 87024 w 328613"/>
                <a:gd name="connsiteY23" fmla="*/ 107424 h 203200"/>
                <a:gd name="connsiteX24" fmla="*/ 109104 w 328613"/>
                <a:gd name="connsiteY24" fmla="*/ 0 h 20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28613" h="203200">
                  <a:moveTo>
                    <a:pt x="255482" y="58737"/>
                  </a:moveTo>
                  <a:cubicBezTo>
                    <a:pt x="260986" y="58737"/>
                    <a:pt x="265113" y="62547"/>
                    <a:pt x="265113" y="67627"/>
                  </a:cubicBezTo>
                  <a:cubicBezTo>
                    <a:pt x="265113" y="72707"/>
                    <a:pt x="260986" y="77787"/>
                    <a:pt x="255482" y="77787"/>
                  </a:cubicBezTo>
                  <a:cubicBezTo>
                    <a:pt x="249979" y="77787"/>
                    <a:pt x="244475" y="72707"/>
                    <a:pt x="244475" y="67627"/>
                  </a:cubicBezTo>
                  <a:cubicBezTo>
                    <a:pt x="244475" y="66357"/>
                    <a:pt x="245851" y="65087"/>
                    <a:pt x="245851" y="63817"/>
                  </a:cubicBezTo>
                  <a:cubicBezTo>
                    <a:pt x="247227" y="65087"/>
                    <a:pt x="248603" y="66357"/>
                    <a:pt x="249979" y="66357"/>
                  </a:cubicBezTo>
                  <a:cubicBezTo>
                    <a:pt x="252730" y="66357"/>
                    <a:pt x="255482" y="63817"/>
                    <a:pt x="255482" y="61277"/>
                  </a:cubicBezTo>
                  <a:cubicBezTo>
                    <a:pt x="255482" y="60007"/>
                    <a:pt x="255482" y="60007"/>
                    <a:pt x="255482" y="58737"/>
                  </a:cubicBezTo>
                  <a:close/>
                  <a:moveTo>
                    <a:pt x="253207" y="49212"/>
                  </a:moveTo>
                  <a:cubicBezTo>
                    <a:pt x="243124" y="49212"/>
                    <a:pt x="234950" y="57741"/>
                    <a:pt x="234950" y="68262"/>
                  </a:cubicBezTo>
                  <a:cubicBezTo>
                    <a:pt x="234950" y="78783"/>
                    <a:pt x="243124" y="87312"/>
                    <a:pt x="253207" y="87312"/>
                  </a:cubicBezTo>
                  <a:cubicBezTo>
                    <a:pt x="263290" y="87312"/>
                    <a:pt x="271464" y="78783"/>
                    <a:pt x="271464" y="68262"/>
                  </a:cubicBezTo>
                  <a:cubicBezTo>
                    <a:pt x="271464" y="57741"/>
                    <a:pt x="263290" y="49212"/>
                    <a:pt x="253207" y="49212"/>
                  </a:cubicBezTo>
                  <a:close/>
                  <a:moveTo>
                    <a:pt x="109104" y="0"/>
                  </a:moveTo>
                  <a:cubicBezTo>
                    <a:pt x="125990" y="45299"/>
                    <a:pt x="141576" y="72479"/>
                    <a:pt x="158461" y="73773"/>
                  </a:cubicBezTo>
                  <a:cubicBezTo>
                    <a:pt x="162358" y="40122"/>
                    <a:pt x="190933" y="12943"/>
                    <a:pt x="227301" y="12943"/>
                  </a:cubicBezTo>
                  <a:cubicBezTo>
                    <a:pt x="258474" y="12943"/>
                    <a:pt x="284452" y="33651"/>
                    <a:pt x="293544" y="62125"/>
                  </a:cubicBezTo>
                  <a:cubicBezTo>
                    <a:pt x="293544" y="62125"/>
                    <a:pt x="293544" y="62125"/>
                    <a:pt x="328613" y="71185"/>
                  </a:cubicBezTo>
                  <a:cubicBezTo>
                    <a:pt x="328613" y="71185"/>
                    <a:pt x="298739" y="100953"/>
                    <a:pt x="297440" y="103541"/>
                  </a:cubicBezTo>
                  <a:cubicBezTo>
                    <a:pt x="297440" y="104836"/>
                    <a:pt x="297440" y="106130"/>
                    <a:pt x="296142" y="108719"/>
                  </a:cubicBezTo>
                  <a:cubicBezTo>
                    <a:pt x="296142" y="170843"/>
                    <a:pt x="242888" y="203200"/>
                    <a:pt x="180542" y="203200"/>
                  </a:cubicBezTo>
                  <a:cubicBezTo>
                    <a:pt x="161059" y="203200"/>
                    <a:pt x="142875" y="198023"/>
                    <a:pt x="127289" y="190257"/>
                  </a:cubicBezTo>
                  <a:cubicBezTo>
                    <a:pt x="79231" y="179903"/>
                    <a:pt x="33770" y="161783"/>
                    <a:pt x="0" y="86716"/>
                  </a:cubicBezTo>
                  <a:cubicBezTo>
                    <a:pt x="19483" y="97070"/>
                    <a:pt x="63644" y="110013"/>
                    <a:pt x="87024" y="107424"/>
                  </a:cubicBezTo>
                  <a:cubicBezTo>
                    <a:pt x="75334" y="90599"/>
                    <a:pt x="72736" y="42711"/>
                    <a:pt x="109104" y="0"/>
                  </a:cubicBezTo>
                  <a:close/>
                </a:path>
              </a:pathLst>
            </a:custGeom>
            <a:solidFill>
              <a:schemeClr val="bg1"/>
            </a:solidFill>
            <a:ln>
              <a:noFill/>
            </a:ln>
          </p:spPr>
          <p:txBody>
            <a:bodyPr anchor="ctr"/>
            <a:lstStyle/>
            <a:p>
              <a:pPr algn="ctr"/>
              <a:endParaRPr/>
            </a:p>
          </p:txBody>
        </p:sp>
        <p:sp>
          <p:nvSpPr>
            <p:cNvPr id="27" name="任意多边形: 形状 26">
              <a:extLst>
                <a:ext uri="{FF2B5EF4-FFF2-40B4-BE49-F238E27FC236}">
                  <a16:creationId xmlns:a16="http://schemas.microsoft.com/office/drawing/2014/main" id="{4E15D501-D79A-4833-9276-0EE17A632255}"/>
                </a:ext>
              </a:extLst>
            </p:cNvPr>
            <p:cNvSpPr>
              <a:spLocks/>
            </p:cNvSpPr>
            <p:nvPr/>
          </p:nvSpPr>
          <p:spPr bwMode="auto">
            <a:xfrm>
              <a:off x="6524641" y="2830264"/>
              <a:ext cx="213224" cy="289278"/>
            </a:xfrm>
            <a:custGeom>
              <a:avLst/>
              <a:gdLst>
                <a:gd name="connsiteX0" fmla="*/ 53518 w 249238"/>
                <a:gd name="connsiteY0" fmla="*/ 225425 h 338138"/>
                <a:gd name="connsiteX1" fmla="*/ 12700 w 249238"/>
                <a:gd name="connsiteY1" fmla="*/ 271484 h 338138"/>
                <a:gd name="connsiteX2" fmla="*/ 12700 w 249238"/>
                <a:gd name="connsiteY2" fmla="*/ 325438 h 338138"/>
                <a:gd name="connsiteX3" fmla="*/ 23234 w 249238"/>
                <a:gd name="connsiteY3" fmla="*/ 325438 h 338138"/>
                <a:gd name="connsiteX4" fmla="*/ 23234 w 249238"/>
                <a:gd name="connsiteY4" fmla="*/ 289907 h 338138"/>
                <a:gd name="connsiteX5" fmla="*/ 54834 w 249238"/>
                <a:gd name="connsiteY5" fmla="*/ 258324 h 338138"/>
                <a:gd name="connsiteX6" fmla="*/ 85118 w 249238"/>
                <a:gd name="connsiteY6" fmla="*/ 289907 h 338138"/>
                <a:gd name="connsiteX7" fmla="*/ 85118 w 249238"/>
                <a:gd name="connsiteY7" fmla="*/ 325438 h 338138"/>
                <a:gd name="connsiteX8" fmla="*/ 96968 w 249238"/>
                <a:gd name="connsiteY8" fmla="*/ 325438 h 338138"/>
                <a:gd name="connsiteX9" fmla="*/ 96968 w 249238"/>
                <a:gd name="connsiteY9" fmla="*/ 270168 h 338138"/>
                <a:gd name="connsiteX10" fmla="*/ 124619 w 249238"/>
                <a:gd name="connsiteY10" fmla="*/ 241217 h 338138"/>
                <a:gd name="connsiteX11" fmla="*/ 152270 w 249238"/>
                <a:gd name="connsiteY11" fmla="*/ 270168 h 338138"/>
                <a:gd name="connsiteX12" fmla="*/ 152270 w 249238"/>
                <a:gd name="connsiteY12" fmla="*/ 325438 h 338138"/>
                <a:gd name="connsiteX13" fmla="*/ 164120 w 249238"/>
                <a:gd name="connsiteY13" fmla="*/ 325438 h 338138"/>
                <a:gd name="connsiteX14" fmla="*/ 164120 w 249238"/>
                <a:gd name="connsiteY14" fmla="*/ 289907 h 338138"/>
                <a:gd name="connsiteX15" fmla="*/ 194404 w 249238"/>
                <a:gd name="connsiteY15" fmla="*/ 258324 h 338138"/>
                <a:gd name="connsiteX16" fmla="*/ 226004 w 249238"/>
                <a:gd name="connsiteY16" fmla="*/ 289907 h 338138"/>
                <a:gd name="connsiteX17" fmla="*/ 226004 w 249238"/>
                <a:gd name="connsiteY17" fmla="*/ 325438 h 338138"/>
                <a:gd name="connsiteX18" fmla="*/ 236538 w 249238"/>
                <a:gd name="connsiteY18" fmla="*/ 325438 h 338138"/>
                <a:gd name="connsiteX19" fmla="*/ 236538 w 249238"/>
                <a:gd name="connsiteY19" fmla="*/ 271484 h 338138"/>
                <a:gd name="connsiteX20" fmla="*/ 195721 w 249238"/>
                <a:gd name="connsiteY20" fmla="*/ 225425 h 338138"/>
                <a:gd name="connsiteX21" fmla="*/ 53518 w 249238"/>
                <a:gd name="connsiteY21" fmla="*/ 225425 h 338138"/>
                <a:gd name="connsiteX22" fmla="*/ 57150 w 249238"/>
                <a:gd name="connsiteY22" fmla="*/ 168275 h 338138"/>
                <a:gd name="connsiteX23" fmla="*/ 57150 w 249238"/>
                <a:gd name="connsiteY23" fmla="*/ 214313 h 338138"/>
                <a:gd name="connsiteX24" fmla="*/ 74348 w 249238"/>
                <a:gd name="connsiteY24" fmla="*/ 214313 h 338138"/>
                <a:gd name="connsiteX25" fmla="*/ 74348 w 249238"/>
                <a:gd name="connsiteY25" fmla="*/ 196710 h 338138"/>
                <a:gd name="connsiteX26" fmla="*/ 96838 w 249238"/>
                <a:gd name="connsiteY26" fmla="*/ 173691 h 338138"/>
                <a:gd name="connsiteX27" fmla="*/ 119327 w 249238"/>
                <a:gd name="connsiteY27" fmla="*/ 196710 h 338138"/>
                <a:gd name="connsiteX28" fmla="*/ 119327 w 249238"/>
                <a:gd name="connsiteY28" fmla="*/ 214313 h 338138"/>
                <a:gd name="connsiteX29" fmla="*/ 129911 w 249238"/>
                <a:gd name="connsiteY29" fmla="*/ 214313 h 338138"/>
                <a:gd name="connsiteX30" fmla="*/ 129911 w 249238"/>
                <a:gd name="connsiteY30" fmla="*/ 196710 h 338138"/>
                <a:gd name="connsiteX31" fmla="*/ 152400 w 249238"/>
                <a:gd name="connsiteY31" fmla="*/ 173691 h 338138"/>
                <a:gd name="connsiteX32" fmla="*/ 174890 w 249238"/>
                <a:gd name="connsiteY32" fmla="*/ 196710 h 338138"/>
                <a:gd name="connsiteX33" fmla="*/ 174890 w 249238"/>
                <a:gd name="connsiteY33" fmla="*/ 214313 h 338138"/>
                <a:gd name="connsiteX34" fmla="*/ 192088 w 249238"/>
                <a:gd name="connsiteY34" fmla="*/ 214313 h 338138"/>
                <a:gd name="connsiteX35" fmla="*/ 192088 w 249238"/>
                <a:gd name="connsiteY35" fmla="*/ 168275 h 338138"/>
                <a:gd name="connsiteX36" fmla="*/ 124619 w 249238"/>
                <a:gd name="connsiteY36" fmla="*/ 0 h 338138"/>
                <a:gd name="connsiteX37" fmla="*/ 129922 w 249238"/>
                <a:gd name="connsiteY37" fmla="*/ 5283 h 338138"/>
                <a:gd name="connsiteX38" fmla="*/ 129922 w 249238"/>
                <a:gd name="connsiteY38" fmla="*/ 22454 h 338138"/>
                <a:gd name="connsiteX39" fmla="*/ 147157 w 249238"/>
                <a:gd name="connsiteY39" fmla="*/ 22454 h 338138"/>
                <a:gd name="connsiteX40" fmla="*/ 152459 w 249238"/>
                <a:gd name="connsiteY40" fmla="*/ 27738 h 338138"/>
                <a:gd name="connsiteX41" fmla="*/ 147157 w 249238"/>
                <a:gd name="connsiteY41" fmla="*/ 34342 h 338138"/>
                <a:gd name="connsiteX42" fmla="*/ 129922 w 249238"/>
                <a:gd name="connsiteY42" fmla="*/ 34342 h 338138"/>
                <a:gd name="connsiteX43" fmla="*/ 129922 w 249238"/>
                <a:gd name="connsiteY43" fmla="*/ 48871 h 338138"/>
                <a:gd name="connsiteX44" fmla="*/ 156437 w 249238"/>
                <a:gd name="connsiteY44" fmla="*/ 85855 h 338138"/>
                <a:gd name="connsiteX45" fmla="*/ 159088 w 249238"/>
                <a:gd name="connsiteY45" fmla="*/ 89818 h 338138"/>
                <a:gd name="connsiteX46" fmla="*/ 152459 w 249238"/>
                <a:gd name="connsiteY46" fmla="*/ 96422 h 338138"/>
                <a:gd name="connsiteX47" fmla="*/ 152459 w 249238"/>
                <a:gd name="connsiteY47" fmla="*/ 118876 h 338138"/>
                <a:gd name="connsiteX48" fmla="*/ 159088 w 249238"/>
                <a:gd name="connsiteY48" fmla="*/ 118876 h 338138"/>
                <a:gd name="connsiteX49" fmla="*/ 161740 w 249238"/>
                <a:gd name="connsiteY49" fmla="*/ 120197 h 338138"/>
                <a:gd name="connsiteX50" fmla="*/ 206815 w 249238"/>
                <a:gd name="connsiteY50" fmla="*/ 158502 h 338138"/>
                <a:gd name="connsiteX51" fmla="*/ 209466 w 249238"/>
                <a:gd name="connsiteY51" fmla="*/ 163785 h 338138"/>
                <a:gd name="connsiteX52" fmla="*/ 204163 w 249238"/>
                <a:gd name="connsiteY52" fmla="*/ 169069 h 338138"/>
                <a:gd name="connsiteX53" fmla="*/ 204163 w 249238"/>
                <a:gd name="connsiteY53" fmla="*/ 217940 h 338138"/>
                <a:gd name="connsiteX54" fmla="*/ 247912 w 249238"/>
                <a:gd name="connsiteY54" fmla="*/ 266812 h 338138"/>
                <a:gd name="connsiteX55" fmla="*/ 249238 w 249238"/>
                <a:gd name="connsiteY55" fmla="*/ 270775 h 338138"/>
                <a:gd name="connsiteX56" fmla="*/ 249238 w 249238"/>
                <a:gd name="connsiteY56" fmla="*/ 332855 h 338138"/>
                <a:gd name="connsiteX57" fmla="*/ 243935 w 249238"/>
                <a:gd name="connsiteY57" fmla="*/ 338138 h 338138"/>
                <a:gd name="connsiteX58" fmla="*/ 5303 w 249238"/>
                <a:gd name="connsiteY58" fmla="*/ 338138 h 338138"/>
                <a:gd name="connsiteX59" fmla="*/ 0 w 249238"/>
                <a:gd name="connsiteY59" fmla="*/ 332855 h 338138"/>
                <a:gd name="connsiteX60" fmla="*/ 0 w 249238"/>
                <a:gd name="connsiteY60" fmla="*/ 270775 h 338138"/>
                <a:gd name="connsiteX61" fmla="*/ 1326 w 249238"/>
                <a:gd name="connsiteY61" fmla="*/ 266812 h 338138"/>
                <a:gd name="connsiteX62" fmla="*/ 45075 w 249238"/>
                <a:gd name="connsiteY62" fmla="*/ 217940 h 338138"/>
                <a:gd name="connsiteX63" fmla="*/ 45075 w 249238"/>
                <a:gd name="connsiteY63" fmla="*/ 169069 h 338138"/>
                <a:gd name="connsiteX64" fmla="*/ 39772 w 249238"/>
                <a:gd name="connsiteY64" fmla="*/ 165106 h 338138"/>
                <a:gd name="connsiteX65" fmla="*/ 41098 w 249238"/>
                <a:gd name="connsiteY65" fmla="*/ 159823 h 338138"/>
                <a:gd name="connsiteX66" fmla="*/ 87498 w 249238"/>
                <a:gd name="connsiteY66" fmla="*/ 120197 h 338138"/>
                <a:gd name="connsiteX67" fmla="*/ 90150 w 249238"/>
                <a:gd name="connsiteY67" fmla="*/ 118876 h 338138"/>
                <a:gd name="connsiteX68" fmla="*/ 96779 w 249238"/>
                <a:gd name="connsiteY68" fmla="*/ 118876 h 338138"/>
                <a:gd name="connsiteX69" fmla="*/ 96779 w 249238"/>
                <a:gd name="connsiteY69" fmla="*/ 96422 h 338138"/>
                <a:gd name="connsiteX70" fmla="*/ 91476 w 249238"/>
                <a:gd name="connsiteY70" fmla="*/ 92459 h 338138"/>
                <a:gd name="connsiteX71" fmla="*/ 91476 w 249238"/>
                <a:gd name="connsiteY71" fmla="*/ 87176 h 338138"/>
                <a:gd name="connsiteX72" fmla="*/ 119316 w 249238"/>
                <a:gd name="connsiteY72" fmla="*/ 48871 h 338138"/>
                <a:gd name="connsiteX73" fmla="*/ 119316 w 249238"/>
                <a:gd name="connsiteY73" fmla="*/ 34342 h 338138"/>
                <a:gd name="connsiteX74" fmla="*/ 102082 w 249238"/>
                <a:gd name="connsiteY74" fmla="*/ 34342 h 338138"/>
                <a:gd name="connsiteX75" fmla="*/ 96779 w 249238"/>
                <a:gd name="connsiteY75" fmla="*/ 27738 h 338138"/>
                <a:gd name="connsiteX76" fmla="*/ 102082 w 249238"/>
                <a:gd name="connsiteY76" fmla="*/ 22454 h 338138"/>
                <a:gd name="connsiteX77" fmla="*/ 119316 w 249238"/>
                <a:gd name="connsiteY77" fmla="*/ 22454 h 338138"/>
                <a:gd name="connsiteX78" fmla="*/ 119316 w 249238"/>
                <a:gd name="connsiteY78" fmla="*/ 5283 h 338138"/>
                <a:gd name="connsiteX79" fmla="*/ 124619 w 249238"/>
                <a:gd name="connsiteY79"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249238" h="338138">
                  <a:moveTo>
                    <a:pt x="53518" y="225425"/>
                  </a:moveTo>
                  <a:cubicBezTo>
                    <a:pt x="53518" y="225425"/>
                    <a:pt x="53518" y="225425"/>
                    <a:pt x="12700" y="271484"/>
                  </a:cubicBezTo>
                  <a:cubicBezTo>
                    <a:pt x="12700" y="271484"/>
                    <a:pt x="12700" y="271484"/>
                    <a:pt x="12700" y="325438"/>
                  </a:cubicBezTo>
                  <a:cubicBezTo>
                    <a:pt x="12700" y="325438"/>
                    <a:pt x="12700" y="325438"/>
                    <a:pt x="23234" y="325438"/>
                  </a:cubicBezTo>
                  <a:cubicBezTo>
                    <a:pt x="23234" y="325438"/>
                    <a:pt x="23234" y="325438"/>
                    <a:pt x="23234" y="289907"/>
                  </a:cubicBezTo>
                  <a:cubicBezTo>
                    <a:pt x="23234" y="272800"/>
                    <a:pt x="37717" y="258324"/>
                    <a:pt x="54834" y="258324"/>
                  </a:cubicBezTo>
                  <a:cubicBezTo>
                    <a:pt x="71951" y="258324"/>
                    <a:pt x="85118" y="272800"/>
                    <a:pt x="85118" y="289907"/>
                  </a:cubicBezTo>
                  <a:cubicBezTo>
                    <a:pt x="85118" y="289907"/>
                    <a:pt x="85118" y="289907"/>
                    <a:pt x="85118" y="325438"/>
                  </a:cubicBezTo>
                  <a:cubicBezTo>
                    <a:pt x="85118" y="325438"/>
                    <a:pt x="85118" y="325438"/>
                    <a:pt x="96968" y="325438"/>
                  </a:cubicBezTo>
                  <a:cubicBezTo>
                    <a:pt x="96968" y="325438"/>
                    <a:pt x="96968" y="325438"/>
                    <a:pt x="96968" y="270168"/>
                  </a:cubicBezTo>
                  <a:cubicBezTo>
                    <a:pt x="96968" y="254376"/>
                    <a:pt x="108819" y="241217"/>
                    <a:pt x="124619" y="241217"/>
                  </a:cubicBezTo>
                  <a:cubicBezTo>
                    <a:pt x="140419" y="241217"/>
                    <a:pt x="152270" y="254376"/>
                    <a:pt x="152270" y="270168"/>
                  </a:cubicBezTo>
                  <a:cubicBezTo>
                    <a:pt x="152270" y="270168"/>
                    <a:pt x="152270" y="270168"/>
                    <a:pt x="152270" y="325438"/>
                  </a:cubicBezTo>
                  <a:cubicBezTo>
                    <a:pt x="152270" y="325438"/>
                    <a:pt x="152270" y="325438"/>
                    <a:pt x="164120" y="325438"/>
                  </a:cubicBezTo>
                  <a:cubicBezTo>
                    <a:pt x="164120" y="325438"/>
                    <a:pt x="164120" y="325438"/>
                    <a:pt x="164120" y="289907"/>
                  </a:cubicBezTo>
                  <a:cubicBezTo>
                    <a:pt x="164120" y="272800"/>
                    <a:pt x="177287" y="258324"/>
                    <a:pt x="194404" y="258324"/>
                  </a:cubicBezTo>
                  <a:cubicBezTo>
                    <a:pt x="211521" y="258324"/>
                    <a:pt x="226004" y="272800"/>
                    <a:pt x="226004" y="289907"/>
                  </a:cubicBezTo>
                  <a:cubicBezTo>
                    <a:pt x="226004" y="289907"/>
                    <a:pt x="226004" y="289907"/>
                    <a:pt x="226004" y="325438"/>
                  </a:cubicBezTo>
                  <a:cubicBezTo>
                    <a:pt x="226004" y="325438"/>
                    <a:pt x="226004" y="325438"/>
                    <a:pt x="236538" y="325438"/>
                  </a:cubicBezTo>
                  <a:lnTo>
                    <a:pt x="236538" y="271484"/>
                  </a:lnTo>
                  <a:cubicBezTo>
                    <a:pt x="236538" y="271484"/>
                    <a:pt x="236538" y="271484"/>
                    <a:pt x="195721" y="225425"/>
                  </a:cubicBezTo>
                  <a:cubicBezTo>
                    <a:pt x="195721" y="225425"/>
                    <a:pt x="195721" y="225425"/>
                    <a:pt x="53518" y="225425"/>
                  </a:cubicBezTo>
                  <a:close/>
                  <a:moveTo>
                    <a:pt x="57150" y="168275"/>
                  </a:moveTo>
                  <a:cubicBezTo>
                    <a:pt x="57150" y="168275"/>
                    <a:pt x="57150" y="168275"/>
                    <a:pt x="57150" y="214313"/>
                  </a:cubicBezTo>
                  <a:cubicBezTo>
                    <a:pt x="57150" y="214313"/>
                    <a:pt x="57150" y="214313"/>
                    <a:pt x="74348" y="214313"/>
                  </a:cubicBezTo>
                  <a:cubicBezTo>
                    <a:pt x="74348" y="214313"/>
                    <a:pt x="74348" y="214313"/>
                    <a:pt x="74348" y="196710"/>
                  </a:cubicBezTo>
                  <a:cubicBezTo>
                    <a:pt x="74348" y="184523"/>
                    <a:pt x="83608" y="173691"/>
                    <a:pt x="96838" y="173691"/>
                  </a:cubicBezTo>
                  <a:cubicBezTo>
                    <a:pt x="108744" y="173691"/>
                    <a:pt x="119327" y="184523"/>
                    <a:pt x="119327" y="196710"/>
                  </a:cubicBezTo>
                  <a:cubicBezTo>
                    <a:pt x="119327" y="196710"/>
                    <a:pt x="119327" y="196710"/>
                    <a:pt x="119327" y="214313"/>
                  </a:cubicBezTo>
                  <a:cubicBezTo>
                    <a:pt x="119327" y="214313"/>
                    <a:pt x="119327" y="214313"/>
                    <a:pt x="129911" y="214313"/>
                  </a:cubicBezTo>
                  <a:cubicBezTo>
                    <a:pt x="129911" y="214313"/>
                    <a:pt x="129911" y="214313"/>
                    <a:pt x="129911" y="196710"/>
                  </a:cubicBezTo>
                  <a:cubicBezTo>
                    <a:pt x="129911" y="184523"/>
                    <a:pt x="140494" y="173691"/>
                    <a:pt x="152400" y="173691"/>
                  </a:cubicBezTo>
                  <a:cubicBezTo>
                    <a:pt x="165630" y="173691"/>
                    <a:pt x="174890" y="184523"/>
                    <a:pt x="174890" y="196710"/>
                  </a:cubicBezTo>
                  <a:cubicBezTo>
                    <a:pt x="174890" y="196710"/>
                    <a:pt x="174890" y="196710"/>
                    <a:pt x="174890" y="214313"/>
                  </a:cubicBezTo>
                  <a:cubicBezTo>
                    <a:pt x="174890" y="214313"/>
                    <a:pt x="174890" y="214313"/>
                    <a:pt x="192088" y="214313"/>
                  </a:cubicBezTo>
                  <a:cubicBezTo>
                    <a:pt x="192088" y="214313"/>
                    <a:pt x="192088" y="214313"/>
                    <a:pt x="192088" y="168275"/>
                  </a:cubicBezTo>
                  <a:close/>
                  <a:moveTo>
                    <a:pt x="124619" y="0"/>
                  </a:moveTo>
                  <a:cubicBezTo>
                    <a:pt x="127271" y="0"/>
                    <a:pt x="129922" y="2641"/>
                    <a:pt x="129922" y="5283"/>
                  </a:cubicBezTo>
                  <a:cubicBezTo>
                    <a:pt x="129922" y="5283"/>
                    <a:pt x="129922" y="5283"/>
                    <a:pt x="129922" y="22454"/>
                  </a:cubicBezTo>
                  <a:cubicBezTo>
                    <a:pt x="129922" y="22454"/>
                    <a:pt x="129922" y="22454"/>
                    <a:pt x="147157" y="22454"/>
                  </a:cubicBezTo>
                  <a:cubicBezTo>
                    <a:pt x="149808" y="22454"/>
                    <a:pt x="152459" y="25096"/>
                    <a:pt x="152459" y="27738"/>
                  </a:cubicBezTo>
                  <a:cubicBezTo>
                    <a:pt x="152459" y="31700"/>
                    <a:pt x="149808" y="34342"/>
                    <a:pt x="147157" y="34342"/>
                  </a:cubicBezTo>
                  <a:cubicBezTo>
                    <a:pt x="147157" y="34342"/>
                    <a:pt x="147157" y="34342"/>
                    <a:pt x="129922" y="34342"/>
                  </a:cubicBezTo>
                  <a:cubicBezTo>
                    <a:pt x="129922" y="34342"/>
                    <a:pt x="129922" y="34342"/>
                    <a:pt x="129922" y="48871"/>
                  </a:cubicBezTo>
                  <a:cubicBezTo>
                    <a:pt x="129922" y="48871"/>
                    <a:pt x="129922" y="48871"/>
                    <a:pt x="156437" y="85855"/>
                  </a:cubicBezTo>
                  <a:cubicBezTo>
                    <a:pt x="157762" y="87176"/>
                    <a:pt x="159088" y="88497"/>
                    <a:pt x="159088" y="89818"/>
                  </a:cubicBezTo>
                  <a:cubicBezTo>
                    <a:pt x="159088" y="93780"/>
                    <a:pt x="156437" y="96422"/>
                    <a:pt x="152459" y="96422"/>
                  </a:cubicBezTo>
                  <a:cubicBezTo>
                    <a:pt x="152459" y="96422"/>
                    <a:pt x="152459" y="96422"/>
                    <a:pt x="152459" y="118876"/>
                  </a:cubicBezTo>
                  <a:cubicBezTo>
                    <a:pt x="152459" y="118876"/>
                    <a:pt x="152459" y="118876"/>
                    <a:pt x="159088" y="118876"/>
                  </a:cubicBezTo>
                  <a:cubicBezTo>
                    <a:pt x="160414" y="118876"/>
                    <a:pt x="161740" y="118876"/>
                    <a:pt x="161740" y="120197"/>
                  </a:cubicBezTo>
                  <a:cubicBezTo>
                    <a:pt x="161740" y="120197"/>
                    <a:pt x="161740" y="120197"/>
                    <a:pt x="206815" y="158502"/>
                  </a:cubicBezTo>
                  <a:cubicBezTo>
                    <a:pt x="208140" y="159823"/>
                    <a:pt x="209466" y="161144"/>
                    <a:pt x="209466" y="163785"/>
                  </a:cubicBezTo>
                  <a:cubicBezTo>
                    <a:pt x="209466" y="166427"/>
                    <a:pt x="206815" y="169069"/>
                    <a:pt x="204163" y="169069"/>
                  </a:cubicBezTo>
                  <a:cubicBezTo>
                    <a:pt x="204163" y="169069"/>
                    <a:pt x="204163" y="169069"/>
                    <a:pt x="204163" y="217940"/>
                  </a:cubicBezTo>
                  <a:cubicBezTo>
                    <a:pt x="204163" y="217940"/>
                    <a:pt x="204163" y="217940"/>
                    <a:pt x="247912" y="266812"/>
                  </a:cubicBezTo>
                  <a:cubicBezTo>
                    <a:pt x="247912" y="268133"/>
                    <a:pt x="249238" y="269454"/>
                    <a:pt x="249238" y="270775"/>
                  </a:cubicBezTo>
                  <a:cubicBezTo>
                    <a:pt x="249238" y="270775"/>
                    <a:pt x="249238" y="270775"/>
                    <a:pt x="249238" y="332855"/>
                  </a:cubicBezTo>
                  <a:cubicBezTo>
                    <a:pt x="249238" y="335497"/>
                    <a:pt x="246587" y="338138"/>
                    <a:pt x="243935" y="338138"/>
                  </a:cubicBezTo>
                  <a:cubicBezTo>
                    <a:pt x="243935" y="338138"/>
                    <a:pt x="243935" y="338138"/>
                    <a:pt x="5303" y="338138"/>
                  </a:cubicBezTo>
                  <a:cubicBezTo>
                    <a:pt x="2651" y="338138"/>
                    <a:pt x="0" y="335497"/>
                    <a:pt x="0" y="332855"/>
                  </a:cubicBezTo>
                  <a:cubicBezTo>
                    <a:pt x="0" y="332855"/>
                    <a:pt x="0" y="332855"/>
                    <a:pt x="0" y="270775"/>
                  </a:cubicBezTo>
                  <a:cubicBezTo>
                    <a:pt x="0" y="269454"/>
                    <a:pt x="1326" y="268133"/>
                    <a:pt x="1326" y="266812"/>
                  </a:cubicBezTo>
                  <a:cubicBezTo>
                    <a:pt x="1326" y="266812"/>
                    <a:pt x="1326" y="266812"/>
                    <a:pt x="45075" y="217940"/>
                  </a:cubicBezTo>
                  <a:cubicBezTo>
                    <a:pt x="45075" y="217940"/>
                    <a:pt x="45075" y="217940"/>
                    <a:pt x="45075" y="169069"/>
                  </a:cubicBezTo>
                  <a:cubicBezTo>
                    <a:pt x="42424" y="169069"/>
                    <a:pt x="41098" y="167748"/>
                    <a:pt x="39772" y="165106"/>
                  </a:cubicBezTo>
                  <a:cubicBezTo>
                    <a:pt x="39772" y="163785"/>
                    <a:pt x="39772" y="161144"/>
                    <a:pt x="41098" y="159823"/>
                  </a:cubicBezTo>
                  <a:cubicBezTo>
                    <a:pt x="41098" y="159823"/>
                    <a:pt x="41098" y="159823"/>
                    <a:pt x="87498" y="120197"/>
                  </a:cubicBezTo>
                  <a:cubicBezTo>
                    <a:pt x="87498" y="118876"/>
                    <a:pt x="88824" y="118876"/>
                    <a:pt x="90150" y="118876"/>
                  </a:cubicBezTo>
                  <a:cubicBezTo>
                    <a:pt x="90150" y="118876"/>
                    <a:pt x="90150" y="118876"/>
                    <a:pt x="96779" y="118876"/>
                  </a:cubicBezTo>
                  <a:cubicBezTo>
                    <a:pt x="96779" y="118876"/>
                    <a:pt x="96779" y="118876"/>
                    <a:pt x="96779" y="96422"/>
                  </a:cubicBezTo>
                  <a:cubicBezTo>
                    <a:pt x="94127" y="96422"/>
                    <a:pt x="92801" y="95101"/>
                    <a:pt x="91476" y="92459"/>
                  </a:cubicBezTo>
                  <a:cubicBezTo>
                    <a:pt x="90150" y="91139"/>
                    <a:pt x="90150" y="88497"/>
                    <a:pt x="91476" y="87176"/>
                  </a:cubicBezTo>
                  <a:cubicBezTo>
                    <a:pt x="91476" y="87176"/>
                    <a:pt x="91476" y="87176"/>
                    <a:pt x="119316" y="48871"/>
                  </a:cubicBezTo>
                  <a:cubicBezTo>
                    <a:pt x="119316" y="48871"/>
                    <a:pt x="119316" y="48871"/>
                    <a:pt x="119316" y="34342"/>
                  </a:cubicBezTo>
                  <a:cubicBezTo>
                    <a:pt x="119316" y="34342"/>
                    <a:pt x="119316" y="34342"/>
                    <a:pt x="102082" y="34342"/>
                  </a:cubicBezTo>
                  <a:cubicBezTo>
                    <a:pt x="99430" y="34342"/>
                    <a:pt x="96779" y="31700"/>
                    <a:pt x="96779" y="27738"/>
                  </a:cubicBezTo>
                  <a:cubicBezTo>
                    <a:pt x="96779" y="25096"/>
                    <a:pt x="99430" y="22454"/>
                    <a:pt x="102082" y="22454"/>
                  </a:cubicBezTo>
                  <a:cubicBezTo>
                    <a:pt x="102082" y="22454"/>
                    <a:pt x="102082" y="22454"/>
                    <a:pt x="119316" y="22454"/>
                  </a:cubicBezTo>
                  <a:cubicBezTo>
                    <a:pt x="119316" y="22454"/>
                    <a:pt x="119316" y="22454"/>
                    <a:pt x="119316" y="5283"/>
                  </a:cubicBezTo>
                  <a:cubicBezTo>
                    <a:pt x="119316" y="2641"/>
                    <a:pt x="121968" y="0"/>
                    <a:pt x="124619" y="0"/>
                  </a:cubicBezTo>
                  <a:close/>
                </a:path>
              </a:pathLst>
            </a:custGeom>
            <a:solidFill>
              <a:schemeClr val="bg1"/>
            </a:solidFill>
            <a:ln>
              <a:noFill/>
            </a:ln>
          </p:spPr>
          <p:txBody>
            <a:bodyPr anchor="ctr"/>
            <a:lstStyle/>
            <a:p>
              <a:pPr algn="ctr"/>
              <a:endParaRPr/>
            </a:p>
          </p:txBody>
        </p:sp>
        <p:sp>
          <p:nvSpPr>
            <p:cNvPr id="28" name="任意多边形: 形状 27">
              <a:extLst>
                <a:ext uri="{FF2B5EF4-FFF2-40B4-BE49-F238E27FC236}">
                  <a16:creationId xmlns:a16="http://schemas.microsoft.com/office/drawing/2014/main" id="{1D39B024-D2E4-4971-8277-2176162B25C3}"/>
                </a:ext>
              </a:extLst>
            </p:cNvPr>
            <p:cNvSpPr>
              <a:spLocks/>
            </p:cNvSpPr>
            <p:nvPr/>
          </p:nvSpPr>
          <p:spPr bwMode="auto">
            <a:xfrm>
              <a:off x="6452088" y="3708496"/>
              <a:ext cx="312734" cy="312734"/>
            </a:xfrm>
            <a:custGeom>
              <a:avLst/>
              <a:gdLst>
                <a:gd name="connsiteX0" fmla="*/ 163513 w 334963"/>
                <a:gd name="connsiteY0" fmla="*/ 311150 h 334963"/>
                <a:gd name="connsiteX1" fmla="*/ 167481 w 334963"/>
                <a:gd name="connsiteY1" fmla="*/ 311150 h 334963"/>
                <a:gd name="connsiteX2" fmla="*/ 171450 w 334963"/>
                <a:gd name="connsiteY2" fmla="*/ 311150 h 334963"/>
                <a:gd name="connsiteX3" fmla="*/ 156898 w 334963"/>
                <a:gd name="connsiteY3" fmla="*/ 332317 h 334963"/>
                <a:gd name="connsiteX4" fmla="*/ 155575 w 334963"/>
                <a:gd name="connsiteY4" fmla="*/ 334963 h 334963"/>
                <a:gd name="connsiteX5" fmla="*/ 147637 w 334963"/>
                <a:gd name="connsiteY5" fmla="*/ 333640 h 334963"/>
                <a:gd name="connsiteX6" fmla="*/ 163513 w 334963"/>
                <a:gd name="connsiteY6" fmla="*/ 311150 h 334963"/>
                <a:gd name="connsiteX7" fmla="*/ 192088 w 334963"/>
                <a:gd name="connsiteY7" fmla="*/ 309562 h 334963"/>
                <a:gd name="connsiteX8" fmla="*/ 175895 w 334963"/>
                <a:gd name="connsiteY8" fmla="*/ 332289 h 334963"/>
                <a:gd name="connsiteX9" fmla="*/ 174546 w 334963"/>
                <a:gd name="connsiteY9" fmla="*/ 334962 h 334963"/>
                <a:gd name="connsiteX10" fmla="*/ 167799 w 334963"/>
                <a:gd name="connsiteY10" fmla="*/ 334962 h 334963"/>
                <a:gd name="connsiteX11" fmla="*/ 165100 w 334963"/>
                <a:gd name="connsiteY11" fmla="*/ 334962 h 334963"/>
                <a:gd name="connsiteX12" fmla="*/ 182642 w 334963"/>
                <a:gd name="connsiteY12" fmla="*/ 310899 h 334963"/>
                <a:gd name="connsiteX13" fmla="*/ 192088 w 334963"/>
                <a:gd name="connsiteY13" fmla="*/ 309562 h 334963"/>
                <a:gd name="connsiteX14" fmla="*/ 146984 w 334963"/>
                <a:gd name="connsiteY14" fmla="*/ 309562 h 334963"/>
                <a:gd name="connsiteX15" fmla="*/ 153988 w 334963"/>
                <a:gd name="connsiteY15" fmla="*/ 310870 h 334963"/>
                <a:gd name="connsiteX16" fmla="*/ 138580 w 334963"/>
                <a:gd name="connsiteY16" fmla="*/ 331787 h 334963"/>
                <a:gd name="connsiteX17" fmla="*/ 130175 w 334963"/>
                <a:gd name="connsiteY17" fmla="*/ 330480 h 334963"/>
                <a:gd name="connsiteX18" fmla="*/ 131167 w 334963"/>
                <a:gd name="connsiteY18" fmla="*/ 307975 h 334963"/>
                <a:gd name="connsiteX19" fmla="*/ 138112 w 334963"/>
                <a:gd name="connsiteY19" fmla="*/ 309265 h 334963"/>
                <a:gd name="connsiteX20" fmla="*/ 122832 w 334963"/>
                <a:gd name="connsiteY20" fmla="*/ 328613 h 334963"/>
                <a:gd name="connsiteX21" fmla="*/ 115887 w 334963"/>
                <a:gd name="connsiteY21" fmla="*/ 327323 h 334963"/>
                <a:gd name="connsiteX22" fmla="*/ 214313 w 334963"/>
                <a:gd name="connsiteY22" fmla="*/ 304800 h 334963"/>
                <a:gd name="connsiteX23" fmla="*/ 194642 w 334963"/>
                <a:gd name="connsiteY23" fmla="*/ 332076 h 334963"/>
                <a:gd name="connsiteX24" fmla="*/ 193330 w 334963"/>
                <a:gd name="connsiteY24" fmla="*/ 332076 h 334963"/>
                <a:gd name="connsiteX25" fmla="*/ 184150 w 334963"/>
                <a:gd name="connsiteY25" fmla="*/ 333375 h 334963"/>
                <a:gd name="connsiteX26" fmla="*/ 203822 w 334963"/>
                <a:gd name="connsiteY26" fmla="*/ 307397 h 334963"/>
                <a:gd name="connsiteX27" fmla="*/ 214313 w 334963"/>
                <a:gd name="connsiteY27" fmla="*/ 304800 h 334963"/>
                <a:gd name="connsiteX28" fmla="*/ 115358 w 334963"/>
                <a:gd name="connsiteY28" fmla="*/ 301625 h 334963"/>
                <a:gd name="connsiteX29" fmla="*/ 122238 w 334963"/>
                <a:gd name="connsiteY29" fmla="*/ 304239 h 334963"/>
                <a:gd name="connsiteX30" fmla="*/ 108479 w 334963"/>
                <a:gd name="connsiteY30" fmla="*/ 323850 h 334963"/>
                <a:gd name="connsiteX31" fmla="*/ 101600 w 334963"/>
                <a:gd name="connsiteY31" fmla="*/ 321236 h 334963"/>
                <a:gd name="connsiteX32" fmla="*/ 115358 w 334963"/>
                <a:gd name="connsiteY32" fmla="*/ 301625 h 334963"/>
                <a:gd name="connsiteX33" fmla="*/ 167482 w 334963"/>
                <a:gd name="connsiteY33" fmla="*/ 109537 h 334963"/>
                <a:gd name="connsiteX34" fmla="*/ 167482 w 334963"/>
                <a:gd name="connsiteY34" fmla="*/ 139754 h 334963"/>
                <a:gd name="connsiteX35" fmla="*/ 187141 w 334963"/>
                <a:gd name="connsiteY35" fmla="*/ 147637 h 334963"/>
                <a:gd name="connsiteX36" fmla="*/ 200247 w 334963"/>
                <a:gd name="connsiteY36" fmla="*/ 134499 h 334963"/>
                <a:gd name="connsiteX37" fmla="*/ 213353 w 334963"/>
                <a:gd name="connsiteY37" fmla="*/ 167344 h 334963"/>
                <a:gd name="connsiteX38" fmla="*/ 200247 w 334963"/>
                <a:gd name="connsiteY38" fmla="*/ 201502 h 334963"/>
                <a:gd name="connsiteX39" fmla="*/ 185830 w 334963"/>
                <a:gd name="connsiteY39" fmla="*/ 187051 h 334963"/>
                <a:gd name="connsiteX40" fmla="*/ 167482 w 334963"/>
                <a:gd name="connsiteY40" fmla="*/ 193620 h 334963"/>
                <a:gd name="connsiteX41" fmla="*/ 139959 w 334963"/>
                <a:gd name="connsiteY41" fmla="*/ 166030 h 334963"/>
                <a:gd name="connsiteX42" fmla="*/ 111125 w 334963"/>
                <a:gd name="connsiteY42" fmla="*/ 166030 h 334963"/>
                <a:gd name="connsiteX43" fmla="*/ 167482 w 334963"/>
                <a:gd name="connsiteY43" fmla="*/ 223837 h 334963"/>
                <a:gd name="connsiteX44" fmla="*/ 223838 w 334963"/>
                <a:gd name="connsiteY44" fmla="*/ 166030 h 334963"/>
                <a:gd name="connsiteX45" fmla="*/ 167482 w 334963"/>
                <a:gd name="connsiteY45" fmla="*/ 109537 h 334963"/>
                <a:gd name="connsiteX46" fmla="*/ 167728 w 334963"/>
                <a:gd name="connsiteY46" fmla="*/ 87312 h 334963"/>
                <a:gd name="connsiteX47" fmla="*/ 167728 w 334963"/>
                <a:gd name="connsiteY47" fmla="*/ 92576 h 334963"/>
                <a:gd name="connsiteX48" fmla="*/ 241300 w 334963"/>
                <a:gd name="connsiteY48" fmla="*/ 166280 h 334963"/>
                <a:gd name="connsiteX49" fmla="*/ 167728 w 334963"/>
                <a:gd name="connsiteY49" fmla="*/ 241300 h 334963"/>
                <a:gd name="connsiteX50" fmla="*/ 92841 w 334963"/>
                <a:gd name="connsiteY50" fmla="*/ 166280 h 334963"/>
                <a:gd name="connsiteX51" fmla="*/ 88900 w 334963"/>
                <a:gd name="connsiteY51" fmla="*/ 166280 h 334963"/>
                <a:gd name="connsiteX52" fmla="*/ 167728 w 334963"/>
                <a:gd name="connsiteY52" fmla="*/ 87312 h 334963"/>
                <a:gd name="connsiteX53" fmla="*/ 168275 w 334963"/>
                <a:gd name="connsiteY53" fmla="*/ 71437 h 334963"/>
                <a:gd name="connsiteX54" fmla="*/ 263525 w 334963"/>
                <a:gd name="connsiteY54" fmla="*/ 166030 h 334963"/>
                <a:gd name="connsiteX55" fmla="*/ 168275 w 334963"/>
                <a:gd name="connsiteY55" fmla="*/ 261937 h 334963"/>
                <a:gd name="connsiteX56" fmla="*/ 168275 w 334963"/>
                <a:gd name="connsiteY56" fmla="*/ 256682 h 334963"/>
                <a:gd name="connsiteX57" fmla="*/ 258234 w 334963"/>
                <a:gd name="connsiteY57" fmla="*/ 166030 h 334963"/>
                <a:gd name="connsiteX58" fmla="*/ 168275 w 334963"/>
                <a:gd name="connsiteY58" fmla="*/ 76692 h 334963"/>
                <a:gd name="connsiteX59" fmla="*/ 168275 w 334963"/>
                <a:gd name="connsiteY59" fmla="*/ 71437 h 334963"/>
                <a:gd name="connsiteX60" fmla="*/ 170114 w 334963"/>
                <a:gd name="connsiteY60" fmla="*/ 61912 h 334963"/>
                <a:gd name="connsiteX61" fmla="*/ 164849 w 334963"/>
                <a:gd name="connsiteY61" fmla="*/ 64548 h 334963"/>
                <a:gd name="connsiteX62" fmla="*/ 114832 w 334963"/>
                <a:gd name="connsiteY62" fmla="*/ 80363 h 334963"/>
                <a:gd name="connsiteX63" fmla="*/ 109568 w 334963"/>
                <a:gd name="connsiteY63" fmla="*/ 81681 h 334963"/>
                <a:gd name="connsiteX64" fmla="*/ 108251 w 334963"/>
                <a:gd name="connsiteY64" fmla="*/ 80363 h 334963"/>
                <a:gd name="connsiteX65" fmla="*/ 79294 w 334963"/>
                <a:gd name="connsiteY65" fmla="*/ 110675 h 334963"/>
                <a:gd name="connsiteX66" fmla="*/ 77978 w 334963"/>
                <a:gd name="connsiteY66" fmla="*/ 117265 h 334963"/>
                <a:gd name="connsiteX67" fmla="*/ 66132 w 334963"/>
                <a:gd name="connsiteY67" fmla="*/ 166028 h 334963"/>
                <a:gd name="connsiteX68" fmla="*/ 66132 w 334963"/>
                <a:gd name="connsiteY68" fmla="*/ 168664 h 334963"/>
                <a:gd name="connsiteX69" fmla="*/ 63500 w 334963"/>
                <a:gd name="connsiteY69" fmla="*/ 175253 h 334963"/>
                <a:gd name="connsiteX70" fmla="*/ 75346 w 334963"/>
                <a:gd name="connsiteY70" fmla="*/ 214791 h 334963"/>
                <a:gd name="connsiteX71" fmla="*/ 80611 w 334963"/>
                <a:gd name="connsiteY71" fmla="*/ 218745 h 334963"/>
                <a:gd name="connsiteX72" fmla="*/ 117465 w 334963"/>
                <a:gd name="connsiteY72" fmla="*/ 255647 h 334963"/>
                <a:gd name="connsiteX73" fmla="*/ 121413 w 334963"/>
                <a:gd name="connsiteY73" fmla="*/ 260918 h 334963"/>
                <a:gd name="connsiteX74" fmla="*/ 162217 w 334963"/>
                <a:gd name="connsiteY74" fmla="*/ 271462 h 334963"/>
                <a:gd name="connsiteX75" fmla="*/ 168798 w 334963"/>
                <a:gd name="connsiteY75" fmla="*/ 268826 h 334963"/>
                <a:gd name="connsiteX76" fmla="*/ 218814 w 334963"/>
                <a:gd name="connsiteY76" fmla="*/ 254329 h 334963"/>
                <a:gd name="connsiteX77" fmla="*/ 225395 w 334963"/>
                <a:gd name="connsiteY77" fmla="*/ 253011 h 334963"/>
                <a:gd name="connsiteX78" fmla="*/ 254352 w 334963"/>
                <a:gd name="connsiteY78" fmla="*/ 224016 h 334963"/>
                <a:gd name="connsiteX79" fmla="*/ 255669 w 334963"/>
                <a:gd name="connsiteY79" fmla="*/ 217427 h 334963"/>
                <a:gd name="connsiteX80" fmla="*/ 268831 w 334963"/>
                <a:gd name="connsiteY80" fmla="*/ 166028 h 334963"/>
                <a:gd name="connsiteX81" fmla="*/ 271463 w 334963"/>
                <a:gd name="connsiteY81" fmla="*/ 160756 h 334963"/>
                <a:gd name="connsiteX82" fmla="*/ 170114 w 334963"/>
                <a:gd name="connsiteY82" fmla="*/ 61912 h 334963"/>
                <a:gd name="connsiteX83" fmla="*/ 163539 w 334963"/>
                <a:gd name="connsiteY83" fmla="*/ 47625 h 334963"/>
                <a:gd name="connsiteX84" fmla="*/ 170109 w 334963"/>
                <a:gd name="connsiteY84" fmla="*/ 51572 h 334963"/>
                <a:gd name="connsiteX85" fmla="*/ 283122 w 334963"/>
                <a:gd name="connsiteY85" fmla="*/ 159451 h 334963"/>
                <a:gd name="connsiteX86" fmla="*/ 285750 w 334963"/>
                <a:gd name="connsiteY86" fmla="*/ 166029 h 334963"/>
                <a:gd name="connsiteX87" fmla="*/ 269981 w 334963"/>
                <a:gd name="connsiteY87" fmla="*/ 225232 h 334963"/>
                <a:gd name="connsiteX88" fmla="*/ 264725 w 334963"/>
                <a:gd name="connsiteY88" fmla="*/ 229179 h 334963"/>
                <a:gd name="connsiteX89" fmla="*/ 231872 w 334963"/>
                <a:gd name="connsiteY89" fmla="*/ 263384 h 334963"/>
                <a:gd name="connsiteX90" fmla="*/ 227930 w 334963"/>
                <a:gd name="connsiteY90" fmla="*/ 268647 h 334963"/>
                <a:gd name="connsiteX91" fmla="*/ 168795 w 334963"/>
                <a:gd name="connsiteY91" fmla="*/ 285750 h 334963"/>
                <a:gd name="connsiteX92" fmla="*/ 162225 w 334963"/>
                <a:gd name="connsiteY92" fmla="*/ 281803 h 334963"/>
                <a:gd name="connsiteX93" fmla="*/ 116231 w 334963"/>
                <a:gd name="connsiteY93" fmla="*/ 271278 h 334963"/>
                <a:gd name="connsiteX94" fmla="*/ 113603 w 334963"/>
                <a:gd name="connsiteY94" fmla="*/ 271278 h 334963"/>
                <a:gd name="connsiteX95" fmla="*/ 109660 w 334963"/>
                <a:gd name="connsiteY95" fmla="*/ 269962 h 334963"/>
                <a:gd name="connsiteX96" fmla="*/ 66295 w 334963"/>
                <a:gd name="connsiteY96" fmla="*/ 227863 h 334963"/>
                <a:gd name="connsiteX97" fmla="*/ 64981 w 334963"/>
                <a:gd name="connsiteY97" fmla="*/ 219969 h 334963"/>
                <a:gd name="connsiteX98" fmla="*/ 51840 w 334963"/>
                <a:gd name="connsiteY98" fmla="*/ 175239 h 334963"/>
                <a:gd name="connsiteX99" fmla="*/ 49212 w 334963"/>
                <a:gd name="connsiteY99" fmla="*/ 168661 h 334963"/>
                <a:gd name="connsiteX100" fmla="*/ 49212 w 334963"/>
                <a:gd name="connsiteY100" fmla="*/ 166029 h 334963"/>
                <a:gd name="connsiteX101" fmla="*/ 63667 w 334963"/>
                <a:gd name="connsiteY101" fmla="*/ 109458 h 334963"/>
                <a:gd name="connsiteX102" fmla="*/ 68923 w 334963"/>
                <a:gd name="connsiteY102" fmla="*/ 105511 h 334963"/>
                <a:gd name="connsiteX103" fmla="*/ 101776 w 334963"/>
                <a:gd name="connsiteY103" fmla="*/ 71306 h 334963"/>
                <a:gd name="connsiteX104" fmla="*/ 105718 w 334963"/>
                <a:gd name="connsiteY104" fmla="*/ 64728 h 334963"/>
                <a:gd name="connsiteX105" fmla="*/ 163539 w 334963"/>
                <a:gd name="connsiteY105" fmla="*/ 47625 h 334963"/>
                <a:gd name="connsiteX106" fmla="*/ 167482 w 334963"/>
                <a:gd name="connsiteY106" fmla="*/ 0 h 334963"/>
                <a:gd name="connsiteX107" fmla="*/ 334963 w 334963"/>
                <a:gd name="connsiteY107" fmla="*/ 167210 h 334963"/>
                <a:gd name="connsiteX108" fmla="*/ 276938 w 334963"/>
                <a:gd name="connsiteY108" fmla="*/ 294922 h 334963"/>
                <a:gd name="connsiteX109" fmla="*/ 274301 w 334963"/>
                <a:gd name="connsiteY109" fmla="*/ 296239 h 334963"/>
                <a:gd name="connsiteX110" fmla="*/ 272982 w 334963"/>
                <a:gd name="connsiteY110" fmla="*/ 298872 h 334963"/>
                <a:gd name="connsiteX111" fmla="*/ 255838 w 334963"/>
                <a:gd name="connsiteY111" fmla="*/ 310722 h 334963"/>
                <a:gd name="connsiteX112" fmla="*/ 261113 w 334963"/>
                <a:gd name="connsiteY112" fmla="*/ 302822 h 334963"/>
                <a:gd name="connsiteX113" fmla="*/ 261113 w 334963"/>
                <a:gd name="connsiteY113" fmla="*/ 296239 h 334963"/>
                <a:gd name="connsiteX114" fmla="*/ 255838 w 334963"/>
                <a:gd name="connsiteY114" fmla="*/ 296239 h 334963"/>
                <a:gd name="connsiteX115" fmla="*/ 240013 w 334963"/>
                <a:gd name="connsiteY115" fmla="*/ 319939 h 334963"/>
                <a:gd name="connsiteX116" fmla="*/ 228144 w 334963"/>
                <a:gd name="connsiteY116" fmla="*/ 323889 h 334963"/>
                <a:gd name="connsiteX117" fmla="*/ 242651 w 334963"/>
                <a:gd name="connsiteY117" fmla="*/ 302822 h 334963"/>
                <a:gd name="connsiteX118" fmla="*/ 242651 w 334963"/>
                <a:gd name="connsiteY118" fmla="*/ 296239 h 334963"/>
                <a:gd name="connsiteX119" fmla="*/ 237376 w 334963"/>
                <a:gd name="connsiteY119" fmla="*/ 296239 h 334963"/>
                <a:gd name="connsiteX120" fmla="*/ 214957 w 334963"/>
                <a:gd name="connsiteY120" fmla="*/ 329155 h 334963"/>
                <a:gd name="connsiteX121" fmla="*/ 204407 w 334963"/>
                <a:gd name="connsiteY121" fmla="*/ 331788 h 334963"/>
                <a:gd name="connsiteX122" fmla="*/ 224188 w 334963"/>
                <a:gd name="connsiteY122" fmla="*/ 302822 h 334963"/>
                <a:gd name="connsiteX123" fmla="*/ 225507 w 334963"/>
                <a:gd name="connsiteY123" fmla="*/ 300189 h 334963"/>
                <a:gd name="connsiteX124" fmla="*/ 312544 w 334963"/>
                <a:gd name="connsiteY124" fmla="*/ 167210 h 334963"/>
                <a:gd name="connsiteX125" fmla="*/ 167482 w 334963"/>
                <a:gd name="connsiteY125" fmla="*/ 22382 h 334963"/>
                <a:gd name="connsiteX126" fmla="*/ 22419 w 334963"/>
                <a:gd name="connsiteY126" fmla="*/ 167210 h 334963"/>
                <a:gd name="connsiteX127" fmla="*/ 108137 w 334963"/>
                <a:gd name="connsiteY127" fmla="*/ 300189 h 334963"/>
                <a:gd name="connsiteX128" fmla="*/ 93631 w 334963"/>
                <a:gd name="connsiteY128" fmla="*/ 318622 h 334963"/>
                <a:gd name="connsiteX129" fmla="*/ 88356 w 334963"/>
                <a:gd name="connsiteY129" fmla="*/ 315989 h 334963"/>
                <a:gd name="connsiteX130" fmla="*/ 96269 w 334963"/>
                <a:gd name="connsiteY130" fmla="*/ 302822 h 334963"/>
                <a:gd name="connsiteX131" fmla="*/ 96269 w 334963"/>
                <a:gd name="connsiteY131" fmla="*/ 296239 h 334963"/>
                <a:gd name="connsiteX132" fmla="*/ 90994 w 334963"/>
                <a:gd name="connsiteY132" fmla="*/ 296239 h 334963"/>
                <a:gd name="connsiteX133" fmla="*/ 80444 w 334963"/>
                <a:gd name="connsiteY133" fmla="*/ 312039 h 334963"/>
                <a:gd name="connsiteX134" fmla="*/ 75169 w 334963"/>
                <a:gd name="connsiteY134" fmla="*/ 308089 h 334963"/>
                <a:gd name="connsiteX135" fmla="*/ 79125 w 334963"/>
                <a:gd name="connsiteY135" fmla="*/ 302822 h 334963"/>
                <a:gd name="connsiteX136" fmla="*/ 77806 w 334963"/>
                <a:gd name="connsiteY136" fmla="*/ 296239 h 334963"/>
                <a:gd name="connsiteX137" fmla="*/ 73850 w 334963"/>
                <a:gd name="connsiteY137" fmla="*/ 296239 h 334963"/>
                <a:gd name="connsiteX138" fmla="*/ 68575 w 334963"/>
                <a:gd name="connsiteY138" fmla="*/ 302822 h 334963"/>
                <a:gd name="connsiteX139" fmla="*/ 60662 w 334963"/>
                <a:gd name="connsiteY139" fmla="*/ 297556 h 334963"/>
                <a:gd name="connsiteX140" fmla="*/ 60662 w 334963"/>
                <a:gd name="connsiteY140" fmla="*/ 296239 h 334963"/>
                <a:gd name="connsiteX141" fmla="*/ 58025 w 334963"/>
                <a:gd name="connsiteY141" fmla="*/ 294922 h 334963"/>
                <a:gd name="connsiteX142" fmla="*/ 0 w 334963"/>
                <a:gd name="connsiteY142" fmla="*/ 167210 h 334963"/>
                <a:gd name="connsiteX143" fmla="*/ 167482 w 334963"/>
                <a:gd name="connsiteY143" fmla="*/ 0 h 334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334963" h="334963">
                  <a:moveTo>
                    <a:pt x="163513" y="311150"/>
                  </a:moveTo>
                  <a:cubicBezTo>
                    <a:pt x="164836" y="311150"/>
                    <a:pt x="166158" y="311150"/>
                    <a:pt x="167481" y="311150"/>
                  </a:cubicBezTo>
                  <a:cubicBezTo>
                    <a:pt x="168804" y="311150"/>
                    <a:pt x="170127" y="311150"/>
                    <a:pt x="171450" y="311150"/>
                  </a:cubicBezTo>
                  <a:cubicBezTo>
                    <a:pt x="171450" y="311150"/>
                    <a:pt x="171450" y="311150"/>
                    <a:pt x="156898" y="332317"/>
                  </a:cubicBezTo>
                  <a:cubicBezTo>
                    <a:pt x="155575" y="332317"/>
                    <a:pt x="155575" y="333640"/>
                    <a:pt x="155575" y="334963"/>
                  </a:cubicBezTo>
                  <a:cubicBezTo>
                    <a:pt x="152929" y="333640"/>
                    <a:pt x="150283" y="333640"/>
                    <a:pt x="147637" y="333640"/>
                  </a:cubicBezTo>
                  <a:cubicBezTo>
                    <a:pt x="147637" y="333640"/>
                    <a:pt x="147637" y="333640"/>
                    <a:pt x="163513" y="311150"/>
                  </a:cubicBezTo>
                  <a:close/>
                  <a:moveTo>
                    <a:pt x="192088" y="309562"/>
                  </a:moveTo>
                  <a:cubicBezTo>
                    <a:pt x="192088" y="309562"/>
                    <a:pt x="192088" y="309562"/>
                    <a:pt x="175895" y="332289"/>
                  </a:cubicBezTo>
                  <a:cubicBezTo>
                    <a:pt x="174546" y="332289"/>
                    <a:pt x="174546" y="333625"/>
                    <a:pt x="174546" y="334962"/>
                  </a:cubicBezTo>
                  <a:cubicBezTo>
                    <a:pt x="171847" y="334962"/>
                    <a:pt x="170498" y="334962"/>
                    <a:pt x="167799" y="334962"/>
                  </a:cubicBezTo>
                  <a:cubicBezTo>
                    <a:pt x="166450" y="334962"/>
                    <a:pt x="166450" y="334962"/>
                    <a:pt x="165100" y="334962"/>
                  </a:cubicBezTo>
                  <a:cubicBezTo>
                    <a:pt x="165100" y="334962"/>
                    <a:pt x="165100" y="334962"/>
                    <a:pt x="182642" y="310899"/>
                  </a:cubicBezTo>
                  <a:cubicBezTo>
                    <a:pt x="185341" y="310899"/>
                    <a:pt x="188040" y="309562"/>
                    <a:pt x="192088" y="309562"/>
                  </a:cubicBezTo>
                  <a:close/>
                  <a:moveTo>
                    <a:pt x="146984" y="309562"/>
                  </a:moveTo>
                  <a:cubicBezTo>
                    <a:pt x="148385" y="310870"/>
                    <a:pt x="151187" y="310870"/>
                    <a:pt x="153988" y="310870"/>
                  </a:cubicBezTo>
                  <a:cubicBezTo>
                    <a:pt x="153988" y="310870"/>
                    <a:pt x="153988" y="310870"/>
                    <a:pt x="138580" y="331787"/>
                  </a:cubicBezTo>
                  <a:cubicBezTo>
                    <a:pt x="135778" y="331787"/>
                    <a:pt x="132977" y="330480"/>
                    <a:pt x="130175" y="330480"/>
                  </a:cubicBezTo>
                  <a:close/>
                  <a:moveTo>
                    <a:pt x="131167" y="307975"/>
                  </a:moveTo>
                  <a:cubicBezTo>
                    <a:pt x="132556" y="307975"/>
                    <a:pt x="135334" y="309265"/>
                    <a:pt x="138112" y="309265"/>
                  </a:cubicBezTo>
                  <a:cubicBezTo>
                    <a:pt x="138112" y="309265"/>
                    <a:pt x="138112" y="309265"/>
                    <a:pt x="122832" y="328613"/>
                  </a:cubicBezTo>
                  <a:cubicBezTo>
                    <a:pt x="120054" y="328613"/>
                    <a:pt x="118665" y="327323"/>
                    <a:pt x="115887" y="327323"/>
                  </a:cubicBezTo>
                  <a:close/>
                  <a:moveTo>
                    <a:pt x="214313" y="304800"/>
                  </a:moveTo>
                  <a:cubicBezTo>
                    <a:pt x="214313" y="304800"/>
                    <a:pt x="214313" y="304800"/>
                    <a:pt x="194642" y="332076"/>
                  </a:cubicBezTo>
                  <a:cubicBezTo>
                    <a:pt x="193330" y="332076"/>
                    <a:pt x="193330" y="332076"/>
                    <a:pt x="193330" y="332076"/>
                  </a:cubicBezTo>
                  <a:cubicBezTo>
                    <a:pt x="190707" y="333375"/>
                    <a:pt x="188085" y="333375"/>
                    <a:pt x="184150" y="333375"/>
                  </a:cubicBezTo>
                  <a:cubicBezTo>
                    <a:pt x="184150" y="333375"/>
                    <a:pt x="184150" y="333375"/>
                    <a:pt x="203822" y="307397"/>
                  </a:cubicBezTo>
                  <a:cubicBezTo>
                    <a:pt x="206445" y="307397"/>
                    <a:pt x="210379" y="306099"/>
                    <a:pt x="214313" y="304800"/>
                  </a:cubicBezTo>
                  <a:close/>
                  <a:moveTo>
                    <a:pt x="115358" y="301625"/>
                  </a:moveTo>
                  <a:cubicBezTo>
                    <a:pt x="118110" y="302932"/>
                    <a:pt x="120862" y="302932"/>
                    <a:pt x="122238" y="304239"/>
                  </a:cubicBezTo>
                  <a:cubicBezTo>
                    <a:pt x="122238" y="304239"/>
                    <a:pt x="122238" y="304239"/>
                    <a:pt x="108479" y="323850"/>
                  </a:cubicBezTo>
                  <a:cubicBezTo>
                    <a:pt x="105727" y="322543"/>
                    <a:pt x="102976" y="321236"/>
                    <a:pt x="101600" y="321236"/>
                  </a:cubicBezTo>
                  <a:cubicBezTo>
                    <a:pt x="101600" y="321236"/>
                    <a:pt x="101600" y="321236"/>
                    <a:pt x="115358" y="301625"/>
                  </a:cubicBezTo>
                  <a:close/>
                  <a:moveTo>
                    <a:pt x="167482" y="109537"/>
                  </a:moveTo>
                  <a:cubicBezTo>
                    <a:pt x="167482" y="109537"/>
                    <a:pt x="167482" y="109537"/>
                    <a:pt x="167482" y="139754"/>
                  </a:cubicBezTo>
                  <a:cubicBezTo>
                    <a:pt x="175345" y="139754"/>
                    <a:pt x="181899" y="142382"/>
                    <a:pt x="187141" y="147637"/>
                  </a:cubicBezTo>
                  <a:cubicBezTo>
                    <a:pt x="187141" y="147637"/>
                    <a:pt x="187141" y="147637"/>
                    <a:pt x="200247" y="134499"/>
                  </a:cubicBezTo>
                  <a:cubicBezTo>
                    <a:pt x="209421" y="143695"/>
                    <a:pt x="213353" y="155520"/>
                    <a:pt x="213353" y="167344"/>
                  </a:cubicBezTo>
                  <a:cubicBezTo>
                    <a:pt x="213353" y="179168"/>
                    <a:pt x="209421" y="192306"/>
                    <a:pt x="200247" y="201502"/>
                  </a:cubicBezTo>
                  <a:cubicBezTo>
                    <a:pt x="200247" y="201502"/>
                    <a:pt x="200247" y="201502"/>
                    <a:pt x="185830" y="187051"/>
                  </a:cubicBezTo>
                  <a:cubicBezTo>
                    <a:pt x="180588" y="190992"/>
                    <a:pt x="174035" y="193620"/>
                    <a:pt x="167482" y="193620"/>
                  </a:cubicBezTo>
                  <a:cubicBezTo>
                    <a:pt x="153065" y="193620"/>
                    <a:pt x="139959" y="181795"/>
                    <a:pt x="139959" y="166030"/>
                  </a:cubicBezTo>
                  <a:lnTo>
                    <a:pt x="111125" y="166030"/>
                  </a:lnTo>
                  <a:cubicBezTo>
                    <a:pt x="111125" y="197561"/>
                    <a:pt x="136027" y="223837"/>
                    <a:pt x="167482" y="223837"/>
                  </a:cubicBezTo>
                  <a:cubicBezTo>
                    <a:pt x="198937" y="223837"/>
                    <a:pt x="223838" y="197561"/>
                    <a:pt x="223838" y="166030"/>
                  </a:cubicBezTo>
                  <a:cubicBezTo>
                    <a:pt x="223838" y="135813"/>
                    <a:pt x="198937" y="109537"/>
                    <a:pt x="167482" y="109537"/>
                  </a:cubicBezTo>
                  <a:close/>
                  <a:moveTo>
                    <a:pt x="167728" y="87312"/>
                  </a:moveTo>
                  <a:cubicBezTo>
                    <a:pt x="167728" y="87312"/>
                    <a:pt x="167728" y="87312"/>
                    <a:pt x="167728" y="92576"/>
                  </a:cubicBezTo>
                  <a:cubicBezTo>
                    <a:pt x="208455" y="92576"/>
                    <a:pt x="241300" y="125480"/>
                    <a:pt x="241300" y="166280"/>
                  </a:cubicBezTo>
                  <a:cubicBezTo>
                    <a:pt x="241300" y="208396"/>
                    <a:pt x="208455" y="241300"/>
                    <a:pt x="167728" y="241300"/>
                  </a:cubicBezTo>
                  <a:cubicBezTo>
                    <a:pt x="127000" y="241300"/>
                    <a:pt x="92841" y="208396"/>
                    <a:pt x="92841" y="166280"/>
                  </a:cubicBezTo>
                  <a:cubicBezTo>
                    <a:pt x="92841" y="166280"/>
                    <a:pt x="92841" y="166280"/>
                    <a:pt x="88900" y="166280"/>
                  </a:cubicBezTo>
                  <a:cubicBezTo>
                    <a:pt x="88900" y="122847"/>
                    <a:pt x="124372" y="87312"/>
                    <a:pt x="167728" y="87312"/>
                  </a:cubicBezTo>
                  <a:close/>
                  <a:moveTo>
                    <a:pt x="168275" y="71437"/>
                  </a:moveTo>
                  <a:cubicBezTo>
                    <a:pt x="221192" y="71437"/>
                    <a:pt x="263525" y="114792"/>
                    <a:pt x="263525" y="166030"/>
                  </a:cubicBezTo>
                  <a:cubicBezTo>
                    <a:pt x="263525" y="218582"/>
                    <a:pt x="221192" y="261937"/>
                    <a:pt x="168275" y="261937"/>
                  </a:cubicBezTo>
                  <a:cubicBezTo>
                    <a:pt x="168275" y="261937"/>
                    <a:pt x="168275" y="261937"/>
                    <a:pt x="168275" y="256682"/>
                  </a:cubicBezTo>
                  <a:cubicBezTo>
                    <a:pt x="218546" y="256682"/>
                    <a:pt x="258234" y="215954"/>
                    <a:pt x="258234" y="166030"/>
                  </a:cubicBezTo>
                  <a:cubicBezTo>
                    <a:pt x="258234" y="117420"/>
                    <a:pt x="218546" y="76692"/>
                    <a:pt x="168275" y="76692"/>
                  </a:cubicBezTo>
                  <a:cubicBezTo>
                    <a:pt x="168275" y="76692"/>
                    <a:pt x="168275" y="76692"/>
                    <a:pt x="168275" y="71437"/>
                  </a:cubicBezTo>
                  <a:close/>
                  <a:moveTo>
                    <a:pt x="170114" y="61912"/>
                  </a:moveTo>
                  <a:cubicBezTo>
                    <a:pt x="168798" y="63230"/>
                    <a:pt x="167482" y="64548"/>
                    <a:pt x="164849" y="64548"/>
                  </a:cubicBezTo>
                  <a:cubicBezTo>
                    <a:pt x="146422" y="65866"/>
                    <a:pt x="129311" y="71137"/>
                    <a:pt x="114832" y="80363"/>
                  </a:cubicBezTo>
                  <a:cubicBezTo>
                    <a:pt x="113516" y="80363"/>
                    <a:pt x="110884" y="81681"/>
                    <a:pt x="109568" y="81681"/>
                  </a:cubicBezTo>
                  <a:cubicBezTo>
                    <a:pt x="109568" y="81681"/>
                    <a:pt x="108251" y="81681"/>
                    <a:pt x="108251" y="80363"/>
                  </a:cubicBezTo>
                  <a:cubicBezTo>
                    <a:pt x="96405" y="89588"/>
                    <a:pt x="87192" y="98814"/>
                    <a:pt x="79294" y="110675"/>
                  </a:cubicBezTo>
                  <a:cubicBezTo>
                    <a:pt x="79294" y="113311"/>
                    <a:pt x="79294" y="115947"/>
                    <a:pt x="77978" y="117265"/>
                  </a:cubicBezTo>
                  <a:cubicBezTo>
                    <a:pt x="70081" y="133080"/>
                    <a:pt x="66132" y="148895"/>
                    <a:pt x="66132" y="166028"/>
                  </a:cubicBezTo>
                  <a:cubicBezTo>
                    <a:pt x="66132" y="166028"/>
                    <a:pt x="66132" y="166028"/>
                    <a:pt x="66132" y="168664"/>
                  </a:cubicBezTo>
                  <a:cubicBezTo>
                    <a:pt x="66132" y="171299"/>
                    <a:pt x="64816" y="172617"/>
                    <a:pt x="63500" y="175253"/>
                  </a:cubicBezTo>
                  <a:cubicBezTo>
                    <a:pt x="64816" y="189750"/>
                    <a:pt x="68765" y="202930"/>
                    <a:pt x="75346" y="214791"/>
                  </a:cubicBezTo>
                  <a:cubicBezTo>
                    <a:pt x="76662" y="216109"/>
                    <a:pt x="79294" y="217427"/>
                    <a:pt x="80611" y="218745"/>
                  </a:cubicBezTo>
                  <a:cubicBezTo>
                    <a:pt x="89824" y="234560"/>
                    <a:pt x="102986" y="246421"/>
                    <a:pt x="117465" y="255647"/>
                  </a:cubicBezTo>
                  <a:cubicBezTo>
                    <a:pt x="120097" y="256965"/>
                    <a:pt x="121413" y="258283"/>
                    <a:pt x="121413" y="260918"/>
                  </a:cubicBezTo>
                  <a:cubicBezTo>
                    <a:pt x="134576" y="266190"/>
                    <a:pt x="147738" y="270144"/>
                    <a:pt x="162217" y="271462"/>
                  </a:cubicBezTo>
                  <a:cubicBezTo>
                    <a:pt x="163533" y="268826"/>
                    <a:pt x="166166" y="268826"/>
                    <a:pt x="168798" y="268826"/>
                  </a:cubicBezTo>
                  <a:cubicBezTo>
                    <a:pt x="185909" y="267508"/>
                    <a:pt x="203020" y="263554"/>
                    <a:pt x="218814" y="254329"/>
                  </a:cubicBezTo>
                  <a:cubicBezTo>
                    <a:pt x="221447" y="253011"/>
                    <a:pt x="222763" y="253011"/>
                    <a:pt x="225395" y="253011"/>
                  </a:cubicBezTo>
                  <a:cubicBezTo>
                    <a:pt x="237241" y="245103"/>
                    <a:pt x="246455" y="235878"/>
                    <a:pt x="254352" y="224016"/>
                  </a:cubicBezTo>
                  <a:cubicBezTo>
                    <a:pt x="254352" y="221381"/>
                    <a:pt x="254352" y="218745"/>
                    <a:pt x="255669" y="217427"/>
                  </a:cubicBezTo>
                  <a:cubicBezTo>
                    <a:pt x="264882" y="201612"/>
                    <a:pt x="268831" y="184479"/>
                    <a:pt x="268831" y="166028"/>
                  </a:cubicBezTo>
                  <a:cubicBezTo>
                    <a:pt x="268831" y="164710"/>
                    <a:pt x="270147" y="162074"/>
                    <a:pt x="271463" y="160756"/>
                  </a:cubicBezTo>
                  <a:cubicBezTo>
                    <a:pt x="268831" y="106721"/>
                    <a:pt x="224079" y="63230"/>
                    <a:pt x="170114" y="61912"/>
                  </a:cubicBezTo>
                  <a:close/>
                  <a:moveTo>
                    <a:pt x="163539" y="47625"/>
                  </a:moveTo>
                  <a:cubicBezTo>
                    <a:pt x="166167" y="47625"/>
                    <a:pt x="168795" y="48940"/>
                    <a:pt x="170109" y="51572"/>
                  </a:cubicBezTo>
                  <a:cubicBezTo>
                    <a:pt x="230558" y="52887"/>
                    <a:pt x="279180" y="100249"/>
                    <a:pt x="283122" y="159451"/>
                  </a:cubicBezTo>
                  <a:cubicBezTo>
                    <a:pt x="284436" y="162083"/>
                    <a:pt x="285750" y="163398"/>
                    <a:pt x="285750" y="166029"/>
                  </a:cubicBezTo>
                  <a:cubicBezTo>
                    <a:pt x="285750" y="187079"/>
                    <a:pt x="280494" y="208129"/>
                    <a:pt x="269981" y="225232"/>
                  </a:cubicBezTo>
                  <a:cubicBezTo>
                    <a:pt x="268667" y="227863"/>
                    <a:pt x="267353" y="229179"/>
                    <a:pt x="264725" y="229179"/>
                  </a:cubicBezTo>
                  <a:cubicBezTo>
                    <a:pt x="255526" y="242335"/>
                    <a:pt x="245013" y="254175"/>
                    <a:pt x="231872" y="263384"/>
                  </a:cubicBezTo>
                  <a:cubicBezTo>
                    <a:pt x="230558" y="266016"/>
                    <a:pt x="229244" y="267331"/>
                    <a:pt x="227930" y="268647"/>
                  </a:cubicBezTo>
                  <a:cubicBezTo>
                    <a:pt x="209532" y="279172"/>
                    <a:pt x="189821" y="285750"/>
                    <a:pt x="168795" y="285750"/>
                  </a:cubicBezTo>
                  <a:cubicBezTo>
                    <a:pt x="166167" y="285750"/>
                    <a:pt x="163539" y="284434"/>
                    <a:pt x="162225" y="281803"/>
                  </a:cubicBezTo>
                  <a:cubicBezTo>
                    <a:pt x="146456" y="281803"/>
                    <a:pt x="130686" y="277856"/>
                    <a:pt x="116231" y="271278"/>
                  </a:cubicBezTo>
                  <a:cubicBezTo>
                    <a:pt x="116231" y="271278"/>
                    <a:pt x="114917" y="271278"/>
                    <a:pt x="113603" y="271278"/>
                  </a:cubicBezTo>
                  <a:cubicBezTo>
                    <a:pt x="112289" y="271278"/>
                    <a:pt x="110974" y="271278"/>
                    <a:pt x="109660" y="269962"/>
                  </a:cubicBezTo>
                  <a:cubicBezTo>
                    <a:pt x="91263" y="259438"/>
                    <a:pt x="76808" y="244966"/>
                    <a:pt x="66295" y="227863"/>
                  </a:cubicBezTo>
                  <a:cubicBezTo>
                    <a:pt x="64981" y="225232"/>
                    <a:pt x="63667" y="222601"/>
                    <a:pt x="64981" y="219969"/>
                  </a:cubicBezTo>
                  <a:cubicBezTo>
                    <a:pt x="58410" y="206813"/>
                    <a:pt x="53154" y="191026"/>
                    <a:pt x="51840" y="175239"/>
                  </a:cubicBezTo>
                  <a:cubicBezTo>
                    <a:pt x="50526" y="173923"/>
                    <a:pt x="49212" y="171292"/>
                    <a:pt x="49212" y="168661"/>
                  </a:cubicBezTo>
                  <a:cubicBezTo>
                    <a:pt x="49212" y="168661"/>
                    <a:pt x="49212" y="168661"/>
                    <a:pt x="49212" y="166029"/>
                  </a:cubicBezTo>
                  <a:cubicBezTo>
                    <a:pt x="49212" y="146295"/>
                    <a:pt x="54468" y="126561"/>
                    <a:pt x="63667" y="109458"/>
                  </a:cubicBezTo>
                  <a:cubicBezTo>
                    <a:pt x="64981" y="106827"/>
                    <a:pt x="67609" y="105511"/>
                    <a:pt x="68923" y="105511"/>
                  </a:cubicBezTo>
                  <a:cubicBezTo>
                    <a:pt x="78122" y="92355"/>
                    <a:pt x="88635" y="80515"/>
                    <a:pt x="101776" y="71306"/>
                  </a:cubicBezTo>
                  <a:cubicBezTo>
                    <a:pt x="101776" y="68674"/>
                    <a:pt x="103090" y="67359"/>
                    <a:pt x="105718" y="64728"/>
                  </a:cubicBezTo>
                  <a:cubicBezTo>
                    <a:pt x="122801" y="54203"/>
                    <a:pt x="143827" y="48940"/>
                    <a:pt x="163539" y="47625"/>
                  </a:cubicBezTo>
                  <a:close/>
                  <a:moveTo>
                    <a:pt x="167482" y="0"/>
                  </a:moveTo>
                  <a:cubicBezTo>
                    <a:pt x="259794" y="0"/>
                    <a:pt x="334963" y="75047"/>
                    <a:pt x="334963" y="167210"/>
                  </a:cubicBezTo>
                  <a:cubicBezTo>
                    <a:pt x="334963" y="218559"/>
                    <a:pt x="312544" y="264640"/>
                    <a:pt x="276938" y="294922"/>
                  </a:cubicBezTo>
                  <a:cubicBezTo>
                    <a:pt x="275619" y="294922"/>
                    <a:pt x="275619" y="294922"/>
                    <a:pt x="274301" y="296239"/>
                  </a:cubicBezTo>
                  <a:cubicBezTo>
                    <a:pt x="274301" y="296239"/>
                    <a:pt x="274301" y="296239"/>
                    <a:pt x="272982" y="298872"/>
                  </a:cubicBezTo>
                  <a:cubicBezTo>
                    <a:pt x="267707" y="302822"/>
                    <a:pt x="262432" y="306772"/>
                    <a:pt x="255838" y="310722"/>
                  </a:cubicBezTo>
                  <a:cubicBezTo>
                    <a:pt x="255838" y="310722"/>
                    <a:pt x="255838" y="310722"/>
                    <a:pt x="261113" y="302822"/>
                  </a:cubicBezTo>
                  <a:cubicBezTo>
                    <a:pt x="262432" y="301506"/>
                    <a:pt x="262432" y="297556"/>
                    <a:pt x="261113" y="296239"/>
                  </a:cubicBezTo>
                  <a:cubicBezTo>
                    <a:pt x="259794" y="294922"/>
                    <a:pt x="257157" y="294922"/>
                    <a:pt x="255838" y="296239"/>
                  </a:cubicBezTo>
                  <a:cubicBezTo>
                    <a:pt x="255838" y="296239"/>
                    <a:pt x="255838" y="296239"/>
                    <a:pt x="240013" y="319939"/>
                  </a:cubicBezTo>
                  <a:cubicBezTo>
                    <a:pt x="236057" y="321255"/>
                    <a:pt x="232101" y="322572"/>
                    <a:pt x="228144" y="323889"/>
                  </a:cubicBezTo>
                  <a:cubicBezTo>
                    <a:pt x="228144" y="323889"/>
                    <a:pt x="228144" y="323889"/>
                    <a:pt x="242651" y="302822"/>
                  </a:cubicBezTo>
                  <a:cubicBezTo>
                    <a:pt x="243969" y="301506"/>
                    <a:pt x="243969" y="297556"/>
                    <a:pt x="242651" y="296239"/>
                  </a:cubicBezTo>
                  <a:cubicBezTo>
                    <a:pt x="241332" y="294922"/>
                    <a:pt x="238694" y="294922"/>
                    <a:pt x="237376" y="296239"/>
                  </a:cubicBezTo>
                  <a:cubicBezTo>
                    <a:pt x="237376" y="296239"/>
                    <a:pt x="237376" y="296239"/>
                    <a:pt x="214957" y="329155"/>
                  </a:cubicBezTo>
                  <a:cubicBezTo>
                    <a:pt x="211001" y="330472"/>
                    <a:pt x="207044" y="330472"/>
                    <a:pt x="204407" y="331788"/>
                  </a:cubicBezTo>
                  <a:cubicBezTo>
                    <a:pt x="204407" y="331788"/>
                    <a:pt x="204407" y="331788"/>
                    <a:pt x="224188" y="302822"/>
                  </a:cubicBezTo>
                  <a:cubicBezTo>
                    <a:pt x="225507" y="302822"/>
                    <a:pt x="225507" y="301506"/>
                    <a:pt x="225507" y="300189"/>
                  </a:cubicBezTo>
                  <a:cubicBezTo>
                    <a:pt x="276938" y="277806"/>
                    <a:pt x="312544" y="226458"/>
                    <a:pt x="312544" y="167210"/>
                  </a:cubicBezTo>
                  <a:cubicBezTo>
                    <a:pt x="312544" y="88213"/>
                    <a:pt x="247926" y="22382"/>
                    <a:pt x="167482" y="22382"/>
                  </a:cubicBezTo>
                  <a:cubicBezTo>
                    <a:pt x="87037" y="22382"/>
                    <a:pt x="22419" y="88213"/>
                    <a:pt x="22419" y="167210"/>
                  </a:cubicBezTo>
                  <a:cubicBezTo>
                    <a:pt x="22419" y="226458"/>
                    <a:pt x="56706" y="276490"/>
                    <a:pt x="108137" y="300189"/>
                  </a:cubicBezTo>
                  <a:cubicBezTo>
                    <a:pt x="108137" y="300189"/>
                    <a:pt x="108137" y="300189"/>
                    <a:pt x="93631" y="318622"/>
                  </a:cubicBezTo>
                  <a:cubicBezTo>
                    <a:pt x="92312" y="317305"/>
                    <a:pt x="89675" y="315989"/>
                    <a:pt x="88356" y="315989"/>
                  </a:cubicBezTo>
                  <a:cubicBezTo>
                    <a:pt x="88356" y="315989"/>
                    <a:pt x="88356" y="315989"/>
                    <a:pt x="96269" y="302822"/>
                  </a:cubicBezTo>
                  <a:cubicBezTo>
                    <a:pt x="97587" y="301506"/>
                    <a:pt x="97587" y="297556"/>
                    <a:pt x="96269" y="296239"/>
                  </a:cubicBezTo>
                  <a:cubicBezTo>
                    <a:pt x="94950" y="294922"/>
                    <a:pt x="92312" y="294922"/>
                    <a:pt x="90994" y="296239"/>
                  </a:cubicBezTo>
                  <a:cubicBezTo>
                    <a:pt x="90994" y="296239"/>
                    <a:pt x="90994" y="296239"/>
                    <a:pt x="80444" y="312039"/>
                  </a:cubicBezTo>
                  <a:cubicBezTo>
                    <a:pt x="79125" y="310722"/>
                    <a:pt x="76487" y="309405"/>
                    <a:pt x="75169" y="308089"/>
                  </a:cubicBezTo>
                  <a:cubicBezTo>
                    <a:pt x="75169" y="308089"/>
                    <a:pt x="75169" y="308089"/>
                    <a:pt x="79125" y="302822"/>
                  </a:cubicBezTo>
                  <a:cubicBezTo>
                    <a:pt x="80444" y="301506"/>
                    <a:pt x="79125" y="297556"/>
                    <a:pt x="77806" y="296239"/>
                  </a:cubicBezTo>
                  <a:cubicBezTo>
                    <a:pt x="76487" y="294922"/>
                    <a:pt x="75169" y="294922"/>
                    <a:pt x="73850" y="296239"/>
                  </a:cubicBezTo>
                  <a:cubicBezTo>
                    <a:pt x="73850" y="296239"/>
                    <a:pt x="73850" y="296239"/>
                    <a:pt x="68575" y="302822"/>
                  </a:cubicBezTo>
                  <a:cubicBezTo>
                    <a:pt x="65937" y="301506"/>
                    <a:pt x="63300" y="298872"/>
                    <a:pt x="60662" y="297556"/>
                  </a:cubicBezTo>
                  <a:cubicBezTo>
                    <a:pt x="60662" y="296239"/>
                    <a:pt x="60662" y="296239"/>
                    <a:pt x="60662" y="296239"/>
                  </a:cubicBezTo>
                  <a:cubicBezTo>
                    <a:pt x="59344" y="294922"/>
                    <a:pt x="59344" y="294922"/>
                    <a:pt x="58025" y="294922"/>
                  </a:cubicBezTo>
                  <a:cubicBezTo>
                    <a:pt x="22419" y="264640"/>
                    <a:pt x="0" y="218559"/>
                    <a:pt x="0" y="167210"/>
                  </a:cubicBezTo>
                  <a:cubicBezTo>
                    <a:pt x="0" y="75047"/>
                    <a:pt x="75169" y="0"/>
                    <a:pt x="167482" y="0"/>
                  </a:cubicBezTo>
                  <a:close/>
                </a:path>
              </a:pathLst>
            </a:custGeom>
            <a:solidFill>
              <a:schemeClr val="bg1"/>
            </a:solidFill>
            <a:ln>
              <a:noFill/>
            </a:ln>
          </p:spPr>
          <p:txBody>
            <a:bodyPr anchor="ctr"/>
            <a:lstStyle/>
            <a:p>
              <a:pPr algn="ctr"/>
              <a:endParaRPr/>
            </a:p>
          </p:txBody>
        </p:sp>
        <p:sp>
          <p:nvSpPr>
            <p:cNvPr id="29" name="任意多边形: 形状 28">
              <a:extLst>
                <a:ext uri="{FF2B5EF4-FFF2-40B4-BE49-F238E27FC236}">
                  <a16:creationId xmlns:a16="http://schemas.microsoft.com/office/drawing/2014/main" id="{ECAB8E82-12D0-4B2B-94A1-6E3C574181E7}"/>
                </a:ext>
              </a:extLst>
            </p:cNvPr>
            <p:cNvSpPr>
              <a:spLocks/>
            </p:cNvSpPr>
            <p:nvPr/>
          </p:nvSpPr>
          <p:spPr bwMode="auto">
            <a:xfrm>
              <a:off x="5408985" y="3730209"/>
              <a:ext cx="296230" cy="294838"/>
            </a:xfrm>
            <a:custGeom>
              <a:avLst/>
              <a:gdLst>
                <a:gd name="connsiteX0" fmla="*/ 210684 w 338138"/>
                <a:gd name="connsiteY0" fmla="*/ 177800 h 336550"/>
                <a:gd name="connsiteX1" fmla="*/ 207963 w 338138"/>
                <a:gd name="connsiteY1" fmla="*/ 181928 h 336550"/>
                <a:gd name="connsiteX2" fmla="*/ 207963 w 338138"/>
                <a:gd name="connsiteY2" fmla="*/ 195686 h 336550"/>
                <a:gd name="connsiteX3" fmla="*/ 210684 w 338138"/>
                <a:gd name="connsiteY3" fmla="*/ 198438 h 336550"/>
                <a:gd name="connsiteX4" fmla="*/ 243342 w 338138"/>
                <a:gd name="connsiteY4" fmla="*/ 198438 h 336550"/>
                <a:gd name="connsiteX5" fmla="*/ 246063 w 338138"/>
                <a:gd name="connsiteY5" fmla="*/ 195686 h 336550"/>
                <a:gd name="connsiteX6" fmla="*/ 246063 w 338138"/>
                <a:gd name="connsiteY6" fmla="*/ 181928 h 336550"/>
                <a:gd name="connsiteX7" fmla="*/ 243342 w 338138"/>
                <a:gd name="connsiteY7" fmla="*/ 177800 h 336550"/>
                <a:gd name="connsiteX8" fmla="*/ 210684 w 338138"/>
                <a:gd name="connsiteY8" fmla="*/ 177800 h 336550"/>
                <a:gd name="connsiteX9" fmla="*/ 94796 w 338138"/>
                <a:gd name="connsiteY9" fmla="*/ 177800 h 336550"/>
                <a:gd name="connsiteX10" fmla="*/ 92075 w 338138"/>
                <a:gd name="connsiteY10" fmla="*/ 181928 h 336550"/>
                <a:gd name="connsiteX11" fmla="*/ 92075 w 338138"/>
                <a:gd name="connsiteY11" fmla="*/ 195686 h 336550"/>
                <a:gd name="connsiteX12" fmla="*/ 94796 w 338138"/>
                <a:gd name="connsiteY12" fmla="*/ 198438 h 336550"/>
                <a:gd name="connsiteX13" fmla="*/ 127454 w 338138"/>
                <a:gd name="connsiteY13" fmla="*/ 198438 h 336550"/>
                <a:gd name="connsiteX14" fmla="*/ 130175 w 338138"/>
                <a:gd name="connsiteY14" fmla="*/ 195686 h 336550"/>
                <a:gd name="connsiteX15" fmla="*/ 130175 w 338138"/>
                <a:gd name="connsiteY15" fmla="*/ 181928 h 336550"/>
                <a:gd name="connsiteX16" fmla="*/ 127454 w 338138"/>
                <a:gd name="connsiteY16" fmla="*/ 177800 h 336550"/>
                <a:gd name="connsiteX17" fmla="*/ 94796 w 338138"/>
                <a:gd name="connsiteY17" fmla="*/ 177800 h 336550"/>
                <a:gd name="connsiteX18" fmla="*/ 120651 w 338138"/>
                <a:gd name="connsiteY18" fmla="*/ 107950 h 336550"/>
                <a:gd name="connsiteX19" fmla="*/ 106363 w 338138"/>
                <a:gd name="connsiteY19" fmla="*/ 144463 h 336550"/>
                <a:gd name="connsiteX20" fmla="*/ 231776 w 338138"/>
                <a:gd name="connsiteY20" fmla="*/ 144463 h 336550"/>
                <a:gd name="connsiteX21" fmla="*/ 217488 w 338138"/>
                <a:gd name="connsiteY21" fmla="*/ 107950 h 336550"/>
                <a:gd name="connsiteX22" fmla="*/ 117596 w 338138"/>
                <a:gd name="connsiteY22" fmla="*/ 88900 h 336550"/>
                <a:gd name="connsiteX23" fmla="*/ 220543 w 338138"/>
                <a:gd name="connsiteY23" fmla="*/ 88900 h 336550"/>
                <a:gd name="connsiteX24" fmla="*/ 240341 w 338138"/>
                <a:gd name="connsiteY24" fmla="*/ 102065 h 336550"/>
                <a:gd name="connsiteX25" fmla="*/ 256179 w 338138"/>
                <a:gd name="connsiteY25" fmla="*/ 138925 h 336550"/>
                <a:gd name="connsiteX26" fmla="*/ 258819 w 338138"/>
                <a:gd name="connsiteY26" fmla="*/ 133660 h 336550"/>
                <a:gd name="connsiteX27" fmla="*/ 261459 w 338138"/>
                <a:gd name="connsiteY27" fmla="*/ 131027 h 336550"/>
                <a:gd name="connsiteX28" fmla="*/ 279936 w 338138"/>
                <a:gd name="connsiteY28" fmla="*/ 131027 h 336550"/>
                <a:gd name="connsiteX29" fmla="*/ 282576 w 338138"/>
                <a:gd name="connsiteY29" fmla="*/ 134976 h 336550"/>
                <a:gd name="connsiteX30" fmla="*/ 282576 w 338138"/>
                <a:gd name="connsiteY30" fmla="*/ 149457 h 336550"/>
                <a:gd name="connsiteX31" fmla="*/ 279936 w 338138"/>
                <a:gd name="connsiteY31" fmla="*/ 152090 h 336550"/>
                <a:gd name="connsiteX32" fmla="*/ 262778 w 338138"/>
                <a:gd name="connsiteY32" fmla="*/ 152090 h 336550"/>
                <a:gd name="connsiteX33" fmla="*/ 270697 w 338138"/>
                <a:gd name="connsiteY33" fmla="*/ 169204 h 336550"/>
                <a:gd name="connsiteX34" fmla="*/ 273337 w 338138"/>
                <a:gd name="connsiteY34" fmla="*/ 178420 h 336550"/>
                <a:gd name="connsiteX35" fmla="*/ 273337 w 338138"/>
                <a:gd name="connsiteY35" fmla="*/ 211331 h 336550"/>
                <a:gd name="connsiteX36" fmla="*/ 257499 w 338138"/>
                <a:gd name="connsiteY36" fmla="*/ 231078 h 336550"/>
                <a:gd name="connsiteX37" fmla="*/ 257499 w 338138"/>
                <a:gd name="connsiteY37" fmla="*/ 244243 h 336550"/>
                <a:gd name="connsiteX38" fmla="*/ 250900 w 338138"/>
                <a:gd name="connsiteY38" fmla="*/ 250825 h 336550"/>
                <a:gd name="connsiteX39" fmla="*/ 229782 w 338138"/>
                <a:gd name="connsiteY39" fmla="*/ 250825 h 336550"/>
                <a:gd name="connsiteX40" fmla="*/ 223183 w 338138"/>
                <a:gd name="connsiteY40" fmla="*/ 244243 h 336550"/>
                <a:gd name="connsiteX41" fmla="*/ 223183 w 338138"/>
                <a:gd name="connsiteY41" fmla="*/ 232395 h 336550"/>
                <a:gd name="connsiteX42" fmla="*/ 114956 w 338138"/>
                <a:gd name="connsiteY42" fmla="*/ 232395 h 336550"/>
                <a:gd name="connsiteX43" fmla="*/ 114956 w 338138"/>
                <a:gd name="connsiteY43" fmla="*/ 244243 h 336550"/>
                <a:gd name="connsiteX44" fmla="*/ 108357 w 338138"/>
                <a:gd name="connsiteY44" fmla="*/ 250825 h 336550"/>
                <a:gd name="connsiteX45" fmla="*/ 87239 w 338138"/>
                <a:gd name="connsiteY45" fmla="*/ 250825 h 336550"/>
                <a:gd name="connsiteX46" fmla="*/ 80640 w 338138"/>
                <a:gd name="connsiteY46" fmla="*/ 244243 h 336550"/>
                <a:gd name="connsiteX47" fmla="*/ 80640 w 338138"/>
                <a:gd name="connsiteY47" fmla="*/ 231078 h 336550"/>
                <a:gd name="connsiteX48" fmla="*/ 64802 w 338138"/>
                <a:gd name="connsiteY48" fmla="*/ 211331 h 336550"/>
                <a:gd name="connsiteX49" fmla="*/ 64802 w 338138"/>
                <a:gd name="connsiteY49" fmla="*/ 178420 h 336550"/>
                <a:gd name="connsiteX50" fmla="*/ 67442 w 338138"/>
                <a:gd name="connsiteY50" fmla="*/ 169204 h 336550"/>
                <a:gd name="connsiteX51" fmla="*/ 75361 w 338138"/>
                <a:gd name="connsiteY51" fmla="*/ 152090 h 336550"/>
                <a:gd name="connsiteX52" fmla="*/ 58203 w 338138"/>
                <a:gd name="connsiteY52" fmla="*/ 152090 h 336550"/>
                <a:gd name="connsiteX53" fmla="*/ 55563 w 338138"/>
                <a:gd name="connsiteY53" fmla="*/ 149457 h 336550"/>
                <a:gd name="connsiteX54" fmla="*/ 55563 w 338138"/>
                <a:gd name="connsiteY54" fmla="*/ 134976 h 336550"/>
                <a:gd name="connsiteX55" fmla="*/ 58203 w 338138"/>
                <a:gd name="connsiteY55" fmla="*/ 131027 h 336550"/>
                <a:gd name="connsiteX56" fmla="*/ 76680 w 338138"/>
                <a:gd name="connsiteY56" fmla="*/ 131027 h 336550"/>
                <a:gd name="connsiteX57" fmla="*/ 79320 w 338138"/>
                <a:gd name="connsiteY57" fmla="*/ 133660 h 336550"/>
                <a:gd name="connsiteX58" fmla="*/ 81960 w 338138"/>
                <a:gd name="connsiteY58" fmla="*/ 138925 h 336550"/>
                <a:gd name="connsiteX59" fmla="*/ 97798 w 338138"/>
                <a:gd name="connsiteY59" fmla="*/ 102065 h 336550"/>
                <a:gd name="connsiteX60" fmla="*/ 117596 w 338138"/>
                <a:gd name="connsiteY60" fmla="*/ 88900 h 336550"/>
                <a:gd name="connsiteX61" fmla="*/ 69393 w 338138"/>
                <a:gd name="connsiteY61" fmla="*/ 12700 h 336550"/>
                <a:gd name="connsiteX62" fmla="*/ 12700 w 338138"/>
                <a:gd name="connsiteY62" fmla="*/ 69392 h 336550"/>
                <a:gd name="connsiteX63" fmla="*/ 12700 w 338138"/>
                <a:gd name="connsiteY63" fmla="*/ 267158 h 336550"/>
                <a:gd name="connsiteX64" fmla="*/ 69393 w 338138"/>
                <a:gd name="connsiteY64" fmla="*/ 323850 h 336550"/>
                <a:gd name="connsiteX65" fmla="*/ 267157 w 338138"/>
                <a:gd name="connsiteY65" fmla="*/ 323850 h 336550"/>
                <a:gd name="connsiteX66" fmla="*/ 323850 w 338138"/>
                <a:gd name="connsiteY66" fmla="*/ 267158 h 336550"/>
                <a:gd name="connsiteX67" fmla="*/ 323850 w 338138"/>
                <a:gd name="connsiteY67" fmla="*/ 69392 h 336550"/>
                <a:gd name="connsiteX68" fmla="*/ 267157 w 338138"/>
                <a:gd name="connsiteY68" fmla="*/ 12700 h 336550"/>
                <a:gd name="connsiteX69" fmla="*/ 69393 w 338138"/>
                <a:gd name="connsiteY69" fmla="*/ 12700 h 336550"/>
                <a:gd name="connsiteX70" fmla="*/ 70005 w 338138"/>
                <a:gd name="connsiteY70" fmla="*/ 0 h 336550"/>
                <a:gd name="connsiteX71" fmla="*/ 268133 w 338138"/>
                <a:gd name="connsiteY71" fmla="*/ 0 h 336550"/>
                <a:gd name="connsiteX72" fmla="*/ 338138 w 338138"/>
                <a:gd name="connsiteY72" fmla="*/ 69676 h 336550"/>
                <a:gd name="connsiteX73" fmla="*/ 338138 w 338138"/>
                <a:gd name="connsiteY73" fmla="*/ 266874 h 336550"/>
                <a:gd name="connsiteX74" fmla="*/ 268133 w 338138"/>
                <a:gd name="connsiteY74" fmla="*/ 336550 h 336550"/>
                <a:gd name="connsiteX75" fmla="*/ 70005 w 338138"/>
                <a:gd name="connsiteY75" fmla="*/ 336550 h 336550"/>
                <a:gd name="connsiteX76" fmla="*/ 0 w 338138"/>
                <a:gd name="connsiteY76" fmla="*/ 266874 h 336550"/>
                <a:gd name="connsiteX77" fmla="*/ 0 w 338138"/>
                <a:gd name="connsiteY77" fmla="*/ 69676 h 336550"/>
                <a:gd name="connsiteX78" fmla="*/ 70005 w 338138"/>
                <a:gd name="connsiteY7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38138" h="336550">
                  <a:moveTo>
                    <a:pt x="210684" y="177800"/>
                  </a:moveTo>
                  <a:cubicBezTo>
                    <a:pt x="209324" y="177800"/>
                    <a:pt x="207963" y="179176"/>
                    <a:pt x="207963" y="181928"/>
                  </a:cubicBezTo>
                  <a:cubicBezTo>
                    <a:pt x="207963" y="181928"/>
                    <a:pt x="207963" y="181928"/>
                    <a:pt x="207963" y="195686"/>
                  </a:cubicBezTo>
                  <a:cubicBezTo>
                    <a:pt x="207963" y="197062"/>
                    <a:pt x="209324" y="198438"/>
                    <a:pt x="210684" y="198438"/>
                  </a:cubicBezTo>
                  <a:cubicBezTo>
                    <a:pt x="210684" y="198438"/>
                    <a:pt x="210684" y="198438"/>
                    <a:pt x="243342" y="198438"/>
                  </a:cubicBezTo>
                  <a:cubicBezTo>
                    <a:pt x="244702" y="198438"/>
                    <a:pt x="246063" y="197062"/>
                    <a:pt x="246063" y="195686"/>
                  </a:cubicBezTo>
                  <a:lnTo>
                    <a:pt x="246063" y="181928"/>
                  </a:lnTo>
                  <a:cubicBezTo>
                    <a:pt x="246063" y="179176"/>
                    <a:pt x="244702" y="177800"/>
                    <a:pt x="243342" y="177800"/>
                  </a:cubicBezTo>
                  <a:cubicBezTo>
                    <a:pt x="243342" y="177800"/>
                    <a:pt x="243342" y="177800"/>
                    <a:pt x="210684" y="177800"/>
                  </a:cubicBezTo>
                  <a:close/>
                  <a:moveTo>
                    <a:pt x="94796" y="177800"/>
                  </a:moveTo>
                  <a:cubicBezTo>
                    <a:pt x="93436" y="177800"/>
                    <a:pt x="92075" y="179176"/>
                    <a:pt x="92075" y="181928"/>
                  </a:cubicBezTo>
                  <a:cubicBezTo>
                    <a:pt x="92075" y="181928"/>
                    <a:pt x="92075" y="181928"/>
                    <a:pt x="92075" y="195686"/>
                  </a:cubicBezTo>
                  <a:cubicBezTo>
                    <a:pt x="92075" y="197062"/>
                    <a:pt x="93436" y="198438"/>
                    <a:pt x="94796" y="198438"/>
                  </a:cubicBezTo>
                  <a:cubicBezTo>
                    <a:pt x="94796" y="198438"/>
                    <a:pt x="94796" y="198438"/>
                    <a:pt x="127454" y="198438"/>
                  </a:cubicBezTo>
                  <a:cubicBezTo>
                    <a:pt x="128814" y="198438"/>
                    <a:pt x="130175" y="197062"/>
                    <a:pt x="130175" y="195686"/>
                  </a:cubicBezTo>
                  <a:lnTo>
                    <a:pt x="130175" y="181928"/>
                  </a:lnTo>
                  <a:cubicBezTo>
                    <a:pt x="130175" y="179176"/>
                    <a:pt x="128814" y="177800"/>
                    <a:pt x="127454" y="177800"/>
                  </a:cubicBezTo>
                  <a:cubicBezTo>
                    <a:pt x="127454" y="177800"/>
                    <a:pt x="127454" y="177800"/>
                    <a:pt x="94796" y="177800"/>
                  </a:cubicBezTo>
                  <a:close/>
                  <a:moveTo>
                    <a:pt x="120651" y="107950"/>
                  </a:moveTo>
                  <a:lnTo>
                    <a:pt x="106363" y="144463"/>
                  </a:lnTo>
                  <a:lnTo>
                    <a:pt x="231776" y="144463"/>
                  </a:lnTo>
                  <a:lnTo>
                    <a:pt x="217488" y="107950"/>
                  </a:lnTo>
                  <a:close/>
                  <a:moveTo>
                    <a:pt x="117596" y="88900"/>
                  </a:moveTo>
                  <a:cubicBezTo>
                    <a:pt x="117596" y="88900"/>
                    <a:pt x="117596" y="88900"/>
                    <a:pt x="220543" y="88900"/>
                  </a:cubicBezTo>
                  <a:cubicBezTo>
                    <a:pt x="229782" y="88900"/>
                    <a:pt x="237701" y="94166"/>
                    <a:pt x="240341" y="102065"/>
                  </a:cubicBezTo>
                  <a:cubicBezTo>
                    <a:pt x="240341" y="102065"/>
                    <a:pt x="240341" y="102065"/>
                    <a:pt x="256179" y="138925"/>
                  </a:cubicBezTo>
                  <a:cubicBezTo>
                    <a:pt x="256179" y="138925"/>
                    <a:pt x="256179" y="138925"/>
                    <a:pt x="258819" y="133660"/>
                  </a:cubicBezTo>
                  <a:cubicBezTo>
                    <a:pt x="258819" y="132343"/>
                    <a:pt x="260139" y="131027"/>
                    <a:pt x="261459" y="131027"/>
                  </a:cubicBezTo>
                  <a:cubicBezTo>
                    <a:pt x="261459" y="131027"/>
                    <a:pt x="261459" y="131027"/>
                    <a:pt x="279936" y="131027"/>
                  </a:cubicBezTo>
                  <a:cubicBezTo>
                    <a:pt x="281256" y="131027"/>
                    <a:pt x="282576" y="132343"/>
                    <a:pt x="282576" y="134976"/>
                  </a:cubicBezTo>
                  <a:cubicBezTo>
                    <a:pt x="282576" y="134976"/>
                    <a:pt x="282576" y="134976"/>
                    <a:pt x="282576" y="149457"/>
                  </a:cubicBezTo>
                  <a:cubicBezTo>
                    <a:pt x="282576" y="150774"/>
                    <a:pt x="281256" y="152090"/>
                    <a:pt x="279936" y="152090"/>
                  </a:cubicBezTo>
                  <a:cubicBezTo>
                    <a:pt x="279936" y="152090"/>
                    <a:pt x="279936" y="152090"/>
                    <a:pt x="262778" y="152090"/>
                  </a:cubicBezTo>
                  <a:cubicBezTo>
                    <a:pt x="262778" y="152090"/>
                    <a:pt x="262778" y="152090"/>
                    <a:pt x="270697" y="169204"/>
                  </a:cubicBezTo>
                  <a:cubicBezTo>
                    <a:pt x="273337" y="171837"/>
                    <a:pt x="273337" y="175786"/>
                    <a:pt x="273337" y="178420"/>
                  </a:cubicBezTo>
                  <a:cubicBezTo>
                    <a:pt x="273337" y="178420"/>
                    <a:pt x="273337" y="178420"/>
                    <a:pt x="273337" y="211331"/>
                  </a:cubicBezTo>
                  <a:cubicBezTo>
                    <a:pt x="273337" y="220546"/>
                    <a:pt x="266738" y="229762"/>
                    <a:pt x="257499" y="231078"/>
                  </a:cubicBezTo>
                  <a:cubicBezTo>
                    <a:pt x="257499" y="231078"/>
                    <a:pt x="257499" y="231078"/>
                    <a:pt x="257499" y="244243"/>
                  </a:cubicBezTo>
                  <a:cubicBezTo>
                    <a:pt x="257499" y="248192"/>
                    <a:pt x="254859" y="250825"/>
                    <a:pt x="250900" y="250825"/>
                  </a:cubicBezTo>
                  <a:cubicBezTo>
                    <a:pt x="250900" y="250825"/>
                    <a:pt x="250900" y="250825"/>
                    <a:pt x="229782" y="250825"/>
                  </a:cubicBezTo>
                  <a:cubicBezTo>
                    <a:pt x="225823" y="250825"/>
                    <a:pt x="223183" y="248192"/>
                    <a:pt x="223183" y="244243"/>
                  </a:cubicBezTo>
                  <a:cubicBezTo>
                    <a:pt x="223183" y="244243"/>
                    <a:pt x="223183" y="244243"/>
                    <a:pt x="223183" y="232395"/>
                  </a:cubicBezTo>
                  <a:cubicBezTo>
                    <a:pt x="223183" y="232395"/>
                    <a:pt x="223183" y="232395"/>
                    <a:pt x="114956" y="232395"/>
                  </a:cubicBezTo>
                  <a:cubicBezTo>
                    <a:pt x="114956" y="232395"/>
                    <a:pt x="114956" y="232395"/>
                    <a:pt x="114956" y="244243"/>
                  </a:cubicBezTo>
                  <a:cubicBezTo>
                    <a:pt x="114956" y="248192"/>
                    <a:pt x="112316" y="250825"/>
                    <a:pt x="108357" y="250825"/>
                  </a:cubicBezTo>
                  <a:cubicBezTo>
                    <a:pt x="108357" y="250825"/>
                    <a:pt x="108357" y="250825"/>
                    <a:pt x="87239" y="250825"/>
                  </a:cubicBezTo>
                  <a:cubicBezTo>
                    <a:pt x="83280" y="250825"/>
                    <a:pt x="80640" y="248192"/>
                    <a:pt x="80640" y="244243"/>
                  </a:cubicBezTo>
                  <a:cubicBezTo>
                    <a:pt x="80640" y="244243"/>
                    <a:pt x="80640" y="244243"/>
                    <a:pt x="80640" y="231078"/>
                  </a:cubicBezTo>
                  <a:cubicBezTo>
                    <a:pt x="71401" y="229762"/>
                    <a:pt x="64802" y="220546"/>
                    <a:pt x="64802" y="211331"/>
                  </a:cubicBezTo>
                  <a:cubicBezTo>
                    <a:pt x="64802" y="211331"/>
                    <a:pt x="64802" y="211331"/>
                    <a:pt x="64802" y="178420"/>
                  </a:cubicBezTo>
                  <a:cubicBezTo>
                    <a:pt x="64802" y="175786"/>
                    <a:pt x="64802" y="171837"/>
                    <a:pt x="67442" y="169204"/>
                  </a:cubicBezTo>
                  <a:cubicBezTo>
                    <a:pt x="67442" y="169204"/>
                    <a:pt x="67442" y="169204"/>
                    <a:pt x="75361" y="152090"/>
                  </a:cubicBezTo>
                  <a:cubicBezTo>
                    <a:pt x="75361" y="152090"/>
                    <a:pt x="75361" y="152090"/>
                    <a:pt x="58203" y="152090"/>
                  </a:cubicBezTo>
                  <a:cubicBezTo>
                    <a:pt x="56883" y="152090"/>
                    <a:pt x="55563" y="150774"/>
                    <a:pt x="55563" y="149457"/>
                  </a:cubicBezTo>
                  <a:cubicBezTo>
                    <a:pt x="55563" y="149457"/>
                    <a:pt x="55563" y="149457"/>
                    <a:pt x="55563" y="134976"/>
                  </a:cubicBezTo>
                  <a:cubicBezTo>
                    <a:pt x="55563" y="132343"/>
                    <a:pt x="56883" y="131027"/>
                    <a:pt x="58203" y="131027"/>
                  </a:cubicBezTo>
                  <a:cubicBezTo>
                    <a:pt x="58203" y="131027"/>
                    <a:pt x="58203" y="131027"/>
                    <a:pt x="76680" y="131027"/>
                  </a:cubicBezTo>
                  <a:cubicBezTo>
                    <a:pt x="78000" y="131027"/>
                    <a:pt x="79320" y="132343"/>
                    <a:pt x="79320" y="133660"/>
                  </a:cubicBezTo>
                  <a:cubicBezTo>
                    <a:pt x="79320" y="133660"/>
                    <a:pt x="79320" y="133660"/>
                    <a:pt x="81960" y="138925"/>
                  </a:cubicBezTo>
                  <a:cubicBezTo>
                    <a:pt x="81960" y="138925"/>
                    <a:pt x="81960" y="138925"/>
                    <a:pt x="97798" y="102065"/>
                  </a:cubicBezTo>
                  <a:cubicBezTo>
                    <a:pt x="100438" y="94166"/>
                    <a:pt x="108357" y="88900"/>
                    <a:pt x="117596" y="88900"/>
                  </a:cubicBezTo>
                  <a:close/>
                  <a:moveTo>
                    <a:pt x="69393" y="12700"/>
                  </a:moveTo>
                  <a:cubicBezTo>
                    <a:pt x="37750" y="12700"/>
                    <a:pt x="12700" y="37750"/>
                    <a:pt x="12700" y="69392"/>
                  </a:cubicBezTo>
                  <a:cubicBezTo>
                    <a:pt x="12700" y="69392"/>
                    <a:pt x="12700" y="69392"/>
                    <a:pt x="12700" y="267158"/>
                  </a:cubicBezTo>
                  <a:cubicBezTo>
                    <a:pt x="12700" y="298800"/>
                    <a:pt x="37750" y="323850"/>
                    <a:pt x="69393" y="323850"/>
                  </a:cubicBezTo>
                  <a:cubicBezTo>
                    <a:pt x="69393" y="323850"/>
                    <a:pt x="69393" y="323850"/>
                    <a:pt x="267157" y="323850"/>
                  </a:cubicBezTo>
                  <a:cubicBezTo>
                    <a:pt x="298800" y="323850"/>
                    <a:pt x="323850" y="298800"/>
                    <a:pt x="323850" y="267158"/>
                  </a:cubicBezTo>
                  <a:lnTo>
                    <a:pt x="323850" y="69392"/>
                  </a:lnTo>
                  <a:cubicBezTo>
                    <a:pt x="323850" y="37750"/>
                    <a:pt x="298800" y="12700"/>
                    <a:pt x="267157" y="12700"/>
                  </a:cubicBezTo>
                  <a:cubicBezTo>
                    <a:pt x="267157" y="12700"/>
                    <a:pt x="267157" y="12700"/>
                    <a:pt x="69393" y="12700"/>
                  </a:cubicBezTo>
                  <a:close/>
                  <a:moveTo>
                    <a:pt x="70005" y="0"/>
                  </a:moveTo>
                  <a:cubicBezTo>
                    <a:pt x="70005" y="0"/>
                    <a:pt x="70005" y="0"/>
                    <a:pt x="268133" y="0"/>
                  </a:cubicBezTo>
                  <a:cubicBezTo>
                    <a:pt x="306438" y="0"/>
                    <a:pt x="338138" y="31551"/>
                    <a:pt x="338138" y="69676"/>
                  </a:cubicBezTo>
                  <a:cubicBezTo>
                    <a:pt x="338138" y="69676"/>
                    <a:pt x="338138" y="69676"/>
                    <a:pt x="338138" y="266874"/>
                  </a:cubicBezTo>
                  <a:cubicBezTo>
                    <a:pt x="338138" y="304999"/>
                    <a:pt x="306438" y="336550"/>
                    <a:pt x="268133" y="336550"/>
                  </a:cubicBezTo>
                  <a:cubicBezTo>
                    <a:pt x="268133" y="336550"/>
                    <a:pt x="268133" y="336550"/>
                    <a:pt x="70005" y="336550"/>
                  </a:cubicBezTo>
                  <a:cubicBezTo>
                    <a:pt x="31700" y="336550"/>
                    <a:pt x="0" y="304999"/>
                    <a:pt x="0" y="266874"/>
                  </a:cubicBezTo>
                  <a:cubicBezTo>
                    <a:pt x="0" y="266874"/>
                    <a:pt x="0" y="266874"/>
                    <a:pt x="0" y="69676"/>
                  </a:cubicBezTo>
                  <a:cubicBezTo>
                    <a:pt x="0" y="31551"/>
                    <a:pt x="31700" y="0"/>
                    <a:pt x="70005" y="0"/>
                  </a:cubicBezTo>
                  <a:close/>
                </a:path>
              </a:pathLst>
            </a:custGeom>
            <a:solidFill>
              <a:schemeClr val="bg1"/>
            </a:solidFill>
            <a:ln>
              <a:noFill/>
            </a:ln>
          </p:spPr>
          <p:txBody>
            <a:bodyPr anchor="ctr"/>
            <a:lstStyle/>
            <a:p>
              <a:pPr algn="ctr"/>
              <a:endParaRPr/>
            </a:p>
          </p:txBody>
        </p:sp>
      </p:grpSp>
      <p:grpSp>
        <p:nvGrpSpPr>
          <p:cNvPr id="5" name="千图PPT彼岸天：ID 8661124库_组合 4">
            <a:extLst>
              <a:ext uri="{FF2B5EF4-FFF2-40B4-BE49-F238E27FC236}">
                <a16:creationId xmlns:a16="http://schemas.microsoft.com/office/drawing/2014/main" id="{0B67243C-5FEB-4287-8AF4-A2FB305A1A4A}"/>
              </a:ext>
            </a:extLst>
          </p:cNvPr>
          <p:cNvGrpSpPr/>
          <p:nvPr>
            <p:custDataLst>
              <p:tags r:id="rId2"/>
            </p:custDataLst>
          </p:nvPr>
        </p:nvGrpSpPr>
        <p:grpSpPr>
          <a:xfrm>
            <a:off x="540463" y="1688568"/>
            <a:ext cx="11111074" cy="3486122"/>
            <a:chOff x="540463" y="2025495"/>
            <a:chExt cx="11111074" cy="3486122"/>
          </a:xfrm>
        </p:grpSpPr>
        <p:grpSp>
          <p:nvGrpSpPr>
            <p:cNvPr id="6" name="组合 5">
              <a:extLst>
                <a:ext uri="{FF2B5EF4-FFF2-40B4-BE49-F238E27FC236}">
                  <a16:creationId xmlns:a16="http://schemas.microsoft.com/office/drawing/2014/main" id="{6E6AB901-A038-4F0B-B0CD-63E5D6E823D6}"/>
                </a:ext>
              </a:extLst>
            </p:cNvPr>
            <p:cNvGrpSpPr/>
            <p:nvPr/>
          </p:nvGrpSpPr>
          <p:grpSpPr>
            <a:xfrm>
              <a:off x="540463" y="2911094"/>
              <a:ext cx="2581823" cy="822523"/>
              <a:chOff x="1763520" y="2488758"/>
              <a:chExt cx="2581823" cy="822523"/>
            </a:xfrm>
          </p:grpSpPr>
          <p:sp>
            <p:nvSpPr>
              <p:cNvPr id="16" name="文本框 256">
                <a:extLst>
                  <a:ext uri="{FF2B5EF4-FFF2-40B4-BE49-F238E27FC236}">
                    <a16:creationId xmlns:a16="http://schemas.microsoft.com/office/drawing/2014/main" id="{8B8F728C-9B13-4062-82B5-13666E3D0E46}"/>
                  </a:ext>
                </a:extLst>
              </p:cNvPr>
              <p:cNvSpPr txBox="1"/>
              <p:nvPr/>
            </p:nvSpPr>
            <p:spPr>
              <a:xfrm>
                <a:off x="1763520" y="2868083"/>
                <a:ext cx="2581823" cy="443198"/>
              </a:xfrm>
              <a:prstGeom prst="rect">
                <a:avLst/>
              </a:prstGeom>
              <a:noFill/>
            </p:spPr>
            <p:txBody>
              <a:bodyPr wrap="square" lIns="72000" tIns="0" rIns="72000" bIns="0" anchor="t" anchorCtr="0">
                <a:normAutofit/>
              </a:bodyPr>
              <a:lstStyle/>
              <a:p>
                <a:pPr algn="r">
                  <a:lnSpc>
                    <a:spcPct val="120000"/>
                  </a:lnSpc>
                </a:pPr>
                <a:r>
                  <a:rPr lang="zh-CN" altLang="en-US" sz="1200" dirty="0"/>
                  <a:t>请替换文字内容复制你的内容到此</a:t>
                </a:r>
                <a:br>
                  <a:rPr lang="zh-CN" altLang="en-US" sz="1200" dirty="0"/>
                </a:br>
                <a:r>
                  <a:rPr lang="zh-CN" altLang="en-US" sz="1200" dirty="0"/>
                  <a:t>请替换文字内容复制你的内容到此</a:t>
                </a:r>
              </a:p>
            </p:txBody>
          </p:sp>
          <p:sp>
            <p:nvSpPr>
              <p:cNvPr id="17" name="文本框 257">
                <a:extLst>
                  <a:ext uri="{FF2B5EF4-FFF2-40B4-BE49-F238E27FC236}">
                    <a16:creationId xmlns:a16="http://schemas.microsoft.com/office/drawing/2014/main" id="{0B1F8814-E3C1-46B9-BBB3-9661FE2BF3D6}"/>
                  </a:ext>
                </a:extLst>
              </p:cNvPr>
              <p:cNvSpPr txBox="1">
                <a:spLocks/>
              </p:cNvSpPr>
              <p:nvPr/>
            </p:nvSpPr>
            <p:spPr>
              <a:xfrm>
                <a:off x="1763520" y="2488758"/>
                <a:ext cx="2581823" cy="276999"/>
              </a:xfrm>
              <a:prstGeom prst="rect">
                <a:avLst/>
              </a:prstGeom>
            </p:spPr>
            <p:txBody>
              <a:bodyPr wrap="none" lIns="72000" tIns="0" rIns="72000" bIns="0" anchor="ctr" anchorCtr="0">
                <a:normAutofit/>
              </a:bodyPr>
              <a:lstStyle/>
              <a:p>
                <a:pPr algn="r"/>
                <a:r>
                  <a:rPr lang="zh-CN" altLang="en-US" sz="1800" b="1" dirty="0">
                    <a:solidFill>
                      <a:schemeClr val="accent1"/>
                    </a:solidFill>
                  </a:rPr>
                  <a:t>输入标题文本</a:t>
                </a:r>
              </a:p>
            </p:txBody>
          </p:sp>
        </p:grpSp>
        <p:grpSp>
          <p:nvGrpSpPr>
            <p:cNvPr id="7" name="组合 6">
              <a:extLst>
                <a:ext uri="{FF2B5EF4-FFF2-40B4-BE49-F238E27FC236}">
                  <a16:creationId xmlns:a16="http://schemas.microsoft.com/office/drawing/2014/main" id="{6DA53FC0-931F-4C27-9B05-D2E63C62716C}"/>
                </a:ext>
              </a:extLst>
            </p:cNvPr>
            <p:cNvGrpSpPr/>
            <p:nvPr/>
          </p:nvGrpSpPr>
          <p:grpSpPr>
            <a:xfrm>
              <a:off x="540463" y="4689094"/>
              <a:ext cx="2581823" cy="822523"/>
              <a:chOff x="1763520" y="4266758"/>
              <a:chExt cx="2581823" cy="822523"/>
            </a:xfrm>
          </p:grpSpPr>
          <p:sp>
            <p:nvSpPr>
              <p:cNvPr id="14" name="文本框 259">
                <a:extLst>
                  <a:ext uri="{FF2B5EF4-FFF2-40B4-BE49-F238E27FC236}">
                    <a16:creationId xmlns:a16="http://schemas.microsoft.com/office/drawing/2014/main" id="{970C0EA9-712C-4902-9DF5-6D398F1E3BDC}"/>
                  </a:ext>
                </a:extLst>
              </p:cNvPr>
              <p:cNvSpPr txBox="1"/>
              <p:nvPr/>
            </p:nvSpPr>
            <p:spPr>
              <a:xfrm>
                <a:off x="1763520" y="4646083"/>
                <a:ext cx="2581823" cy="443198"/>
              </a:xfrm>
              <a:prstGeom prst="rect">
                <a:avLst/>
              </a:prstGeom>
              <a:noFill/>
            </p:spPr>
            <p:txBody>
              <a:bodyPr wrap="square" lIns="72000" tIns="0" rIns="72000" bIns="0" anchor="t" anchorCtr="0">
                <a:normAutofit/>
              </a:bodyPr>
              <a:lstStyle/>
              <a:p>
                <a:pPr algn="r">
                  <a:lnSpc>
                    <a:spcPct val="120000"/>
                  </a:lnSpc>
                </a:pPr>
                <a:r>
                  <a:rPr lang="zh-CN" altLang="en-US" sz="1200" dirty="0"/>
                  <a:t>请替换文字内容复制你的内容到此</a:t>
                </a:r>
                <a:br>
                  <a:rPr lang="zh-CN" altLang="en-US" sz="1200" dirty="0"/>
                </a:br>
                <a:r>
                  <a:rPr lang="zh-CN" altLang="en-US" sz="1200" dirty="0"/>
                  <a:t>请替换文字内容复制你的内容到此</a:t>
                </a:r>
              </a:p>
            </p:txBody>
          </p:sp>
          <p:sp>
            <p:nvSpPr>
              <p:cNvPr id="15" name="文本框 260">
                <a:extLst>
                  <a:ext uri="{FF2B5EF4-FFF2-40B4-BE49-F238E27FC236}">
                    <a16:creationId xmlns:a16="http://schemas.microsoft.com/office/drawing/2014/main" id="{052380E9-8D06-4392-9844-963BA1429AF3}"/>
                  </a:ext>
                </a:extLst>
              </p:cNvPr>
              <p:cNvSpPr txBox="1">
                <a:spLocks/>
              </p:cNvSpPr>
              <p:nvPr/>
            </p:nvSpPr>
            <p:spPr>
              <a:xfrm>
                <a:off x="1763520" y="4266758"/>
                <a:ext cx="2581823" cy="276999"/>
              </a:xfrm>
              <a:prstGeom prst="rect">
                <a:avLst/>
              </a:prstGeom>
            </p:spPr>
            <p:txBody>
              <a:bodyPr wrap="none" lIns="72000" tIns="0" rIns="72000" bIns="0" anchor="ctr" anchorCtr="0">
                <a:normAutofit/>
              </a:bodyPr>
              <a:lstStyle/>
              <a:p>
                <a:pPr algn="r"/>
                <a:r>
                  <a:rPr lang="zh-CN" altLang="en-US" sz="1800" b="1" dirty="0">
                    <a:solidFill>
                      <a:schemeClr val="accent3"/>
                    </a:solidFill>
                  </a:rPr>
                  <a:t>输入标题文本</a:t>
                </a:r>
              </a:p>
            </p:txBody>
          </p:sp>
        </p:grpSp>
        <p:grpSp>
          <p:nvGrpSpPr>
            <p:cNvPr id="8" name="组合 7">
              <a:extLst>
                <a:ext uri="{FF2B5EF4-FFF2-40B4-BE49-F238E27FC236}">
                  <a16:creationId xmlns:a16="http://schemas.microsoft.com/office/drawing/2014/main" id="{32B4B090-1287-4D4F-BADC-F8DD775C5BC1}"/>
                </a:ext>
              </a:extLst>
            </p:cNvPr>
            <p:cNvGrpSpPr/>
            <p:nvPr/>
          </p:nvGrpSpPr>
          <p:grpSpPr>
            <a:xfrm>
              <a:off x="9069714" y="2025495"/>
              <a:ext cx="2581823" cy="822523"/>
              <a:chOff x="7846657" y="1603159"/>
              <a:chExt cx="2581823" cy="822523"/>
            </a:xfrm>
          </p:grpSpPr>
          <p:sp>
            <p:nvSpPr>
              <p:cNvPr id="12" name="文本框 262">
                <a:extLst>
                  <a:ext uri="{FF2B5EF4-FFF2-40B4-BE49-F238E27FC236}">
                    <a16:creationId xmlns:a16="http://schemas.microsoft.com/office/drawing/2014/main" id="{232069C5-C8FF-43DA-AA05-262829DFA82D}"/>
                  </a:ext>
                </a:extLst>
              </p:cNvPr>
              <p:cNvSpPr txBox="1"/>
              <p:nvPr/>
            </p:nvSpPr>
            <p:spPr>
              <a:xfrm>
                <a:off x="7846657" y="1982484"/>
                <a:ext cx="2581823" cy="443198"/>
              </a:xfrm>
              <a:prstGeom prst="rect">
                <a:avLst/>
              </a:prstGeom>
              <a:noFill/>
            </p:spPr>
            <p:txBody>
              <a:bodyPr wrap="square" lIns="72000" tIns="0" rIns="72000" bIns="0" anchor="t" anchorCtr="0">
                <a:normAutofit/>
              </a:bodyPr>
              <a:lstStyle/>
              <a:p>
                <a:pPr>
                  <a:lnSpc>
                    <a:spcPct val="120000"/>
                  </a:lnSpc>
                </a:pPr>
                <a:r>
                  <a:rPr lang="zh-CN" altLang="en-US" sz="1200" dirty="0"/>
                  <a:t>请替换文字内容复制你的内容到此</a:t>
                </a:r>
                <a:br>
                  <a:rPr lang="zh-CN" altLang="en-US" sz="1200" dirty="0"/>
                </a:br>
                <a:r>
                  <a:rPr lang="zh-CN" altLang="en-US" sz="1200" dirty="0"/>
                  <a:t>请替换文字内容复制你的内容到此</a:t>
                </a:r>
              </a:p>
            </p:txBody>
          </p:sp>
          <p:sp>
            <p:nvSpPr>
              <p:cNvPr id="13" name="文本框 263">
                <a:extLst>
                  <a:ext uri="{FF2B5EF4-FFF2-40B4-BE49-F238E27FC236}">
                    <a16:creationId xmlns:a16="http://schemas.microsoft.com/office/drawing/2014/main" id="{A6069CEA-17C7-4CCA-90A1-1261F1169C17}"/>
                  </a:ext>
                </a:extLst>
              </p:cNvPr>
              <p:cNvSpPr txBox="1">
                <a:spLocks/>
              </p:cNvSpPr>
              <p:nvPr/>
            </p:nvSpPr>
            <p:spPr>
              <a:xfrm>
                <a:off x="7846657" y="1603159"/>
                <a:ext cx="2581823" cy="276999"/>
              </a:xfrm>
              <a:prstGeom prst="rect">
                <a:avLst/>
              </a:prstGeom>
            </p:spPr>
            <p:txBody>
              <a:bodyPr wrap="none" lIns="72000" tIns="0" rIns="72000" bIns="0" anchor="ctr" anchorCtr="0">
                <a:normAutofit/>
              </a:bodyPr>
              <a:lstStyle/>
              <a:p>
                <a:r>
                  <a:rPr lang="zh-CN" altLang="en-US" sz="1800" b="1" dirty="0">
                    <a:solidFill>
                      <a:schemeClr val="accent2"/>
                    </a:solidFill>
                  </a:rPr>
                  <a:t>输入标题文本</a:t>
                </a:r>
              </a:p>
            </p:txBody>
          </p:sp>
        </p:grpSp>
        <p:grpSp>
          <p:nvGrpSpPr>
            <p:cNvPr id="9" name="组合 8">
              <a:extLst>
                <a:ext uri="{FF2B5EF4-FFF2-40B4-BE49-F238E27FC236}">
                  <a16:creationId xmlns:a16="http://schemas.microsoft.com/office/drawing/2014/main" id="{B67B5792-3AAC-41C4-B741-441CCEA9DA41}"/>
                </a:ext>
              </a:extLst>
            </p:cNvPr>
            <p:cNvGrpSpPr/>
            <p:nvPr/>
          </p:nvGrpSpPr>
          <p:grpSpPr>
            <a:xfrm>
              <a:off x="9069714" y="4350427"/>
              <a:ext cx="2581823" cy="822523"/>
              <a:chOff x="7846657" y="3928091"/>
              <a:chExt cx="2581823" cy="822523"/>
            </a:xfrm>
          </p:grpSpPr>
          <p:sp>
            <p:nvSpPr>
              <p:cNvPr id="10" name="文本框 265">
                <a:extLst>
                  <a:ext uri="{FF2B5EF4-FFF2-40B4-BE49-F238E27FC236}">
                    <a16:creationId xmlns:a16="http://schemas.microsoft.com/office/drawing/2014/main" id="{207AF205-166C-4188-AD8C-65E25669ACFC}"/>
                  </a:ext>
                </a:extLst>
              </p:cNvPr>
              <p:cNvSpPr txBox="1"/>
              <p:nvPr/>
            </p:nvSpPr>
            <p:spPr>
              <a:xfrm>
                <a:off x="7846657" y="4307416"/>
                <a:ext cx="2581823" cy="443198"/>
              </a:xfrm>
              <a:prstGeom prst="rect">
                <a:avLst/>
              </a:prstGeom>
              <a:noFill/>
            </p:spPr>
            <p:txBody>
              <a:bodyPr wrap="square" lIns="72000" tIns="0" rIns="72000" bIns="0" anchor="t" anchorCtr="0">
                <a:normAutofit/>
              </a:bodyPr>
              <a:lstStyle/>
              <a:p>
                <a:pPr>
                  <a:lnSpc>
                    <a:spcPct val="120000"/>
                  </a:lnSpc>
                </a:pPr>
                <a:r>
                  <a:rPr lang="zh-CN" altLang="en-US" sz="1200" dirty="0"/>
                  <a:t>请替换文字内容复制你的内容到此</a:t>
                </a:r>
                <a:br>
                  <a:rPr lang="zh-CN" altLang="en-US" sz="1200" dirty="0"/>
                </a:br>
                <a:r>
                  <a:rPr lang="zh-CN" altLang="en-US" sz="1200" dirty="0"/>
                  <a:t>请替换文字内容复制你的内容到此</a:t>
                </a:r>
              </a:p>
            </p:txBody>
          </p:sp>
          <p:sp>
            <p:nvSpPr>
              <p:cNvPr id="11" name="文本框 266">
                <a:extLst>
                  <a:ext uri="{FF2B5EF4-FFF2-40B4-BE49-F238E27FC236}">
                    <a16:creationId xmlns:a16="http://schemas.microsoft.com/office/drawing/2014/main" id="{57DE41FF-FF3C-4968-8CB4-1B47DFA84557}"/>
                  </a:ext>
                </a:extLst>
              </p:cNvPr>
              <p:cNvSpPr txBox="1">
                <a:spLocks/>
              </p:cNvSpPr>
              <p:nvPr/>
            </p:nvSpPr>
            <p:spPr>
              <a:xfrm>
                <a:off x="7846657" y="3928091"/>
                <a:ext cx="2581823" cy="276999"/>
              </a:xfrm>
              <a:prstGeom prst="rect">
                <a:avLst/>
              </a:prstGeom>
            </p:spPr>
            <p:txBody>
              <a:bodyPr wrap="none" lIns="72000" tIns="0" rIns="72000" bIns="0" anchor="ctr" anchorCtr="0">
                <a:normAutofit/>
              </a:bodyPr>
              <a:lstStyle/>
              <a:p>
                <a:r>
                  <a:rPr lang="zh-CN" altLang="en-US" sz="1800" b="1" dirty="0">
                    <a:solidFill>
                      <a:schemeClr val="accent4"/>
                    </a:solidFill>
                  </a:rPr>
                  <a:t>输入标题文本</a:t>
                </a:r>
              </a:p>
            </p:txBody>
          </p:sp>
        </p:grpSp>
      </p:grpSp>
    </p:spTree>
    <p:extLst>
      <p:ext uri="{BB962C8B-B14F-4D97-AF65-F5344CB8AC3E}">
        <p14:creationId xmlns:p14="http://schemas.microsoft.com/office/powerpoint/2010/main" val="2110676948"/>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anim calcmode="lin" valueType="num">
                                      <p:cBhvr>
                                        <p:cTn id="10" dur="500" fill="hold"/>
                                        <p:tgtEl>
                                          <p:spTgt spid="4"/>
                                        </p:tgtEl>
                                        <p:attrNameLst>
                                          <p:attrName>ppt_x</p:attrName>
                                        </p:attrNameLst>
                                      </p:cBhvr>
                                      <p:tavLst>
                                        <p:tav tm="0">
                                          <p:val>
                                            <p:fltVal val="0.5"/>
                                          </p:val>
                                        </p:tav>
                                        <p:tav tm="100000">
                                          <p:val>
                                            <p:strVal val="#ppt_x"/>
                                          </p:val>
                                        </p:tav>
                                      </p:tavLst>
                                    </p:anim>
                                    <p:anim calcmode="lin" valueType="num">
                                      <p:cBhvr>
                                        <p:cTn id="11" dur="500" fill="hold"/>
                                        <p:tgtEl>
                                          <p:spTgt spid="4"/>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anim calcmode="lin" valueType="num">
                                      <p:cBhvr>
                                        <p:cTn id="18" dur="500" fill="hold"/>
                                        <p:tgtEl>
                                          <p:spTgt spid="5"/>
                                        </p:tgtEl>
                                        <p:attrNameLst>
                                          <p:attrName>ppt_x</p:attrName>
                                        </p:attrNameLst>
                                      </p:cBhvr>
                                      <p:tavLst>
                                        <p:tav tm="0">
                                          <p:val>
                                            <p:fltVal val="0.5"/>
                                          </p:val>
                                        </p:tav>
                                        <p:tav tm="100000">
                                          <p:val>
                                            <p:strVal val="#ppt_x"/>
                                          </p:val>
                                        </p:tav>
                                      </p:tavLst>
                                    </p:anim>
                                    <p:anim calcmode="lin" valueType="num">
                                      <p:cBhvr>
                                        <p:cTn id="19"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千图PPT彼岸天：ID 8661124库_组合 35">
            <a:extLst>
              <a:ext uri="{FF2B5EF4-FFF2-40B4-BE49-F238E27FC236}">
                <a16:creationId xmlns:a16="http://schemas.microsoft.com/office/drawing/2014/main" id="{CE9D663A-F9B6-4F02-BEA5-9956BA79F271}"/>
              </a:ext>
            </a:extLst>
          </p:cNvPr>
          <p:cNvGrpSpPr/>
          <p:nvPr>
            <p:custDataLst>
              <p:tags r:id="rId1"/>
            </p:custDataLst>
          </p:nvPr>
        </p:nvGrpSpPr>
        <p:grpSpPr>
          <a:xfrm>
            <a:off x="819150" y="1529538"/>
            <a:ext cx="10553700" cy="2608518"/>
            <a:chOff x="819150" y="1529538"/>
            <a:chExt cx="10553700" cy="2608518"/>
          </a:xfrm>
        </p:grpSpPr>
        <p:sp>
          <p:nvSpPr>
            <p:cNvPr id="8" name="Oval 7">
              <a:extLst>
                <a:ext uri="{FF2B5EF4-FFF2-40B4-BE49-F238E27FC236}">
                  <a16:creationId xmlns:a16="http://schemas.microsoft.com/office/drawing/2014/main" id="{1246ED2C-A8A1-43F8-8A50-03DC6EDB78D1}"/>
                </a:ext>
              </a:extLst>
            </p:cNvPr>
            <p:cNvSpPr/>
            <p:nvPr/>
          </p:nvSpPr>
          <p:spPr>
            <a:xfrm rot="8100000">
              <a:off x="1634067" y="1905624"/>
              <a:ext cx="2032000" cy="2032001"/>
            </a:xfrm>
            <a:prstGeom prst="ellipse">
              <a:avLst/>
            </a:prstGeom>
            <a:solidFill>
              <a:schemeClr val="accent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Oval 11">
              <a:extLst>
                <a:ext uri="{FF2B5EF4-FFF2-40B4-BE49-F238E27FC236}">
                  <a16:creationId xmlns:a16="http://schemas.microsoft.com/office/drawing/2014/main" id="{B79E262F-C766-492F-B45D-11778DD628A3}"/>
                </a:ext>
              </a:extLst>
            </p:cNvPr>
            <p:cNvSpPr/>
            <p:nvPr/>
          </p:nvSpPr>
          <p:spPr>
            <a:xfrm rot="8100000">
              <a:off x="3973625" y="1905624"/>
              <a:ext cx="2032000" cy="2032001"/>
            </a:xfrm>
            <a:prstGeom prst="ellipse">
              <a:avLst/>
            </a:prstGeom>
            <a:solidFill>
              <a:schemeClr val="accent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Oval 15">
              <a:extLst>
                <a:ext uri="{FF2B5EF4-FFF2-40B4-BE49-F238E27FC236}">
                  <a16:creationId xmlns:a16="http://schemas.microsoft.com/office/drawing/2014/main" id="{04F924CE-56D2-4C97-9D16-121F9F2A8A40}"/>
                </a:ext>
              </a:extLst>
            </p:cNvPr>
            <p:cNvSpPr/>
            <p:nvPr/>
          </p:nvSpPr>
          <p:spPr>
            <a:xfrm rot="8100000">
              <a:off x="6270915" y="1905624"/>
              <a:ext cx="2032000" cy="2032001"/>
            </a:xfrm>
            <a:prstGeom prst="ellipse">
              <a:avLst/>
            </a:prstGeom>
            <a:solidFill>
              <a:schemeClr val="accent3">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Oval 19">
              <a:extLst>
                <a:ext uri="{FF2B5EF4-FFF2-40B4-BE49-F238E27FC236}">
                  <a16:creationId xmlns:a16="http://schemas.microsoft.com/office/drawing/2014/main" id="{BF0B96B9-1180-4846-AFCA-DD0AFD5C0D52}"/>
                </a:ext>
              </a:extLst>
            </p:cNvPr>
            <p:cNvSpPr/>
            <p:nvPr/>
          </p:nvSpPr>
          <p:spPr>
            <a:xfrm rot="8100000">
              <a:off x="8568203" y="1905624"/>
              <a:ext cx="2032000" cy="2032001"/>
            </a:xfrm>
            <a:prstGeom prst="ellipse">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 name="PA_库_组合 1">
              <a:extLst>
                <a:ext uri="{FF2B5EF4-FFF2-40B4-BE49-F238E27FC236}">
                  <a16:creationId xmlns:a16="http://schemas.microsoft.com/office/drawing/2014/main" id="{87DE4B41-1B73-46D8-BBE6-C956DAC46856}"/>
                </a:ext>
              </a:extLst>
            </p:cNvPr>
            <p:cNvGrpSpPr/>
            <p:nvPr>
              <p:custDataLst>
                <p:tags r:id="rId6"/>
              </p:custDataLst>
            </p:nvPr>
          </p:nvGrpSpPr>
          <p:grpSpPr>
            <a:xfrm>
              <a:off x="819150" y="1529538"/>
              <a:ext cx="10553700" cy="2608518"/>
              <a:chOff x="819150" y="1529538"/>
              <a:chExt cx="10553700" cy="2608518"/>
            </a:xfrm>
          </p:grpSpPr>
          <p:sp>
            <p:nvSpPr>
              <p:cNvPr id="4" name="Trapezoid 3">
                <a:extLst>
                  <a:ext uri="{FF2B5EF4-FFF2-40B4-BE49-F238E27FC236}">
                    <a16:creationId xmlns:a16="http://schemas.microsoft.com/office/drawing/2014/main" id="{B392BD76-1AA8-45FB-9087-06D217430776}"/>
                  </a:ext>
                </a:extLst>
              </p:cNvPr>
              <p:cNvSpPr/>
              <p:nvPr/>
            </p:nvSpPr>
            <p:spPr>
              <a:xfrm>
                <a:off x="819150" y="3622146"/>
                <a:ext cx="10553700" cy="515910"/>
              </a:xfrm>
              <a:prstGeom prst="trapezoid">
                <a:avLst>
                  <a:gd name="adj" fmla="val 170707"/>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5" name="Arc 4">
                <a:extLst>
                  <a:ext uri="{FF2B5EF4-FFF2-40B4-BE49-F238E27FC236}">
                    <a16:creationId xmlns:a16="http://schemas.microsoft.com/office/drawing/2014/main" id="{790485D6-F0D7-4668-BC7D-A9FC692C121F}"/>
                  </a:ext>
                </a:extLst>
              </p:cNvPr>
              <p:cNvSpPr/>
              <p:nvPr/>
            </p:nvSpPr>
            <p:spPr>
              <a:xfrm rot="10800000" flipH="1" flipV="1">
                <a:off x="2302539" y="1529538"/>
                <a:ext cx="2566736" cy="2566739"/>
              </a:xfrm>
              <a:prstGeom prst="arc">
                <a:avLst>
                  <a:gd name="adj1" fmla="val 10736977"/>
                  <a:gd name="adj2" fmla="val 0"/>
                </a:avLst>
              </a:prstGeom>
              <a:ln w="19050">
                <a:solidFill>
                  <a:schemeClr val="accent1"/>
                </a:solid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6" name="Arc 5">
                <a:extLst>
                  <a:ext uri="{FF2B5EF4-FFF2-40B4-BE49-F238E27FC236}">
                    <a16:creationId xmlns:a16="http://schemas.microsoft.com/office/drawing/2014/main" id="{09CC96DC-374E-4538-AF21-08C439CC1039}"/>
                  </a:ext>
                </a:extLst>
              </p:cNvPr>
              <p:cNvSpPr/>
              <p:nvPr/>
            </p:nvSpPr>
            <p:spPr>
              <a:xfrm rot="10800000" flipH="1" flipV="1">
                <a:off x="4812632" y="1529538"/>
                <a:ext cx="2566736" cy="2566739"/>
              </a:xfrm>
              <a:prstGeom prst="arc">
                <a:avLst>
                  <a:gd name="adj1" fmla="val 10736977"/>
                  <a:gd name="adj2" fmla="val 0"/>
                </a:avLst>
              </a:prstGeom>
              <a:ln w="19050">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7" name="Arc 6">
                <a:extLst>
                  <a:ext uri="{FF2B5EF4-FFF2-40B4-BE49-F238E27FC236}">
                    <a16:creationId xmlns:a16="http://schemas.microsoft.com/office/drawing/2014/main" id="{F72F6037-4802-4DA7-A761-5C940F0779ED}"/>
                  </a:ext>
                </a:extLst>
              </p:cNvPr>
              <p:cNvSpPr/>
              <p:nvPr/>
            </p:nvSpPr>
            <p:spPr>
              <a:xfrm rot="10800000" flipH="1" flipV="1">
                <a:off x="7322725" y="1529539"/>
                <a:ext cx="2566736" cy="2566739"/>
              </a:xfrm>
              <a:prstGeom prst="arc">
                <a:avLst>
                  <a:gd name="adj1" fmla="val 10736977"/>
                  <a:gd name="adj2" fmla="val 0"/>
                </a:avLst>
              </a:prstGeom>
              <a:ln w="19050">
                <a:solidFill>
                  <a:schemeClr val="accent3"/>
                </a:solid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grpSp>
            <p:nvGrpSpPr>
              <p:cNvPr id="9" name="Group 8">
                <a:extLst>
                  <a:ext uri="{FF2B5EF4-FFF2-40B4-BE49-F238E27FC236}">
                    <a16:creationId xmlns:a16="http://schemas.microsoft.com/office/drawing/2014/main" id="{C9BE83DC-865F-4445-AC09-1EBA85DAEB56}"/>
                  </a:ext>
                </a:extLst>
              </p:cNvPr>
              <p:cNvGrpSpPr/>
              <p:nvPr/>
            </p:nvGrpSpPr>
            <p:grpSpPr>
              <a:xfrm>
                <a:off x="1846366" y="2451235"/>
                <a:ext cx="1607401" cy="1607403"/>
                <a:chOff x="1384774" y="1850659"/>
                <a:chExt cx="1205551" cy="1205552"/>
              </a:xfrm>
            </p:grpSpPr>
            <p:sp>
              <p:nvSpPr>
                <p:cNvPr id="34" name="Oval 9">
                  <a:extLst>
                    <a:ext uri="{FF2B5EF4-FFF2-40B4-BE49-F238E27FC236}">
                      <a16:creationId xmlns:a16="http://schemas.microsoft.com/office/drawing/2014/main" id="{8F97A59F-CE6E-4A74-BD09-D545C1A2EF4C}"/>
                    </a:ext>
                  </a:extLst>
                </p:cNvPr>
                <p:cNvSpPr/>
                <p:nvPr/>
              </p:nvSpPr>
              <p:spPr>
                <a:xfrm rot="8100000">
                  <a:off x="1384774" y="1850659"/>
                  <a:ext cx="1205551" cy="1205552"/>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Freeform: Shape 10">
                  <a:extLst>
                    <a:ext uri="{FF2B5EF4-FFF2-40B4-BE49-F238E27FC236}">
                      <a16:creationId xmlns:a16="http://schemas.microsoft.com/office/drawing/2014/main" id="{2E046DBD-D17F-4C7D-A015-AC9D5605CA6A}"/>
                    </a:ext>
                  </a:extLst>
                </p:cNvPr>
                <p:cNvSpPr>
                  <a:spLocks/>
                </p:cNvSpPr>
                <p:nvPr/>
              </p:nvSpPr>
              <p:spPr bwMode="auto">
                <a:xfrm>
                  <a:off x="1821174" y="2296114"/>
                  <a:ext cx="332750" cy="314642"/>
                </a:xfrm>
                <a:custGeom>
                  <a:avLst/>
                  <a:gdLst/>
                  <a:ahLst/>
                  <a:cxnLst>
                    <a:cxn ang="0">
                      <a:pos x="68" y="14"/>
                    </a:cxn>
                    <a:cxn ang="0">
                      <a:pos x="68" y="18"/>
                    </a:cxn>
                    <a:cxn ang="0">
                      <a:pos x="64" y="18"/>
                    </a:cxn>
                    <a:cxn ang="0">
                      <a:pos x="61" y="21"/>
                    </a:cxn>
                    <a:cxn ang="0">
                      <a:pos x="7" y="21"/>
                    </a:cxn>
                    <a:cxn ang="0">
                      <a:pos x="4" y="18"/>
                    </a:cxn>
                    <a:cxn ang="0">
                      <a:pos x="0" y="18"/>
                    </a:cxn>
                    <a:cxn ang="0">
                      <a:pos x="0" y="14"/>
                    </a:cxn>
                    <a:cxn ang="0">
                      <a:pos x="34" y="0"/>
                    </a:cxn>
                    <a:cxn ang="0">
                      <a:pos x="68" y="14"/>
                    </a:cxn>
                    <a:cxn ang="0">
                      <a:pos x="68" y="60"/>
                    </a:cxn>
                    <a:cxn ang="0">
                      <a:pos x="68" y="64"/>
                    </a:cxn>
                    <a:cxn ang="0">
                      <a:pos x="0" y="64"/>
                    </a:cxn>
                    <a:cxn ang="0">
                      <a:pos x="0" y="60"/>
                    </a:cxn>
                    <a:cxn ang="0">
                      <a:pos x="2" y="57"/>
                    </a:cxn>
                    <a:cxn ang="0">
                      <a:pos x="66" y="57"/>
                    </a:cxn>
                    <a:cxn ang="0">
                      <a:pos x="68" y="60"/>
                    </a:cxn>
                    <a:cxn ang="0">
                      <a:pos x="18" y="23"/>
                    </a:cxn>
                    <a:cxn ang="0">
                      <a:pos x="18" y="50"/>
                    </a:cxn>
                    <a:cxn ang="0">
                      <a:pos x="23" y="50"/>
                    </a:cxn>
                    <a:cxn ang="0">
                      <a:pos x="23" y="23"/>
                    </a:cxn>
                    <a:cxn ang="0">
                      <a:pos x="32" y="23"/>
                    </a:cxn>
                    <a:cxn ang="0">
                      <a:pos x="32" y="50"/>
                    </a:cxn>
                    <a:cxn ang="0">
                      <a:pos x="36" y="50"/>
                    </a:cxn>
                    <a:cxn ang="0">
                      <a:pos x="36" y="23"/>
                    </a:cxn>
                    <a:cxn ang="0">
                      <a:pos x="45" y="23"/>
                    </a:cxn>
                    <a:cxn ang="0">
                      <a:pos x="45" y="50"/>
                    </a:cxn>
                    <a:cxn ang="0">
                      <a:pos x="50" y="50"/>
                    </a:cxn>
                    <a:cxn ang="0">
                      <a:pos x="50" y="23"/>
                    </a:cxn>
                    <a:cxn ang="0">
                      <a:pos x="59" y="23"/>
                    </a:cxn>
                    <a:cxn ang="0">
                      <a:pos x="59" y="50"/>
                    </a:cxn>
                    <a:cxn ang="0">
                      <a:pos x="61" y="50"/>
                    </a:cxn>
                    <a:cxn ang="0">
                      <a:pos x="64" y="53"/>
                    </a:cxn>
                    <a:cxn ang="0">
                      <a:pos x="64" y="55"/>
                    </a:cxn>
                    <a:cxn ang="0">
                      <a:pos x="4" y="55"/>
                    </a:cxn>
                    <a:cxn ang="0">
                      <a:pos x="4" y="53"/>
                    </a:cxn>
                    <a:cxn ang="0">
                      <a:pos x="7" y="50"/>
                    </a:cxn>
                    <a:cxn ang="0">
                      <a:pos x="9" y="50"/>
                    </a:cxn>
                    <a:cxn ang="0">
                      <a:pos x="9" y="23"/>
                    </a:cxn>
                    <a:cxn ang="0">
                      <a:pos x="18" y="23"/>
                    </a:cxn>
                  </a:cxnLst>
                  <a:rect l="0" t="0" r="r" b="b"/>
                  <a:pathLst>
                    <a:path w="68" h="64">
                      <a:moveTo>
                        <a:pt x="68" y="14"/>
                      </a:moveTo>
                      <a:cubicBezTo>
                        <a:pt x="68" y="18"/>
                        <a:pt x="68" y="18"/>
                        <a:pt x="68" y="18"/>
                      </a:cubicBezTo>
                      <a:cubicBezTo>
                        <a:pt x="64" y="18"/>
                        <a:pt x="64" y="18"/>
                        <a:pt x="64" y="18"/>
                      </a:cubicBezTo>
                      <a:cubicBezTo>
                        <a:pt x="64" y="20"/>
                        <a:pt x="63" y="21"/>
                        <a:pt x="61" y="21"/>
                      </a:cubicBezTo>
                      <a:cubicBezTo>
                        <a:pt x="7" y="21"/>
                        <a:pt x="7" y="21"/>
                        <a:pt x="7" y="21"/>
                      </a:cubicBezTo>
                      <a:cubicBezTo>
                        <a:pt x="5" y="21"/>
                        <a:pt x="4" y="20"/>
                        <a:pt x="4" y="18"/>
                      </a:cubicBezTo>
                      <a:cubicBezTo>
                        <a:pt x="0" y="18"/>
                        <a:pt x="0" y="18"/>
                        <a:pt x="0" y="18"/>
                      </a:cubicBezTo>
                      <a:cubicBezTo>
                        <a:pt x="0" y="14"/>
                        <a:pt x="0" y="14"/>
                        <a:pt x="0" y="14"/>
                      </a:cubicBezTo>
                      <a:cubicBezTo>
                        <a:pt x="34" y="0"/>
                        <a:pt x="34" y="0"/>
                        <a:pt x="34" y="0"/>
                      </a:cubicBezTo>
                      <a:lnTo>
                        <a:pt x="68" y="14"/>
                      </a:lnTo>
                      <a:close/>
                      <a:moveTo>
                        <a:pt x="68" y="60"/>
                      </a:moveTo>
                      <a:cubicBezTo>
                        <a:pt x="68" y="64"/>
                        <a:pt x="68" y="64"/>
                        <a:pt x="68" y="64"/>
                      </a:cubicBezTo>
                      <a:cubicBezTo>
                        <a:pt x="0" y="64"/>
                        <a:pt x="0" y="64"/>
                        <a:pt x="0" y="64"/>
                      </a:cubicBezTo>
                      <a:cubicBezTo>
                        <a:pt x="0" y="60"/>
                        <a:pt x="0" y="60"/>
                        <a:pt x="0" y="60"/>
                      </a:cubicBezTo>
                      <a:cubicBezTo>
                        <a:pt x="0" y="58"/>
                        <a:pt x="1" y="57"/>
                        <a:pt x="2" y="57"/>
                      </a:cubicBezTo>
                      <a:cubicBezTo>
                        <a:pt x="66" y="57"/>
                        <a:pt x="66" y="57"/>
                        <a:pt x="66" y="57"/>
                      </a:cubicBezTo>
                      <a:cubicBezTo>
                        <a:pt x="67" y="57"/>
                        <a:pt x="68" y="58"/>
                        <a:pt x="68" y="60"/>
                      </a:cubicBezTo>
                      <a:close/>
                      <a:moveTo>
                        <a:pt x="18" y="23"/>
                      </a:moveTo>
                      <a:cubicBezTo>
                        <a:pt x="18" y="50"/>
                        <a:pt x="18" y="50"/>
                        <a:pt x="18" y="50"/>
                      </a:cubicBezTo>
                      <a:cubicBezTo>
                        <a:pt x="23" y="50"/>
                        <a:pt x="23" y="50"/>
                        <a:pt x="23" y="50"/>
                      </a:cubicBezTo>
                      <a:cubicBezTo>
                        <a:pt x="23" y="23"/>
                        <a:pt x="23" y="23"/>
                        <a:pt x="23" y="23"/>
                      </a:cubicBezTo>
                      <a:cubicBezTo>
                        <a:pt x="32" y="23"/>
                        <a:pt x="32" y="23"/>
                        <a:pt x="32" y="23"/>
                      </a:cubicBezTo>
                      <a:cubicBezTo>
                        <a:pt x="32" y="50"/>
                        <a:pt x="32" y="50"/>
                        <a:pt x="32" y="50"/>
                      </a:cubicBezTo>
                      <a:cubicBezTo>
                        <a:pt x="36" y="50"/>
                        <a:pt x="36" y="50"/>
                        <a:pt x="36" y="50"/>
                      </a:cubicBezTo>
                      <a:cubicBezTo>
                        <a:pt x="36" y="23"/>
                        <a:pt x="36" y="23"/>
                        <a:pt x="36" y="23"/>
                      </a:cubicBezTo>
                      <a:cubicBezTo>
                        <a:pt x="45" y="23"/>
                        <a:pt x="45" y="23"/>
                        <a:pt x="45" y="23"/>
                      </a:cubicBezTo>
                      <a:cubicBezTo>
                        <a:pt x="45" y="50"/>
                        <a:pt x="45" y="50"/>
                        <a:pt x="45" y="50"/>
                      </a:cubicBezTo>
                      <a:cubicBezTo>
                        <a:pt x="50" y="50"/>
                        <a:pt x="50" y="50"/>
                        <a:pt x="50" y="50"/>
                      </a:cubicBezTo>
                      <a:cubicBezTo>
                        <a:pt x="50" y="23"/>
                        <a:pt x="50" y="23"/>
                        <a:pt x="50" y="23"/>
                      </a:cubicBezTo>
                      <a:cubicBezTo>
                        <a:pt x="59" y="23"/>
                        <a:pt x="59" y="23"/>
                        <a:pt x="59" y="23"/>
                      </a:cubicBezTo>
                      <a:cubicBezTo>
                        <a:pt x="59" y="50"/>
                        <a:pt x="59" y="50"/>
                        <a:pt x="59" y="50"/>
                      </a:cubicBezTo>
                      <a:cubicBezTo>
                        <a:pt x="61" y="50"/>
                        <a:pt x="61" y="50"/>
                        <a:pt x="61" y="50"/>
                      </a:cubicBezTo>
                      <a:cubicBezTo>
                        <a:pt x="63" y="50"/>
                        <a:pt x="64" y="51"/>
                        <a:pt x="64" y="53"/>
                      </a:cubicBezTo>
                      <a:cubicBezTo>
                        <a:pt x="64" y="55"/>
                        <a:pt x="64" y="55"/>
                        <a:pt x="64" y="55"/>
                      </a:cubicBezTo>
                      <a:cubicBezTo>
                        <a:pt x="4" y="55"/>
                        <a:pt x="4" y="55"/>
                        <a:pt x="4" y="55"/>
                      </a:cubicBezTo>
                      <a:cubicBezTo>
                        <a:pt x="4" y="53"/>
                        <a:pt x="4" y="53"/>
                        <a:pt x="4" y="53"/>
                      </a:cubicBezTo>
                      <a:cubicBezTo>
                        <a:pt x="4" y="51"/>
                        <a:pt x="5" y="50"/>
                        <a:pt x="7" y="50"/>
                      </a:cubicBezTo>
                      <a:cubicBezTo>
                        <a:pt x="9" y="50"/>
                        <a:pt x="9" y="50"/>
                        <a:pt x="9" y="50"/>
                      </a:cubicBezTo>
                      <a:cubicBezTo>
                        <a:pt x="9" y="23"/>
                        <a:pt x="9" y="23"/>
                        <a:pt x="9" y="23"/>
                      </a:cubicBezTo>
                      <a:lnTo>
                        <a:pt x="18" y="23"/>
                      </a:lnTo>
                      <a:close/>
                    </a:path>
                  </a:pathLst>
                </a:custGeom>
                <a:solidFill>
                  <a:schemeClr val="bg1"/>
                </a:solidFill>
                <a:ln w="9525">
                  <a:noFill/>
                  <a:round/>
                  <a:headEnd/>
                  <a:tailEnd/>
                </a:ln>
              </p:spPr>
              <p:txBody>
                <a:bodyPr anchor="ctr"/>
                <a:lstStyle/>
                <a:p>
                  <a:pPr algn="ctr"/>
                  <a:endParaRPr/>
                </a:p>
              </p:txBody>
            </p:sp>
          </p:grpSp>
          <p:grpSp>
            <p:nvGrpSpPr>
              <p:cNvPr id="11" name="Group 12">
                <a:extLst>
                  <a:ext uri="{FF2B5EF4-FFF2-40B4-BE49-F238E27FC236}">
                    <a16:creationId xmlns:a16="http://schemas.microsoft.com/office/drawing/2014/main" id="{A1FEA6FA-82B2-442F-B095-2781CD65C240}"/>
                  </a:ext>
                </a:extLst>
              </p:cNvPr>
              <p:cNvGrpSpPr/>
              <p:nvPr/>
            </p:nvGrpSpPr>
            <p:grpSpPr>
              <a:xfrm>
                <a:off x="4185925" y="2451235"/>
                <a:ext cx="1607401" cy="1607403"/>
                <a:chOff x="3139443" y="1850659"/>
                <a:chExt cx="1205551" cy="1205552"/>
              </a:xfrm>
            </p:grpSpPr>
            <p:sp>
              <p:nvSpPr>
                <p:cNvPr id="32" name="Oval 13">
                  <a:extLst>
                    <a:ext uri="{FF2B5EF4-FFF2-40B4-BE49-F238E27FC236}">
                      <a16:creationId xmlns:a16="http://schemas.microsoft.com/office/drawing/2014/main" id="{8845C2E1-AF3E-42FA-9D7F-B3671EC074D1}"/>
                    </a:ext>
                  </a:extLst>
                </p:cNvPr>
                <p:cNvSpPr/>
                <p:nvPr/>
              </p:nvSpPr>
              <p:spPr>
                <a:xfrm rot="8100000">
                  <a:off x="3139443" y="1850659"/>
                  <a:ext cx="1205551" cy="1205552"/>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Freeform: Shape 14">
                  <a:extLst>
                    <a:ext uri="{FF2B5EF4-FFF2-40B4-BE49-F238E27FC236}">
                      <a16:creationId xmlns:a16="http://schemas.microsoft.com/office/drawing/2014/main" id="{90AAE410-24EC-4203-83B9-2A4310144132}"/>
                    </a:ext>
                  </a:extLst>
                </p:cNvPr>
                <p:cNvSpPr>
                  <a:spLocks/>
                </p:cNvSpPr>
                <p:nvPr/>
              </p:nvSpPr>
              <p:spPr bwMode="auto">
                <a:xfrm>
                  <a:off x="3552549" y="2288957"/>
                  <a:ext cx="379338" cy="328956"/>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bg1"/>
                </a:solidFill>
                <a:ln w="9525">
                  <a:noFill/>
                  <a:round/>
                  <a:headEnd/>
                  <a:tailEnd/>
                </a:ln>
              </p:spPr>
              <p:txBody>
                <a:bodyPr anchor="ctr"/>
                <a:lstStyle/>
                <a:p>
                  <a:pPr algn="ctr"/>
                  <a:endParaRPr/>
                </a:p>
              </p:txBody>
            </p:sp>
          </p:grpSp>
          <p:grpSp>
            <p:nvGrpSpPr>
              <p:cNvPr id="13" name="Group 16">
                <a:extLst>
                  <a:ext uri="{FF2B5EF4-FFF2-40B4-BE49-F238E27FC236}">
                    <a16:creationId xmlns:a16="http://schemas.microsoft.com/office/drawing/2014/main" id="{F85A8D7B-8CCA-4B0E-A3F1-BDF060CCD6AB}"/>
                  </a:ext>
                </a:extLst>
              </p:cNvPr>
              <p:cNvGrpSpPr/>
              <p:nvPr/>
            </p:nvGrpSpPr>
            <p:grpSpPr>
              <a:xfrm>
                <a:off x="6483214" y="2451235"/>
                <a:ext cx="1607401" cy="1607403"/>
                <a:chOff x="4862410" y="1850659"/>
                <a:chExt cx="1205551" cy="1205552"/>
              </a:xfrm>
            </p:grpSpPr>
            <p:sp>
              <p:nvSpPr>
                <p:cNvPr id="30" name="Oval 17">
                  <a:extLst>
                    <a:ext uri="{FF2B5EF4-FFF2-40B4-BE49-F238E27FC236}">
                      <a16:creationId xmlns:a16="http://schemas.microsoft.com/office/drawing/2014/main" id="{2BE288BE-5AD6-478D-A1B0-79FC77129203}"/>
                    </a:ext>
                  </a:extLst>
                </p:cNvPr>
                <p:cNvSpPr/>
                <p:nvPr/>
              </p:nvSpPr>
              <p:spPr>
                <a:xfrm rot="8100000">
                  <a:off x="4862410" y="1850659"/>
                  <a:ext cx="1205551" cy="1205552"/>
                </a:xfrm>
                <a:prstGeom prst="ellips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Freeform: Shape 18">
                  <a:extLst>
                    <a:ext uri="{FF2B5EF4-FFF2-40B4-BE49-F238E27FC236}">
                      <a16:creationId xmlns:a16="http://schemas.microsoft.com/office/drawing/2014/main" id="{90078206-0931-4FBC-BE9F-14CB10DA4B26}"/>
                    </a:ext>
                  </a:extLst>
                </p:cNvPr>
                <p:cNvSpPr>
                  <a:spLocks/>
                </p:cNvSpPr>
                <p:nvPr/>
              </p:nvSpPr>
              <p:spPr bwMode="auto">
                <a:xfrm>
                  <a:off x="5262865" y="2266256"/>
                  <a:ext cx="404640" cy="374358"/>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anchor="ctr"/>
                <a:lstStyle/>
                <a:p>
                  <a:pPr algn="ctr"/>
                  <a:endParaRPr/>
                </a:p>
              </p:txBody>
            </p:sp>
          </p:grpSp>
          <p:grpSp>
            <p:nvGrpSpPr>
              <p:cNvPr id="15" name="Group 20">
                <a:extLst>
                  <a:ext uri="{FF2B5EF4-FFF2-40B4-BE49-F238E27FC236}">
                    <a16:creationId xmlns:a16="http://schemas.microsoft.com/office/drawing/2014/main" id="{09930140-2E04-40FE-BABB-F9EAF7AA2681}"/>
                  </a:ext>
                </a:extLst>
              </p:cNvPr>
              <p:cNvGrpSpPr/>
              <p:nvPr/>
            </p:nvGrpSpPr>
            <p:grpSpPr>
              <a:xfrm>
                <a:off x="8780502" y="2451235"/>
                <a:ext cx="1607401" cy="1607403"/>
                <a:chOff x="6585376" y="1850659"/>
                <a:chExt cx="1205551" cy="1205552"/>
              </a:xfrm>
            </p:grpSpPr>
            <p:sp>
              <p:nvSpPr>
                <p:cNvPr id="28" name="Oval 21">
                  <a:extLst>
                    <a:ext uri="{FF2B5EF4-FFF2-40B4-BE49-F238E27FC236}">
                      <a16:creationId xmlns:a16="http://schemas.microsoft.com/office/drawing/2014/main" id="{0A13E880-7EEC-43BB-A679-2F880AA2E60F}"/>
                    </a:ext>
                  </a:extLst>
                </p:cNvPr>
                <p:cNvSpPr/>
                <p:nvPr/>
              </p:nvSpPr>
              <p:spPr>
                <a:xfrm rot="8100000">
                  <a:off x="6585376" y="1850659"/>
                  <a:ext cx="1205551" cy="1205552"/>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Freeform: Shape 22">
                  <a:extLst>
                    <a:ext uri="{FF2B5EF4-FFF2-40B4-BE49-F238E27FC236}">
                      <a16:creationId xmlns:a16="http://schemas.microsoft.com/office/drawing/2014/main" id="{178D331E-C2B1-4C25-B3F7-9F03777269F1}"/>
                    </a:ext>
                  </a:extLst>
                </p:cNvPr>
                <p:cNvSpPr>
                  <a:spLocks/>
                </p:cNvSpPr>
                <p:nvPr/>
              </p:nvSpPr>
              <p:spPr bwMode="auto">
                <a:xfrm>
                  <a:off x="6996842" y="2303416"/>
                  <a:ext cx="382618" cy="300038"/>
                </a:xfrm>
                <a:custGeom>
                  <a:avLst/>
                  <a:gdLst/>
                  <a:ahLst/>
                  <a:cxnLst>
                    <a:cxn ang="0">
                      <a:pos x="45" y="14"/>
                    </a:cxn>
                    <a:cxn ang="0">
                      <a:pos x="32" y="10"/>
                    </a:cxn>
                    <a:cxn ang="0">
                      <a:pos x="18" y="14"/>
                    </a:cxn>
                    <a:cxn ang="0">
                      <a:pos x="0" y="14"/>
                    </a:cxn>
                    <a:cxn ang="0">
                      <a:pos x="64" y="14"/>
                    </a:cxn>
                    <a:cxn ang="0">
                      <a:pos x="0" y="15"/>
                    </a:cxn>
                    <a:cxn ang="0">
                      <a:pos x="18" y="20"/>
                    </a:cxn>
                    <a:cxn ang="0">
                      <a:pos x="2" y="22"/>
                    </a:cxn>
                    <a:cxn ang="0">
                      <a:pos x="9" y="35"/>
                    </a:cxn>
                    <a:cxn ang="0">
                      <a:pos x="1" y="36"/>
                    </a:cxn>
                    <a:cxn ang="0">
                      <a:pos x="0" y="28"/>
                    </a:cxn>
                    <a:cxn ang="0">
                      <a:pos x="8" y="27"/>
                    </a:cxn>
                    <a:cxn ang="0">
                      <a:pos x="9" y="35"/>
                    </a:cxn>
                    <a:cxn ang="0">
                      <a:pos x="15" y="50"/>
                    </a:cxn>
                    <a:cxn ang="0">
                      <a:pos x="7" y="49"/>
                    </a:cxn>
                    <a:cxn ang="0">
                      <a:pos x="8" y="41"/>
                    </a:cxn>
                    <a:cxn ang="0">
                      <a:pos x="16" y="42"/>
                    </a:cxn>
                    <a:cxn ang="0">
                      <a:pos x="23" y="35"/>
                    </a:cxn>
                    <a:cxn ang="0">
                      <a:pos x="15" y="36"/>
                    </a:cxn>
                    <a:cxn ang="0">
                      <a:pos x="13" y="28"/>
                    </a:cxn>
                    <a:cxn ang="0">
                      <a:pos x="21" y="27"/>
                    </a:cxn>
                    <a:cxn ang="0">
                      <a:pos x="23" y="35"/>
                    </a:cxn>
                    <a:cxn ang="0">
                      <a:pos x="28" y="50"/>
                    </a:cxn>
                    <a:cxn ang="0">
                      <a:pos x="20" y="49"/>
                    </a:cxn>
                    <a:cxn ang="0">
                      <a:pos x="21" y="41"/>
                    </a:cxn>
                    <a:cxn ang="0">
                      <a:pos x="29" y="42"/>
                    </a:cxn>
                    <a:cxn ang="0">
                      <a:pos x="36" y="35"/>
                    </a:cxn>
                    <a:cxn ang="0">
                      <a:pos x="28" y="36"/>
                    </a:cxn>
                    <a:cxn ang="0">
                      <a:pos x="27" y="28"/>
                    </a:cxn>
                    <a:cxn ang="0">
                      <a:pos x="35" y="27"/>
                    </a:cxn>
                    <a:cxn ang="0">
                      <a:pos x="36" y="35"/>
                    </a:cxn>
                    <a:cxn ang="0">
                      <a:pos x="42" y="50"/>
                    </a:cxn>
                    <a:cxn ang="0">
                      <a:pos x="34" y="49"/>
                    </a:cxn>
                    <a:cxn ang="0">
                      <a:pos x="35" y="41"/>
                    </a:cxn>
                    <a:cxn ang="0">
                      <a:pos x="43" y="42"/>
                    </a:cxn>
                    <a:cxn ang="0">
                      <a:pos x="50" y="35"/>
                    </a:cxn>
                    <a:cxn ang="0">
                      <a:pos x="42" y="36"/>
                    </a:cxn>
                    <a:cxn ang="0">
                      <a:pos x="41" y="28"/>
                    </a:cxn>
                    <a:cxn ang="0">
                      <a:pos x="49" y="27"/>
                    </a:cxn>
                    <a:cxn ang="0">
                      <a:pos x="50" y="35"/>
                    </a:cxn>
                    <a:cxn ang="0">
                      <a:pos x="61" y="22"/>
                    </a:cxn>
                    <a:cxn ang="0">
                      <a:pos x="45" y="20"/>
                    </a:cxn>
                    <a:cxn ang="0">
                      <a:pos x="64" y="15"/>
                    </a:cxn>
                    <a:cxn ang="0">
                      <a:pos x="57" y="49"/>
                    </a:cxn>
                    <a:cxn ang="0">
                      <a:pos x="49" y="50"/>
                    </a:cxn>
                    <a:cxn ang="0">
                      <a:pos x="48" y="42"/>
                    </a:cxn>
                    <a:cxn ang="0">
                      <a:pos x="56" y="41"/>
                    </a:cxn>
                    <a:cxn ang="0">
                      <a:pos x="57" y="49"/>
                    </a:cxn>
                    <a:cxn ang="0">
                      <a:pos x="63" y="36"/>
                    </a:cxn>
                    <a:cxn ang="0">
                      <a:pos x="55" y="35"/>
                    </a:cxn>
                    <a:cxn ang="0">
                      <a:pos x="56" y="27"/>
                    </a:cxn>
                    <a:cxn ang="0">
                      <a:pos x="64" y="28"/>
                    </a:cxn>
                  </a:cxnLst>
                  <a:rect l="0" t="0" r="r" b="b"/>
                  <a:pathLst>
                    <a:path w="64" h="50">
                      <a:moveTo>
                        <a:pt x="64" y="14"/>
                      </a:moveTo>
                      <a:cubicBezTo>
                        <a:pt x="45" y="14"/>
                        <a:pt x="45" y="14"/>
                        <a:pt x="45" y="14"/>
                      </a:cubicBezTo>
                      <a:cubicBezTo>
                        <a:pt x="45" y="14"/>
                        <a:pt x="45" y="14"/>
                        <a:pt x="45" y="14"/>
                      </a:cubicBezTo>
                      <a:cubicBezTo>
                        <a:pt x="45" y="12"/>
                        <a:pt x="44" y="10"/>
                        <a:pt x="32" y="10"/>
                      </a:cubicBezTo>
                      <a:cubicBezTo>
                        <a:pt x="19" y="10"/>
                        <a:pt x="18" y="12"/>
                        <a:pt x="18" y="14"/>
                      </a:cubicBezTo>
                      <a:cubicBezTo>
                        <a:pt x="18" y="14"/>
                        <a:pt x="18" y="14"/>
                        <a:pt x="18" y="14"/>
                      </a:cubicBezTo>
                      <a:cubicBezTo>
                        <a:pt x="0" y="14"/>
                        <a:pt x="0" y="14"/>
                        <a:pt x="0" y="14"/>
                      </a:cubicBezTo>
                      <a:cubicBezTo>
                        <a:pt x="0" y="14"/>
                        <a:pt x="0" y="14"/>
                        <a:pt x="0" y="14"/>
                      </a:cubicBezTo>
                      <a:cubicBezTo>
                        <a:pt x="0" y="11"/>
                        <a:pt x="4" y="0"/>
                        <a:pt x="32" y="0"/>
                      </a:cubicBezTo>
                      <a:cubicBezTo>
                        <a:pt x="59" y="0"/>
                        <a:pt x="64" y="11"/>
                        <a:pt x="64" y="14"/>
                      </a:cubicBezTo>
                      <a:close/>
                      <a:moveTo>
                        <a:pt x="0" y="20"/>
                      </a:moveTo>
                      <a:cubicBezTo>
                        <a:pt x="0" y="15"/>
                        <a:pt x="0" y="15"/>
                        <a:pt x="0" y="15"/>
                      </a:cubicBezTo>
                      <a:cubicBezTo>
                        <a:pt x="18" y="15"/>
                        <a:pt x="18" y="15"/>
                        <a:pt x="18" y="15"/>
                      </a:cubicBezTo>
                      <a:cubicBezTo>
                        <a:pt x="18" y="20"/>
                        <a:pt x="18" y="20"/>
                        <a:pt x="18" y="20"/>
                      </a:cubicBezTo>
                      <a:cubicBezTo>
                        <a:pt x="18" y="21"/>
                        <a:pt x="17" y="22"/>
                        <a:pt x="16" y="22"/>
                      </a:cubicBezTo>
                      <a:cubicBezTo>
                        <a:pt x="2" y="22"/>
                        <a:pt x="2" y="22"/>
                        <a:pt x="2" y="22"/>
                      </a:cubicBezTo>
                      <a:cubicBezTo>
                        <a:pt x="1" y="22"/>
                        <a:pt x="0" y="21"/>
                        <a:pt x="0" y="20"/>
                      </a:cubicBezTo>
                      <a:close/>
                      <a:moveTo>
                        <a:pt x="9" y="35"/>
                      </a:moveTo>
                      <a:cubicBezTo>
                        <a:pt x="9" y="36"/>
                        <a:pt x="8" y="36"/>
                        <a:pt x="8" y="36"/>
                      </a:cubicBezTo>
                      <a:cubicBezTo>
                        <a:pt x="1" y="36"/>
                        <a:pt x="1" y="36"/>
                        <a:pt x="1" y="36"/>
                      </a:cubicBezTo>
                      <a:cubicBezTo>
                        <a:pt x="0" y="36"/>
                        <a:pt x="0" y="36"/>
                        <a:pt x="0" y="35"/>
                      </a:cubicBezTo>
                      <a:cubicBezTo>
                        <a:pt x="0" y="28"/>
                        <a:pt x="0" y="28"/>
                        <a:pt x="0" y="28"/>
                      </a:cubicBezTo>
                      <a:cubicBezTo>
                        <a:pt x="0" y="27"/>
                        <a:pt x="0" y="27"/>
                        <a:pt x="1" y="27"/>
                      </a:cubicBezTo>
                      <a:cubicBezTo>
                        <a:pt x="8" y="27"/>
                        <a:pt x="8" y="27"/>
                        <a:pt x="8" y="27"/>
                      </a:cubicBezTo>
                      <a:cubicBezTo>
                        <a:pt x="8" y="27"/>
                        <a:pt x="9" y="27"/>
                        <a:pt x="9" y="28"/>
                      </a:cubicBezTo>
                      <a:lnTo>
                        <a:pt x="9" y="35"/>
                      </a:lnTo>
                      <a:close/>
                      <a:moveTo>
                        <a:pt x="16" y="49"/>
                      </a:moveTo>
                      <a:cubicBezTo>
                        <a:pt x="16" y="49"/>
                        <a:pt x="15" y="50"/>
                        <a:pt x="15" y="50"/>
                      </a:cubicBezTo>
                      <a:cubicBezTo>
                        <a:pt x="8" y="50"/>
                        <a:pt x="8" y="50"/>
                        <a:pt x="8" y="50"/>
                      </a:cubicBezTo>
                      <a:cubicBezTo>
                        <a:pt x="7" y="50"/>
                        <a:pt x="7" y="49"/>
                        <a:pt x="7" y="49"/>
                      </a:cubicBezTo>
                      <a:cubicBezTo>
                        <a:pt x="7" y="42"/>
                        <a:pt x="7" y="42"/>
                        <a:pt x="7" y="42"/>
                      </a:cubicBezTo>
                      <a:cubicBezTo>
                        <a:pt x="7" y="41"/>
                        <a:pt x="7" y="41"/>
                        <a:pt x="8" y="41"/>
                      </a:cubicBezTo>
                      <a:cubicBezTo>
                        <a:pt x="15" y="41"/>
                        <a:pt x="15" y="41"/>
                        <a:pt x="15" y="41"/>
                      </a:cubicBezTo>
                      <a:cubicBezTo>
                        <a:pt x="15" y="41"/>
                        <a:pt x="16" y="41"/>
                        <a:pt x="16" y="42"/>
                      </a:cubicBezTo>
                      <a:lnTo>
                        <a:pt x="16" y="49"/>
                      </a:lnTo>
                      <a:close/>
                      <a:moveTo>
                        <a:pt x="23" y="35"/>
                      </a:moveTo>
                      <a:cubicBezTo>
                        <a:pt x="23" y="36"/>
                        <a:pt x="22" y="36"/>
                        <a:pt x="21" y="36"/>
                      </a:cubicBezTo>
                      <a:cubicBezTo>
                        <a:pt x="15" y="36"/>
                        <a:pt x="15" y="36"/>
                        <a:pt x="15" y="36"/>
                      </a:cubicBezTo>
                      <a:cubicBezTo>
                        <a:pt x="14" y="36"/>
                        <a:pt x="13" y="36"/>
                        <a:pt x="13" y="35"/>
                      </a:cubicBezTo>
                      <a:cubicBezTo>
                        <a:pt x="13" y="28"/>
                        <a:pt x="13" y="28"/>
                        <a:pt x="13" y="28"/>
                      </a:cubicBezTo>
                      <a:cubicBezTo>
                        <a:pt x="13" y="27"/>
                        <a:pt x="14" y="27"/>
                        <a:pt x="15" y="27"/>
                      </a:cubicBezTo>
                      <a:cubicBezTo>
                        <a:pt x="21" y="27"/>
                        <a:pt x="21" y="27"/>
                        <a:pt x="21" y="27"/>
                      </a:cubicBezTo>
                      <a:cubicBezTo>
                        <a:pt x="22" y="27"/>
                        <a:pt x="23" y="27"/>
                        <a:pt x="23" y="28"/>
                      </a:cubicBezTo>
                      <a:lnTo>
                        <a:pt x="23" y="35"/>
                      </a:lnTo>
                      <a:close/>
                      <a:moveTo>
                        <a:pt x="29" y="49"/>
                      </a:moveTo>
                      <a:cubicBezTo>
                        <a:pt x="29" y="49"/>
                        <a:pt x="29" y="50"/>
                        <a:pt x="28" y="50"/>
                      </a:cubicBezTo>
                      <a:cubicBezTo>
                        <a:pt x="21" y="50"/>
                        <a:pt x="21" y="50"/>
                        <a:pt x="21" y="50"/>
                      </a:cubicBezTo>
                      <a:cubicBezTo>
                        <a:pt x="21" y="50"/>
                        <a:pt x="20" y="49"/>
                        <a:pt x="20" y="49"/>
                      </a:cubicBezTo>
                      <a:cubicBezTo>
                        <a:pt x="20" y="42"/>
                        <a:pt x="20" y="42"/>
                        <a:pt x="20" y="42"/>
                      </a:cubicBezTo>
                      <a:cubicBezTo>
                        <a:pt x="20" y="41"/>
                        <a:pt x="21" y="41"/>
                        <a:pt x="21" y="41"/>
                      </a:cubicBezTo>
                      <a:cubicBezTo>
                        <a:pt x="28" y="41"/>
                        <a:pt x="28" y="41"/>
                        <a:pt x="28" y="41"/>
                      </a:cubicBezTo>
                      <a:cubicBezTo>
                        <a:pt x="29" y="41"/>
                        <a:pt x="29" y="41"/>
                        <a:pt x="29" y="42"/>
                      </a:cubicBezTo>
                      <a:lnTo>
                        <a:pt x="29" y="49"/>
                      </a:lnTo>
                      <a:close/>
                      <a:moveTo>
                        <a:pt x="36" y="35"/>
                      </a:moveTo>
                      <a:cubicBezTo>
                        <a:pt x="36" y="36"/>
                        <a:pt x="36" y="36"/>
                        <a:pt x="35" y="36"/>
                      </a:cubicBezTo>
                      <a:cubicBezTo>
                        <a:pt x="28" y="36"/>
                        <a:pt x="28" y="36"/>
                        <a:pt x="28" y="36"/>
                      </a:cubicBezTo>
                      <a:cubicBezTo>
                        <a:pt x="28" y="36"/>
                        <a:pt x="27" y="36"/>
                        <a:pt x="27" y="35"/>
                      </a:cubicBezTo>
                      <a:cubicBezTo>
                        <a:pt x="27" y="28"/>
                        <a:pt x="27" y="28"/>
                        <a:pt x="27" y="28"/>
                      </a:cubicBezTo>
                      <a:cubicBezTo>
                        <a:pt x="27" y="27"/>
                        <a:pt x="28" y="27"/>
                        <a:pt x="28" y="27"/>
                      </a:cubicBezTo>
                      <a:cubicBezTo>
                        <a:pt x="35" y="27"/>
                        <a:pt x="35" y="27"/>
                        <a:pt x="35" y="27"/>
                      </a:cubicBezTo>
                      <a:cubicBezTo>
                        <a:pt x="36" y="27"/>
                        <a:pt x="36" y="27"/>
                        <a:pt x="36" y="28"/>
                      </a:cubicBezTo>
                      <a:lnTo>
                        <a:pt x="36" y="35"/>
                      </a:lnTo>
                      <a:close/>
                      <a:moveTo>
                        <a:pt x="43" y="49"/>
                      </a:moveTo>
                      <a:cubicBezTo>
                        <a:pt x="43" y="49"/>
                        <a:pt x="43" y="50"/>
                        <a:pt x="42" y="50"/>
                      </a:cubicBezTo>
                      <a:cubicBezTo>
                        <a:pt x="35" y="50"/>
                        <a:pt x="35" y="50"/>
                        <a:pt x="35" y="50"/>
                      </a:cubicBezTo>
                      <a:cubicBezTo>
                        <a:pt x="35" y="50"/>
                        <a:pt x="34" y="49"/>
                        <a:pt x="34" y="49"/>
                      </a:cubicBezTo>
                      <a:cubicBezTo>
                        <a:pt x="34" y="42"/>
                        <a:pt x="34" y="42"/>
                        <a:pt x="34" y="42"/>
                      </a:cubicBezTo>
                      <a:cubicBezTo>
                        <a:pt x="34" y="41"/>
                        <a:pt x="35" y="41"/>
                        <a:pt x="35" y="41"/>
                      </a:cubicBezTo>
                      <a:cubicBezTo>
                        <a:pt x="42" y="41"/>
                        <a:pt x="42" y="41"/>
                        <a:pt x="42" y="41"/>
                      </a:cubicBezTo>
                      <a:cubicBezTo>
                        <a:pt x="43" y="41"/>
                        <a:pt x="43" y="41"/>
                        <a:pt x="43" y="42"/>
                      </a:cubicBezTo>
                      <a:lnTo>
                        <a:pt x="43" y="49"/>
                      </a:lnTo>
                      <a:close/>
                      <a:moveTo>
                        <a:pt x="50" y="35"/>
                      </a:moveTo>
                      <a:cubicBezTo>
                        <a:pt x="50" y="36"/>
                        <a:pt x="50" y="36"/>
                        <a:pt x="49" y="36"/>
                      </a:cubicBezTo>
                      <a:cubicBezTo>
                        <a:pt x="42" y="36"/>
                        <a:pt x="42" y="36"/>
                        <a:pt x="42" y="36"/>
                      </a:cubicBezTo>
                      <a:cubicBezTo>
                        <a:pt x="41" y="36"/>
                        <a:pt x="41" y="36"/>
                        <a:pt x="41" y="35"/>
                      </a:cubicBezTo>
                      <a:cubicBezTo>
                        <a:pt x="41" y="28"/>
                        <a:pt x="41" y="28"/>
                        <a:pt x="41" y="28"/>
                      </a:cubicBezTo>
                      <a:cubicBezTo>
                        <a:pt x="41" y="27"/>
                        <a:pt x="41" y="27"/>
                        <a:pt x="42" y="27"/>
                      </a:cubicBezTo>
                      <a:cubicBezTo>
                        <a:pt x="49" y="27"/>
                        <a:pt x="49" y="27"/>
                        <a:pt x="49" y="27"/>
                      </a:cubicBezTo>
                      <a:cubicBezTo>
                        <a:pt x="50" y="27"/>
                        <a:pt x="50" y="27"/>
                        <a:pt x="50" y="28"/>
                      </a:cubicBezTo>
                      <a:lnTo>
                        <a:pt x="50" y="35"/>
                      </a:lnTo>
                      <a:close/>
                      <a:moveTo>
                        <a:pt x="64" y="20"/>
                      </a:moveTo>
                      <a:cubicBezTo>
                        <a:pt x="64" y="21"/>
                        <a:pt x="63" y="22"/>
                        <a:pt x="61" y="22"/>
                      </a:cubicBezTo>
                      <a:cubicBezTo>
                        <a:pt x="48" y="22"/>
                        <a:pt x="48" y="22"/>
                        <a:pt x="48" y="22"/>
                      </a:cubicBezTo>
                      <a:cubicBezTo>
                        <a:pt x="46" y="22"/>
                        <a:pt x="45" y="21"/>
                        <a:pt x="45" y="20"/>
                      </a:cubicBezTo>
                      <a:cubicBezTo>
                        <a:pt x="45" y="15"/>
                        <a:pt x="45" y="15"/>
                        <a:pt x="45" y="15"/>
                      </a:cubicBezTo>
                      <a:cubicBezTo>
                        <a:pt x="64" y="15"/>
                        <a:pt x="64" y="15"/>
                        <a:pt x="64" y="15"/>
                      </a:cubicBezTo>
                      <a:lnTo>
                        <a:pt x="64" y="20"/>
                      </a:lnTo>
                      <a:close/>
                      <a:moveTo>
                        <a:pt x="57" y="49"/>
                      </a:moveTo>
                      <a:cubicBezTo>
                        <a:pt x="57" y="49"/>
                        <a:pt x="56" y="50"/>
                        <a:pt x="56" y="50"/>
                      </a:cubicBezTo>
                      <a:cubicBezTo>
                        <a:pt x="49" y="50"/>
                        <a:pt x="49" y="50"/>
                        <a:pt x="49" y="50"/>
                      </a:cubicBezTo>
                      <a:cubicBezTo>
                        <a:pt x="48" y="50"/>
                        <a:pt x="48" y="49"/>
                        <a:pt x="48" y="49"/>
                      </a:cubicBezTo>
                      <a:cubicBezTo>
                        <a:pt x="48" y="42"/>
                        <a:pt x="48" y="42"/>
                        <a:pt x="48" y="42"/>
                      </a:cubicBezTo>
                      <a:cubicBezTo>
                        <a:pt x="48" y="41"/>
                        <a:pt x="48" y="41"/>
                        <a:pt x="49" y="41"/>
                      </a:cubicBezTo>
                      <a:cubicBezTo>
                        <a:pt x="56" y="41"/>
                        <a:pt x="56" y="41"/>
                        <a:pt x="56" y="41"/>
                      </a:cubicBezTo>
                      <a:cubicBezTo>
                        <a:pt x="56" y="41"/>
                        <a:pt x="57" y="41"/>
                        <a:pt x="57" y="42"/>
                      </a:cubicBezTo>
                      <a:lnTo>
                        <a:pt x="57" y="49"/>
                      </a:lnTo>
                      <a:close/>
                      <a:moveTo>
                        <a:pt x="64" y="35"/>
                      </a:moveTo>
                      <a:cubicBezTo>
                        <a:pt x="64" y="36"/>
                        <a:pt x="63" y="36"/>
                        <a:pt x="63" y="36"/>
                      </a:cubicBezTo>
                      <a:cubicBezTo>
                        <a:pt x="56" y="36"/>
                        <a:pt x="56" y="36"/>
                        <a:pt x="56" y="36"/>
                      </a:cubicBezTo>
                      <a:cubicBezTo>
                        <a:pt x="55" y="36"/>
                        <a:pt x="55" y="36"/>
                        <a:pt x="55" y="35"/>
                      </a:cubicBezTo>
                      <a:cubicBezTo>
                        <a:pt x="55" y="28"/>
                        <a:pt x="55" y="28"/>
                        <a:pt x="55" y="28"/>
                      </a:cubicBezTo>
                      <a:cubicBezTo>
                        <a:pt x="55" y="27"/>
                        <a:pt x="55" y="27"/>
                        <a:pt x="56" y="27"/>
                      </a:cubicBezTo>
                      <a:cubicBezTo>
                        <a:pt x="63" y="27"/>
                        <a:pt x="63" y="27"/>
                        <a:pt x="63" y="27"/>
                      </a:cubicBezTo>
                      <a:cubicBezTo>
                        <a:pt x="63" y="27"/>
                        <a:pt x="64" y="27"/>
                        <a:pt x="64" y="28"/>
                      </a:cubicBezTo>
                      <a:lnTo>
                        <a:pt x="64" y="35"/>
                      </a:lnTo>
                      <a:close/>
                    </a:path>
                  </a:pathLst>
                </a:custGeom>
                <a:solidFill>
                  <a:schemeClr val="bg1"/>
                </a:solidFill>
                <a:ln w="9525">
                  <a:noFill/>
                  <a:round/>
                  <a:headEnd/>
                  <a:tailEnd/>
                </a:ln>
              </p:spPr>
              <p:txBody>
                <a:bodyPr anchor="ctr"/>
                <a:lstStyle/>
                <a:p>
                  <a:pPr algn="ctr"/>
                  <a:endParaRPr/>
                </a:p>
              </p:txBody>
            </p:sp>
          </p:grpSp>
        </p:grpSp>
      </p:grpSp>
      <p:grpSp>
        <p:nvGrpSpPr>
          <p:cNvPr id="16" name="千图PPT彼岸天：ID 8661124库_组合 28">
            <a:extLst>
              <a:ext uri="{FF2B5EF4-FFF2-40B4-BE49-F238E27FC236}">
                <a16:creationId xmlns:a16="http://schemas.microsoft.com/office/drawing/2014/main" id="{4079335F-76E1-44AD-8C21-31F12AA66CC3}"/>
              </a:ext>
            </a:extLst>
          </p:cNvPr>
          <p:cNvGrpSpPr/>
          <p:nvPr>
            <p:custDataLst>
              <p:tags r:id="rId2"/>
            </p:custDataLst>
          </p:nvPr>
        </p:nvGrpSpPr>
        <p:grpSpPr>
          <a:xfrm>
            <a:off x="1557494" y="4104101"/>
            <a:ext cx="2186768" cy="1141398"/>
            <a:chOff x="719138" y="4558559"/>
            <a:chExt cx="2186768" cy="1141398"/>
          </a:xfrm>
        </p:grpSpPr>
        <p:sp>
          <p:nvSpPr>
            <p:cNvPr id="26" name="TextBox 29">
              <a:extLst>
                <a:ext uri="{FF2B5EF4-FFF2-40B4-BE49-F238E27FC236}">
                  <a16:creationId xmlns:a16="http://schemas.microsoft.com/office/drawing/2014/main" id="{9C6D5C44-2AB1-4A07-B02D-86738556D398}"/>
                </a:ext>
              </a:extLst>
            </p:cNvPr>
            <p:cNvSpPr txBox="1"/>
            <p:nvPr/>
          </p:nvSpPr>
          <p:spPr>
            <a:xfrm>
              <a:off x="719138" y="4558559"/>
              <a:ext cx="2186768" cy="555392"/>
            </a:xfrm>
            <a:prstGeom prst="rect">
              <a:avLst/>
            </a:prstGeom>
            <a:noFill/>
          </p:spPr>
          <p:txBody>
            <a:bodyPr wrap="none" lIns="0" tIns="0" rIns="0" bIns="0" anchor="b" anchorCtr="1">
              <a:normAutofit/>
            </a:bodyPr>
            <a:lstStyle/>
            <a:p>
              <a:pPr algn="ctr"/>
              <a:r>
                <a:rPr lang="zh-CN" altLang="en-US" sz="1600" b="1" dirty="0">
                  <a:solidFill>
                    <a:schemeClr val="accent1">
                      <a:lumMod val="100000"/>
                    </a:schemeClr>
                  </a:solidFill>
                </a:rPr>
                <a:t>输入标题文本</a:t>
              </a:r>
            </a:p>
          </p:txBody>
        </p:sp>
        <p:sp>
          <p:nvSpPr>
            <p:cNvPr id="27" name="TextBox 30">
              <a:extLst>
                <a:ext uri="{FF2B5EF4-FFF2-40B4-BE49-F238E27FC236}">
                  <a16:creationId xmlns:a16="http://schemas.microsoft.com/office/drawing/2014/main" id="{7D3F44E9-2B21-41D7-96F6-2AF0A5D84CB0}"/>
                </a:ext>
              </a:extLst>
            </p:cNvPr>
            <p:cNvSpPr txBox="1">
              <a:spLocks/>
            </p:cNvSpPr>
            <p:nvPr/>
          </p:nvSpPr>
          <p:spPr>
            <a:xfrm>
              <a:off x="719138" y="5113949"/>
              <a:ext cx="2186768" cy="586008"/>
            </a:xfrm>
            <a:prstGeom prst="rect">
              <a:avLst/>
            </a:prstGeom>
          </p:spPr>
          <p:txBody>
            <a:bodyPr vert="horz" wrap="square" lIns="0" tIns="0" rIns="0" bIns="0" anchor="ctr" anchorCtr="1">
              <a:normAutofit/>
            </a:bodyPr>
            <a:lstStyle/>
            <a:p>
              <a:pPr>
                <a:lnSpc>
                  <a:spcPct val="120000"/>
                </a:lnSpc>
              </a:pPr>
              <a:r>
                <a:rPr lang="zh-CN" altLang="en-US" sz="1050" dirty="0">
                  <a:solidFill>
                    <a:schemeClr val="dk1">
                      <a:lumMod val="100000"/>
                    </a:schemeClr>
                  </a:solidFill>
                </a:rPr>
                <a:t>请替换文字内容复制你的内容到此 </a:t>
              </a:r>
              <a:br>
                <a:rPr lang="zh-CN" altLang="en-US" sz="1050" dirty="0">
                  <a:solidFill>
                    <a:schemeClr val="dk1">
                      <a:lumMod val="100000"/>
                    </a:schemeClr>
                  </a:solidFill>
                </a:rPr>
              </a:br>
              <a:r>
                <a:rPr lang="zh-CN" altLang="en-US" sz="1050" dirty="0">
                  <a:solidFill>
                    <a:schemeClr val="dk1">
                      <a:lumMod val="100000"/>
                    </a:schemeClr>
                  </a:solidFill>
                </a:rPr>
                <a:t>请替换文字内容复制你的内容到此</a:t>
              </a:r>
            </a:p>
          </p:txBody>
        </p:sp>
      </p:grpSp>
      <p:grpSp>
        <p:nvGrpSpPr>
          <p:cNvPr id="17" name="千图PPT彼岸天：ID 8661124库_组合 31">
            <a:extLst>
              <a:ext uri="{FF2B5EF4-FFF2-40B4-BE49-F238E27FC236}">
                <a16:creationId xmlns:a16="http://schemas.microsoft.com/office/drawing/2014/main" id="{253FAA18-2C8A-474A-BCC8-B339BDAA28E4}"/>
              </a:ext>
            </a:extLst>
          </p:cNvPr>
          <p:cNvGrpSpPr/>
          <p:nvPr>
            <p:custDataLst>
              <p:tags r:id="rId3"/>
            </p:custDataLst>
          </p:nvPr>
        </p:nvGrpSpPr>
        <p:grpSpPr>
          <a:xfrm>
            <a:off x="3909231" y="4104101"/>
            <a:ext cx="2186768" cy="1141398"/>
            <a:chOff x="719138" y="4558559"/>
            <a:chExt cx="2186768" cy="1141398"/>
          </a:xfrm>
        </p:grpSpPr>
        <p:sp>
          <p:nvSpPr>
            <p:cNvPr id="24" name="TextBox 32">
              <a:extLst>
                <a:ext uri="{FF2B5EF4-FFF2-40B4-BE49-F238E27FC236}">
                  <a16:creationId xmlns:a16="http://schemas.microsoft.com/office/drawing/2014/main" id="{3817DEBB-3A74-410E-9EA1-5547D2A77BB4}"/>
                </a:ext>
              </a:extLst>
            </p:cNvPr>
            <p:cNvSpPr txBox="1"/>
            <p:nvPr/>
          </p:nvSpPr>
          <p:spPr>
            <a:xfrm>
              <a:off x="719138" y="4558559"/>
              <a:ext cx="2186768" cy="555392"/>
            </a:xfrm>
            <a:prstGeom prst="rect">
              <a:avLst/>
            </a:prstGeom>
            <a:noFill/>
          </p:spPr>
          <p:txBody>
            <a:bodyPr wrap="none" lIns="0" tIns="0" rIns="0" bIns="0" anchor="b" anchorCtr="1">
              <a:normAutofit/>
            </a:bodyPr>
            <a:lstStyle/>
            <a:p>
              <a:pPr algn="ctr"/>
              <a:r>
                <a:rPr lang="zh-CN" altLang="en-US" sz="1600" b="1" dirty="0">
                  <a:solidFill>
                    <a:schemeClr val="accent2">
                      <a:lumMod val="100000"/>
                    </a:schemeClr>
                  </a:solidFill>
                </a:rPr>
                <a:t>输入标题文本</a:t>
              </a:r>
            </a:p>
          </p:txBody>
        </p:sp>
        <p:sp>
          <p:nvSpPr>
            <p:cNvPr id="25" name="TextBox 33">
              <a:extLst>
                <a:ext uri="{FF2B5EF4-FFF2-40B4-BE49-F238E27FC236}">
                  <a16:creationId xmlns:a16="http://schemas.microsoft.com/office/drawing/2014/main" id="{98F4FBE5-A689-48E2-8E24-579B2BB62C73}"/>
                </a:ext>
              </a:extLst>
            </p:cNvPr>
            <p:cNvSpPr txBox="1">
              <a:spLocks/>
            </p:cNvSpPr>
            <p:nvPr/>
          </p:nvSpPr>
          <p:spPr>
            <a:xfrm>
              <a:off x="719138" y="5113949"/>
              <a:ext cx="2186768" cy="586008"/>
            </a:xfrm>
            <a:prstGeom prst="rect">
              <a:avLst/>
            </a:prstGeom>
          </p:spPr>
          <p:txBody>
            <a:bodyPr vert="horz" wrap="square" lIns="0" tIns="0" rIns="0" bIns="0" anchor="ctr" anchorCtr="1">
              <a:normAutofit/>
            </a:bodyPr>
            <a:lstStyle/>
            <a:p>
              <a:pPr>
                <a:lnSpc>
                  <a:spcPct val="120000"/>
                </a:lnSpc>
              </a:pPr>
              <a:r>
                <a:rPr lang="zh-CN" altLang="en-US" sz="1050" dirty="0">
                  <a:solidFill>
                    <a:schemeClr val="dk1">
                      <a:lumMod val="100000"/>
                    </a:schemeClr>
                  </a:solidFill>
                </a:rPr>
                <a:t>请替换文字内容复制你的内容到此 </a:t>
              </a:r>
              <a:br>
                <a:rPr lang="zh-CN" altLang="en-US" sz="1050" dirty="0">
                  <a:solidFill>
                    <a:schemeClr val="dk1">
                      <a:lumMod val="100000"/>
                    </a:schemeClr>
                  </a:solidFill>
                </a:rPr>
              </a:br>
              <a:r>
                <a:rPr lang="zh-CN" altLang="en-US" sz="1050" dirty="0">
                  <a:solidFill>
                    <a:schemeClr val="dk1">
                      <a:lumMod val="100000"/>
                    </a:schemeClr>
                  </a:solidFill>
                </a:rPr>
                <a:t>请替换文字内容复制你的内容到此</a:t>
              </a:r>
            </a:p>
          </p:txBody>
        </p:sp>
      </p:grpSp>
      <p:grpSp>
        <p:nvGrpSpPr>
          <p:cNvPr id="18" name="千图PPT彼岸天：ID 8661124库_组合 34">
            <a:extLst>
              <a:ext uri="{FF2B5EF4-FFF2-40B4-BE49-F238E27FC236}">
                <a16:creationId xmlns:a16="http://schemas.microsoft.com/office/drawing/2014/main" id="{7CD572FC-DAD5-47E6-875C-6DB0E6C969F5}"/>
              </a:ext>
            </a:extLst>
          </p:cNvPr>
          <p:cNvGrpSpPr/>
          <p:nvPr>
            <p:custDataLst>
              <p:tags r:id="rId4"/>
            </p:custDataLst>
          </p:nvPr>
        </p:nvGrpSpPr>
        <p:grpSpPr>
          <a:xfrm>
            <a:off x="6260968" y="4104101"/>
            <a:ext cx="2186768" cy="1141398"/>
            <a:chOff x="719138" y="4558559"/>
            <a:chExt cx="2186768" cy="1141398"/>
          </a:xfrm>
        </p:grpSpPr>
        <p:sp>
          <p:nvSpPr>
            <p:cNvPr id="22" name="TextBox 35">
              <a:extLst>
                <a:ext uri="{FF2B5EF4-FFF2-40B4-BE49-F238E27FC236}">
                  <a16:creationId xmlns:a16="http://schemas.microsoft.com/office/drawing/2014/main" id="{594710E7-029C-45C2-A05A-6C22F5D460FA}"/>
                </a:ext>
              </a:extLst>
            </p:cNvPr>
            <p:cNvSpPr txBox="1"/>
            <p:nvPr/>
          </p:nvSpPr>
          <p:spPr>
            <a:xfrm>
              <a:off x="719138" y="4558559"/>
              <a:ext cx="2186768" cy="555392"/>
            </a:xfrm>
            <a:prstGeom prst="rect">
              <a:avLst/>
            </a:prstGeom>
            <a:noFill/>
          </p:spPr>
          <p:txBody>
            <a:bodyPr wrap="none" lIns="0" tIns="0" rIns="0" bIns="0" anchor="b" anchorCtr="1">
              <a:normAutofit/>
            </a:bodyPr>
            <a:lstStyle/>
            <a:p>
              <a:pPr algn="ctr"/>
              <a:r>
                <a:rPr lang="zh-CN" altLang="en-US" sz="1600" b="1" dirty="0">
                  <a:solidFill>
                    <a:schemeClr val="accent3">
                      <a:lumMod val="100000"/>
                    </a:schemeClr>
                  </a:solidFill>
                </a:rPr>
                <a:t>输入标题文本</a:t>
              </a:r>
            </a:p>
          </p:txBody>
        </p:sp>
        <p:sp>
          <p:nvSpPr>
            <p:cNvPr id="23" name="TextBox 36">
              <a:extLst>
                <a:ext uri="{FF2B5EF4-FFF2-40B4-BE49-F238E27FC236}">
                  <a16:creationId xmlns:a16="http://schemas.microsoft.com/office/drawing/2014/main" id="{1BF05ABE-EE81-4278-86AF-5266AD8BA26F}"/>
                </a:ext>
              </a:extLst>
            </p:cNvPr>
            <p:cNvSpPr txBox="1">
              <a:spLocks/>
            </p:cNvSpPr>
            <p:nvPr/>
          </p:nvSpPr>
          <p:spPr>
            <a:xfrm>
              <a:off x="719138" y="5113949"/>
              <a:ext cx="2186768" cy="586008"/>
            </a:xfrm>
            <a:prstGeom prst="rect">
              <a:avLst/>
            </a:prstGeom>
          </p:spPr>
          <p:txBody>
            <a:bodyPr vert="horz" wrap="square" lIns="0" tIns="0" rIns="0" bIns="0" anchor="ctr" anchorCtr="1">
              <a:normAutofit/>
            </a:bodyPr>
            <a:lstStyle/>
            <a:p>
              <a:pPr>
                <a:lnSpc>
                  <a:spcPct val="120000"/>
                </a:lnSpc>
              </a:pPr>
              <a:r>
                <a:rPr lang="zh-CN" altLang="en-US" sz="1050" dirty="0">
                  <a:solidFill>
                    <a:schemeClr val="dk1">
                      <a:lumMod val="100000"/>
                    </a:schemeClr>
                  </a:solidFill>
                </a:rPr>
                <a:t>请替换文字内容复制你的内容到此 </a:t>
              </a:r>
              <a:br>
                <a:rPr lang="zh-CN" altLang="en-US" sz="1050" dirty="0">
                  <a:solidFill>
                    <a:schemeClr val="dk1">
                      <a:lumMod val="100000"/>
                    </a:schemeClr>
                  </a:solidFill>
                </a:rPr>
              </a:br>
              <a:r>
                <a:rPr lang="zh-CN" altLang="en-US" sz="1050" dirty="0">
                  <a:solidFill>
                    <a:schemeClr val="dk1">
                      <a:lumMod val="100000"/>
                    </a:schemeClr>
                  </a:solidFill>
                </a:rPr>
                <a:t>请替换文字内容复制你的内容到此</a:t>
              </a:r>
            </a:p>
          </p:txBody>
        </p:sp>
      </p:grpSp>
      <p:grpSp>
        <p:nvGrpSpPr>
          <p:cNvPr id="19" name="千图PPT彼岸天：ID 8661124库_组合 37">
            <a:extLst>
              <a:ext uri="{FF2B5EF4-FFF2-40B4-BE49-F238E27FC236}">
                <a16:creationId xmlns:a16="http://schemas.microsoft.com/office/drawing/2014/main" id="{D55F73C9-1508-4628-8FF8-E5A727EAE0DF}"/>
              </a:ext>
            </a:extLst>
          </p:cNvPr>
          <p:cNvGrpSpPr/>
          <p:nvPr>
            <p:custDataLst>
              <p:tags r:id="rId5"/>
            </p:custDataLst>
          </p:nvPr>
        </p:nvGrpSpPr>
        <p:grpSpPr>
          <a:xfrm>
            <a:off x="8612705" y="4104101"/>
            <a:ext cx="2186768" cy="1141398"/>
            <a:chOff x="719138" y="4558559"/>
            <a:chExt cx="2186768" cy="1141398"/>
          </a:xfrm>
        </p:grpSpPr>
        <p:sp>
          <p:nvSpPr>
            <p:cNvPr id="20" name="TextBox 38">
              <a:extLst>
                <a:ext uri="{FF2B5EF4-FFF2-40B4-BE49-F238E27FC236}">
                  <a16:creationId xmlns:a16="http://schemas.microsoft.com/office/drawing/2014/main" id="{B3657333-0C34-4E97-92C1-DAD3C25C4484}"/>
                </a:ext>
              </a:extLst>
            </p:cNvPr>
            <p:cNvSpPr txBox="1"/>
            <p:nvPr/>
          </p:nvSpPr>
          <p:spPr>
            <a:xfrm>
              <a:off x="719138" y="4558559"/>
              <a:ext cx="2186768" cy="555392"/>
            </a:xfrm>
            <a:prstGeom prst="rect">
              <a:avLst/>
            </a:prstGeom>
            <a:noFill/>
          </p:spPr>
          <p:txBody>
            <a:bodyPr wrap="none" lIns="0" tIns="0" rIns="0" bIns="0" anchor="b" anchorCtr="1">
              <a:normAutofit/>
            </a:bodyPr>
            <a:lstStyle/>
            <a:p>
              <a:pPr algn="ctr"/>
              <a:r>
                <a:rPr lang="zh-CN" altLang="en-US" sz="1600" b="1" dirty="0">
                  <a:solidFill>
                    <a:schemeClr val="accent4">
                      <a:lumMod val="100000"/>
                    </a:schemeClr>
                  </a:solidFill>
                </a:rPr>
                <a:t>输入标题文本</a:t>
              </a:r>
            </a:p>
          </p:txBody>
        </p:sp>
        <p:sp>
          <p:nvSpPr>
            <p:cNvPr id="21" name="TextBox 39">
              <a:extLst>
                <a:ext uri="{FF2B5EF4-FFF2-40B4-BE49-F238E27FC236}">
                  <a16:creationId xmlns:a16="http://schemas.microsoft.com/office/drawing/2014/main" id="{A6590F33-9E06-48C5-BFE4-F61649F337DA}"/>
                </a:ext>
              </a:extLst>
            </p:cNvPr>
            <p:cNvSpPr txBox="1">
              <a:spLocks/>
            </p:cNvSpPr>
            <p:nvPr/>
          </p:nvSpPr>
          <p:spPr>
            <a:xfrm>
              <a:off x="719138" y="5113949"/>
              <a:ext cx="2186768" cy="586008"/>
            </a:xfrm>
            <a:prstGeom prst="rect">
              <a:avLst/>
            </a:prstGeom>
          </p:spPr>
          <p:txBody>
            <a:bodyPr vert="horz" wrap="square" lIns="0" tIns="0" rIns="0" bIns="0" anchor="ctr" anchorCtr="1">
              <a:normAutofit/>
            </a:bodyPr>
            <a:lstStyle/>
            <a:p>
              <a:pPr>
                <a:lnSpc>
                  <a:spcPct val="120000"/>
                </a:lnSpc>
              </a:pPr>
              <a:r>
                <a:rPr lang="zh-CN" altLang="en-US" sz="1050" dirty="0">
                  <a:solidFill>
                    <a:schemeClr val="dk1">
                      <a:lumMod val="100000"/>
                    </a:schemeClr>
                  </a:solidFill>
                </a:rPr>
                <a:t>请替换文字内容复制你的内容到此 </a:t>
              </a:r>
              <a:br>
                <a:rPr lang="zh-CN" altLang="en-US" sz="1050" dirty="0">
                  <a:solidFill>
                    <a:schemeClr val="dk1">
                      <a:lumMod val="100000"/>
                    </a:schemeClr>
                  </a:solidFill>
                </a:rPr>
              </a:br>
              <a:r>
                <a:rPr lang="zh-CN" altLang="en-US" sz="1050" dirty="0">
                  <a:solidFill>
                    <a:schemeClr val="dk1">
                      <a:lumMod val="100000"/>
                    </a:schemeClr>
                  </a:solidFill>
                </a:rPr>
                <a:t>请替换文字内容复制你的内容到此</a:t>
              </a:r>
            </a:p>
          </p:txBody>
        </p:sp>
      </p:grpSp>
    </p:spTree>
    <p:extLst>
      <p:ext uri="{BB962C8B-B14F-4D97-AF65-F5344CB8AC3E}">
        <p14:creationId xmlns:p14="http://schemas.microsoft.com/office/powerpoint/2010/main" val="2880701185"/>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ppt_x</p:attrName>
                                        </p:attrNameLst>
                                      </p:cBhvr>
                                      <p:tavLst>
                                        <p:tav tm="0">
                                          <p:val>
                                            <p:strVal val="#ppt_x"/>
                                          </p:val>
                                        </p:tav>
                                        <p:tav tm="100000">
                                          <p:val>
                                            <p:strVal val="#ppt_x"/>
                                          </p:val>
                                        </p:tav>
                                      </p:tavLst>
                                    </p:anim>
                                    <p:anim calcmode="lin" valueType="num">
                                      <p:cBhvr>
                                        <p:cTn id="8" dur="500" fill="hold"/>
                                        <p:tgtEl>
                                          <p:spTgt spid="36"/>
                                        </p:tgtEl>
                                        <p:attrNameLst>
                                          <p:attrName>ppt_y</p:attrName>
                                        </p:attrNameLst>
                                      </p:cBhvr>
                                      <p:tavLst>
                                        <p:tav tm="0">
                                          <p:val>
                                            <p:strVal val="#ppt_y+#ppt_h/2"/>
                                          </p:val>
                                        </p:tav>
                                        <p:tav tm="100000">
                                          <p:val>
                                            <p:strVal val="#ppt_y"/>
                                          </p:val>
                                        </p:tav>
                                      </p:tavLst>
                                    </p:anim>
                                    <p:anim calcmode="lin" valueType="num">
                                      <p:cBhvr>
                                        <p:cTn id="9" dur="500" fill="hold"/>
                                        <p:tgtEl>
                                          <p:spTgt spid="36"/>
                                        </p:tgtEl>
                                        <p:attrNameLst>
                                          <p:attrName>ppt_w</p:attrName>
                                        </p:attrNameLst>
                                      </p:cBhvr>
                                      <p:tavLst>
                                        <p:tav tm="0">
                                          <p:val>
                                            <p:strVal val="#ppt_w"/>
                                          </p:val>
                                        </p:tav>
                                        <p:tav tm="100000">
                                          <p:val>
                                            <p:strVal val="#ppt_w"/>
                                          </p:val>
                                        </p:tav>
                                      </p:tavLst>
                                    </p:anim>
                                    <p:anim calcmode="lin" valueType="num">
                                      <p:cBhvr>
                                        <p:cTn id="10" dur="500" fill="hold"/>
                                        <p:tgtEl>
                                          <p:spTgt spid="36"/>
                                        </p:tgtEl>
                                        <p:attrNameLst>
                                          <p:attrName>ppt_h</p:attrName>
                                        </p:attrNameLst>
                                      </p:cBhvr>
                                      <p:tavLst>
                                        <p:tav tm="0">
                                          <p:val>
                                            <p:fltVal val="0"/>
                                          </p:val>
                                        </p:tav>
                                        <p:tav tm="100000">
                                          <p:val>
                                            <p:strVal val="#ppt_h"/>
                                          </p:val>
                                        </p:tav>
                                      </p:tavLst>
                                    </p:anim>
                                  </p:childTnLst>
                                </p:cTn>
                              </p:par>
                            </p:childTnLst>
                          </p:cTn>
                        </p:par>
                        <p:par>
                          <p:cTn id="11" fill="hold">
                            <p:stCondLst>
                              <p:cond delay="500"/>
                            </p:stCondLst>
                            <p:childTnLst>
                              <p:par>
                                <p:cTn id="12" presetID="53" presetClass="entr" presetSubtype="528"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p:cTn id="14" dur="500" fill="hold"/>
                                        <p:tgtEl>
                                          <p:spTgt spid="16"/>
                                        </p:tgtEl>
                                        <p:attrNameLst>
                                          <p:attrName>ppt_w</p:attrName>
                                        </p:attrNameLst>
                                      </p:cBhvr>
                                      <p:tavLst>
                                        <p:tav tm="0">
                                          <p:val>
                                            <p:fltVal val="0"/>
                                          </p:val>
                                        </p:tav>
                                        <p:tav tm="100000">
                                          <p:val>
                                            <p:strVal val="#ppt_w"/>
                                          </p:val>
                                        </p:tav>
                                      </p:tavLst>
                                    </p:anim>
                                    <p:anim calcmode="lin" valueType="num">
                                      <p:cBhvr>
                                        <p:cTn id="15" dur="500" fill="hold"/>
                                        <p:tgtEl>
                                          <p:spTgt spid="16"/>
                                        </p:tgtEl>
                                        <p:attrNameLst>
                                          <p:attrName>ppt_h</p:attrName>
                                        </p:attrNameLst>
                                      </p:cBhvr>
                                      <p:tavLst>
                                        <p:tav tm="0">
                                          <p:val>
                                            <p:fltVal val="0"/>
                                          </p:val>
                                        </p:tav>
                                        <p:tav tm="100000">
                                          <p:val>
                                            <p:strVal val="#ppt_h"/>
                                          </p:val>
                                        </p:tav>
                                      </p:tavLst>
                                    </p:anim>
                                    <p:animEffect transition="in" filter="fade">
                                      <p:cBhvr>
                                        <p:cTn id="16" dur="500"/>
                                        <p:tgtEl>
                                          <p:spTgt spid="16"/>
                                        </p:tgtEl>
                                      </p:cBhvr>
                                    </p:animEffect>
                                    <p:anim calcmode="lin" valueType="num">
                                      <p:cBhvr>
                                        <p:cTn id="17" dur="500" fill="hold"/>
                                        <p:tgtEl>
                                          <p:spTgt spid="16"/>
                                        </p:tgtEl>
                                        <p:attrNameLst>
                                          <p:attrName>ppt_x</p:attrName>
                                        </p:attrNameLst>
                                      </p:cBhvr>
                                      <p:tavLst>
                                        <p:tav tm="0">
                                          <p:val>
                                            <p:fltVal val="0.5"/>
                                          </p:val>
                                        </p:tav>
                                        <p:tav tm="100000">
                                          <p:val>
                                            <p:strVal val="#ppt_x"/>
                                          </p:val>
                                        </p:tav>
                                      </p:tavLst>
                                    </p:anim>
                                    <p:anim calcmode="lin" valueType="num">
                                      <p:cBhvr>
                                        <p:cTn id="18" dur="500" fill="hold"/>
                                        <p:tgtEl>
                                          <p:spTgt spid="16"/>
                                        </p:tgtEl>
                                        <p:attrNameLst>
                                          <p:attrName>ppt_y</p:attrName>
                                        </p:attrNameLst>
                                      </p:cBhvr>
                                      <p:tavLst>
                                        <p:tav tm="0">
                                          <p:val>
                                            <p:fltVal val="0.5"/>
                                          </p:val>
                                        </p:tav>
                                        <p:tav tm="100000">
                                          <p:val>
                                            <p:strVal val="#ppt_y"/>
                                          </p:val>
                                        </p:tav>
                                      </p:tavLst>
                                    </p:anim>
                                  </p:childTnLst>
                                </p:cTn>
                              </p:par>
                            </p:childTnLst>
                          </p:cTn>
                        </p:par>
                        <p:par>
                          <p:cTn id="19" fill="hold">
                            <p:stCondLst>
                              <p:cond delay="1000"/>
                            </p:stCondLst>
                            <p:childTnLst>
                              <p:par>
                                <p:cTn id="20" presetID="53" presetClass="entr" presetSubtype="528"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anim calcmode="lin" valueType="num">
                                      <p:cBhvr>
                                        <p:cTn id="25" dur="500" fill="hold"/>
                                        <p:tgtEl>
                                          <p:spTgt spid="17"/>
                                        </p:tgtEl>
                                        <p:attrNameLst>
                                          <p:attrName>ppt_x</p:attrName>
                                        </p:attrNameLst>
                                      </p:cBhvr>
                                      <p:tavLst>
                                        <p:tav tm="0">
                                          <p:val>
                                            <p:fltVal val="0.5"/>
                                          </p:val>
                                        </p:tav>
                                        <p:tav tm="100000">
                                          <p:val>
                                            <p:strVal val="#ppt_x"/>
                                          </p:val>
                                        </p:tav>
                                      </p:tavLst>
                                    </p:anim>
                                    <p:anim calcmode="lin" valueType="num">
                                      <p:cBhvr>
                                        <p:cTn id="26" dur="500" fill="hold"/>
                                        <p:tgtEl>
                                          <p:spTgt spid="17"/>
                                        </p:tgtEl>
                                        <p:attrNameLst>
                                          <p:attrName>ppt_y</p:attrName>
                                        </p:attrNameLst>
                                      </p:cBhvr>
                                      <p:tavLst>
                                        <p:tav tm="0">
                                          <p:val>
                                            <p:fltVal val="0.5"/>
                                          </p:val>
                                        </p:tav>
                                        <p:tav tm="100000">
                                          <p:val>
                                            <p:strVal val="#ppt_y"/>
                                          </p:val>
                                        </p:tav>
                                      </p:tavLst>
                                    </p:anim>
                                  </p:childTnLst>
                                </p:cTn>
                              </p:par>
                            </p:childTnLst>
                          </p:cTn>
                        </p:par>
                        <p:par>
                          <p:cTn id="27" fill="hold">
                            <p:stCondLst>
                              <p:cond delay="1500"/>
                            </p:stCondLst>
                            <p:childTnLst>
                              <p:par>
                                <p:cTn id="28" presetID="53" presetClass="entr" presetSubtype="528" fill="hold"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anim calcmode="lin" valueType="num">
                                      <p:cBhvr>
                                        <p:cTn id="33" dur="500" fill="hold"/>
                                        <p:tgtEl>
                                          <p:spTgt spid="18"/>
                                        </p:tgtEl>
                                        <p:attrNameLst>
                                          <p:attrName>ppt_x</p:attrName>
                                        </p:attrNameLst>
                                      </p:cBhvr>
                                      <p:tavLst>
                                        <p:tav tm="0">
                                          <p:val>
                                            <p:fltVal val="0.5"/>
                                          </p:val>
                                        </p:tav>
                                        <p:tav tm="100000">
                                          <p:val>
                                            <p:strVal val="#ppt_x"/>
                                          </p:val>
                                        </p:tav>
                                      </p:tavLst>
                                    </p:anim>
                                    <p:anim calcmode="lin" valueType="num">
                                      <p:cBhvr>
                                        <p:cTn id="34" dur="500" fill="hold"/>
                                        <p:tgtEl>
                                          <p:spTgt spid="18"/>
                                        </p:tgtEl>
                                        <p:attrNameLst>
                                          <p:attrName>ppt_y</p:attrName>
                                        </p:attrNameLst>
                                      </p:cBhvr>
                                      <p:tavLst>
                                        <p:tav tm="0">
                                          <p:val>
                                            <p:fltVal val="0.5"/>
                                          </p:val>
                                        </p:tav>
                                        <p:tav tm="100000">
                                          <p:val>
                                            <p:strVal val="#ppt_y"/>
                                          </p:val>
                                        </p:tav>
                                      </p:tavLst>
                                    </p:anim>
                                  </p:childTnLst>
                                </p:cTn>
                              </p:par>
                            </p:childTnLst>
                          </p:cTn>
                        </p:par>
                        <p:par>
                          <p:cTn id="35" fill="hold">
                            <p:stCondLst>
                              <p:cond delay="2000"/>
                            </p:stCondLst>
                            <p:childTnLst>
                              <p:par>
                                <p:cTn id="36" presetID="53" presetClass="entr" presetSubtype="528"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anim calcmode="lin" valueType="num">
                                      <p:cBhvr>
                                        <p:cTn id="41" dur="500" fill="hold"/>
                                        <p:tgtEl>
                                          <p:spTgt spid="19"/>
                                        </p:tgtEl>
                                        <p:attrNameLst>
                                          <p:attrName>ppt_x</p:attrName>
                                        </p:attrNameLst>
                                      </p:cBhvr>
                                      <p:tavLst>
                                        <p:tav tm="0">
                                          <p:val>
                                            <p:fltVal val="0.5"/>
                                          </p:val>
                                        </p:tav>
                                        <p:tav tm="100000">
                                          <p:val>
                                            <p:strVal val="#ppt_x"/>
                                          </p:val>
                                        </p:tav>
                                      </p:tavLst>
                                    </p:anim>
                                    <p:anim calcmode="lin" valueType="num">
                                      <p:cBhvr>
                                        <p:cTn id="42" dur="500" fill="hold"/>
                                        <p:tgtEl>
                                          <p:spTgt spid="1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千图PPT彼岸天：ID 8661124库_Freeform: Shape 11">
            <a:extLst>
              <a:ext uri="{FF2B5EF4-FFF2-40B4-BE49-F238E27FC236}">
                <a16:creationId xmlns:a16="http://schemas.microsoft.com/office/drawing/2014/main" id="{66775EF0-0214-47F7-81E2-F0E25C8F1345}"/>
              </a:ext>
            </a:extLst>
          </p:cNvPr>
          <p:cNvSpPr>
            <a:spLocks/>
          </p:cNvSpPr>
          <p:nvPr>
            <p:custDataLst>
              <p:tags r:id="rId1"/>
            </p:custDataLst>
          </p:nvPr>
        </p:nvSpPr>
        <p:spPr bwMode="auto">
          <a:xfrm>
            <a:off x="5613257" y="3696756"/>
            <a:ext cx="876361" cy="876361"/>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accent3"/>
          </a:solidFill>
          <a:ln w="9525">
            <a:noFill/>
            <a:round/>
            <a:headEnd/>
            <a:tailEnd/>
          </a:ln>
        </p:spPr>
        <p:txBody>
          <a:bodyPr anchor="ctr"/>
          <a:lstStyle/>
          <a:p>
            <a:pPr algn="ctr"/>
            <a:endParaRPr/>
          </a:p>
        </p:txBody>
      </p:sp>
      <p:grpSp>
        <p:nvGrpSpPr>
          <p:cNvPr id="35" name="千图PPT彼岸天：ID 8661124库_组合 34">
            <a:extLst>
              <a:ext uri="{FF2B5EF4-FFF2-40B4-BE49-F238E27FC236}">
                <a16:creationId xmlns:a16="http://schemas.microsoft.com/office/drawing/2014/main" id="{800EE05B-20A2-4F83-A51F-50181995F2AF}"/>
              </a:ext>
            </a:extLst>
          </p:cNvPr>
          <p:cNvGrpSpPr/>
          <p:nvPr>
            <p:custDataLst>
              <p:tags r:id="rId2"/>
            </p:custDataLst>
          </p:nvPr>
        </p:nvGrpSpPr>
        <p:grpSpPr>
          <a:xfrm>
            <a:off x="3297149" y="1547446"/>
            <a:ext cx="5508572" cy="3886638"/>
            <a:chOff x="3297149" y="1547446"/>
            <a:chExt cx="5508572" cy="3886638"/>
          </a:xfrm>
        </p:grpSpPr>
        <p:sp>
          <p:nvSpPr>
            <p:cNvPr id="5" name="Arc 4">
              <a:extLst>
                <a:ext uri="{FF2B5EF4-FFF2-40B4-BE49-F238E27FC236}">
                  <a16:creationId xmlns:a16="http://schemas.microsoft.com/office/drawing/2014/main" id="{EFECB414-AE43-4E65-89E7-7CE9D9C9748A}"/>
                </a:ext>
              </a:extLst>
            </p:cNvPr>
            <p:cNvSpPr/>
            <p:nvPr/>
          </p:nvSpPr>
          <p:spPr>
            <a:xfrm>
              <a:off x="6051437" y="2201851"/>
              <a:ext cx="2588769" cy="2588769"/>
            </a:xfrm>
            <a:prstGeom prst="arc">
              <a:avLst>
                <a:gd name="adj1" fmla="val 10736977"/>
                <a:gd name="adj2" fmla="val 0"/>
              </a:avLst>
            </a:prstGeom>
            <a:ln w="19050">
              <a:solidFill>
                <a:schemeClr val="accent4"/>
              </a:solid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6" name="Arc 5">
              <a:extLst>
                <a:ext uri="{FF2B5EF4-FFF2-40B4-BE49-F238E27FC236}">
                  <a16:creationId xmlns:a16="http://schemas.microsoft.com/office/drawing/2014/main" id="{4F1D28CF-5ADC-46CD-8819-77A7255CCF96}"/>
                </a:ext>
              </a:extLst>
            </p:cNvPr>
            <p:cNvSpPr/>
            <p:nvPr/>
          </p:nvSpPr>
          <p:spPr>
            <a:xfrm>
              <a:off x="3462668" y="2201851"/>
              <a:ext cx="2588769" cy="2588769"/>
            </a:xfrm>
            <a:prstGeom prst="arc">
              <a:avLst>
                <a:gd name="adj1" fmla="val 10736977"/>
                <a:gd name="adj2" fmla="val 0"/>
              </a:avLst>
            </a:prstGeom>
            <a:ln w="19050">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7" name="Arc 6">
              <a:extLst>
                <a:ext uri="{FF2B5EF4-FFF2-40B4-BE49-F238E27FC236}">
                  <a16:creationId xmlns:a16="http://schemas.microsoft.com/office/drawing/2014/main" id="{482B9028-BF71-43A1-A45A-57F3FFEFE235}"/>
                </a:ext>
              </a:extLst>
            </p:cNvPr>
            <p:cNvSpPr/>
            <p:nvPr/>
          </p:nvSpPr>
          <p:spPr>
            <a:xfrm>
              <a:off x="4757053" y="2201851"/>
              <a:ext cx="2588769" cy="2588769"/>
            </a:xfrm>
            <a:prstGeom prst="arc">
              <a:avLst>
                <a:gd name="adj1" fmla="val 10736977"/>
                <a:gd name="adj2" fmla="val 0"/>
              </a:avLst>
            </a:prstGeom>
            <a:ln w="19050">
              <a:solidFill>
                <a:schemeClr val="accent3"/>
              </a:solid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grpSp>
          <p:nvGrpSpPr>
            <p:cNvPr id="30" name="组合 29">
              <a:extLst>
                <a:ext uri="{FF2B5EF4-FFF2-40B4-BE49-F238E27FC236}">
                  <a16:creationId xmlns:a16="http://schemas.microsoft.com/office/drawing/2014/main" id="{7B1D9341-0AB0-46D4-8B23-334FADE41838}"/>
                </a:ext>
              </a:extLst>
            </p:cNvPr>
            <p:cNvGrpSpPr/>
            <p:nvPr/>
          </p:nvGrpSpPr>
          <p:grpSpPr>
            <a:xfrm>
              <a:off x="3297149" y="1547446"/>
              <a:ext cx="5508572" cy="3886638"/>
              <a:chOff x="3297149" y="1547446"/>
              <a:chExt cx="5508572" cy="3886638"/>
            </a:xfrm>
          </p:grpSpPr>
          <p:sp>
            <p:nvSpPr>
              <p:cNvPr id="4" name="Arc 3">
                <a:extLst>
                  <a:ext uri="{FF2B5EF4-FFF2-40B4-BE49-F238E27FC236}">
                    <a16:creationId xmlns:a16="http://schemas.microsoft.com/office/drawing/2014/main" id="{27A7C220-B3A7-4277-A785-1F04A501C65F}"/>
                  </a:ext>
                </a:extLst>
              </p:cNvPr>
              <p:cNvSpPr/>
              <p:nvPr/>
            </p:nvSpPr>
            <p:spPr>
              <a:xfrm>
                <a:off x="3443210" y="1547446"/>
                <a:ext cx="5216452" cy="3886638"/>
              </a:xfrm>
              <a:prstGeom prst="arc">
                <a:avLst>
                  <a:gd name="adj1" fmla="val 10736977"/>
                  <a:gd name="adj2" fmla="val 0"/>
                </a:avLst>
              </a:prstGeom>
              <a:ln w="19050">
                <a:solidFill>
                  <a:schemeClr val="accent1"/>
                </a:solid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grpSp>
            <p:nvGrpSpPr>
              <p:cNvPr id="2" name="组合 1">
                <a:extLst>
                  <a:ext uri="{FF2B5EF4-FFF2-40B4-BE49-F238E27FC236}">
                    <a16:creationId xmlns:a16="http://schemas.microsoft.com/office/drawing/2014/main" id="{2E6D69DD-6528-4774-8845-25130F0F2063}"/>
                  </a:ext>
                </a:extLst>
              </p:cNvPr>
              <p:cNvGrpSpPr/>
              <p:nvPr/>
            </p:nvGrpSpPr>
            <p:grpSpPr>
              <a:xfrm>
                <a:off x="3297149" y="3304606"/>
                <a:ext cx="5508572" cy="292120"/>
                <a:chOff x="3297149" y="3304606"/>
                <a:chExt cx="5508572" cy="292120"/>
              </a:xfrm>
            </p:grpSpPr>
            <p:sp>
              <p:nvSpPr>
                <p:cNvPr id="13" name="Oval 12">
                  <a:extLst>
                    <a:ext uri="{FF2B5EF4-FFF2-40B4-BE49-F238E27FC236}">
                      <a16:creationId xmlns:a16="http://schemas.microsoft.com/office/drawing/2014/main" id="{AE44EFD1-67E4-49E3-B611-88730D2345C3}"/>
                    </a:ext>
                  </a:extLst>
                </p:cNvPr>
                <p:cNvSpPr/>
                <p:nvPr/>
              </p:nvSpPr>
              <p:spPr>
                <a:xfrm>
                  <a:off x="3297149" y="3304606"/>
                  <a:ext cx="292120" cy="292120"/>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Oval 13">
                  <a:extLst>
                    <a:ext uri="{FF2B5EF4-FFF2-40B4-BE49-F238E27FC236}">
                      <a16:creationId xmlns:a16="http://schemas.microsoft.com/office/drawing/2014/main" id="{38DBDD19-99BC-41DD-89C1-6298B686783E}"/>
                    </a:ext>
                  </a:extLst>
                </p:cNvPr>
                <p:cNvSpPr/>
                <p:nvPr/>
              </p:nvSpPr>
              <p:spPr>
                <a:xfrm>
                  <a:off x="4610991" y="3304606"/>
                  <a:ext cx="292120" cy="292120"/>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Oval 14">
                  <a:extLst>
                    <a:ext uri="{FF2B5EF4-FFF2-40B4-BE49-F238E27FC236}">
                      <a16:creationId xmlns:a16="http://schemas.microsoft.com/office/drawing/2014/main" id="{83E85884-94F0-4A35-90AC-D5BCDABB73F2}"/>
                    </a:ext>
                  </a:extLst>
                </p:cNvPr>
                <p:cNvSpPr/>
                <p:nvPr/>
              </p:nvSpPr>
              <p:spPr>
                <a:xfrm>
                  <a:off x="5905375" y="3304606"/>
                  <a:ext cx="292120" cy="292120"/>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Oval 15">
                  <a:extLst>
                    <a:ext uri="{FF2B5EF4-FFF2-40B4-BE49-F238E27FC236}">
                      <a16:creationId xmlns:a16="http://schemas.microsoft.com/office/drawing/2014/main" id="{CBA4D5B7-8385-4E20-96F1-1901B0DDCAD1}"/>
                    </a:ext>
                  </a:extLst>
                </p:cNvPr>
                <p:cNvSpPr/>
                <p:nvPr/>
              </p:nvSpPr>
              <p:spPr>
                <a:xfrm>
                  <a:off x="7199760" y="3304606"/>
                  <a:ext cx="292120" cy="292120"/>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Oval 16">
                  <a:extLst>
                    <a:ext uri="{FF2B5EF4-FFF2-40B4-BE49-F238E27FC236}">
                      <a16:creationId xmlns:a16="http://schemas.microsoft.com/office/drawing/2014/main" id="{5062CB23-97FA-4132-9D58-A44899EF7DA7}"/>
                    </a:ext>
                  </a:extLst>
                </p:cNvPr>
                <p:cNvSpPr/>
                <p:nvPr/>
              </p:nvSpPr>
              <p:spPr>
                <a:xfrm>
                  <a:off x="8513601" y="3304606"/>
                  <a:ext cx="292120" cy="292120"/>
                </a:xfrm>
                <a:prstGeom prst="ellipse">
                  <a:avLst/>
                </a:pr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grpSp>
      <p:grpSp>
        <p:nvGrpSpPr>
          <p:cNvPr id="34" name="千图PPT彼岸天：ID 8661124库_组合 33">
            <a:extLst>
              <a:ext uri="{FF2B5EF4-FFF2-40B4-BE49-F238E27FC236}">
                <a16:creationId xmlns:a16="http://schemas.microsoft.com/office/drawing/2014/main" id="{819FC1A8-33BA-4B6D-885E-240F5A996AB2}"/>
              </a:ext>
            </a:extLst>
          </p:cNvPr>
          <p:cNvGrpSpPr/>
          <p:nvPr>
            <p:custDataLst>
              <p:tags r:id="rId3"/>
            </p:custDataLst>
          </p:nvPr>
        </p:nvGrpSpPr>
        <p:grpSpPr>
          <a:xfrm>
            <a:off x="6371154" y="3838239"/>
            <a:ext cx="1984103" cy="1511347"/>
            <a:chOff x="6371154" y="3838239"/>
            <a:chExt cx="1984103" cy="1511347"/>
          </a:xfrm>
        </p:grpSpPr>
        <p:sp>
          <p:nvSpPr>
            <p:cNvPr id="11" name="Freeform: Shape 10">
              <a:extLst>
                <a:ext uri="{FF2B5EF4-FFF2-40B4-BE49-F238E27FC236}">
                  <a16:creationId xmlns:a16="http://schemas.microsoft.com/office/drawing/2014/main" id="{4A53AD6E-B71D-41D5-890F-EA1B728F1FF9}"/>
                </a:ext>
              </a:extLst>
            </p:cNvPr>
            <p:cNvSpPr>
              <a:spLocks/>
            </p:cNvSpPr>
            <p:nvPr/>
          </p:nvSpPr>
          <p:spPr bwMode="auto">
            <a:xfrm>
              <a:off x="7171524" y="3838239"/>
              <a:ext cx="413545" cy="695803"/>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accent4"/>
            </a:solidFill>
            <a:ln w="9525">
              <a:noFill/>
              <a:round/>
              <a:headEnd/>
              <a:tailEnd/>
            </a:ln>
          </p:spPr>
          <p:txBody>
            <a:bodyPr anchor="ctr"/>
            <a:lstStyle/>
            <a:p>
              <a:pPr algn="ctr"/>
              <a:endParaRPr/>
            </a:p>
          </p:txBody>
        </p:sp>
        <p:grpSp>
          <p:nvGrpSpPr>
            <p:cNvPr id="18" name="Group 23">
              <a:extLst>
                <a:ext uri="{FF2B5EF4-FFF2-40B4-BE49-F238E27FC236}">
                  <a16:creationId xmlns:a16="http://schemas.microsoft.com/office/drawing/2014/main" id="{0F0C1B03-7737-4047-BBA6-CE68F4CF6FDE}"/>
                </a:ext>
              </a:extLst>
            </p:cNvPr>
            <p:cNvGrpSpPr/>
            <p:nvPr/>
          </p:nvGrpSpPr>
          <p:grpSpPr>
            <a:xfrm>
              <a:off x="6371154" y="4589955"/>
              <a:ext cx="1984103" cy="759631"/>
              <a:chOff x="6371153" y="5016308"/>
              <a:chExt cx="1984103" cy="759631"/>
            </a:xfrm>
          </p:grpSpPr>
          <p:sp>
            <p:nvSpPr>
              <p:cNvPr id="28" name="TextBox 18">
                <a:extLst>
                  <a:ext uri="{FF2B5EF4-FFF2-40B4-BE49-F238E27FC236}">
                    <a16:creationId xmlns:a16="http://schemas.microsoft.com/office/drawing/2014/main" id="{4AD6C781-BA5D-4F02-8B6E-75261BAC5CC2}"/>
                  </a:ext>
                </a:extLst>
              </p:cNvPr>
              <p:cNvSpPr txBox="1"/>
              <p:nvPr/>
            </p:nvSpPr>
            <p:spPr>
              <a:xfrm>
                <a:off x="6371153" y="5341718"/>
                <a:ext cx="1984103" cy="434221"/>
              </a:xfrm>
              <a:prstGeom prst="rect">
                <a:avLst/>
              </a:prstGeom>
              <a:noFill/>
            </p:spPr>
            <p:txBody>
              <a:bodyPr wrap="square" lIns="0" tIns="0" rIns="0" bIns="0">
                <a:normAutofit/>
              </a:bodyPr>
              <a:lstStyle/>
              <a:p>
                <a:pPr algn="ctr">
                  <a:lnSpc>
                    <a:spcPct val="120000"/>
                  </a:lnSpc>
                  <a:spcBef>
                    <a:spcPct val="0"/>
                  </a:spcBef>
                  <a:defRPr/>
                </a:pPr>
                <a:r>
                  <a:rPr lang="zh-CN" altLang="en-US" sz="1000" dirty="0">
                    <a:solidFill>
                      <a:schemeClr val="dk1">
                        <a:lumMod val="100000"/>
                      </a:schemeClr>
                    </a:solidFill>
                  </a:rPr>
                  <a:t>请替换文字内容复制你的内容到此 请替换文字内容复制你的内容到此 </a:t>
                </a:r>
              </a:p>
            </p:txBody>
          </p:sp>
          <p:sp>
            <p:nvSpPr>
              <p:cNvPr id="29" name="Rectangle 19">
                <a:extLst>
                  <a:ext uri="{FF2B5EF4-FFF2-40B4-BE49-F238E27FC236}">
                    <a16:creationId xmlns:a16="http://schemas.microsoft.com/office/drawing/2014/main" id="{EB44EC4A-7856-4D54-B350-D58062D67892}"/>
                  </a:ext>
                </a:extLst>
              </p:cNvPr>
              <p:cNvSpPr/>
              <p:nvPr/>
            </p:nvSpPr>
            <p:spPr>
              <a:xfrm>
                <a:off x="6747652" y="5016308"/>
                <a:ext cx="1231106" cy="369332"/>
              </a:xfrm>
              <a:prstGeom prst="rect">
                <a:avLst/>
              </a:prstGeom>
            </p:spPr>
            <p:txBody>
              <a:bodyPr wrap="none" lIns="0" tIns="0" rIns="0" bIns="0">
                <a:normAutofit/>
              </a:bodyPr>
              <a:lstStyle/>
              <a:p>
                <a:pPr algn="ctr"/>
                <a:r>
                  <a:rPr lang="zh-CN" altLang="en-US" sz="1600" b="1" dirty="0">
                    <a:solidFill>
                      <a:schemeClr val="accent4"/>
                    </a:solidFill>
                  </a:rPr>
                  <a:t>输入标题文本</a:t>
                </a:r>
              </a:p>
            </p:txBody>
          </p:sp>
        </p:grpSp>
      </p:grpSp>
      <p:grpSp>
        <p:nvGrpSpPr>
          <p:cNvPr id="31" name="千图PPT彼岸天：ID 8661124库_组合 30">
            <a:extLst>
              <a:ext uri="{FF2B5EF4-FFF2-40B4-BE49-F238E27FC236}">
                <a16:creationId xmlns:a16="http://schemas.microsoft.com/office/drawing/2014/main" id="{FA9F7436-DCDA-42A9-BA92-A7B030A916BF}"/>
              </a:ext>
            </a:extLst>
          </p:cNvPr>
          <p:cNvGrpSpPr/>
          <p:nvPr>
            <p:custDataLst>
              <p:tags r:id="rId4"/>
            </p:custDataLst>
          </p:nvPr>
        </p:nvGrpSpPr>
        <p:grpSpPr>
          <a:xfrm>
            <a:off x="798923" y="3616565"/>
            <a:ext cx="3129949" cy="887838"/>
            <a:chOff x="798923" y="3616565"/>
            <a:chExt cx="3129949" cy="887838"/>
          </a:xfrm>
        </p:grpSpPr>
        <p:sp>
          <p:nvSpPr>
            <p:cNvPr id="8" name="Freeform: Shape 7">
              <a:extLst>
                <a:ext uri="{FF2B5EF4-FFF2-40B4-BE49-F238E27FC236}">
                  <a16:creationId xmlns:a16="http://schemas.microsoft.com/office/drawing/2014/main" id="{AD4C761B-7126-4C15-80C3-5F7EC9D05C11}"/>
                </a:ext>
              </a:extLst>
            </p:cNvPr>
            <p:cNvSpPr>
              <a:spLocks/>
            </p:cNvSpPr>
            <p:nvPr/>
          </p:nvSpPr>
          <p:spPr bwMode="auto">
            <a:xfrm>
              <a:off x="2996465" y="3886542"/>
              <a:ext cx="932407" cy="617861"/>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chemeClr val="accent1"/>
            </a:solidFill>
            <a:ln w="9525">
              <a:noFill/>
              <a:round/>
              <a:headEnd/>
              <a:tailEnd/>
            </a:ln>
          </p:spPr>
          <p:txBody>
            <a:bodyPr anchor="ctr"/>
            <a:lstStyle/>
            <a:p>
              <a:pPr algn="ctr"/>
              <a:endParaRPr/>
            </a:p>
          </p:txBody>
        </p:sp>
        <p:grpSp>
          <p:nvGrpSpPr>
            <p:cNvPr id="19" name="Group 1">
              <a:extLst>
                <a:ext uri="{FF2B5EF4-FFF2-40B4-BE49-F238E27FC236}">
                  <a16:creationId xmlns:a16="http://schemas.microsoft.com/office/drawing/2014/main" id="{A1A2EA44-03C2-4404-AEDC-54500236F72E}"/>
                </a:ext>
              </a:extLst>
            </p:cNvPr>
            <p:cNvGrpSpPr/>
            <p:nvPr/>
          </p:nvGrpSpPr>
          <p:grpSpPr>
            <a:xfrm>
              <a:off x="798923" y="3616565"/>
              <a:ext cx="1984103" cy="759631"/>
              <a:chOff x="866300" y="4042918"/>
              <a:chExt cx="1984103" cy="759631"/>
            </a:xfrm>
          </p:grpSpPr>
          <p:sp>
            <p:nvSpPr>
              <p:cNvPr id="26" name="TextBox 21">
                <a:extLst>
                  <a:ext uri="{FF2B5EF4-FFF2-40B4-BE49-F238E27FC236}">
                    <a16:creationId xmlns:a16="http://schemas.microsoft.com/office/drawing/2014/main" id="{2B921D3D-487E-442A-BA5B-C452D6AABD08}"/>
                  </a:ext>
                </a:extLst>
              </p:cNvPr>
              <p:cNvSpPr txBox="1"/>
              <p:nvPr/>
            </p:nvSpPr>
            <p:spPr>
              <a:xfrm>
                <a:off x="866300" y="4368328"/>
                <a:ext cx="1984103" cy="434221"/>
              </a:xfrm>
              <a:prstGeom prst="rect">
                <a:avLst/>
              </a:prstGeom>
              <a:noFill/>
            </p:spPr>
            <p:txBody>
              <a:bodyPr wrap="square" lIns="0" tIns="0" rIns="0" bIns="0">
                <a:normAutofit/>
              </a:bodyPr>
              <a:lstStyle/>
              <a:p>
                <a:pPr algn="r">
                  <a:lnSpc>
                    <a:spcPct val="120000"/>
                  </a:lnSpc>
                  <a:spcBef>
                    <a:spcPct val="0"/>
                  </a:spcBef>
                  <a:defRPr/>
                </a:pPr>
                <a:r>
                  <a:rPr lang="zh-CN" altLang="en-US" sz="1000" dirty="0">
                    <a:solidFill>
                      <a:schemeClr val="dk1">
                        <a:lumMod val="100000"/>
                      </a:schemeClr>
                    </a:solidFill>
                  </a:rPr>
                  <a:t>请替换文字内容复制你的内容到此 请替换文字内容复制你的内容到此</a:t>
                </a:r>
              </a:p>
            </p:txBody>
          </p:sp>
          <p:sp>
            <p:nvSpPr>
              <p:cNvPr id="27" name="Rectangle 22">
                <a:extLst>
                  <a:ext uri="{FF2B5EF4-FFF2-40B4-BE49-F238E27FC236}">
                    <a16:creationId xmlns:a16="http://schemas.microsoft.com/office/drawing/2014/main" id="{305F8789-8555-4764-A7BD-EE409E96FB64}"/>
                  </a:ext>
                </a:extLst>
              </p:cNvPr>
              <p:cNvSpPr/>
              <p:nvPr/>
            </p:nvSpPr>
            <p:spPr>
              <a:xfrm>
                <a:off x="1619297" y="4042918"/>
                <a:ext cx="1231106" cy="369332"/>
              </a:xfrm>
              <a:prstGeom prst="rect">
                <a:avLst/>
              </a:prstGeom>
            </p:spPr>
            <p:txBody>
              <a:bodyPr wrap="none" lIns="0" tIns="0" rIns="0" bIns="0">
                <a:normAutofit/>
              </a:bodyPr>
              <a:lstStyle/>
              <a:p>
                <a:pPr algn="r"/>
                <a:r>
                  <a:rPr lang="zh-CN" altLang="en-US" sz="1600" b="1" dirty="0">
                    <a:solidFill>
                      <a:schemeClr val="accent1"/>
                    </a:solidFill>
                  </a:rPr>
                  <a:t>输入标题文本</a:t>
                </a:r>
              </a:p>
            </p:txBody>
          </p:sp>
        </p:grpSp>
      </p:grpSp>
      <p:grpSp>
        <p:nvGrpSpPr>
          <p:cNvPr id="33" name="千图PPT彼岸天：ID 8661124库_组合 32">
            <a:extLst>
              <a:ext uri="{FF2B5EF4-FFF2-40B4-BE49-F238E27FC236}">
                <a16:creationId xmlns:a16="http://schemas.microsoft.com/office/drawing/2014/main" id="{71ADCCEA-0503-4729-B1B4-9ADF137574D7}"/>
              </a:ext>
            </a:extLst>
          </p:cNvPr>
          <p:cNvGrpSpPr/>
          <p:nvPr>
            <p:custDataLst>
              <p:tags r:id="rId5"/>
            </p:custDataLst>
          </p:nvPr>
        </p:nvGrpSpPr>
        <p:grpSpPr>
          <a:xfrm>
            <a:off x="8267910" y="3616565"/>
            <a:ext cx="3160567" cy="891140"/>
            <a:chOff x="8267910" y="3616565"/>
            <a:chExt cx="3160567" cy="891140"/>
          </a:xfrm>
        </p:grpSpPr>
        <p:sp>
          <p:nvSpPr>
            <p:cNvPr id="9" name="Freeform: Shape 8">
              <a:extLst>
                <a:ext uri="{FF2B5EF4-FFF2-40B4-BE49-F238E27FC236}">
                  <a16:creationId xmlns:a16="http://schemas.microsoft.com/office/drawing/2014/main" id="{CC9E09CC-C8B1-4803-8A9E-9ED01A6EC8D3}"/>
                </a:ext>
              </a:extLst>
            </p:cNvPr>
            <p:cNvSpPr>
              <a:spLocks/>
            </p:cNvSpPr>
            <p:nvPr/>
          </p:nvSpPr>
          <p:spPr bwMode="auto">
            <a:xfrm>
              <a:off x="8267910" y="3838241"/>
              <a:ext cx="777759" cy="669464"/>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accent5"/>
            </a:solidFill>
            <a:ln w="9525">
              <a:noFill/>
              <a:round/>
              <a:headEnd/>
              <a:tailEnd/>
            </a:ln>
          </p:spPr>
          <p:txBody>
            <a:bodyPr anchor="ctr"/>
            <a:lstStyle/>
            <a:p>
              <a:pPr algn="ctr"/>
              <a:endParaRPr/>
            </a:p>
          </p:txBody>
        </p:sp>
        <p:grpSp>
          <p:nvGrpSpPr>
            <p:cNvPr id="20" name="Group 17">
              <a:extLst>
                <a:ext uri="{FF2B5EF4-FFF2-40B4-BE49-F238E27FC236}">
                  <a16:creationId xmlns:a16="http://schemas.microsoft.com/office/drawing/2014/main" id="{2404CE4E-DF45-4FF4-9C88-61181357EFA4}"/>
                </a:ext>
              </a:extLst>
            </p:cNvPr>
            <p:cNvGrpSpPr/>
            <p:nvPr/>
          </p:nvGrpSpPr>
          <p:grpSpPr>
            <a:xfrm>
              <a:off x="9444374" y="3616565"/>
              <a:ext cx="1984103" cy="759631"/>
              <a:chOff x="9341598" y="4042918"/>
              <a:chExt cx="1984103" cy="759631"/>
            </a:xfrm>
          </p:grpSpPr>
          <p:sp>
            <p:nvSpPr>
              <p:cNvPr id="24" name="TextBox 24">
                <a:extLst>
                  <a:ext uri="{FF2B5EF4-FFF2-40B4-BE49-F238E27FC236}">
                    <a16:creationId xmlns:a16="http://schemas.microsoft.com/office/drawing/2014/main" id="{BC89D71A-C39B-455E-86D5-34FA0D19E3F3}"/>
                  </a:ext>
                </a:extLst>
              </p:cNvPr>
              <p:cNvSpPr txBox="1"/>
              <p:nvPr/>
            </p:nvSpPr>
            <p:spPr>
              <a:xfrm>
                <a:off x="9341598" y="4368328"/>
                <a:ext cx="1984103" cy="434221"/>
              </a:xfrm>
              <a:prstGeom prst="rect">
                <a:avLst/>
              </a:prstGeom>
              <a:noFill/>
            </p:spPr>
            <p:txBody>
              <a:bodyPr wrap="square" lIns="0" tIns="0" rIns="0" bIns="0">
                <a:normAutofit/>
              </a:bodyPr>
              <a:lstStyle/>
              <a:p>
                <a:pPr>
                  <a:lnSpc>
                    <a:spcPct val="120000"/>
                  </a:lnSpc>
                  <a:spcBef>
                    <a:spcPct val="0"/>
                  </a:spcBef>
                  <a:defRPr/>
                </a:pPr>
                <a:r>
                  <a:rPr lang="zh-CN" altLang="en-US" sz="1000" dirty="0">
                    <a:solidFill>
                      <a:schemeClr val="dk1">
                        <a:lumMod val="100000"/>
                      </a:schemeClr>
                    </a:solidFill>
                  </a:rPr>
                  <a:t>请替换文字内容复制你的内容到此 请替换文字内容复制你的内容到此</a:t>
                </a:r>
              </a:p>
            </p:txBody>
          </p:sp>
          <p:sp>
            <p:nvSpPr>
              <p:cNvPr id="25" name="Rectangle 25">
                <a:extLst>
                  <a:ext uri="{FF2B5EF4-FFF2-40B4-BE49-F238E27FC236}">
                    <a16:creationId xmlns:a16="http://schemas.microsoft.com/office/drawing/2014/main" id="{F21CB12F-1E80-45B9-A1C6-5B9B1B0F2CEB}"/>
                  </a:ext>
                </a:extLst>
              </p:cNvPr>
              <p:cNvSpPr/>
              <p:nvPr/>
            </p:nvSpPr>
            <p:spPr>
              <a:xfrm>
                <a:off x="9341598" y="4042918"/>
                <a:ext cx="1231106" cy="369332"/>
              </a:xfrm>
              <a:prstGeom prst="rect">
                <a:avLst/>
              </a:prstGeom>
            </p:spPr>
            <p:txBody>
              <a:bodyPr wrap="none" lIns="0" tIns="0" rIns="0" bIns="0">
                <a:normAutofit/>
              </a:bodyPr>
              <a:lstStyle/>
              <a:p>
                <a:r>
                  <a:rPr lang="zh-CN" altLang="en-US" sz="1600" b="1" dirty="0">
                    <a:solidFill>
                      <a:schemeClr val="accent5"/>
                    </a:solidFill>
                  </a:rPr>
                  <a:t>输入标题文本</a:t>
                </a:r>
              </a:p>
            </p:txBody>
          </p:sp>
        </p:grpSp>
      </p:grpSp>
      <p:grpSp>
        <p:nvGrpSpPr>
          <p:cNvPr id="32" name="千图PPT彼岸天：ID 8661124库_组合 31">
            <a:extLst>
              <a:ext uri="{FF2B5EF4-FFF2-40B4-BE49-F238E27FC236}">
                <a16:creationId xmlns:a16="http://schemas.microsoft.com/office/drawing/2014/main" id="{760F709D-5DA3-4353-8452-CE37FD82418C}"/>
              </a:ext>
            </a:extLst>
          </p:cNvPr>
          <p:cNvGrpSpPr/>
          <p:nvPr>
            <p:custDataLst>
              <p:tags r:id="rId6"/>
            </p:custDataLst>
          </p:nvPr>
        </p:nvGrpSpPr>
        <p:grpSpPr>
          <a:xfrm>
            <a:off x="3708473" y="3837580"/>
            <a:ext cx="1984103" cy="1512006"/>
            <a:chOff x="3708473" y="3837580"/>
            <a:chExt cx="1984103" cy="1512006"/>
          </a:xfrm>
        </p:grpSpPr>
        <p:sp>
          <p:nvSpPr>
            <p:cNvPr id="10" name="Freeform: Shape 9">
              <a:extLst>
                <a:ext uri="{FF2B5EF4-FFF2-40B4-BE49-F238E27FC236}">
                  <a16:creationId xmlns:a16="http://schemas.microsoft.com/office/drawing/2014/main" id="{1F164C32-7CF5-4B31-B083-40AA96652EFF}"/>
                </a:ext>
              </a:extLst>
            </p:cNvPr>
            <p:cNvSpPr>
              <a:spLocks/>
            </p:cNvSpPr>
            <p:nvPr/>
          </p:nvSpPr>
          <p:spPr bwMode="auto">
            <a:xfrm>
              <a:off x="4485125" y="3837580"/>
              <a:ext cx="544471" cy="666823"/>
            </a:xfrm>
            <a:custGeom>
              <a:avLst/>
              <a:gdLst/>
              <a:ahLst/>
              <a:cxnLst>
                <a:cxn ang="0">
                  <a:pos x="41" y="44"/>
                </a:cxn>
                <a:cxn ang="0">
                  <a:pos x="35" y="50"/>
                </a:cxn>
                <a:cxn ang="0">
                  <a:pos x="5" y="50"/>
                </a:cxn>
                <a:cxn ang="0">
                  <a:pos x="0" y="44"/>
                </a:cxn>
                <a:cxn ang="0">
                  <a:pos x="0" y="5"/>
                </a:cxn>
                <a:cxn ang="0">
                  <a:pos x="5" y="0"/>
                </a:cxn>
                <a:cxn ang="0">
                  <a:pos x="35" y="0"/>
                </a:cxn>
                <a:cxn ang="0">
                  <a:pos x="41" y="5"/>
                </a:cxn>
                <a:cxn ang="0">
                  <a:pos x="41" y="44"/>
                </a:cxn>
                <a:cxn ang="0">
                  <a:pos x="36" y="5"/>
                </a:cxn>
                <a:cxn ang="0">
                  <a:pos x="35" y="4"/>
                </a:cxn>
                <a:cxn ang="0">
                  <a:pos x="5" y="4"/>
                </a:cxn>
                <a:cxn ang="0">
                  <a:pos x="4" y="5"/>
                </a:cxn>
                <a:cxn ang="0">
                  <a:pos x="4" y="40"/>
                </a:cxn>
                <a:cxn ang="0">
                  <a:pos x="5" y="41"/>
                </a:cxn>
                <a:cxn ang="0">
                  <a:pos x="35" y="41"/>
                </a:cxn>
                <a:cxn ang="0">
                  <a:pos x="36" y="40"/>
                </a:cxn>
                <a:cxn ang="0">
                  <a:pos x="36" y="5"/>
                </a:cxn>
                <a:cxn ang="0">
                  <a:pos x="20" y="43"/>
                </a:cxn>
                <a:cxn ang="0">
                  <a:pos x="18" y="45"/>
                </a:cxn>
                <a:cxn ang="0">
                  <a:pos x="20" y="48"/>
                </a:cxn>
                <a:cxn ang="0">
                  <a:pos x="23" y="45"/>
                </a:cxn>
                <a:cxn ang="0">
                  <a:pos x="20" y="43"/>
                </a:cxn>
              </a:cxnLst>
              <a:rect l="0" t="0" r="r" b="b"/>
              <a:pathLst>
                <a:path w="41" h="50">
                  <a:moveTo>
                    <a:pt x="41" y="44"/>
                  </a:moveTo>
                  <a:cubicBezTo>
                    <a:pt x="41" y="47"/>
                    <a:pt x="38" y="50"/>
                    <a:pt x="35" y="50"/>
                  </a:cubicBezTo>
                  <a:cubicBezTo>
                    <a:pt x="5" y="50"/>
                    <a:pt x="5" y="50"/>
                    <a:pt x="5" y="50"/>
                  </a:cubicBezTo>
                  <a:cubicBezTo>
                    <a:pt x="2" y="50"/>
                    <a:pt x="0" y="47"/>
                    <a:pt x="0" y="44"/>
                  </a:cubicBezTo>
                  <a:cubicBezTo>
                    <a:pt x="0" y="5"/>
                    <a:pt x="0" y="5"/>
                    <a:pt x="0" y="5"/>
                  </a:cubicBezTo>
                  <a:cubicBezTo>
                    <a:pt x="0" y="2"/>
                    <a:pt x="2" y="0"/>
                    <a:pt x="5" y="0"/>
                  </a:cubicBezTo>
                  <a:cubicBezTo>
                    <a:pt x="35" y="0"/>
                    <a:pt x="35" y="0"/>
                    <a:pt x="35" y="0"/>
                  </a:cubicBezTo>
                  <a:cubicBezTo>
                    <a:pt x="38" y="0"/>
                    <a:pt x="41" y="2"/>
                    <a:pt x="41" y="5"/>
                  </a:cubicBezTo>
                  <a:lnTo>
                    <a:pt x="41" y="44"/>
                  </a:lnTo>
                  <a:close/>
                  <a:moveTo>
                    <a:pt x="36" y="5"/>
                  </a:moveTo>
                  <a:cubicBezTo>
                    <a:pt x="36" y="5"/>
                    <a:pt x="36" y="4"/>
                    <a:pt x="35" y="4"/>
                  </a:cubicBezTo>
                  <a:cubicBezTo>
                    <a:pt x="5" y="4"/>
                    <a:pt x="5" y="4"/>
                    <a:pt x="5" y="4"/>
                  </a:cubicBezTo>
                  <a:cubicBezTo>
                    <a:pt x="5" y="4"/>
                    <a:pt x="4" y="5"/>
                    <a:pt x="4" y="5"/>
                  </a:cubicBezTo>
                  <a:cubicBezTo>
                    <a:pt x="4" y="40"/>
                    <a:pt x="4" y="40"/>
                    <a:pt x="4" y="40"/>
                  </a:cubicBezTo>
                  <a:cubicBezTo>
                    <a:pt x="4" y="40"/>
                    <a:pt x="5" y="41"/>
                    <a:pt x="5" y="41"/>
                  </a:cubicBezTo>
                  <a:cubicBezTo>
                    <a:pt x="35" y="41"/>
                    <a:pt x="35" y="41"/>
                    <a:pt x="35" y="41"/>
                  </a:cubicBezTo>
                  <a:cubicBezTo>
                    <a:pt x="36" y="41"/>
                    <a:pt x="36" y="40"/>
                    <a:pt x="36" y="40"/>
                  </a:cubicBezTo>
                  <a:lnTo>
                    <a:pt x="36" y="5"/>
                  </a:lnTo>
                  <a:close/>
                  <a:moveTo>
                    <a:pt x="20" y="43"/>
                  </a:moveTo>
                  <a:cubicBezTo>
                    <a:pt x="19" y="43"/>
                    <a:pt x="18" y="44"/>
                    <a:pt x="18" y="45"/>
                  </a:cubicBezTo>
                  <a:cubicBezTo>
                    <a:pt x="18" y="46"/>
                    <a:pt x="19" y="48"/>
                    <a:pt x="20" y="48"/>
                  </a:cubicBezTo>
                  <a:cubicBezTo>
                    <a:pt x="22" y="48"/>
                    <a:pt x="23" y="46"/>
                    <a:pt x="23" y="45"/>
                  </a:cubicBezTo>
                  <a:cubicBezTo>
                    <a:pt x="23" y="44"/>
                    <a:pt x="22" y="43"/>
                    <a:pt x="20" y="43"/>
                  </a:cubicBezTo>
                  <a:close/>
                </a:path>
              </a:pathLst>
            </a:custGeom>
            <a:solidFill>
              <a:schemeClr val="accent2"/>
            </a:solidFill>
            <a:ln w="9525">
              <a:noFill/>
              <a:round/>
              <a:headEnd/>
              <a:tailEnd/>
            </a:ln>
          </p:spPr>
          <p:txBody>
            <a:bodyPr anchor="ctr"/>
            <a:lstStyle/>
            <a:p>
              <a:pPr algn="ctr"/>
              <a:endParaRPr/>
            </a:p>
          </p:txBody>
        </p:sp>
        <p:grpSp>
          <p:nvGrpSpPr>
            <p:cNvPr id="21" name="Group 20">
              <a:extLst>
                <a:ext uri="{FF2B5EF4-FFF2-40B4-BE49-F238E27FC236}">
                  <a16:creationId xmlns:a16="http://schemas.microsoft.com/office/drawing/2014/main" id="{E5B3E709-58CB-464D-B42D-2ABA1FE491B7}"/>
                </a:ext>
              </a:extLst>
            </p:cNvPr>
            <p:cNvGrpSpPr/>
            <p:nvPr/>
          </p:nvGrpSpPr>
          <p:grpSpPr>
            <a:xfrm>
              <a:off x="3708473" y="4589955"/>
              <a:ext cx="1984103" cy="759631"/>
              <a:chOff x="3708471" y="5016308"/>
              <a:chExt cx="1984103" cy="759631"/>
            </a:xfrm>
          </p:grpSpPr>
          <p:sp>
            <p:nvSpPr>
              <p:cNvPr id="22" name="TextBox 27">
                <a:extLst>
                  <a:ext uri="{FF2B5EF4-FFF2-40B4-BE49-F238E27FC236}">
                    <a16:creationId xmlns:a16="http://schemas.microsoft.com/office/drawing/2014/main" id="{F759B6A0-1306-4B24-B603-C1B3FC707B10}"/>
                  </a:ext>
                </a:extLst>
              </p:cNvPr>
              <p:cNvSpPr txBox="1"/>
              <p:nvPr/>
            </p:nvSpPr>
            <p:spPr>
              <a:xfrm>
                <a:off x="3708471" y="5341718"/>
                <a:ext cx="1984103" cy="434221"/>
              </a:xfrm>
              <a:prstGeom prst="rect">
                <a:avLst/>
              </a:prstGeom>
              <a:noFill/>
            </p:spPr>
            <p:txBody>
              <a:bodyPr wrap="square" lIns="0" tIns="0" rIns="0" bIns="0">
                <a:normAutofit/>
              </a:bodyPr>
              <a:lstStyle/>
              <a:p>
                <a:pPr algn="ctr">
                  <a:lnSpc>
                    <a:spcPct val="120000"/>
                  </a:lnSpc>
                  <a:spcBef>
                    <a:spcPct val="0"/>
                  </a:spcBef>
                  <a:defRPr/>
                </a:pPr>
                <a:r>
                  <a:rPr lang="zh-CN" altLang="en-US" sz="1000" dirty="0">
                    <a:solidFill>
                      <a:schemeClr val="dk1">
                        <a:lumMod val="100000"/>
                      </a:schemeClr>
                    </a:solidFill>
                  </a:rPr>
                  <a:t>请替换文字内容复制你的内容到此 请替换文字内容复制你的内容到此 </a:t>
                </a:r>
              </a:p>
            </p:txBody>
          </p:sp>
          <p:sp>
            <p:nvSpPr>
              <p:cNvPr id="23" name="Rectangle 28">
                <a:extLst>
                  <a:ext uri="{FF2B5EF4-FFF2-40B4-BE49-F238E27FC236}">
                    <a16:creationId xmlns:a16="http://schemas.microsoft.com/office/drawing/2014/main" id="{916603A6-B002-4856-93BB-B81845B32CE0}"/>
                  </a:ext>
                </a:extLst>
              </p:cNvPr>
              <p:cNvSpPr/>
              <p:nvPr/>
            </p:nvSpPr>
            <p:spPr>
              <a:xfrm>
                <a:off x="4084970" y="5016308"/>
                <a:ext cx="1231106" cy="369332"/>
              </a:xfrm>
              <a:prstGeom prst="rect">
                <a:avLst/>
              </a:prstGeom>
            </p:spPr>
            <p:txBody>
              <a:bodyPr wrap="none" lIns="0" tIns="0" rIns="0" bIns="0">
                <a:normAutofit/>
              </a:bodyPr>
              <a:lstStyle/>
              <a:p>
                <a:pPr algn="ctr"/>
                <a:r>
                  <a:rPr lang="zh-CN" altLang="en-US" sz="1600" b="1" dirty="0">
                    <a:solidFill>
                      <a:schemeClr val="accent2"/>
                    </a:solidFill>
                  </a:rPr>
                  <a:t>输入标题文本</a:t>
                </a:r>
              </a:p>
            </p:txBody>
          </p:sp>
        </p:grpSp>
      </p:grpSp>
    </p:spTree>
    <p:extLst>
      <p:ext uri="{BB962C8B-B14F-4D97-AF65-F5344CB8AC3E}">
        <p14:creationId xmlns:p14="http://schemas.microsoft.com/office/powerpoint/2010/main" val="3214204260"/>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p:cTn id="17" dur="500" fill="hold"/>
                                        <p:tgtEl>
                                          <p:spTgt spid="34"/>
                                        </p:tgtEl>
                                        <p:attrNameLst>
                                          <p:attrName>ppt_w</p:attrName>
                                        </p:attrNameLst>
                                      </p:cBhvr>
                                      <p:tavLst>
                                        <p:tav tm="0">
                                          <p:val>
                                            <p:fltVal val="0"/>
                                          </p:val>
                                        </p:tav>
                                        <p:tav tm="100000">
                                          <p:val>
                                            <p:strVal val="#ppt_w"/>
                                          </p:val>
                                        </p:tav>
                                      </p:tavLst>
                                    </p:anim>
                                    <p:anim calcmode="lin" valueType="num">
                                      <p:cBhvr>
                                        <p:cTn id="18" dur="500" fill="hold"/>
                                        <p:tgtEl>
                                          <p:spTgt spid="34"/>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nodeType="after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nodeType="after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ppt_w</p:attrName>
                                        </p:attrNameLst>
                                      </p:cBhvr>
                                      <p:tavLst>
                                        <p:tav tm="0">
                                          <p:val>
                                            <p:fltVal val="0"/>
                                          </p:val>
                                        </p:tav>
                                        <p:tav tm="100000">
                                          <p:val>
                                            <p:strVal val="#ppt_w"/>
                                          </p:val>
                                        </p:tav>
                                      </p:tavLst>
                                    </p:anim>
                                    <p:anim calcmode="lin" valueType="num">
                                      <p:cBhvr>
                                        <p:cTn id="28" dur="500" fill="hold"/>
                                        <p:tgtEl>
                                          <p:spTgt spid="33"/>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nodeType="after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p:cTn id="32" dur="500" fill="hold"/>
                                        <p:tgtEl>
                                          <p:spTgt spid="32"/>
                                        </p:tgtEl>
                                        <p:attrNameLst>
                                          <p:attrName>ppt_w</p:attrName>
                                        </p:attrNameLst>
                                      </p:cBhvr>
                                      <p:tavLst>
                                        <p:tav tm="0">
                                          <p:val>
                                            <p:fltVal val="0"/>
                                          </p:val>
                                        </p:tav>
                                        <p:tav tm="100000">
                                          <p:val>
                                            <p:strVal val="#ppt_w"/>
                                          </p:val>
                                        </p:tav>
                                      </p:tavLst>
                                    </p:anim>
                                    <p:anim calcmode="lin" valueType="num">
                                      <p:cBhvr>
                                        <p:cTn id="33" dur="500" fill="hold"/>
                                        <p:tgtEl>
                                          <p:spTgt spid="3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文本框 48">
            <a:extLst>
              <a:ext uri="{FF2B5EF4-FFF2-40B4-BE49-F238E27FC236}">
                <a16:creationId xmlns:a16="http://schemas.microsoft.com/office/drawing/2014/main" id="{B10A5EF8-C452-4819-A7B1-143B92A94B5F}"/>
              </a:ext>
            </a:extLst>
          </p:cNvPr>
          <p:cNvSpPr txBox="1"/>
          <p:nvPr>
            <p:custDataLst>
              <p:tags r:id="rId1"/>
            </p:custDataLst>
          </p:nvPr>
        </p:nvSpPr>
        <p:spPr>
          <a:xfrm>
            <a:off x="4654387" y="3113729"/>
            <a:ext cx="5296788" cy="553998"/>
          </a:xfrm>
          <a:prstGeom prst="rect">
            <a:avLst/>
          </a:prstGeom>
          <a:noFill/>
        </p:spPr>
        <p:txBody>
          <a:bodyPr wrap="square" lIns="0" tIns="0" rIns="0" bIns="0" rtlCol="0">
            <a:spAutoFit/>
          </a:bodyPr>
          <a:lstStyle/>
          <a:p>
            <a:pPr lvl="0">
              <a:defRPr/>
            </a:pPr>
            <a:r>
              <a:rPr lang="zh-CN" altLang="en-US" sz="3600" dirty="0">
                <a:solidFill>
                  <a:srgbClr val="040404"/>
                </a:solidFill>
                <a:latin typeface="腾祥铁山楷书简繁合集" panose="01010104010101010101" pitchFamily="2" charset="-122"/>
                <a:ea typeface="腾祥铁山楷书简繁合集" panose="01010104010101010101" pitchFamily="2" charset="-122"/>
                <a:cs typeface="+mn-ea"/>
                <a:sym typeface="Arial" panose="020B0604020202020204" pitchFamily="34" charset="0"/>
              </a:rPr>
              <a:t>工作完成情况</a:t>
            </a:r>
          </a:p>
        </p:txBody>
      </p:sp>
      <p:sp>
        <p:nvSpPr>
          <p:cNvPr id="3" name="PA_文本框 11">
            <a:extLst>
              <a:ext uri="{FF2B5EF4-FFF2-40B4-BE49-F238E27FC236}">
                <a16:creationId xmlns:a16="http://schemas.microsoft.com/office/drawing/2014/main" id="{58018267-1B4E-4B87-9FC4-D2FE8220798B}"/>
              </a:ext>
            </a:extLst>
          </p:cNvPr>
          <p:cNvSpPr txBox="1"/>
          <p:nvPr>
            <p:custDataLst>
              <p:tags r:id="rId2"/>
            </p:custDataLst>
          </p:nvPr>
        </p:nvSpPr>
        <p:spPr>
          <a:xfrm>
            <a:off x="4282278" y="3758489"/>
            <a:ext cx="1742076" cy="204030"/>
          </a:xfrm>
          <a:prstGeom prst="rect">
            <a:avLst/>
          </a:prstGeom>
          <a:noFill/>
        </p:spPr>
        <p:txBody>
          <a:bodyPr wrap="square" lIns="0" tIns="0" rIns="0" bIns="0" rtlCol="0">
            <a:spAutoFit/>
          </a:bodyPr>
          <a:lstStyle/>
          <a:p>
            <a:pPr marL="162530" marR="0" lvl="1" indent="-16253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mn-ea"/>
                <a:sym typeface="Arial" panose="020B0604020202020204" pitchFamily="34" charset="0"/>
              </a:rPr>
              <a:t>添加相关标题文字</a:t>
            </a:r>
            <a:endParaRPr kumimoji="0" lang="en-US" altLang="zh-CN"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sym typeface="Arial" panose="020B0604020202020204" pitchFamily="34" charset="0"/>
            </a:endParaRPr>
          </a:p>
        </p:txBody>
      </p:sp>
      <p:sp>
        <p:nvSpPr>
          <p:cNvPr id="4" name="PA_文本框 11">
            <a:extLst>
              <a:ext uri="{FF2B5EF4-FFF2-40B4-BE49-F238E27FC236}">
                <a16:creationId xmlns:a16="http://schemas.microsoft.com/office/drawing/2014/main" id="{AAEEF142-C790-4E80-B542-5CA1B9FE505C}"/>
              </a:ext>
            </a:extLst>
          </p:cNvPr>
          <p:cNvSpPr txBox="1"/>
          <p:nvPr>
            <p:custDataLst>
              <p:tags r:id="rId3"/>
            </p:custDataLst>
          </p:nvPr>
        </p:nvSpPr>
        <p:spPr>
          <a:xfrm>
            <a:off x="6235700" y="3758489"/>
            <a:ext cx="1742076" cy="204030"/>
          </a:xfrm>
          <a:prstGeom prst="rect">
            <a:avLst/>
          </a:prstGeom>
          <a:noFill/>
        </p:spPr>
        <p:txBody>
          <a:bodyPr wrap="square" lIns="0" tIns="0" rIns="0" bIns="0" rtlCol="0">
            <a:spAutoFit/>
          </a:bodyPr>
          <a:lstStyle/>
          <a:p>
            <a:pPr marL="162530" marR="0" lvl="1" indent="-16253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mn-ea"/>
                <a:sym typeface="Arial" panose="020B0604020202020204" pitchFamily="34" charset="0"/>
              </a:rPr>
              <a:t>添加相关标题文字</a:t>
            </a:r>
            <a:endParaRPr kumimoji="0" lang="en-US" altLang="zh-CN"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sym typeface="Arial" panose="020B0604020202020204" pitchFamily="34" charset="0"/>
            </a:endParaRPr>
          </a:p>
        </p:txBody>
      </p:sp>
      <p:sp>
        <p:nvSpPr>
          <p:cNvPr id="5" name="PA_文本框 11">
            <a:extLst>
              <a:ext uri="{FF2B5EF4-FFF2-40B4-BE49-F238E27FC236}">
                <a16:creationId xmlns:a16="http://schemas.microsoft.com/office/drawing/2014/main" id="{7566C09E-0885-4E44-A471-A528AD6040C0}"/>
              </a:ext>
            </a:extLst>
          </p:cNvPr>
          <p:cNvSpPr txBox="1"/>
          <p:nvPr>
            <p:custDataLst>
              <p:tags r:id="rId4"/>
            </p:custDataLst>
          </p:nvPr>
        </p:nvSpPr>
        <p:spPr>
          <a:xfrm>
            <a:off x="4282278" y="4053281"/>
            <a:ext cx="1742076" cy="204030"/>
          </a:xfrm>
          <a:prstGeom prst="rect">
            <a:avLst/>
          </a:prstGeom>
          <a:noFill/>
        </p:spPr>
        <p:txBody>
          <a:bodyPr wrap="square" lIns="0" tIns="0" rIns="0" bIns="0" rtlCol="0">
            <a:spAutoFit/>
          </a:bodyPr>
          <a:lstStyle/>
          <a:p>
            <a:pPr marL="162530" marR="0" lvl="1" indent="-16253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mn-ea"/>
                <a:sym typeface="Arial" panose="020B0604020202020204" pitchFamily="34" charset="0"/>
              </a:rPr>
              <a:t>添加相关标题文字</a:t>
            </a:r>
            <a:endParaRPr kumimoji="0" lang="en-US" altLang="zh-CN"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sym typeface="Arial" panose="020B0604020202020204" pitchFamily="34" charset="0"/>
            </a:endParaRPr>
          </a:p>
        </p:txBody>
      </p:sp>
      <p:sp>
        <p:nvSpPr>
          <p:cNvPr id="6" name="PA_文本框 11">
            <a:extLst>
              <a:ext uri="{FF2B5EF4-FFF2-40B4-BE49-F238E27FC236}">
                <a16:creationId xmlns:a16="http://schemas.microsoft.com/office/drawing/2014/main" id="{2D91C9D7-744C-48B8-9474-FDD01F0F55D6}"/>
              </a:ext>
            </a:extLst>
          </p:cNvPr>
          <p:cNvSpPr txBox="1"/>
          <p:nvPr>
            <p:custDataLst>
              <p:tags r:id="rId5"/>
            </p:custDataLst>
          </p:nvPr>
        </p:nvSpPr>
        <p:spPr>
          <a:xfrm>
            <a:off x="6235700" y="4053281"/>
            <a:ext cx="1742076" cy="204030"/>
          </a:xfrm>
          <a:prstGeom prst="rect">
            <a:avLst/>
          </a:prstGeom>
          <a:noFill/>
        </p:spPr>
        <p:txBody>
          <a:bodyPr wrap="square" lIns="0" tIns="0" rIns="0" bIns="0" rtlCol="0">
            <a:spAutoFit/>
          </a:bodyPr>
          <a:lstStyle/>
          <a:p>
            <a:pPr marL="162530" marR="0" lvl="1" indent="-16253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mn-ea"/>
                <a:sym typeface="Arial" panose="020B0604020202020204" pitchFamily="34" charset="0"/>
              </a:rPr>
              <a:t>添加相关标题文字</a:t>
            </a:r>
            <a:endParaRPr kumimoji="0" lang="en-US" altLang="zh-CN" sz="1326" b="0" i="0" u="none" strike="noStrike" kern="1200" cap="none" spc="0"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sym typeface="Arial" panose="020B0604020202020204" pitchFamily="34" charset="0"/>
            </a:endParaRPr>
          </a:p>
        </p:txBody>
      </p:sp>
      <p:sp>
        <p:nvSpPr>
          <p:cNvPr id="7" name="PA_矩形 259">
            <a:extLst>
              <a:ext uri="{FF2B5EF4-FFF2-40B4-BE49-F238E27FC236}">
                <a16:creationId xmlns:a16="http://schemas.microsoft.com/office/drawing/2014/main" id="{7673AB05-B64E-4653-9516-6278274BBF1A}"/>
              </a:ext>
            </a:extLst>
          </p:cNvPr>
          <p:cNvSpPr>
            <a:spLocks noChangeArrowheads="1"/>
          </p:cNvSpPr>
          <p:nvPr>
            <p:custDataLst>
              <p:tags r:id="rId6"/>
            </p:custDataLst>
          </p:nvPr>
        </p:nvSpPr>
        <p:spPr bwMode="auto">
          <a:xfrm>
            <a:off x="4440352" y="1173146"/>
            <a:ext cx="3168004" cy="210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altLang="zh-CN" sz="13082" b="0" i="0" u="none" strike="noStrike" kern="1200" cap="all" spc="284"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Arial" panose="020B0604020202020204" pitchFamily="34" charset="0"/>
                <a:sym typeface="Arial" panose="020B0604020202020204" pitchFamily="34" charset="0"/>
              </a:rPr>
              <a:t>02</a:t>
            </a:r>
            <a:endParaRPr kumimoji="0" lang="zh-CN" altLang="en-US" sz="13082" b="0" i="0" u="none" strike="noStrike" kern="1200" cap="all" spc="284" normalizeH="0" baseline="0" noProof="0" dirty="0">
              <a:ln>
                <a:noFill/>
              </a:ln>
              <a:solidFill>
                <a:srgbClr val="040404"/>
              </a:solidFill>
              <a:effectLst/>
              <a:uLnTx/>
              <a:uFillTx/>
              <a:latin typeface="腾祥铁山楷书简繁合集" panose="01010104010101010101" pitchFamily="2" charset="-122"/>
              <a:ea typeface="腾祥铁山楷书简繁合集" panose="01010104010101010101" pitchFamily="2" charset="-122"/>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1919872973"/>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grpId="0" nodeType="withEffect">
                                  <p:stCondLst>
                                    <p:cond delay="2500"/>
                                  </p:stCondLst>
                                  <p:iterate type="lt">
                                    <p:tmPct val="30000"/>
                                  </p:iterate>
                                  <p:childTnLst>
                                    <p:set>
                                      <p:cBhvr>
                                        <p:cTn id="11" dur="1" fill="hold">
                                          <p:stCondLst>
                                            <p:cond delay="0"/>
                                          </p:stCondLst>
                                        </p:cTn>
                                        <p:tgtEl>
                                          <p:spTgt spid="2"/>
                                        </p:tgtEl>
                                        <p:attrNameLst>
                                          <p:attrName>style.visibility</p:attrName>
                                        </p:attrNameLst>
                                      </p:cBhvr>
                                      <p:to>
                                        <p:strVal val="visible"/>
                                      </p:to>
                                    </p:set>
                                    <p:animEffect transition="in" filter="wipe(left)">
                                      <p:cBhvr>
                                        <p:cTn id="12" dur="200"/>
                                        <p:tgtEl>
                                          <p:spTgt spid="2"/>
                                        </p:tgtEl>
                                      </p:cBhvr>
                                    </p:animEffect>
                                  </p:childTnLst>
                                </p:cTn>
                              </p:par>
                              <p:par>
                                <p:cTn id="13" presetID="36" presetClass="emph" presetSubtype="0" fill="hold" grpId="1" nodeType="withEffect">
                                  <p:stCondLst>
                                    <p:cond delay="2500"/>
                                  </p:stCondLst>
                                  <p:iterate type="lt">
                                    <p:tmPct val="30000"/>
                                  </p:iterate>
                                  <p:childTnLst>
                                    <p:animScale>
                                      <p:cBhvr>
                                        <p:cTn id="14" dur="50" autoRev="1" fill="hold">
                                          <p:stCondLst>
                                            <p:cond delay="0"/>
                                          </p:stCondLst>
                                        </p:cTn>
                                        <p:tgtEl>
                                          <p:spTgt spid="2"/>
                                        </p:tgtEl>
                                      </p:cBhvr>
                                      <p:to x="80000" y="100000"/>
                                    </p:animScale>
                                    <p:anim by="(#ppt_w*0.10)" calcmode="lin" valueType="num">
                                      <p:cBhvr>
                                        <p:cTn id="15" dur="50" autoRev="1" fill="hold">
                                          <p:stCondLst>
                                            <p:cond delay="0"/>
                                          </p:stCondLst>
                                        </p:cTn>
                                        <p:tgtEl>
                                          <p:spTgt spid="2"/>
                                        </p:tgtEl>
                                        <p:attrNameLst>
                                          <p:attrName>ppt_x</p:attrName>
                                        </p:attrNameLst>
                                      </p:cBhvr>
                                    </p:anim>
                                    <p:anim by="(-#ppt_w*0.10)" calcmode="lin" valueType="num">
                                      <p:cBhvr>
                                        <p:cTn id="16" dur="50" autoRev="1" fill="hold">
                                          <p:stCondLst>
                                            <p:cond delay="0"/>
                                          </p:stCondLst>
                                        </p:cTn>
                                        <p:tgtEl>
                                          <p:spTgt spid="2"/>
                                        </p:tgtEl>
                                        <p:attrNameLst>
                                          <p:attrName>ppt_y</p:attrName>
                                        </p:attrNameLst>
                                      </p:cBhvr>
                                    </p:anim>
                                    <p:animRot by="-480000">
                                      <p:cBhvr>
                                        <p:cTn id="17" dur="50" autoRev="1" fill="hold">
                                          <p:stCondLst>
                                            <p:cond delay="0"/>
                                          </p:stCondLst>
                                        </p:cTn>
                                        <p:tgtEl>
                                          <p:spTgt spid="2"/>
                                        </p:tgtEl>
                                        <p:attrNameLst>
                                          <p:attrName>r</p:attrName>
                                        </p:attrNameLst>
                                      </p:cBhvr>
                                    </p:animRot>
                                  </p:childTnLst>
                                </p:cTn>
                              </p:par>
                              <p:par>
                                <p:cTn id="18" presetID="12" presetClass="entr" presetSubtype="8" fill="hold" grpId="0" nodeType="withEffect">
                                  <p:stCondLst>
                                    <p:cond delay="270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p:tgtEl>
                                          <p:spTgt spid="3"/>
                                        </p:tgtEl>
                                        <p:attrNameLst>
                                          <p:attrName>ppt_x</p:attrName>
                                        </p:attrNameLst>
                                      </p:cBhvr>
                                      <p:tavLst>
                                        <p:tav tm="0">
                                          <p:val>
                                            <p:strVal val="#ppt_x-#ppt_w*1.125000"/>
                                          </p:val>
                                        </p:tav>
                                        <p:tav tm="100000">
                                          <p:val>
                                            <p:strVal val="#ppt_x"/>
                                          </p:val>
                                        </p:tav>
                                      </p:tavLst>
                                    </p:anim>
                                    <p:animEffect transition="in" filter="wipe(right)">
                                      <p:cBhvr>
                                        <p:cTn id="21" dur="500"/>
                                        <p:tgtEl>
                                          <p:spTgt spid="3"/>
                                        </p:tgtEl>
                                      </p:cBhvr>
                                    </p:animEffect>
                                  </p:childTnLst>
                                </p:cTn>
                              </p:par>
                              <p:par>
                                <p:cTn id="22" presetID="12" presetClass="entr" presetSubtype="8" fill="hold" grpId="0" nodeType="withEffect">
                                  <p:stCondLst>
                                    <p:cond delay="320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p:tgtEl>
                                          <p:spTgt spid="4"/>
                                        </p:tgtEl>
                                        <p:attrNameLst>
                                          <p:attrName>ppt_x</p:attrName>
                                        </p:attrNameLst>
                                      </p:cBhvr>
                                      <p:tavLst>
                                        <p:tav tm="0">
                                          <p:val>
                                            <p:strVal val="#ppt_x-#ppt_w*1.125000"/>
                                          </p:val>
                                        </p:tav>
                                        <p:tav tm="100000">
                                          <p:val>
                                            <p:strVal val="#ppt_x"/>
                                          </p:val>
                                        </p:tav>
                                      </p:tavLst>
                                    </p:anim>
                                    <p:animEffect transition="in" filter="wipe(right)">
                                      <p:cBhvr>
                                        <p:cTn id="25" dur="500"/>
                                        <p:tgtEl>
                                          <p:spTgt spid="4"/>
                                        </p:tgtEl>
                                      </p:cBhvr>
                                    </p:animEffect>
                                  </p:childTnLst>
                                </p:cTn>
                              </p:par>
                              <p:par>
                                <p:cTn id="26" presetID="12" presetClass="entr" presetSubtype="8" fill="hold" grpId="0" nodeType="withEffect">
                                  <p:stCondLst>
                                    <p:cond delay="370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p:tgtEl>
                                          <p:spTgt spid="5"/>
                                        </p:tgtEl>
                                        <p:attrNameLst>
                                          <p:attrName>ppt_x</p:attrName>
                                        </p:attrNameLst>
                                      </p:cBhvr>
                                      <p:tavLst>
                                        <p:tav tm="0">
                                          <p:val>
                                            <p:strVal val="#ppt_x-#ppt_w*1.125000"/>
                                          </p:val>
                                        </p:tav>
                                        <p:tav tm="100000">
                                          <p:val>
                                            <p:strVal val="#ppt_x"/>
                                          </p:val>
                                        </p:tav>
                                      </p:tavLst>
                                    </p:anim>
                                    <p:animEffect transition="in" filter="wipe(right)">
                                      <p:cBhvr>
                                        <p:cTn id="29" dur="500"/>
                                        <p:tgtEl>
                                          <p:spTgt spid="5"/>
                                        </p:tgtEl>
                                      </p:cBhvr>
                                    </p:animEffect>
                                  </p:childTnLst>
                                </p:cTn>
                              </p:par>
                              <p:par>
                                <p:cTn id="30" presetID="12" presetClass="entr" presetSubtype="8" fill="hold" grpId="0" nodeType="withEffect">
                                  <p:stCondLst>
                                    <p:cond delay="420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p:tgtEl>
                                          <p:spTgt spid="6"/>
                                        </p:tgtEl>
                                        <p:attrNameLst>
                                          <p:attrName>ppt_x</p:attrName>
                                        </p:attrNameLst>
                                      </p:cBhvr>
                                      <p:tavLst>
                                        <p:tav tm="0">
                                          <p:val>
                                            <p:strVal val="#ppt_x-#ppt_w*1.125000"/>
                                          </p:val>
                                        </p:tav>
                                        <p:tav tm="100000">
                                          <p:val>
                                            <p:strVal val="#ppt_x"/>
                                          </p:val>
                                        </p:tav>
                                      </p:tavLst>
                                    </p:anim>
                                    <p:animEffect transition="in" filter="wipe(right)">
                                      <p:cBhvr>
                                        <p:cTn id="3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4" grpId="0"/>
      <p:bldP spid="5" grpId="0"/>
      <p:bldP spid="6"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LIDE TOOLS.GUIDESSETTING" val="{&quot;Id&quot;:&quot;GuidesStyle_Normal&quot;,&quot;Name&quot;:&quot;正常&quot;,&quot;HeaderHeight&quot;:10.0,&quot;FooterHeight&quot;:4.0,&quot;SideMargin&quot;:3.0,&quot;TopMargin&quot;:3.0,&quot;BottomMargin&quot;:3.0,&quot;IntervalMargin&quot;:3.0}"/>
  <p:tag name="ISPRING_PRESENTATION_TITLE" val="简约中国风商务计划书通用PPT模板"/>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00.xml><?xml version="1.0" encoding="utf-8"?>
<p:tagLst xmlns:a="http://schemas.openxmlformats.org/drawingml/2006/main" xmlns:r="http://schemas.openxmlformats.org/officeDocument/2006/relationships" xmlns:p="http://schemas.openxmlformats.org/presentationml/2006/main">
  <p:tag name="PA" val="v4.0.0"/>
</p:tagLst>
</file>

<file path=ppt/tags/tag101.xml><?xml version="1.0" encoding="utf-8"?>
<p:tagLst xmlns:a="http://schemas.openxmlformats.org/drawingml/2006/main" xmlns:r="http://schemas.openxmlformats.org/officeDocument/2006/relationships" xmlns:p="http://schemas.openxmlformats.org/presentationml/2006/main">
  <p:tag name="PA" val="v4.0.0"/>
</p:tagLst>
</file>

<file path=ppt/tags/tag102.xml><?xml version="1.0" encoding="utf-8"?>
<p:tagLst xmlns:a="http://schemas.openxmlformats.org/drawingml/2006/main" xmlns:r="http://schemas.openxmlformats.org/officeDocument/2006/relationships" xmlns:p="http://schemas.openxmlformats.org/presentationml/2006/main">
  <p:tag name="PA" val="v4.0.0"/>
</p:tagLst>
</file>

<file path=ppt/tags/tag103.xml><?xml version="1.0" encoding="utf-8"?>
<p:tagLst xmlns:a="http://schemas.openxmlformats.org/drawingml/2006/main" xmlns:r="http://schemas.openxmlformats.org/officeDocument/2006/relationships" xmlns:p="http://schemas.openxmlformats.org/presentationml/2006/main">
  <p:tag name="PA" val="v4.0.0"/>
</p:tagLst>
</file>

<file path=ppt/tags/tag104.xml><?xml version="1.0" encoding="utf-8"?>
<p:tagLst xmlns:a="http://schemas.openxmlformats.org/drawingml/2006/main" xmlns:r="http://schemas.openxmlformats.org/officeDocument/2006/relationships" xmlns:p="http://schemas.openxmlformats.org/presentationml/2006/main">
  <p:tag name="PA" val="v4.0.0"/>
</p:tagLst>
</file>

<file path=ppt/tags/tag105.xml><?xml version="1.0" encoding="utf-8"?>
<p:tagLst xmlns:a="http://schemas.openxmlformats.org/drawingml/2006/main" xmlns:r="http://schemas.openxmlformats.org/officeDocument/2006/relationships" xmlns:p="http://schemas.openxmlformats.org/presentationml/2006/main">
  <p:tag name="PA" val="v4.0.0"/>
</p:tagLst>
</file>

<file path=ppt/tags/tag106.xml><?xml version="1.0" encoding="utf-8"?>
<p:tagLst xmlns:a="http://schemas.openxmlformats.org/drawingml/2006/main" xmlns:r="http://schemas.openxmlformats.org/officeDocument/2006/relationships" xmlns:p="http://schemas.openxmlformats.org/presentationml/2006/main">
  <p:tag name="PA" val="v4.0.0"/>
</p:tagLst>
</file>

<file path=ppt/tags/tag107.xml><?xml version="1.0" encoding="utf-8"?>
<p:tagLst xmlns:a="http://schemas.openxmlformats.org/drawingml/2006/main" xmlns:r="http://schemas.openxmlformats.org/officeDocument/2006/relationships" xmlns:p="http://schemas.openxmlformats.org/presentationml/2006/main">
  <p:tag name="PA" val="v4.0.0"/>
</p:tagLst>
</file>

<file path=ppt/tags/tag108.xml><?xml version="1.0" encoding="utf-8"?>
<p:tagLst xmlns:a="http://schemas.openxmlformats.org/drawingml/2006/main" xmlns:r="http://schemas.openxmlformats.org/officeDocument/2006/relationships" xmlns:p="http://schemas.openxmlformats.org/presentationml/2006/main">
  <p:tag name="PA" val="v4.0.0"/>
</p:tagLst>
</file>

<file path=ppt/tags/tag109.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10.xml><?xml version="1.0" encoding="utf-8"?>
<p:tagLst xmlns:a="http://schemas.openxmlformats.org/drawingml/2006/main" xmlns:r="http://schemas.openxmlformats.org/officeDocument/2006/relationships" xmlns:p="http://schemas.openxmlformats.org/presentationml/2006/main">
  <p:tag name="PA" val="v4.0.0"/>
</p:tagLst>
</file>

<file path=ppt/tags/tag111.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16.xml><?xml version="1.0" encoding="utf-8"?>
<p:tagLst xmlns:a="http://schemas.openxmlformats.org/drawingml/2006/main" xmlns:r="http://schemas.openxmlformats.org/officeDocument/2006/relationships" xmlns:p="http://schemas.openxmlformats.org/presentationml/2006/main">
  <p:tag name="PA" val="v4.0.0"/>
</p:tagLst>
</file>

<file path=ppt/tags/tag17.xml><?xml version="1.0" encoding="utf-8"?>
<p:tagLst xmlns:a="http://schemas.openxmlformats.org/drawingml/2006/main" xmlns:r="http://schemas.openxmlformats.org/officeDocument/2006/relationships" xmlns:p="http://schemas.openxmlformats.org/presentationml/2006/main">
  <p:tag name="PA" val="v4.0.0"/>
</p:tagLst>
</file>

<file path=ppt/tags/tag18.xml><?xml version="1.0" encoding="utf-8"?>
<p:tagLst xmlns:a="http://schemas.openxmlformats.org/drawingml/2006/main" xmlns:r="http://schemas.openxmlformats.org/officeDocument/2006/relationships" xmlns:p="http://schemas.openxmlformats.org/presentationml/2006/main">
  <p:tag name="PA" val="v4.0.0"/>
</p:tagLst>
</file>

<file path=ppt/tags/tag19.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PA" val="v4.0.0"/>
</p:tagLst>
</file>

<file path=ppt/tags/tag21.xml><?xml version="1.0" encoding="utf-8"?>
<p:tagLst xmlns:a="http://schemas.openxmlformats.org/drawingml/2006/main" xmlns:r="http://schemas.openxmlformats.org/officeDocument/2006/relationships" xmlns:p="http://schemas.openxmlformats.org/presentationml/2006/main">
  <p:tag name="PA" val="v4.0.0"/>
</p:tagLst>
</file>

<file path=ppt/tags/tag22.xml><?xml version="1.0" encoding="utf-8"?>
<p:tagLst xmlns:a="http://schemas.openxmlformats.org/drawingml/2006/main" xmlns:r="http://schemas.openxmlformats.org/officeDocument/2006/relationships" xmlns:p="http://schemas.openxmlformats.org/presentationml/2006/main">
  <p:tag name="PA" val="v4.0.0"/>
</p:tagLst>
</file>

<file path=ppt/tags/tag23.xml><?xml version="1.0" encoding="utf-8"?>
<p:tagLst xmlns:a="http://schemas.openxmlformats.org/drawingml/2006/main" xmlns:r="http://schemas.openxmlformats.org/officeDocument/2006/relationships" xmlns:p="http://schemas.openxmlformats.org/presentationml/2006/main">
  <p:tag name="PA" val="v4.0.0"/>
</p:tagLst>
</file>

<file path=ppt/tags/tag24.xml><?xml version="1.0" encoding="utf-8"?>
<p:tagLst xmlns:a="http://schemas.openxmlformats.org/drawingml/2006/main" xmlns:r="http://schemas.openxmlformats.org/officeDocument/2006/relationships" xmlns:p="http://schemas.openxmlformats.org/presentationml/2006/main">
  <p:tag name="PA" val="v4.0.0"/>
</p:tagLst>
</file>

<file path=ppt/tags/tag25.xml><?xml version="1.0" encoding="utf-8"?>
<p:tagLst xmlns:a="http://schemas.openxmlformats.org/drawingml/2006/main" xmlns:r="http://schemas.openxmlformats.org/officeDocument/2006/relationships" xmlns:p="http://schemas.openxmlformats.org/presentationml/2006/main">
  <p:tag name="PA" val="v4.0.0"/>
</p:tagLst>
</file>

<file path=ppt/tags/tag26.xml><?xml version="1.0" encoding="utf-8"?>
<p:tagLst xmlns:a="http://schemas.openxmlformats.org/drawingml/2006/main" xmlns:r="http://schemas.openxmlformats.org/officeDocument/2006/relationships" xmlns:p="http://schemas.openxmlformats.org/presentationml/2006/main">
  <p:tag name="PA" val="v4.0.0"/>
</p:tagLst>
</file>

<file path=ppt/tags/tag27.xml><?xml version="1.0" encoding="utf-8"?>
<p:tagLst xmlns:a="http://schemas.openxmlformats.org/drawingml/2006/main" xmlns:r="http://schemas.openxmlformats.org/officeDocument/2006/relationships" xmlns:p="http://schemas.openxmlformats.org/presentationml/2006/main">
  <p:tag name="PA" val="v4.0.0"/>
</p:tagLst>
</file>

<file path=ppt/tags/tag28.xml><?xml version="1.0" encoding="utf-8"?>
<p:tagLst xmlns:a="http://schemas.openxmlformats.org/drawingml/2006/main" xmlns:r="http://schemas.openxmlformats.org/officeDocument/2006/relationships" xmlns:p="http://schemas.openxmlformats.org/presentationml/2006/main">
  <p:tag name="PA" val="v4.0.0"/>
</p:tagLst>
</file>

<file path=ppt/tags/tag29.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PA" val="v4.0.0"/>
</p:tagLst>
</file>

<file path=ppt/tags/tag31.xml><?xml version="1.0" encoding="utf-8"?>
<p:tagLst xmlns:a="http://schemas.openxmlformats.org/drawingml/2006/main" xmlns:r="http://schemas.openxmlformats.org/officeDocument/2006/relationships" xmlns:p="http://schemas.openxmlformats.org/presentationml/2006/main">
  <p:tag name="PA" val="v3.0.1"/>
</p:tagLst>
</file>

<file path=ppt/tags/tag32.xml><?xml version="1.0" encoding="utf-8"?>
<p:tagLst xmlns:a="http://schemas.openxmlformats.org/drawingml/2006/main" xmlns:r="http://schemas.openxmlformats.org/officeDocument/2006/relationships" xmlns:p="http://schemas.openxmlformats.org/presentationml/2006/main">
  <p:tag name="PA" val="v3.0.1"/>
</p:tagLst>
</file>

<file path=ppt/tags/tag33.xml><?xml version="1.0" encoding="utf-8"?>
<p:tagLst xmlns:a="http://schemas.openxmlformats.org/drawingml/2006/main" xmlns:r="http://schemas.openxmlformats.org/officeDocument/2006/relationships" xmlns:p="http://schemas.openxmlformats.org/presentationml/2006/main">
  <p:tag name="PA" val="v3.0.1"/>
</p:tagLst>
</file>

<file path=ppt/tags/tag34.xml><?xml version="1.0" encoding="utf-8"?>
<p:tagLst xmlns:a="http://schemas.openxmlformats.org/drawingml/2006/main" xmlns:r="http://schemas.openxmlformats.org/officeDocument/2006/relationships" xmlns:p="http://schemas.openxmlformats.org/presentationml/2006/main">
  <p:tag name="PA" val="v3.0.1"/>
</p:tagLst>
</file>

<file path=ppt/tags/tag35.xml><?xml version="1.0" encoding="utf-8"?>
<p:tagLst xmlns:a="http://schemas.openxmlformats.org/drawingml/2006/main" xmlns:r="http://schemas.openxmlformats.org/officeDocument/2006/relationships" xmlns:p="http://schemas.openxmlformats.org/presentationml/2006/main">
  <p:tag name="PA" val="v3.0.1"/>
</p:tagLst>
</file>

<file path=ppt/tags/tag36.xml><?xml version="1.0" encoding="utf-8"?>
<p:tagLst xmlns:a="http://schemas.openxmlformats.org/drawingml/2006/main" xmlns:r="http://schemas.openxmlformats.org/officeDocument/2006/relationships" xmlns:p="http://schemas.openxmlformats.org/presentationml/2006/main">
  <p:tag name="PA" val="v3.0.1"/>
</p:tagLst>
</file>

<file path=ppt/tags/tag37.xml><?xml version="1.0" encoding="utf-8"?>
<p:tagLst xmlns:a="http://schemas.openxmlformats.org/drawingml/2006/main" xmlns:r="http://schemas.openxmlformats.org/officeDocument/2006/relationships" xmlns:p="http://schemas.openxmlformats.org/presentationml/2006/main">
  <p:tag name="PA" val="v4.0.0"/>
</p:tagLst>
</file>

<file path=ppt/tags/tag38.xml><?xml version="1.0" encoding="utf-8"?>
<p:tagLst xmlns:a="http://schemas.openxmlformats.org/drawingml/2006/main" xmlns:r="http://schemas.openxmlformats.org/officeDocument/2006/relationships" xmlns:p="http://schemas.openxmlformats.org/presentationml/2006/main">
  <p:tag name="PA" val="v4.0.0"/>
</p:tagLst>
</file>

<file path=ppt/tags/tag39.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PA" val="v4.0.0"/>
</p:tagLst>
</file>

<file path=ppt/tags/tag41.xml><?xml version="1.0" encoding="utf-8"?>
<p:tagLst xmlns:a="http://schemas.openxmlformats.org/drawingml/2006/main" xmlns:r="http://schemas.openxmlformats.org/officeDocument/2006/relationships" xmlns:p="http://schemas.openxmlformats.org/presentationml/2006/main">
  <p:tag name="PA" val="v4.0.0"/>
</p:tagLst>
</file>

<file path=ppt/tags/tag42.xml><?xml version="1.0" encoding="utf-8"?>
<p:tagLst xmlns:a="http://schemas.openxmlformats.org/drawingml/2006/main" xmlns:r="http://schemas.openxmlformats.org/officeDocument/2006/relationships" xmlns:p="http://schemas.openxmlformats.org/presentationml/2006/main">
  <p:tag name="PA" val="v4.0.0"/>
</p:tagLst>
</file>

<file path=ppt/tags/tag43.xml><?xml version="1.0" encoding="utf-8"?>
<p:tagLst xmlns:a="http://schemas.openxmlformats.org/drawingml/2006/main" xmlns:r="http://schemas.openxmlformats.org/officeDocument/2006/relationships" xmlns:p="http://schemas.openxmlformats.org/presentationml/2006/main">
  <p:tag name="PA" val="v4.0.0"/>
</p:tagLst>
</file>

<file path=ppt/tags/tag44.xml><?xml version="1.0" encoding="utf-8"?>
<p:tagLst xmlns:a="http://schemas.openxmlformats.org/drawingml/2006/main" xmlns:r="http://schemas.openxmlformats.org/officeDocument/2006/relationships" xmlns:p="http://schemas.openxmlformats.org/presentationml/2006/main">
  <p:tag name="PA" val="v4.0.0"/>
</p:tagLst>
</file>

<file path=ppt/tags/tag45.xml><?xml version="1.0" encoding="utf-8"?>
<p:tagLst xmlns:a="http://schemas.openxmlformats.org/drawingml/2006/main" xmlns:r="http://schemas.openxmlformats.org/officeDocument/2006/relationships" xmlns:p="http://schemas.openxmlformats.org/presentationml/2006/main">
  <p:tag name="PA" val="v4.0.0"/>
</p:tagLst>
</file>

<file path=ppt/tags/tag46.xml><?xml version="1.0" encoding="utf-8"?>
<p:tagLst xmlns:a="http://schemas.openxmlformats.org/drawingml/2006/main" xmlns:r="http://schemas.openxmlformats.org/officeDocument/2006/relationships" xmlns:p="http://schemas.openxmlformats.org/presentationml/2006/main">
  <p:tag name="PA" val="v4.0.0"/>
</p:tagLst>
</file>

<file path=ppt/tags/tag47.xml><?xml version="1.0" encoding="utf-8"?>
<p:tagLst xmlns:a="http://schemas.openxmlformats.org/drawingml/2006/main" xmlns:r="http://schemas.openxmlformats.org/officeDocument/2006/relationships" xmlns:p="http://schemas.openxmlformats.org/presentationml/2006/main">
  <p:tag name="PA" val="v4.0.0"/>
</p:tagLst>
</file>

<file path=ppt/tags/tag48.xml><?xml version="1.0" encoding="utf-8"?>
<p:tagLst xmlns:a="http://schemas.openxmlformats.org/drawingml/2006/main" xmlns:r="http://schemas.openxmlformats.org/officeDocument/2006/relationships" xmlns:p="http://schemas.openxmlformats.org/presentationml/2006/main">
  <p:tag name="PA" val="v4.0.0"/>
</p:tagLst>
</file>

<file path=ppt/tags/tag49.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50.xml><?xml version="1.0" encoding="utf-8"?>
<p:tagLst xmlns:a="http://schemas.openxmlformats.org/drawingml/2006/main" xmlns:r="http://schemas.openxmlformats.org/officeDocument/2006/relationships" xmlns:p="http://schemas.openxmlformats.org/presentationml/2006/main">
  <p:tag name="PA" val="v4.0.0"/>
</p:tagLst>
</file>

<file path=ppt/tags/tag51.xml><?xml version="1.0" encoding="utf-8"?>
<p:tagLst xmlns:a="http://schemas.openxmlformats.org/drawingml/2006/main" xmlns:r="http://schemas.openxmlformats.org/officeDocument/2006/relationships" xmlns:p="http://schemas.openxmlformats.org/presentationml/2006/main">
  <p:tag name="PA" val="v4.0.0"/>
</p:tagLst>
</file>

<file path=ppt/tags/tag52.xml><?xml version="1.0" encoding="utf-8"?>
<p:tagLst xmlns:a="http://schemas.openxmlformats.org/drawingml/2006/main" xmlns:r="http://schemas.openxmlformats.org/officeDocument/2006/relationships" xmlns:p="http://schemas.openxmlformats.org/presentationml/2006/main">
  <p:tag name="PA" val="v4.0.0"/>
</p:tagLst>
</file>

<file path=ppt/tags/tag53.xml><?xml version="1.0" encoding="utf-8"?>
<p:tagLst xmlns:a="http://schemas.openxmlformats.org/drawingml/2006/main" xmlns:r="http://schemas.openxmlformats.org/officeDocument/2006/relationships" xmlns:p="http://schemas.openxmlformats.org/presentationml/2006/main">
  <p:tag name="PA" val="v4.0.0"/>
</p:tagLst>
</file>

<file path=ppt/tags/tag54.xml><?xml version="1.0" encoding="utf-8"?>
<p:tagLst xmlns:a="http://schemas.openxmlformats.org/drawingml/2006/main" xmlns:r="http://schemas.openxmlformats.org/officeDocument/2006/relationships" xmlns:p="http://schemas.openxmlformats.org/presentationml/2006/main">
  <p:tag name="PA" val="v4.0.0"/>
</p:tagLst>
</file>

<file path=ppt/tags/tag55.xml><?xml version="1.0" encoding="utf-8"?>
<p:tagLst xmlns:a="http://schemas.openxmlformats.org/drawingml/2006/main" xmlns:r="http://schemas.openxmlformats.org/officeDocument/2006/relationships" xmlns:p="http://schemas.openxmlformats.org/presentationml/2006/main">
  <p:tag name="PA" val="v4.0.0"/>
</p:tagLst>
</file>

<file path=ppt/tags/tag56.xml><?xml version="1.0" encoding="utf-8"?>
<p:tagLst xmlns:a="http://schemas.openxmlformats.org/drawingml/2006/main" xmlns:r="http://schemas.openxmlformats.org/officeDocument/2006/relationships" xmlns:p="http://schemas.openxmlformats.org/presentationml/2006/main">
  <p:tag name="PA" val="v4.0.0"/>
</p:tagLst>
</file>

<file path=ppt/tags/tag57.xml><?xml version="1.0" encoding="utf-8"?>
<p:tagLst xmlns:a="http://schemas.openxmlformats.org/drawingml/2006/main" xmlns:r="http://schemas.openxmlformats.org/officeDocument/2006/relationships" xmlns:p="http://schemas.openxmlformats.org/presentationml/2006/main">
  <p:tag name="PA" val="v3.0.1"/>
</p:tagLst>
</file>

<file path=ppt/tags/tag58.xml><?xml version="1.0" encoding="utf-8"?>
<p:tagLst xmlns:a="http://schemas.openxmlformats.org/drawingml/2006/main" xmlns:r="http://schemas.openxmlformats.org/officeDocument/2006/relationships" xmlns:p="http://schemas.openxmlformats.org/presentationml/2006/main">
  <p:tag name="PA" val="v3.0.1"/>
</p:tagLst>
</file>

<file path=ppt/tags/tag59.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60.xml><?xml version="1.0" encoding="utf-8"?>
<p:tagLst xmlns:a="http://schemas.openxmlformats.org/drawingml/2006/main" xmlns:r="http://schemas.openxmlformats.org/officeDocument/2006/relationships" xmlns:p="http://schemas.openxmlformats.org/presentationml/2006/main">
  <p:tag name="PA" val="v3.0.1"/>
</p:tagLst>
</file>

<file path=ppt/tags/tag61.xml><?xml version="1.0" encoding="utf-8"?>
<p:tagLst xmlns:a="http://schemas.openxmlformats.org/drawingml/2006/main" xmlns:r="http://schemas.openxmlformats.org/officeDocument/2006/relationships" xmlns:p="http://schemas.openxmlformats.org/presentationml/2006/main">
  <p:tag name="PA" val="v3.0.1"/>
</p:tagLst>
</file>

<file path=ppt/tags/tag62.xml><?xml version="1.0" encoding="utf-8"?>
<p:tagLst xmlns:a="http://schemas.openxmlformats.org/drawingml/2006/main" xmlns:r="http://schemas.openxmlformats.org/officeDocument/2006/relationships" xmlns:p="http://schemas.openxmlformats.org/presentationml/2006/main">
  <p:tag name="PA" val="v3.0.1"/>
</p:tagLst>
</file>

<file path=ppt/tags/tag63.xml><?xml version="1.0" encoding="utf-8"?>
<p:tagLst xmlns:a="http://schemas.openxmlformats.org/drawingml/2006/main" xmlns:r="http://schemas.openxmlformats.org/officeDocument/2006/relationships" xmlns:p="http://schemas.openxmlformats.org/presentationml/2006/main">
  <p:tag name="PA" val="v4.0.0"/>
</p:tagLst>
</file>

<file path=ppt/tags/tag64.xml><?xml version="1.0" encoding="utf-8"?>
<p:tagLst xmlns:a="http://schemas.openxmlformats.org/drawingml/2006/main" xmlns:r="http://schemas.openxmlformats.org/officeDocument/2006/relationships" xmlns:p="http://schemas.openxmlformats.org/presentationml/2006/main">
  <p:tag name="PA" val="v4.0.0"/>
</p:tagLst>
</file>

<file path=ppt/tags/tag65.xml><?xml version="1.0" encoding="utf-8"?>
<p:tagLst xmlns:a="http://schemas.openxmlformats.org/drawingml/2006/main" xmlns:r="http://schemas.openxmlformats.org/officeDocument/2006/relationships" xmlns:p="http://schemas.openxmlformats.org/presentationml/2006/main">
  <p:tag name="PA" val="v4.0.0"/>
</p:tagLst>
</file>

<file path=ppt/tags/tag66.xml><?xml version="1.0" encoding="utf-8"?>
<p:tagLst xmlns:a="http://schemas.openxmlformats.org/drawingml/2006/main" xmlns:r="http://schemas.openxmlformats.org/officeDocument/2006/relationships" xmlns:p="http://schemas.openxmlformats.org/presentationml/2006/main">
  <p:tag name="PA" val="v4.0.0"/>
</p:tagLst>
</file>

<file path=ppt/tags/tag67.xml><?xml version="1.0" encoding="utf-8"?>
<p:tagLst xmlns:a="http://schemas.openxmlformats.org/drawingml/2006/main" xmlns:r="http://schemas.openxmlformats.org/officeDocument/2006/relationships" xmlns:p="http://schemas.openxmlformats.org/presentationml/2006/main">
  <p:tag name="PA" val="v4.0.0"/>
</p:tagLst>
</file>

<file path=ppt/tags/tag68.xml><?xml version="1.0" encoding="utf-8"?>
<p:tagLst xmlns:a="http://schemas.openxmlformats.org/drawingml/2006/main" xmlns:r="http://schemas.openxmlformats.org/officeDocument/2006/relationships" xmlns:p="http://schemas.openxmlformats.org/presentationml/2006/main">
  <p:tag name="PA" val="v4.0.0"/>
</p:tagLst>
</file>

<file path=ppt/tags/tag69.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70.xml><?xml version="1.0" encoding="utf-8"?>
<p:tagLst xmlns:a="http://schemas.openxmlformats.org/drawingml/2006/main" xmlns:r="http://schemas.openxmlformats.org/officeDocument/2006/relationships" xmlns:p="http://schemas.openxmlformats.org/presentationml/2006/main">
  <p:tag name="PA" val="v4.0.0"/>
</p:tagLst>
</file>

<file path=ppt/tags/tag71.xml><?xml version="1.0" encoding="utf-8"?>
<p:tagLst xmlns:a="http://schemas.openxmlformats.org/drawingml/2006/main" xmlns:r="http://schemas.openxmlformats.org/officeDocument/2006/relationships" xmlns:p="http://schemas.openxmlformats.org/presentationml/2006/main">
  <p:tag name="PA" val="v4.0.0"/>
</p:tagLst>
</file>

<file path=ppt/tags/tag72.xml><?xml version="1.0" encoding="utf-8"?>
<p:tagLst xmlns:a="http://schemas.openxmlformats.org/drawingml/2006/main" xmlns:r="http://schemas.openxmlformats.org/officeDocument/2006/relationships" xmlns:p="http://schemas.openxmlformats.org/presentationml/2006/main">
  <p:tag name="PA" val="v4.0.0"/>
</p:tagLst>
</file>

<file path=ppt/tags/tag73.xml><?xml version="1.0" encoding="utf-8"?>
<p:tagLst xmlns:a="http://schemas.openxmlformats.org/drawingml/2006/main" xmlns:r="http://schemas.openxmlformats.org/officeDocument/2006/relationships" xmlns:p="http://schemas.openxmlformats.org/presentationml/2006/main">
  <p:tag name="PA" val="v4.0.0"/>
</p:tagLst>
</file>

<file path=ppt/tags/tag74.xml><?xml version="1.0" encoding="utf-8"?>
<p:tagLst xmlns:a="http://schemas.openxmlformats.org/drawingml/2006/main" xmlns:r="http://schemas.openxmlformats.org/officeDocument/2006/relationships" xmlns:p="http://schemas.openxmlformats.org/presentationml/2006/main">
  <p:tag name="PA" val="v4.0.0"/>
</p:tagLst>
</file>

<file path=ppt/tags/tag75.xml><?xml version="1.0" encoding="utf-8"?>
<p:tagLst xmlns:a="http://schemas.openxmlformats.org/drawingml/2006/main" xmlns:r="http://schemas.openxmlformats.org/officeDocument/2006/relationships" xmlns:p="http://schemas.openxmlformats.org/presentationml/2006/main">
  <p:tag name="PA" val="v4.0.0"/>
</p:tagLst>
</file>

<file path=ppt/tags/tag76.xml><?xml version="1.0" encoding="utf-8"?>
<p:tagLst xmlns:a="http://schemas.openxmlformats.org/drawingml/2006/main" xmlns:r="http://schemas.openxmlformats.org/officeDocument/2006/relationships" xmlns:p="http://schemas.openxmlformats.org/presentationml/2006/main">
  <p:tag name="PA" val="v4.0.0"/>
</p:tagLst>
</file>

<file path=ppt/tags/tag77.xml><?xml version="1.0" encoding="utf-8"?>
<p:tagLst xmlns:a="http://schemas.openxmlformats.org/drawingml/2006/main" xmlns:r="http://schemas.openxmlformats.org/officeDocument/2006/relationships" xmlns:p="http://schemas.openxmlformats.org/presentationml/2006/main">
  <p:tag name="PA" val="v4.0.0"/>
</p:tagLst>
</file>

<file path=ppt/tags/tag78.xml><?xml version="1.0" encoding="utf-8"?>
<p:tagLst xmlns:a="http://schemas.openxmlformats.org/drawingml/2006/main" xmlns:r="http://schemas.openxmlformats.org/officeDocument/2006/relationships" xmlns:p="http://schemas.openxmlformats.org/presentationml/2006/main">
  <p:tag name="PA" val="v4.0.0"/>
</p:tagLst>
</file>

<file path=ppt/tags/tag79.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80.xml><?xml version="1.0" encoding="utf-8"?>
<p:tagLst xmlns:a="http://schemas.openxmlformats.org/drawingml/2006/main" xmlns:r="http://schemas.openxmlformats.org/officeDocument/2006/relationships" xmlns:p="http://schemas.openxmlformats.org/presentationml/2006/main">
  <p:tag name="PA" val="v4.0.0"/>
</p:tagLst>
</file>

<file path=ppt/tags/tag81.xml><?xml version="1.0" encoding="utf-8"?>
<p:tagLst xmlns:a="http://schemas.openxmlformats.org/drawingml/2006/main" xmlns:r="http://schemas.openxmlformats.org/officeDocument/2006/relationships" xmlns:p="http://schemas.openxmlformats.org/presentationml/2006/main">
  <p:tag name="PA" val="v4.0.0"/>
</p:tagLst>
</file>

<file path=ppt/tags/tag82.xml><?xml version="1.0" encoding="utf-8"?>
<p:tagLst xmlns:a="http://schemas.openxmlformats.org/drawingml/2006/main" xmlns:r="http://schemas.openxmlformats.org/officeDocument/2006/relationships" xmlns:p="http://schemas.openxmlformats.org/presentationml/2006/main">
  <p:tag name="PA" val="v4.0.0"/>
</p:tagLst>
</file>

<file path=ppt/tags/tag83.xml><?xml version="1.0" encoding="utf-8"?>
<p:tagLst xmlns:a="http://schemas.openxmlformats.org/drawingml/2006/main" xmlns:r="http://schemas.openxmlformats.org/officeDocument/2006/relationships" xmlns:p="http://schemas.openxmlformats.org/presentationml/2006/main">
  <p:tag name="PA" val="v4.0.0"/>
</p:tagLst>
</file>

<file path=ppt/tags/tag84.xml><?xml version="1.0" encoding="utf-8"?>
<p:tagLst xmlns:a="http://schemas.openxmlformats.org/drawingml/2006/main" xmlns:r="http://schemas.openxmlformats.org/officeDocument/2006/relationships" xmlns:p="http://schemas.openxmlformats.org/presentationml/2006/main">
  <p:tag name="PA" val="v3.0.1"/>
</p:tagLst>
</file>

<file path=ppt/tags/tag85.xml><?xml version="1.0" encoding="utf-8"?>
<p:tagLst xmlns:a="http://schemas.openxmlformats.org/drawingml/2006/main" xmlns:r="http://schemas.openxmlformats.org/officeDocument/2006/relationships" xmlns:p="http://schemas.openxmlformats.org/presentationml/2006/main">
  <p:tag name="PA" val="v3.0.1"/>
</p:tagLst>
</file>

<file path=ppt/tags/tag86.xml><?xml version="1.0" encoding="utf-8"?>
<p:tagLst xmlns:a="http://schemas.openxmlformats.org/drawingml/2006/main" xmlns:r="http://schemas.openxmlformats.org/officeDocument/2006/relationships" xmlns:p="http://schemas.openxmlformats.org/presentationml/2006/main">
  <p:tag name="PA" val="v3.0.1"/>
</p:tagLst>
</file>

<file path=ppt/tags/tag87.xml><?xml version="1.0" encoding="utf-8"?>
<p:tagLst xmlns:a="http://schemas.openxmlformats.org/drawingml/2006/main" xmlns:r="http://schemas.openxmlformats.org/officeDocument/2006/relationships" xmlns:p="http://schemas.openxmlformats.org/presentationml/2006/main">
  <p:tag name="PA" val="v3.0.1"/>
</p:tagLst>
</file>

<file path=ppt/tags/tag88.xml><?xml version="1.0" encoding="utf-8"?>
<p:tagLst xmlns:a="http://schemas.openxmlformats.org/drawingml/2006/main" xmlns:r="http://schemas.openxmlformats.org/officeDocument/2006/relationships" xmlns:p="http://schemas.openxmlformats.org/presentationml/2006/main">
  <p:tag name="PA" val="v3.0.1"/>
</p:tagLst>
</file>

<file path=ppt/tags/tag89.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ags/tag90.xml><?xml version="1.0" encoding="utf-8"?>
<p:tagLst xmlns:a="http://schemas.openxmlformats.org/drawingml/2006/main" xmlns:r="http://schemas.openxmlformats.org/officeDocument/2006/relationships" xmlns:p="http://schemas.openxmlformats.org/presentationml/2006/main">
  <p:tag name="PA" val="v4.0.0"/>
</p:tagLst>
</file>

<file path=ppt/tags/tag91.xml><?xml version="1.0" encoding="utf-8"?>
<p:tagLst xmlns:a="http://schemas.openxmlformats.org/drawingml/2006/main" xmlns:r="http://schemas.openxmlformats.org/officeDocument/2006/relationships" xmlns:p="http://schemas.openxmlformats.org/presentationml/2006/main">
  <p:tag name="PA" val="v4.0.0"/>
</p:tagLst>
</file>

<file path=ppt/tags/tag92.xml><?xml version="1.0" encoding="utf-8"?>
<p:tagLst xmlns:a="http://schemas.openxmlformats.org/drawingml/2006/main" xmlns:r="http://schemas.openxmlformats.org/officeDocument/2006/relationships" xmlns:p="http://schemas.openxmlformats.org/presentationml/2006/main">
  <p:tag name="PA" val="v4.0.0"/>
</p:tagLst>
</file>

<file path=ppt/tags/tag93.xml><?xml version="1.0" encoding="utf-8"?>
<p:tagLst xmlns:a="http://schemas.openxmlformats.org/drawingml/2006/main" xmlns:r="http://schemas.openxmlformats.org/officeDocument/2006/relationships" xmlns:p="http://schemas.openxmlformats.org/presentationml/2006/main">
  <p:tag name="PA" val="v4.0.0"/>
</p:tagLst>
</file>

<file path=ppt/tags/tag94.xml><?xml version="1.0" encoding="utf-8"?>
<p:tagLst xmlns:a="http://schemas.openxmlformats.org/drawingml/2006/main" xmlns:r="http://schemas.openxmlformats.org/officeDocument/2006/relationships" xmlns:p="http://schemas.openxmlformats.org/presentationml/2006/main">
  <p:tag name="PA" val="v4.0.0"/>
</p:tagLst>
</file>

<file path=ppt/tags/tag95.xml><?xml version="1.0" encoding="utf-8"?>
<p:tagLst xmlns:a="http://schemas.openxmlformats.org/drawingml/2006/main" xmlns:r="http://schemas.openxmlformats.org/officeDocument/2006/relationships" xmlns:p="http://schemas.openxmlformats.org/presentationml/2006/main">
  <p:tag name="PA" val="v4.0.0"/>
</p:tagLst>
</file>

<file path=ppt/tags/tag96.xml><?xml version="1.0" encoding="utf-8"?>
<p:tagLst xmlns:a="http://schemas.openxmlformats.org/drawingml/2006/main" xmlns:r="http://schemas.openxmlformats.org/officeDocument/2006/relationships" xmlns:p="http://schemas.openxmlformats.org/presentationml/2006/main">
  <p:tag name="PA" val="v4.0.0"/>
</p:tagLst>
</file>

<file path=ppt/tags/tag97.xml><?xml version="1.0" encoding="utf-8"?>
<p:tagLst xmlns:a="http://schemas.openxmlformats.org/drawingml/2006/main" xmlns:r="http://schemas.openxmlformats.org/officeDocument/2006/relationships" xmlns:p="http://schemas.openxmlformats.org/presentationml/2006/main">
  <p:tag name="PA" val="v4.0.0"/>
</p:tagLst>
</file>

<file path=ppt/tags/tag98.xml><?xml version="1.0" encoding="utf-8"?>
<p:tagLst xmlns:a="http://schemas.openxmlformats.org/drawingml/2006/main" xmlns:r="http://schemas.openxmlformats.org/officeDocument/2006/relationships" xmlns:p="http://schemas.openxmlformats.org/presentationml/2006/main">
  <p:tag name="PA" val="v4.0.0"/>
</p:tagLst>
</file>

<file path=ppt/tags/tag9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1-https://freeppt7.com">
  <a:themeElements>
    <a:clrScheme name="MC-欧美风主题色">
      <a:dk1>
        <a:srgbClr val="000000"/>
      </a:dk1>
      <a:lt1>
        <a:srgbClr val="FFFFFF"/>
      </a:lt1>
      <a:dk2>
        <a:srgbClr val="44546A"/>
      </a:dk2>
      <a:lt2>
        <a:srgbClr val="E7E6E6"/>
      </a:lt2>
      <a:accent1>
        <a:srgbClr val="3C3C3C"/>
      </a:accent1>
      <a:accent2>
        <a:srgbClr val="D7574F"/>
      </a:accent2>
      <a:accent3>
        <a:srgbClr val="E8BA98"/>
      </a:accent3>
      <a:accent4>
        <a:srgbClr val="3C3C3C"/>
      </a:accent4>
      <a:accent5>
        <a:srgbClr val="D7574F"/>
      </a:accent5>
      <a:accent6>
        <a:srgbClr val="E8BA98"/>
      </a:accent6>
      <a:hlink>
        <a:srgbClr val="0563C1"/>
      </a:hlink>
      <a:folHlink>
        <a:srgbClr val="954F72"/>
      </a:folHlink>
    </a:clrScheme>
    <a:fontScheme name="Arial+微软雅黑">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nchor="ctr">
        <a:spAutoFit/>
      </a:bodyPr>
      <a:lstStyle>
        <a:defPPr>
          <a:lnSpc>
            <a:spcPct val="120000"/>
          </a:lnSpc>
          <a:defRPr dirty="0" smtClean="0">
            <a:solidFill>
              <a:schemeClr val="tx1">
                <a:lumMod val="75000"/>
                <a:lumOff val="25000"/>
              </a:schemeClr>
            </a:solidFill>
          </a:defRPr>
        </a:defPPr>
      </a:lstStyle>
    </a:txDef>
  </a:objectDefaults>
  <a:extraClrSchemeLst/>
  <a:extLst>
    <a:ext uri="{05A4C25C-085E-4340-85A3-A5531E510DB2}">
      <thm15:themeFamily xmlns:thm15="http://schemas.microsoft.com/office/thememl/2012/main" name="千图.potx" id="{A94BCD76-B219-433F-BA5C-5BD7EC5950C5}" vid="{3418832C-F13D-4A66-8456-67D2A382EF15}"/>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千图</Template>
  <TotalTime>55</TotalTime>
  <Words>1515</Words>
  <Application>Microsoft Office PowerPoint</Application>
  <PresentationFormat>宽屏</PresentationFormat>
  <Paragraphs>221</Paragraphs>
  <Slides>25</Slides>
  <Notes>25</Notes>
  <HiddenSlides>0</HiddenSlides>
  <MMClips>1</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25</vt:i4>
      </vt:variant>
    </vt:vector>
  </HeadingPairs>
  <TitlesOfParts>
    <vt:vector size="36" baseType="lpstr">
      <vt:lpstr>Adobe Garamond Pro</vt:lpstr>
      <vt:lpstr>等线</vt:lpstr>
      <vt:lpstr>方正苏新诗柳楷简体</vt:lpstr>
      <vt:lpstr>汉仪南宫体简</vt:lpstr>
      <vt:lpstr>腾祥铁山楷书简繁合集</vt:lpstr>
      <vt:lpstr>微软雅黑</vt:lpstr>
      <vt:lpstr>叶根友行书繁</vt:lpstr>
      <vt:lpstr>Arial</vt:lpstr>
      <vt:lpstr>Calibri</vt:lpstr>
      <vt:lpstr>Impact</vt:lpstr>
      <vt:lpstr>1-https://freeppt7.com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www.freeppt7.com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ink PowerPoint template</dc:title>
  <dc:subject/>
  <dc:creator>https://freeppt7.com;https://www.jpppt.com</dc:creator>
  <dc:description/>
  <cp:lastModifiedBy>宇 之灵</cp:lastModifiedBy>
  <cp:revision>3</cp:revision>
  <dcterms:created xsi:type="dcterms:W3CDTF">2018-01-10T11:16:21Z</dcterms:created>
  <dcterms:modified xsi:type="dcterms:W3CDTF">2019-10-01T01:43:08Z</dcterms:modified>
</cp:coreProperties>
</file>