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2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6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7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0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1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2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64" r:id="rId10"/>
    <p:sldId id="273" r:id="rId11"/>
    <p:sldId id="274" r:id="rId12"/>
    <p:sldId id="275" r:id="rId13"/>
    <p:sldId id="276" r:id="rId14"/>
    <p:sldId id="265" r:id="rId15"/>
    <p:sldId id="277" r:id="rId16"/>
    <p:sldId id="278" r:id="rId17"/>
    <p:sldId id="279" r:id="rId18"/>
    <p:sldId id="280" r:id="rId19"/>
    <p:sldId id="266" r:id="rId20"/>
    <p:sldId id="281" r:id="rId21"/>
    <p:sldId id="282" r:id="rId22"/>
    <p:sldId id="283" r:id="rId23"/>
    <p:sldId id="284" r:id="rId24"/>
    <p:sldId id="267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>
          <p15:clr>
            <a:srgbClr val="A4A3A4"/>
          </p15:clr>
        </p15:guide>
        <p15:guide id="2" orient="horz" pos="4165">
          <p15:clr>
            <a:srgbClr val="A4A3A4"/>
          </p15:clr>
        </p15:guide>
        <p15:guide id="3" pos="230">
          <p15:clr>
            <a:srgbClr val="A4A3A4"/>
          </p15:clr>
        </p15:guide>
        <p15:guide id="4" pos="7449">
          <p15:clr>
            <a:srgbClr val="A4A3A4"/>
          </p15:clr>
        </p15:guide>
        <p15:guide id="5" orient="horz" pos="561">
          <p15:clr>
            <a:srgbClr val="A4A3A4"/>
          </p15:clr>
        </p15:guide>
        <p15:guide id="6" orient="horz" pos="693">
          <p15:clr>
            <a:srgbClr val="A4A3A4"/>
          </p15:clr>
        </p15:guide>
        <p15:guide id="7" orient="horz" pos="4017">
          <p15:clr>
            <a:srgbClr val="A4A3A4"/>
          </p15:clr>
        </p15:guide>
        <p15:guide id="8" orient="horz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C7BA"/>
    <a:srgbClr val="00628D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9" autoAdjust="0"/>
    <p:restoredTop sz="94618" autoAdjust="0"/>
  </p:normalViewPr>
  <p:slideViewPr>
    <p:cSldViewPr snapToGrid="0" showGuides="1">
      <p:cViewPr varScale="1">
        <p:scale>
          <a:sx n="70" d="100"/>
          <a:sy n="70" d="100"/>
        </p:scale>
        <p:origin x="48" y="66"/>
      </p:cViewPr>
      <p:guideLst>
        <p:guide orient="horz" pos="129"/>
        <p:guide orient="horz" pos="4165"/>
        <p:guide pos="230"/>
        <p:guide pos="7449"/>
        <p:guide orient="horz" pos="561"/>
        <p:guide orient="horz" pos="693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2019/10/2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2019/10/2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elements of the template are made using a slide master. If you need to modify it, click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Master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Modify;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elements of the template are made using a slide master. If you need to modify it, click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Master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Modify;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elements of the template are made using a slide master. If you need to modify it, click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Master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Modify;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62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1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1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9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890682" y="2659869"/>
            <a:ext cx="1292662" cy="2917598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ctr"/>
            <a:r>
              <a:rPr lang="zh-CN" altLang="en-US" sz="72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China</a:t>
            </a:r>
          </a:p>
        </p:txBody>
      </p:sp>
      <p:sp>
        <p:nvSpPr>
          <p:cNvPr id="63" name="矩形 62"/>
          <p:cNvSpPr/>
          <p:nvPr/>
        </p:nvSpPr>
        <p:spPr>
          <a:xfrm>
            <a:off x="4305924" y="3261283"/>
            <a:ext cx="19358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Water</a:t>
            </a:r>
          </a:p>
        </p:txBody>
      </p:sp>
      <p:sp>
        <p:nvSpPr>
          <p:cNvPr id="64" name="矩形 63"/>
          <p:cNvSpPr/>
          <p:nvPr/>
        </p:nvSpPr>
        <p:spPr>
          <a:xfrm>
            <a:off x="5536442" y="3287671"/>
            <a:ext cx="5333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Ink </a:t>
            </a:r>
            <a:r>
              <a:rPr lang="en-US" altLang="zh-CN" sz="48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template</a:t>
            </a:r>
            <a:endParaRPr lang="zh-CN" altLang="en-US" sz="48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411398" y="4217520"/>
            <a:ext cx="12079248" cy="7067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/>
              <a:t>Lorem ipsum dol or sit amet, consectetuer adipiscing elit. igula</a:t>
            </a:r>
            <a:endParaRPr lang="en-US" altLang="zh-CN" sz="2000" dirty="0"/>
          </a:p>
          <a:p>
            <a:r>
              <a:rPr lang="zh-CN" altLang="en-US" sz="2000" dirty="0"/>
              <a:t>get dolor. Aeean massa. Cum sociis natoque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411398" y="5049515"/>
            <a:ext cx="3922869" cy="3805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BY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: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FREEPPT7.COM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      Date: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2019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4" name="双笙深情演绎电影「大鱼海棠」印象曲 大鱼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38375" y="10064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62" grpId="0"/>
      <p:bldP spid="63" grpId="0"/>
      <p:bldP spid="64" grpId="0"/>
      <p:bldP spid="72" grpId="0"/>
      <p:bldP spid="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4774671" y="1736812"/>
            <a:ext cx="2420433" cy="3777906"/>
            <a:chOff x="4774671" y="1736812"/>
            <a:chExt cx="2420433" cy="3777906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899015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Please replace the text content copy your content to this</a:t>
              </a: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4825039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3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2799579" y="1736812"/>
            <a:ext cx="2420434" cy="3777906"/>
            <a:chOff x="2799579" y="1736812"/>
            <a:chExt cx="2420434" cy="3777906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32370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Please replace the text content copy your content to this</a:t>
              </a: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2858396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817869" y="1736812"/>
            <a:ext cx="2420434" cy="3777906"/>
            <a:chOff x="817869" y="1736812"/>
            <a:chExt cx="2420434" cy="3777906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965726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Please replace the text content copy your content to this</a:t>
              </a: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891753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6743448" y="1736812"/>
            <a:ext cx="2420433" cy="3777906"/>
            <a:chOff x="6743448" y="1736812"/>
            <a:chExt cx="2420433" cy="3777906"/>
          </a:xfrm>
        </p:grpSpPr>
        <p:sp>
          <p:nvSpPr>
            <p:cNvPr id="4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65659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Please replace the text content copy your content to this</a:t>
              </a:r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6791682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4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5"/>
            </p:custDataLst>
          </p:nvPr>
        </p:nvGrpSpPr>
        <p:grpSpPr>
          <a:xfrm>
            <a:off x="8700970" y="1736812"/>
            <a:ext cx="2420433" cy="3777906"/>
            <a:chOff x="8700970" y="1736812"/>
            <a:chExt cx="2420433" cy="3777906"/>
          </a:xfrm>
        </p:grpSpPr>
        <p:sp>
          <p:nvSpPr>
            <p:cNvPr id="12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832304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Please replace the text content to copy your content to</a:t>
              </a: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8758325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5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8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33"/>
          <p:cNvCxnSpPr/>
          <p:nvPr>
            <p:custDataLst>
              <p:tags r:id="rId1"/>
            </p:custDataLst>
          </p:nvPr>
        </p:nvCxnSpPr>
        <p:spPr>
          <a:xfrm>
            <a:off x="5951984" y="0"/>
            <a:ext cx="14881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2326831" y="4029384"/>
            <a:ext cx="4000373" cy="1379836"/>
            <a:chOff x="2326831" y="4029384"/>
            <a:chExt cx="4000373" cy="1379836"/>
          </a:xfrm>
        </p:grpSpPr>
        <p:grpSp>
          <p:nvGrpSpPr>
            <p:cNvPr id="8" name="Group 53"/>
            <p:cNvGrpSpPr/>
            <p:nvPr/>
          </p:nvGrpSpPr>
          <p:grpSpPr>
            <a:xfrm>
              <a:off x="2326831" y="4029384"/>
              <a:ext cx="4000373" cy="812073"/>
              <a:chOff x="2411730" y="4029384"/>
              <a:chExt cx="3779313" cy="812073"/>
            </a:xfrm>
          </p:grpSpPr>
          <p:sp>
            <p:nvSpPr>
              <p:cNvPr id="27" name="Freeform: Shape 54"/>
              <p:cNvSpPr/>
              <p:nvPr/>
            </p:nvSpPr>
            <p:spPr bwMode="auto">
              <a:xfrm>
                <a:off x="2411730" y="4029384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55"/>
              <p:cNvSpPr/>
              <p:nvPr/>
            </p:nvSpPr>
            <p:spPr bwMode="auto">
              <a:xfrm>
                <a:off x="5633073" y="4263676"/>
                <a:ext cx="383010" cy="257599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30"/>
            <p:cNvGrpSpPr/>
            <p:nvPr/>
          </p:nvGrpSpPr>
          <p:grpSpPr>
            <a:xfrm>
              <a:off x="2416275" y="4628999"/>
              <a:ext cx="2475726" cy="780221"/>
              <a:chOff x="9784347" y="2299562"/>
              <a:chExt cx="2475726" cy="780221"/>
            </a:xfrm>
          </p:grpSpPr>
          <p:sp>
            <p:nvSpPr>
              <p:cNvPr id="23" name="TextBox 31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4" name="TextBox 32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6" name="千图PPT彼岸天：ID 8661124库_组合 35"/>
          <p:cNvGrpSpPr/>
          <p:nvPr>
            <p:custDataLst>
              <p:tags r:id="rId3"/>
            </p:custDataLst>
          </p:nvPr>
        </p:nvGrpSpPr>
        <p:grpSpPr>
          <a:xfrm>
            <a:off x="5514379" y="2820948"/>
            <a:ext cx="4000373" cy="1373984"/>
            <a:chOff x="5514379" y="2820948"/>
            <a:chExt cx="4000373" cy="1373984"/>
          </a:xfrm>
        </p:grpSpPr>
        <p:grpSp>
          <p:nvGrpSpPr>
            <p:cNvPr id="7" name="Group 50"/>
            <p:cNvGrpSpPr/>
            <p:nvPr/>
          </p:nvGrpSpPr>
          <p:grpSpPr>
            <a:xfrm>
              <a:off x="5514379" y="2820948"/>
              <a:ext cx="4000373" cy="812073"/>
              <a:chOff x="5377565" y="2820948"/>
              <a:chExt cx="3779313" cy="812073"/>
            </a:xfrm>
          </p:grpSpPr>
          <p:sp>
            <p:nvSpPr>
              <p:cNvPr id="29" name="Freeform: Shape 51"/>
              <p:cNvSpPr/>
              <p:nvPr/>
            </p:nvSpPr>
            <p:spPr bwMode="auto">
              <a:xfrm rot="10800000">
                <a:off x="5377565" y="2820948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52"/>
              <p:cNvSpPr/>
              <p:nvPr/>
            </p:nvSpPr>
            <p:spPr bwMode="auto">
              <a:xfrm>
                <a:off x="5602985" y="3034022"/>
                <a:ext cx="298865" cy="386052"/>
              </a:xfrm>
              <a:custGeom>
                <a:avLst/>
                <a:gdLst>
                  <a:gd name="T0" fmla="*/ 88 w 302"/>
                  <a:gd name="T1" fmla="*/ 46 h 390"/>
                  <a:gd name="T2" fmla="*/ 88 w 302"/>
                  <a:gd name="T3" fmla="*/ 284 h 390"/>
                  <a:gd name="T4" fmla="*/ 45 w 302"/>
                  <a:gd name="T5" fmla="*/ 288 h 390"/>
                  <a:gd name="T6" fmla="*/ 9 w 302"/>
                  <a:gd name="T7" fmla="*/ 355 h 390"/>
                  <a:gd name="T8" fmla="*/ 77 w 302"/>
                  <a:gd name="T9" fmla="*/ 378 h 390"/>
                  <a:gd name="T10" fmla="*/ 124 w 302"/>
                  <a:gd name="T11" fmla="*/ 322 h 390"/>
                  <a:gd name="T12" fmla="*/ 124 w 302"/>
                  <a:gd name="T13" fmla="*/ 126 h 390"/>
                  <a:gd name="T14" fmla="*/ 266 w 302"/>
                  <a:gd name="T15" fmla="*/ 93 h 390"/>
                  <a:gd name="T16" fmla="*/ 266 w 302"/>
                  <a:gd name="T17" fmla="*/ 244 h 390"/>
                  <a:gd name="T18" fmla="*/ 223 w 302"/>
                  <a:gd name="T19" fmla="*/ 248 h 390"/>
                  <a:gd name="T20" fmla="*/ 187 w 302"/>
                  <a:gd name="T21" fmla="*/ 315 h 390"/>
                  <a:gd name="T22" fmla="*/ 255 w 302"/>
                  <a:gd name="T23" fmla="*/ 338 h 390"/>
                  <a:gd name="T24" fmla="*/ 302 w 302"/>
                  <a:gd name="T25" fmla="*/ 282 h 390"/>
                  <a:gd name="T26" fmla="*/ 302 w 302"/>
                  <a:gd name="T27" fmla="*/ 0 h 390"/>
                  <a:gd name="T28" fmla="*/ 88 w 302"/>
                  <a:gd name="T29" fmla="*/ 4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2" h="390">
                    <a:moveTo>
                      <a:pt x="88" y="46"/>
                    </a:moveTo>
                    <a:cubicBezTo>
                      <a:pt x="88" y="284"/>
                      <a:pt x="88" y="284"/>
                      <a:pt x="88" y="284"/>
                    </a:cubicBezTo>
                    <a:cubicBezTo>
                      <a:pt x="75" y="281"/>
                      <a:pt x="60" y="282"/>
                      <a:pt x="45" y="288"/>
                    </a:cubicBezTo>
                    <a:cubicBezTo>
                      <a:pt x="11" y="300"/>
                      <a:pt x="0" y="330"/>
                      <a:pt x="9" y="355"/>
                    </a:cubicBezTo>
                    <a:cubicBezTo>
                      <a:pt x="17" y="380"/>
                      <a:pt x="44" y="390"/>
                      <a:pt x="77" y="378"/>
                    </a:cubicBezTo>
                    <a:cubicBezTo>
                      <a:pt x="106" y="367"/>
                      <a:pt x="124" y="344"/>
                      <a:pt x="124" y="322"/>
                    </a:cubicBezTo>
                    <a:cubicBezTo>
                      <a:pt x="124" y="322"/>
                      <a:pt x="124" y="196"/>
                      <a:pt x="124" y="126"/>
                    </a:cubicBezTo>
                    <a:cubicBezTo>
                      <a:pt x="266" y="93"/>
                      <a:pt x="266" y="93"/>
                      <a:pt x="266" y="93"/>
                    </a:cubicBezTo>
                    <a:cubicBezTo>
                      <a:pt x="266" y="244"/>
                      <a:pt x="266" y="244"/>
                      <a:pt x="266" y="244"/>
                    </a:cubicBezTo>
                    <a:cubicBezTo>
                      <a:pt x="253" y="241"/>
                      <a:pt x="238" y="242"/>
                      <a:pt x="223" y="248"/>
                    </a:cubicBezTo>
                    <a:cubicBezTo>
                      <a:pt x="189" y="260"/>
                      <a:pt x="178" y="290"/>
                      <a:pt x="187" y="315"/>
                    </a:cubicBezTo>
                    <a:cubicBezTo>
                      <a:pt x="195" y="340"/>
                      <a:pt x="222" y="350"/>
                      <a:pt x="255" y="338"/>
                    </a:cubicBezTo>
                    <a:cubicBezTo>
                      <a:pt x="284" y="327"/>
                      <a:pt x="302" y="304"/>
                      <a:pt x="302" y="282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88" y="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9"/>
            <p:cNvGrpSpPr/>
            <p:nvPr/>
          </p:nvGrpSpPr>
          <p:grpSpPr>
            <a:xfrm>
              <a:off x="6922464" y="3414711"/>
              <a:ext cx="2475726" cy="780221"/>
              <a:chOff x="9784347" y="2299562"/>
              <a:chExt cx="2475726" cy="780221"/>
            </a:xfrm>
          </p:grpSpPr>
          <p:sp>
            <p:nvSpPr>
              <p:cNvPr id="21" name="TextBox 60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2" name="TextBox 61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2358906" y="1612512"/>
            <a:ext cx="4000373" cy="1379836"/>
            <a:chOff x="2358906" y="1612512"/>
            <a:chExt cx="4000373" cy="1379836"/>
          </a:xfrm>
        </p:grpSpPr>
        <p:grpSp>
          <p:nvGrpSpPr>
            <p:cNvPr id="6" name="Group 47"/>
            <p:cNvGrpSpPr/>
            <p:nvPr/>
          </p:nvGrpSpPr>
          <p:grpSpPr>
            <a:xfrm>
              <a:off x="2358906" y="1612512"/>
              <a:ext cx="4000373" cy="812073"/>
              <a:chOff x="2411730" y="1612512"/>
              <a:chExt cx="3779313" cy="812073"/>
            </a:xfrm>
          </p:grpSpPr>
          <p:sp>
            <p:nvSpPr>
              <p:cNvPr id="31" name="Freeform: Shape 48"/>
              <p:cNvSpPr/>
              <p:nvPr/>
            </p:nvSpPr>
            <p:spPr bwMode="auto">
              <a:xfrm>
                <a:off x="2411730" y="1612512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9"/>
              <p:cNvSpPr/>
              <p:nvPr/>
            </p:nvSpPr>
            <p:spPr bwMode="auto">
              <a:xfrm>
                <a:off x="5620194" y="1845743"/>
                <a:ext cx="400239" cy="319852"/>
              </a:xfrm>
              <a:custGeom>
                <a:avLst/>
                <a:gdLst>
                  <a:gd name="T0" fmla="*/ 200 w 400"/>
                  <a:gd name="T1" fmla="*/ 120 h 320"/>
                  <a:gd name="T2" fmla="*/ 140 w 400"/>
                  <a:gd name="T3" fmla="*/ 180 h 320"/>
                  <a:gd name="T4" fmla="*/ 200 w 400"/>
                  <a:gd name="T5" fmla="*/ 240 h 320"/>
                  <a:gd name="T6" fmla="*/ 260 w 400"/>
                  <a:gd name="T7" fmla="*/ 180 h 320"/>
                  <a:gd name="T8" fmla="*/ 200 w 400"/>
                  <a:gd name="T9" fmla="*/ 120 h 320"/>
                  <a:gd name="T10" fmla="*/ 360 w 400"/>
                  <a:gd name="T11" fmla="*/ 60 h 320"/>
                  <a:gd name="T12" fmla="*/ 312 w 400"/>
                  <a:gd name="T13" fmla="*/ 60 h 320"/>
                  <a:gd name="T14" fmla="*/ 296 w 400"/>
                  <a:gd name="T15" fmla="*/ 49 h 320"/>
                  <a:gd name="T16" fmla="*/ 284 w 400"/>
                  <a:gd name="T17" fmla="*/ 11 h 320"/>
                  <a:gd name="T18" fmla="*/ 268 w 400"/>
                  <a:gd name="T19" fmla="*/ 0 h 320"/>
                  <a:gd name="T20" fmla="*/ 132 w 400"/>
                  <a:gd name="T21" fmla="*/ 0 h 320"/>
                  <a:gd name="T22" fmla="*/ 116 w 400"/>
                  <a:gd name="T23" fmla="*/ 11 h 320"/>
                  <a:gd name="T24" fmla="*/ 104 w 400"/>
                  <a:gd name="T25" fmla="*/ 49 h 320"/>
                  <a:gd name="T26" fmla="*/ 88 w 400"/>
                  <a:gd name="T27" fmla="*/ 60 h 320"/>
                  <a:gd name="T28" fmla="*/ 40 w 400"/>
                  <a:gd name="T29" fmla="*/ 60 h 320"/>
                  <a:gd name="T30" fmla="*/ 0 w 400"/>
                  <a:gd name="T31" fmla="*/ 100 h 320"/>
                  <a:gd name="T32" fmla="*/ 0 w 400"/>
                  <a:gd name="T33" fmla="*/ 280 h 320"/>
                  <a:gd name="T34" fmla="*/ 40 w 400"/>
                  <a:gd name="T35" fmla="*/ 320 h 320"/>
                  <a:gd name="T36" fmla="*/ 360 w 400"/>
                  <a:gd name="T37" fmla="*/ 320 h 320"/>
                  <a:gd name="T38" fmla="*/ 400 w 400"/>
                  <a:gd name="T39" fmla="*/ 280 h 320"/>
                  <a:gd name="T40" fmla="*/ 400 w 400"/>
                  <a:gd name="T41" fmla="*/ 100 h 320"/>
                  <a:gd name="T42" fmla="*/ 360 w 400"/>
                  <a:gd name="T43" fmla="*/ 60 h 320"/>
                  <a:gd name="T44" fmla="*/ 200 w 400"/>
                  <a:gd name="T45" fmla="*/ 280 h 320"/>
                  <a:gd name="T46" fmla="*/ 100 w 400"/>
                  <a:gd name="T47" fmla="*/ 180 h 320"/>
                  <a:gd name="T48" fmla="*/ 200 w 400"/>
                  <a:gd name="T49" fmla="*/ 80 h 320"/>
                  <a:gd name="T50" fmla="*/ 300 w 400"/>
                  <a:gd name="T51" fmla="*/ 180 h 320"/>
                  <a:gd name="T52" fmla="*/ 200 w 400"/>
                  <a:gd name="T53" fmla="*/ 280 h 320"/>
                  <a:gd name="T54" fmla="*/ 346 w 400"/>
                  <a:gd name="T55" fmla="*/ 128 h 320"/>
                  <a:gd name="T56" fmla="*/ 332 w 400"/>
                  <a:gd name="T57" fmla="*/ 114 h 320"/>
                  <a:gd name="T58" fmla="*/ 346 w 400"/>
                  <a:gd name="T59" fmla="*/ 100 h 320"/>
                  <a:gd name="T60" fmla="*/ 360 w 400"/>
                  <a:gd name="T61" fmla="*/ 114 h 320"/>
                  <a:gd name="T62" fmla="*/ 346 w 400"/>
                  <a:gd name="T63" fmla="*/ 12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320">
                    <a:moveTo>
                      <a:pt x="200" y="120"/>
                    </a:moveTo>
                    <a:cubicBezTo>
                      <a:pt x="167" y="120"/>
                      <a:pt x="140" y="147"/>
                      <a:pt x="140" y="180"/>
                    </a:cubicBezTo>
                    <a:cubicBezTo>
                      <a:pt x="140" y="213"/>
                      <a:pt x="167" y="240"/>
                      <a:pt x="200" y="240"/>
                    </a:cubicBezTo>
                    <a:cubicBezTo>
                      <a:pt x="233" y="240"/>
                      <a:pt x="260" y="213"/>
                      <a:pt x="260" y="180"/>
                    </a:cubicBezTo>
                    <a:cubicBezTo>
                      <a:pt x="260" y="147"/>
                      <a:pt x="233" y="120"/>
                      <a:pt x="200" y="120"/>
                    </a:cubicBezTo>
                    <a:close/>
                    <a:moveTo>
                      <a:pt x="360" y="60"/>
                    </a:moveTo>
                    <a:cubicBezTo>
                      <a:pt x="312" y="60"/>
                      <a:pt x="312" y="60"/>
                      <a:pt x="312" y="60"/>
                    </a:cubicBezTo>
                    <a:cubicBezTo>
                      <a:pt x="305" y="60"/>
                      <a:pt x="298" y="55"/>
                      <a:pt x="296" y="49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1" y="5"/>
                      <a:pt x="274" y="0"/>
                      <a:pt x="268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5" y="0"/>
                      <a:pt x="118" y="5"/>
                      <a:pt x="116" y="11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1" y="55"/>
                      <a:pt x="94" y="60"/>
                      <a:pt x="88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18" y="60"/>
                      <a:pt x="0" y="78"/>
                      <a:pt x="0" y="10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02"/>
                      <a:pt x="18" y="320"/>
                      <a:pt x="40" y="320"/>
                    </a:cubicBezTo>
                    <a:cubicBezTo>
                      <a:pt x="360" y="320"/>
                      <a:pt x="360" y="320"/>
                      <a:pt x="360" y="320"/>
                    </a:cubicBezTo>
                    <a:cubicBezTo>
                      <a:pt x="382" y="320"/>
                      <a:pt x="400" y="302"/>
                      <a:pt x="400" y="280"/>
                    </a:cubicBezTo>
                    <a:cubicBezTo>
                      <a:pt x="400" y="100"/>
                      <a:pt x="400" y="100"/>
                      <a:pt x="400" y="100"/>
                    </a:cubicBezTo>
                    <a:cubicBezTo>
                      <a:pt x="400" y="78"/>
                      <a:pt x="382" y="60"/>
                      <a:pt x="360" y="60"/>
                    </a:cubicBezTo>
                    <a:close/>
                    <a:moveTo>
                      <a:pt x="200" y="280"/>
                    </a:moveTo>
                    <a:cubicBezTo>
                      <a:pt x="145" y="280"/>
                      <a:pt x="100" y="235"/>
                      <a:pt x="100" y="180"/>
                    </a:cubicBezTo>
                    <a:cubicBezTo>
                      <a:pt x="100" y="125"/>
                      <a:pt x="145" y="80"/>
                      <a:pt x="200" y="80"/>
                    </a:cubicBezTo>
                    <a:cubicBezTo>
                      <a:pt x="255" y="80"/>
                      <a:pt x="300" y="125"/>
                      <a:pt x="300" y="180"/>
                    </a:cubicBezTo>
                    <a:cubicBezTo>
                      <a:pt x="300" y="235"/>
                      <a:pt x="255" y="280"/>
                      <a:pt x="200" y="280"/>
                    </a:cubicBezTo>
                    <a:close/>
                    <a:moveTo>
                      <a:pt x="346" y="128"/>
                    </a:moveTo>
                    <a:cubicBezTo>
                      <a:pt x="338" y="128"/>
                      <a:pt x="332" y="122"/>
                      <a:pt x="332" y="114"/>
                    </a:cubicBezTo>
                    <a:cubicBezTo>
                      <a:pt x="332" y="106"/>
                      <a:pt x="338" y="100"/>
                      <a:pt x="346" y="100"/>
                    </a:cubicBezTo>
                    <a:cubicBezTo>
                      <a:pt x="354" y="100"/>
                      <a:pt x="360" y="106"/>
                      <a:pt x="360" y="114"/>
                    </a:cubicBezTo>
                    <a:cubicBezTo>
                      <a:pt x="360" y="122"/>
                      <a:pt x="354" y="128"/>
                      <a:pt x="346" y="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2448350" y="2212127"/>
              <a:ext cx="2475726" cy="780221"/>
              <a:chOff x="9784347" y="2299562"/>
              <a:chExt cx="2475726" cy="780221"/>
            </a:xfrm>
          </p:grpSpPr>
          <p:sp>
            <p:nvSpPr>
              <p:cNvPr id="19" name="TextBox 63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6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0" name="TextBox 64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5527258" y="5237819"/>
            <a:ext cx="4000373" cy="1373985"/>
            <a:chOff x="5527258" y="5237819"/>
            <a:chExt cx="4000373" cy="1373985"/>
          </a:xfrm>
        </p:grpSpPr>
        <p:grpSp>
          <p:nvGrpSpPr>
            <p:cNvPr id="9" name="Group 56"/>
            <p:cNvGrpSpPr/>
            <p:nvPr/>
          </p:nvGrpSpPr>
          <p:grpSpPr>
            <a:xfrm>
              <a:off x="5527258" y="5237819"/>
              <a:ext cx="4000373" cy="812073"/>
              <a:chOff x="5390444" y="5237819"/>
              <a:chExt cx="3779313" cy="812073"/>
            </a:xfrm>
          </p:grpSpPr>
          <p:sp>
            <p:nvSpPr>
              <p:cNvPr id="25" name="Freeform: Shape 57"/>
              <p:cNvSpPr/>
              <p:nvPr/>
            </p:nvSpPr>
            <p:spPr bwMode="auto">
              <a:xfrm rot="10800000">
                <a:off x="5390444" y="5237819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8"/>
              <p:cNvSpPr/>
              <p:nvPr/>
            </p:nvSpPr>
            <p:spPr bwMode="auto">
              <a:xfrm>
                <a:off x="5600613" y="5456128"/>
                <a:ext cx="368304" cy="375455"/>
              </a:xfrm>
              <a:custGeom>
                <a:avLst/>
                <a:gdLst>
                  <a:gd name="T0" fmla="*/ 275 w 452"/>
                  <a:gd name="T1" fmla="*/ 301 h 462"/>
                  <a:gd name="T2" fmla="*/ 275 w 452"/>
                  <a:gd name="T3" fmla="*/ 301 h 462"/>
                  <a:gd name="T4" fmla="*/ 434 w 452"/>
                  <a:gd name="T5" fmla="*/ 26 h 462"/>
                  <a:gd name="T6" fmla="*/ 434 w 452"/>
                  <a:gd name="T7" fmla="*/ 18 h 462"/>
                  <a:gd name="T8" fmla="*/ 425 w 452"/>
                  <a:gd name="T9" fmla="*/ 18 h 462"/>
                  <a:gd name="T10" fmla="*/ 159 w 452"/>
                  <a:gd name="T11" fmla="*/ 178 h 462"/>
                  <a:gd name="T12" fmla="*/ 9 w 452"/>
                  <a:gd name="T13" fmla="*/ 301 h 462"/>
                  <a:gd name="T14" fmla="*/ 35 w 452"/>
                  <a:gd name="T15" fmla="*/ 328 h 462"/>
                  <a:gd name="T16" fmla="*/ 88 w 452"/>
                  <a:gd name="T17" fmla="*/ 310 h 462"/>
                  <a:gd name="T18" fmla="*/ 151 w 452"/>
                  <a:gd name="T19" fmla="*/ 372 h 462"/>
                  <a:gd name="T20" fmla="*/ 133 w 452"/>
                  <a:gd name="T21" fmla="*/ 425 h 462"/>
                  <a:gd name="T22" fmla="*/ 151 w 452"/>
                  <a:gd name="T23" fmla="*/ 452 h 462"/>
                  <a:gd name="T24" fmla="*/ 275 w 452"/>
                  <a:gd name="T25" fmla="*/ 301 h 462"/>
                  <a:gd name="T26" fmla="*/ 301 w 452"/>
                  <a:gd name="T27" fmla="*/ 150 h 462"/>
                  <a:gd name="T28" fmla="*/ 301 w 452"/>
                  <a:gd name="T29" fmla="*/ 150 h 462"/>
                  <a:gd name="T30" fmla="*/ 301 w 452"/>
                  <a:gd name="T31" fmla="*/ 97 h 462"/>
                  <a:gd name="T32" fmla="*/ 354 w 452"/>
                  <a:gd name="T33" fmla="*/ 97 h 462"/>
                  <a:gd name="T34" fmla="*/ 354 w 452"/>
                  <a:gd name="T35" fmla="*/ 150 h 462"/>
                  <a:gd name="T36" fmla="*/ 301 w 452"/>
                  <a:gd name="T37" fmla="*/ 15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2" h="462">
                    <a:moveTo>
                      <a:pt x="275" y="301"/>
                    </a:moveTo>
                    <a:lnTo>
                      <a:pt x="275" y="301"/>
                    </a:lnTo>
                    <a:cubicBezTo>
                      <a:pt x="275" y="301"/>
                      <a:pt x="451" y="169"/>
                      <a:pt x="434" y="26"/>
                    </a:cubicBezTo>
                    <a:lnTo>
                      <a:pt x="434" y="18"/>
                    </a:lnTo>
                    <a:cubicBezTo>
                      <a:pt x="425" y="18"/>
                      <a:pt x="425" y="18"/>
                      <a:pt x="425" y="18"/>
                    </a:cubicBezTo>
                    <a:cubicBezTo>
                      <a:pt x="284" y="0"/>
                      <a:pt x="159" y="178"/>
                      <a:pt x="159" y="178"/>
                    </a:cubicBezTo>
                    <a:cubicBezTo>
                      <a:pt x="53" y="159"/>
                      <a:pt x="62" y="186"/>
                      <a:pt x="9" y="301"/>
                    </a:cubicBezTo>
                    <a:cubicBezTo>
                      <a:pt x="0" y="328"/>
                      <a:pt x="18" y="328"/>
                      <a:pt x="35" y="328"/>
                    </a:cubicBezTo>
                    <a:cubicBezTo>
                      <a:pt x="53" y="319"/>
                      <a:pt x="88" y="310"/>
                      <a:pt x="88" y="310"/>
                    </a:cubicBezTo>
                    <a:cubicBezTo>
                      <a:pt x="151" y="372"/>
                      <a:pt x="151" y="372"/>
                      <a:pt x="151" y="372"/>
                    </a:cubicBezTo>
                    <a:cubicBezTo>
                      <a:pt x="151" y="372"/>
                      <a:pt x="141" y="407"/>
                      <a:pt x="133" y="425"/>
                    </a:cubicBezTo>
                    <a:cubicBezTo>
                      <a:pt x="124" y="443"/>
                      <a:pt x="133" y="461"/>
                      <a:pt x="151" y="452"/>
                    </a:cubicBezTo>
                    <a:cubicBezTo>
                      <a:pt x="266" y="398"/>
                      <a:pt x="292" y="407"/>
                      <a:pt x="275" y="301"/>
                    </a:cubicBezTo>
                    <a:close/>
                    <a:moveTo>
                      <a:pt x="301" y="150"/>
                    </a:moveTo>
                    <a:lnTo>
                      <a:pt x="301" y="150"/>
                    </a:lnTo>
                    <a:cubicBezTo>
                      <a:pt x="284" y="133"/>
                      <a:pt x="284" y="115"/>
                      <a:pt x="301" y="97"/>
                    </a:cubicBezTo>
                    <a:cubicBezTo>
                      <a:pt x="319" y="80"/>
                      <a:pt x="345" y="80"/>
                      <a:pt x="354" y="97"/>
                    </a:cubicBezTo>
                    <a:cubicBezTo>
                      <a:pt x="372" y="115"/>
                      <a:pt x="372" y="133"/>
                      <a:pt x="354" y="150"/>
                    </a:cubicBezTo>
                    <a:cubicBezTo>
                      <a:pt x="345" y="169"/>
                      <a:pt x="319" y="169"/>
                      <a:pt x="301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5"/>
            <p:cNvGrpSpPr/>
            <p:nvPr/>
          </p:nvGrpSpPr>
          <p:grpSpPr>
            <a:xfrm>
              <a:off x="6922464" y="5831583"/>
              <a:ext cx="2475726" cy="780221"/>
              <a:chOff x="9784347" y="2299562"/>
              <a:chExt cx="2475726" cy="780221"/>
            </a:xfrm>
          </p:grpSpPr>
          <p:sp>
            <p:nvSpPr>
              <p:cNvPr id="17" name="TextBox 66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18" name="TextBox 67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5527258" y="404076"/>
            <a:ext cx="4000373" cy="1392877"/>
            <a:chOff x="5527258" y="404076"/>
            <a:chExt cx="4000373" cy="1392877"/>
          </a:xfrm>
        </p:grpSpPr>
        <p:grpSp>
          <p:nvGrpSpPr>
            <p:cNvPr id="5" name="Group 44"/>
            <p:cNvGrpSpPr/>
            <p:nvPr/>
          </p:nvGrpSpPr>
          <p:grpSpPr>
            <a:xfrm>
              <a:off x="5527258" y="404076"/>
              <a:ext cx="4000373" cy="812073"/>
              <a:chOff x="5403323" y="404076"/>
              <a:chExt cx="3779313" cy="812073"/>
            </a:xfrm>
          </p:grpSpPr>
          <p:sp>
            <p:nvSpPr>
              <p:cNvPr id="33" name="Freeform: Shape 45"/>
              <p:cNvSpPr/>
              <p:nvPr/>
            </p:nvSpPr>
            <p:spPr bwMode="auto">
              <a:xfrm rot="10800000">
                <a:off x="5403323" y="404076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6"/>
              <p:cNvSpPr/>
              <p:nvPr/>
            </p:nvSpPr>
            <p:spPr bwMode="auto">
              <a:xfrm>
                <a:off x="5589219" y="588890"/>
                <a:ext cx="415663" cy="415662"/>
              </a:xfrm>
              <a:custGeom>
                <a:avLst/>
                <a:gdLst>
                  <a:gd name="T0" fmla="*/ 266 w 360"/>
                  <a:gd name="T1" fmla="*/ 360 h 360"/>
                  <a:gd name="T2" fmla="*/ 294 w 360"/>
                  <a:gd name="T3" fmla="*/ 331 h 360"/>
                  <a:gd name="T4" fmla="*/ 245 w 360"/>
                  <a:gd name="T5" fmla="*/ 155 h 360"/>
                  <a:gd name="T6" fmla="*/ 318 w 360"/>
                  <a:gd name="T7" fmla="*/ 82 h 360"/>
                  <a:gd name="T8" fmla="*/ 340 w 360"/>
                  <a:gd name="T9" fmla="*/ 19 h 360"/>
                  <a:gd name="T10" fmla="*/ 278 w 360"/>
                  <a:gd name="T11" fmla="*/ 42 h 360"/>
                  <a:gd name="T12" fmla="*/ 205 w 360"/>
                  <a:gd name="T13" fmla="*/ 115 h 360"/>
                  <a:gd name="T14" fmla="*/ 28 w 360"/>
                  <a:gd name="T15" fmla="*/ 65 h 360"/>
                  <a:gd name="T16" fmla="*/ 0 w 360"/>
                  <a:gd name="T17" fmla="*/ 94 h 360"/>
                  <a:gd name="T18" fmla="*/ 148 w 360"/>
                  <a:gd name="T19" fmla="*/ 172 h 360"/>
                  <a:gd name="T20" fmla="*/ 98 w 360"/>
                  <a:gd name="T21" fmla="*/ 222 h 360"/>
                  <a:gd name="T22" fmla="*/ 38 w 360"/>
                  <a:gd name="T23" fmla="*/ 226 h 360"/>
                  <a:gd name="T24" fmla="*/ 9 w 360"/>
                  <a:gd name="T25" fmla="*/ 254 h 360"/>
                  <a:gd name="T26" fmla="*/ 80 w 360"/>
                  <a:gd name="T27" fmla="*/ 280 h 360"/>
                  <a:gd name="T28" fmla="*/ 105 w 360"/>
                  <a:gd name="T29" fmla="*/ 350 h 360"/>
                  <a:gd name="T30" fmla="*/ 134 w 360"/>
                  <a:gd name="T31" fmla="*/ 322 h 360"/>
                  <a:gd name="T32" fmla="*/ 137 w 360"/>
                  <a:gd name="T33" fmla="*/ 262 h 360"/>
                  <a:gd name="T34" fmla="*/ 188 w 360"/>
                  <a:gd name="T35" fmla="*/ 211 h 360"/>
                  <a:gd name="T36" fmla="*/ 266 w 360"/>
                  <a:gd name="T3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8"/>
            <p:cNvGrpSpPr/>
            <p:nvPr/>
          </p:nvGrpSpPr>
          <p:grpSpPr>
            <a:xfrm>
              <a:off x="6909585" y="1016732"/>
              <a:ext cx="2475726" cy="780221"/>
              <a:chOff x="9784347" y="2299562"/>
              <a:chExt cx="2475726" cy="780221"/>
            </a:xfrm>
          </p:grpSpPr>
          <p:sp>
            <p:nvSpPr>
              <p:cNvPr id="15" name="TextBox 69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16" name="TextBox 70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43472" y="1664804"/>
            <a:ext cx="4556280" cy="3664351"/>
            <a:chOff x="6195350" y="1790700"/>
            <a:chExt cx="5068999" cy="4076700"/>
          </a:xfrm>
        </p:grpSpPr>
        <p:sp>
          <p:nvSpPr>
            <p:cNvPr id="26" name="Rectangle 2"/>
            <p:cNvSpPr/>
            <p:nvPr/>
          </p:nvSpPr>
          <p:spPr>
            <a:xfrm>
              <a:off x="6195350" y="2950359"/>
              <a:ext cx="969264" cy="29170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65%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Keywords</a:t>
              </a:r>
            </a:p>
          </p:txBody>
        </p:sp>
        <p:sp>
          <p:nvSpPr>
            <p:cNvPr id="27" name="Rectangle 3"/>
            <p:cNvSpPr/>
            <p:nvPr/>
          </p:nvSpPr>
          <p:spPr>
            <a:xfrm>
              <a:off x="7220284" y="1790700"/>
              <a:ext cx="969264" cy="4076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80%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Keywords</a:t>
              </a:r>
            </a:p>
          </p:txBody>
        </p:sp>
        <p:sp>
          <p:nvSpPr>
            <p:cNvPr id="28" name="Rectangle 4"/>
            <p:cNvSpPr/>
            <p:nvPr/>
          </p:nvSpPr>
          <p:spPr>
            <a:xfrm>
              <a:off x="8245218" y="3949871"/>
              <a:ext cx="969264" cy="19175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30%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Keywords</a:t>
              </a:r>
            </a:p>
          </p:txBody>
        </p:sp>
        <p:sp>
          <p:nvSpPr>
            <p:cNvPr id="29" name="Rectangle 5"/>
            <p:cNvSpPr/>
            <p:nvPr/>
          </p:nvSpPr>
          <p:spPr>
            <a:xfrm>
              <a:off x="10295085" y="2637614"/>
              <a:ext cx="969264" cy="32297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70%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Keywords</a:t>
              </a:r>
            </a:p>
          </p:txBody>
        </p:sp>
        <p:sp>
          <p:nvSpPr>
            <p:cNvPr id="30" name="Rectangle 6"/>
            <p:cNvSpPr/>
            <p:nvPr/>
          </p:nvSpPr>
          <p:spPr>
            <a:xfrm>
              <a:off x="9270152" y="3247967"/>
              <a:ext cx="969264" cy="26194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Keywords</a:t>
              </a:r>
            </a:p>
          </p:txBody>
        </p:sp>
        <p:sp>
          <p:nvSpPr>
            <p:cNvPr id="31" name="Freeform: Shape 7"/>
            <p:cNvSpPr/>
            <p:nvPr/>
          </p:nvSpPr>
          <p:spPr bwMode="auto">
            <a:xfrm>
              <a:off x="6557430" y="5537005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8"/>
            <p:cNvSpPr/>
            <p:nvPr/>
          </p:nvSpPr>
          <p:spPr bwMode="auto">
            <a:xfrm>
              <a:off x="7582364" y="5560247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9"/>
            <p:cNvSpPr/>
            <p:nvPr/>
          </p:nvSpPr>
          <p:spPr bwMode="auto">
            <a:xfrm>
              <a:off x="8619976" y="5537005"/>
              <a:ext cx="219748" cy="219748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0"/>
            <p:cNvSpPr/>
            <p:nvPr/>
          </p:nvSpPr>
          <p:spPr bwMode="auto">
            <a:xfrm>
              <a:off x="9639627" y="5615184"/>
              <a:ext cx="230314" cy="141569"/>
            </a:xfrm>
            <a:custGeom>
              <a:avLst/>
              <a:gdLst>
                <a:gd name="T0" fmla="*/ 19 w 374"/>
                <a:gd name="T1" fmla="*/ 22 h 232"/>
                <a:gd name="T2" fmla="*/ 169 w 374"/>
                <a:gd name="T3" fmla="*/ 102 h 232"/>
                <a:gd name="T4" fmla="*/ 187 w 374"/>
                <a:gd name="T5" fmla="*/ 106 h 232"/>
                <a:gd name="T6" fmla="*/ 205 w 374"/>
                <a:gd name="T7" fmla="*/ 102 h 232"/>
                <a:gd name="T8" fmla="*/ 355 w 374"/>
                <a:gd name="T9" fmla="*/ 22 h 232"/>
                <a:gd name="T10" fmla="*/ 356 w 374"/>
                <a:gd name="T11" fmla="*/ 0 h 232"/>
                <a:gd name="T12" fmla="*/ 18 w 374"/>
                <a:gd name="T13" fmla="*/ 0 h 232"/>
                <a:gd name="T14" fmla="*/ 19 w 374"/>
                <a:gd name="T15" fmla="*/ 22 h 232"/>
                <a:gd name="T16" fmla="*/ 359 w 374"/>
                <a:gd name="T17" fmla="*/ 62 h 232"/>
                <a:gd name="T18" fmla="*/ 205 w 374"/>
                <a:gd name="T19" fmla="*/ 142 h 232"/>
                <a:gd name="T20" fmla="*/ 187 w 374"/>
                <a:gd name="T21" fmla="*/ 146 h 232"/>
                <a:gd name="T22" fmla="*/ 169 w 374"/>
                <a:gd name="T23" fmla="*/ 142 h 232"/>
                <a:gd name="T24" fmla="*/ 15 w 374"/>
                <a:gd name="T25" fmla="*/ 62 h 232"/>
                <a:gd name="T26" fmla="*/ 7 w 374"/>
                <a:gd name="T27" fmla="*/ 66 h 232"/>
                <a:gd name="T28" fmla="*/ 7 w 374"/>
                <a:gd name="T29" fmla="*/ 213 h 232"/>
                <a:gd name="T30" fmla="*/ 27 w 374"/>
                <a:gd name="T31" fmla="*/ 232 h 232"/>
                <a:gd name="T32" fmla="*/ 347 w 374"/>
                <a:gd name="T33" fmla="*/ 232 h 232"/>
                <a:gd name="T34" fmla="*/ 367 w 374"/>
                <a:gd name="T35" fmla="*/ 213 h 232"/>
                <a:gd name="T36" fmla="*/ 367 w 374"/>
                <a:gd name="T37" fmla="*/ 66 h 232"/>
                <a:gd name="T38" fmla="*/ 359 w 374"/>
                <a:gd name="T39" fmla="*/ 6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4" h="232">
                  <a:moveTo>
                    <a:pt x="19" y="22"/>
                  </a:moveTo>
                  <a:cubicBezTo>
                    <a:pt x="28" y="27"/>
                    <a:pt x="164" y="99"/>
                    <a:pt x="169" y="102"/>
                  </a:cubicBezTo>
                  <a:cubicBezTo>
                    <a:pt x="174" y="105"/>
                    <a:pt x="180" y="106"/>
                    <a:pt x="187" y="106"/>
                  </a:cubicBezTo>
                  <a:cubicBezTo>
                    <a:pt x="193" y="106"/>
                    <a:pt x="200" y="105"/>
                    <a:pt x="205" y="102"/>
                  </a:cubicBezTo>
                  <a:cubicBezTo>
                    <a:pt x="210" y="99"/>
                    <a:pt x="345" y="27"/>
                    <a:pt x="355" y="22"/>
                  </a:cubicBezTo>
                  <a:cubicBezTo>
                    <a:pt x="365" y="16"/>
                    <a:pt x="374" y="0"/>
                    <a:pt x="35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6"/>
                    <a:pt x="19" y="22"/>
                  </a:cubicBezTo>
                  <a:close/>
                  <a:moveTo>
                    <a:pt x="359" y="62"/>
                  </a:moveTo>
                  <a:cubicBezTo>
                    <a:pt x="348" y="67"/>
                    <a:pt x="212" y="139"/>
                    <a:pt x="205" y="142"/>
                  </a:cubicBezTo>
                  <a:cubicBezTo>
                    <a:pt x="198" y="146"/>
                    <a:pt x="193" y="146"/>
                    <a:pt x="187" y="146"/>
                  </a:cubicBezTo>
                  <a:cubicBezTo>
                    <a:pt x="180" y="146"/>
                    <a:pt x="175" y="146"/>
                    <a:pt x="169" y="142"/>
                  </a:cubicBezTo>
                  <a:cubicBezTo>
                    <a:pt x="162" y="139"/>
                    <a:pt x="26" y="67"/>
                    <a:pt x="15" y="62"/>
                  </a:cubicBezTo>
                  <a:cubicBezTo>
                    <a:pt x="7" y="58"/>
                    <a:pt x="7" y="62"/>
                    <a:pt x="7" y="66"/>
                  </a:cubicBezTo>
                  <a:cubicBezTo>
                    <a:pt x="7" y="70"/>
                    <a:pt x="7" y="213"/>
                    <a:pt x="7" y="213"/>
                  </a:cubicBezTo>
                  <a:cubicBezTo>
                    <a:pt x="7" y="221"/>
                    <a:pt x="18" y="232"/>
                    <a:pt x="27" y="232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56" y="232"/>
                    <a:pt x="367" y="221"/>
                    <a:pt x="367" y="213"/>
                  </a:cubicBezTo>
                  <a:cubicBezTo>
                    <a:pt x="367" y="213"/>
                    <a:pt x="367" y="70"/>
                    <a:pt x="367" y="66"/>
                  </a:cubicBezTo>
                  <a:cubicBezTo>
                    <a:pt x="367" y="62"/>
                    <a:pt x="367" y="58"/>
                    <a:pt x="359" y="6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1"/>
            <p:cNvSpPr/>
            <p:nvPr/>
          </p:nvSpPr>
          <p:spPr bwMode="auto">
            <a:xfrm>
              <a:off x="10655052" y="5568698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6" name="Straight Connector 12"/>
            <p:cNvCxnSpPr/>
            <p:nvPr/>
          </p:nvCxnSpPr>
          <p:spPr>
            <a:xfrm>
              <a:off x="6554164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3"/>
            <p:cNvCxnSpPr/>
            <p:nvPr/>
          </p:nvCxnSpPr>
          <p:spPr>
            <a:xfrm>
              <a:off x="7579098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/>
            <p:cNvCxnSpPr/>
            <p:nvPr/>
          </p:nvCxnSpPr>
          <p:spPr>
            <a:xfrm>
              <a:off x="8604032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"/>
            <p:cNvCxnSpPr/>
            <p:nvPr/>
          </p:nvCxnSpPr>
          <p:spPr>
            <a:xfrm>
              <a:off x="9628966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6"/>
            <p:cNvCxnSpPr/>
            <p:nvPr/>
          </p:nvCxnSpPr>
          <p:spPr>
            <a:xfrm>
              <a:off x="10653899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千图PPT彼岸天：ID 8661124库_组合 43"/>
          <p:cNvGrpSpPr/>
          <p:nvPr>
            <p:custDataLst>
              <p:tags r:id="rId2"/>
            </p:custDataLst>
          </p:nvPr>
        </p:nvGrpSpPr>
        <p:grpSpPr>
          <a:xfrm>
            <a:off x="6708068" y="5050557"/>
            <a:ext cx="4435538" cy="624349"/>
            <a:chOff x="6708068" y="5050557"/>
            <a:chExt cx="4435538" cy="624349"/>
          </a:xfrm>
        </p:grpSpPr>
        <p:sp>
          <p:nvSpPr>
            <p:cNvPr id="6" name="Diamond 18"/>
            <p:cNvSpPr/>
            <p:nvPr/>
          </p:nvSpPr>
          <p:spPr>
            <a:xfrm>
              <a:off x="6708068" y="505055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7181032" y="5081115"/>
              <a:ext cx="3962574" cy="563232"/>
              <a:chOff x="6444107" y="1469392"/>
              <a:chExt cx="4232109" cy="563232"/>
            </a:xfrm>
          </p:grpSpPr>
          <p:sp>
            <p:nvSpPr>
              <p:cNvPr id="24" name="TextBox 3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5" name="TextBox 3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3"/>
            </p:custDataLst>
          </p:nvPr>
        </p:nvGrpSpPr>
        <p:grpSpPr>
          <a:xfrm>
            <a:off x="6713507" y="4171981"/>
            <a:ext cx="4430099" cy="624349"/>
            <a:chOff x="6713507" y="4171981"/>
            <a:chExt cx="4430099" cy="624349"/>
          </a:xfrm>
        </p:grpSpPr>
        <p:sp>
          <p:nvSpPr>
            <p:cNvPr id="8" name="Diamond 20"/>
            <p:cNvSpPr/>
            <p:nvPr/>
          </p:nvSpPr>
          <p:spPr>
            <a:xfrm>
              <a:off x="6713507" y="417198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Group 21"/>
            <p:cNvGrpSpPr/>
            <p:nvPr/>
          </p:nvGrpSpPr>
          <p:grpSpPr>
            <a:xfrm>
              <a:off x="7181032" y="4202539"/>
              <a:ext cx="3962574" cy="563232"/>
              <a:chOff x="6444107" y="1469392"/>
              <a:chExt cx="4232109" cy="563232"/>
            </a:xfrm>
          </p:grpSpPr>
          <p:sp>
            <p:nvSpPr>
              <p:cNvPr id="22" name="TextBox 3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3" name="TextBox 3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6713507" y="3293405"/>
            <a:ext cx="4430099" cy="624349"/>
            <a:chOff x="6713507" y="3293405"/>
            <a:chExt cx="4430099" cy="624349"/>
          </a:xfrm>
        </p:grpSpPr>
        <p:sp>
          <p:nvSpPr>
            <p:cNvPr id="10" name="Diamond 22"/>
            <p:cNvSpPr/>
            <p:nvPr/>
          </p:nvSpPr>
          <p:spPr>
            <a:xfrm>
              <a:off x="6713507" y="329340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Group 23"/>
            <p:cNvGrpSpPr/>
            <p:nvPr/>
          </p:nvGrpSpPr>
          <p:grpSpPr>
            <a:xfrm>
              <a:off x="7181032" y="3323963"/>
              <a:ext cx="3962574" cy="563232"/>
              <a:chOff x="6444107" y="1469392"/>
              <a:chExt cx="4232109" cy="563232"/>
            </a:xfrm>
          </p:grpSpPr>
          <p:sp>
            <p:nvSpPr>
              <p:cNvPr id="20" name="TextBox 3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1" name="TextBox 3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6713507" y="2414829"/>
            <a:ext cx="4430099" cy="624349"/>
            <a:chOff x="6713507" y="2414829"/>
            <a:chExt cx="4430099" cy="624349"/>
          </a:xfrm>
        </p:grpSpPr>
        <p:sp>
          <p:nvSpPr>
            <p:cNvPr id="12" name="Diamond 24"/>
            <p:cNvSpPr/>
            <p:nvPr/>
          </p:nvSpPr>
          <p:spPr>
            <a:xfrm>
              <a:off x="6713507" y="241482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Group 25"/>
            <p:cNvGrpSpPr/>
            <p:nvPr/>
          </p:nvGrpSpPr>
          <p:grpSpPr>
            <a:xfrm>
              <a:off x="7181032" y="2445387"/>
              <a:ext cx="3962574" cy="563232"/>
              <a:chOff x="6444107" y="1469392"/>
              <a:chExt cx="4232109" cy="563232"/>
            </a:xfrm>
          </p:grpSpPr>
          <p:sp>
            <p:nvSpPr>
              <p:cNvPr id="18" name="TextBox 3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19" name="TextBox 3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713509" y="1536253"/>
            <a:ext cx="4430097" cy="624349"/>
            <a:chOff x="6713509" y="1536253"/>
            <a:chExt cx="4430097" cy="624349"/>
          </a:xfrm>
        </p:grpSpPr>
        <p:sp>
          <p:nvSpPr>
            <p:cNvPr id="14" name="Diamond 26"/>
            <p:cNvSpPr/>
            <p:nvPr/>
          </p:nvSpPr>
          <p:spPr>
            <a:xfrm>
              <a:off x="6713509" y="153625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Group 27"/>
            <p:cNvGrpSpPr/>
            <p:nvPr/>
          </p:nvGrpSpPr>
          <p:grpSpPr>
            <a:xfrm>
              <a:off x="7181032" y="1566811"/>
              <a:ext cx="3962574" cy="563232"/>
              <a:chOff x="6444107" y="1469392"/>
              <a:chExt cx="4232109" cy="563232"/>
            </a:xfrm>
          </p:grpSpPr>
          <p:sp>
            <p:nvSpPr>
              <p:cNvPr id="16" name="TextBox 2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17" name="TextBox 2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4403811" y="1700808"/>
            <a:ext cx="3257317" cy="3257680"/>
            <a:chOff x="3985198" y="1789259"/>
            <a:chExt cx="4204647" cy="4205113"/>
          </a:xfrm>
        </p:grpSpPr>
        <p:sp>
          <p:nvSpPr>
            <p:cNvPr id="17" name="Circle: Hollow 1"/>
            <p:cNvSpPr/>
            <p:nvPr/>
          </p:nvSpPr>
          <p:spPr>
            <a:xfrm>
              <a:off x="4375516" y="2199862"/>
              <a:ext cx="3403723" cy="3403719"/>
            </a:xfrm>
            <a:prstGeom prst="donut">
              <a:avLst>
                <a:gd name="adj" fmla="val 1772"/>
              </a:avLst>
            </a:prstGeom>
            <a:solidFill>
              <a:schemeClr val="bg1">
                <a:lumMod val="6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Title text</a:t>
              </a:r>
              <a:b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Default</a:t>
              </a:r>
            </a:p>
          </p:txBody>
        </p:sp>
        <p:sp>
          <p:nvSpPr>
            <p:cNvPr id="18" name="Oval 16"/>
            <p:cNvSpPr/>
            <p:nvPr/>
          </p:nvSpPr>
          <p:spPr>
            <a:xfrm>
              <a:off x="5669091" y="1789259"/>
              <a:ext cx="816573" cy="816571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9"/>
            <p:cNvSpPr/>
            <p:nvPr/>
          </p:nvSpPr>
          <p:spPr>
            <a:xfrm>
              <a:off x="3985198" y="3493440"/>
              <a:ext cx="816573" cy="816571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22"/>
            <p:cNvSpPr/>
            <p:nvPr/>
          </p:nvSpPr>
          <p:spPr>
            <a:xfrm>
              <a:off x="5669091" y="5177801"/>
              <a:ext cx="816573" cy="816571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25"/>
            <p:cNvSpPr/>
            <p:nvPr/>
          </p:nvSpPr>
          <p:spPr>
            <a:xfrm>
              <a:off x="7373272" y="3493440"/>
              <a:ext cx="816573" cy="816571"/>
            </a:xfrm>
            <a:prstGeom prst="ellipse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17"/>
          <p:cNvGrpSpPr/>
          <p:nvPr>
            <p:custDataLst>
              <p:tags r:id="rId2"/>
            </p:custDataLst>
          </p:nvPr>
        </p:nvGrpSpPr>
        <p:grpSpPr>
          <a:xfrm>
            <a:off x="1467919" y="2941423"/>
            <a:ext cx="2935893" cy="1006991"/>
            <a:chOff x="8328246" y="2276873"/>
            <a:chExt cx="2198694" cy="1006991"/>
          </a:xfrm>
        </p:grpSpPr>
        <p:sp>
          <p:nvSpPr>
            <p:cNvPr id="15" name="TextBox 18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6" name="TextBox 20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Please replace the text content copy your content to this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7661130" y="2941423"/>
            <a:ext cx="2823587" cy="1006991"/>
            <a:chOff x="1197898" y="2503545"/>
            <a:chExt cx="2198693" cy="1006991"/>
          </a:xfrm>
        </p:grpSpPr>
        <p:sp>
          <p:nvSpPr>
            <p:cNvPr id="13" name="TextBox 23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4" name="TextBox 24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Please replace the text content copy your content to this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26"/>
          <p:cNvGrpSpPr/>
          <p:nvPr>
            <p:custDataLst>
              <p:tags r:id="rId4"/>
            </p:custDataLst>
          </p:nvPr>
        </p:nvGrpSpPr>
        <p:grpSpPr>
          <a:xfrm>
            <a:off x="4683938" y="932577"/>
            <a:ext cx="2823587" cy="905391"/>
            <a:chOff x="4685471" y="1120457"/>
            <a:chExt cx="2823587" cy="905391"/>
          </a:xfrm>
        </p:grpSpPr>
        <p:sp>
          <p:nvSpPr>
            <p:cNvPr id="11" name="TextBox 37"/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2" name="TextBox 38"/>
            <p:cNvSpPr txBox="1"/>
            <p:nvPr/>
          </p:nvSpPr>
          <p:spPr>
            <a:xfrm>
              <a:off x="4685471" y="1407082"/>
              <a:ext cx="2823587" cy="618766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Please replace the text content copy your content to this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39"/>
          <p:cNvGrpSpPr/>
          <p:nvPr>
            <p:custDataLst>
              <p:tags r:id="rId5"/>
            </p:custDataLst>
          </p:nvPr>
        </p:nvGrpSpPr>
        <p:grpSpPr>
          <a:xfrm>
            <a:off x="4612818" y="4958488"/>
            <a:ext cx="2823587" cy="1006991"/>
            <a:chOff x="4685471" y="1120457"/>
            <a:chExt cx="2823587" cy="1006991"/>
          </a:xfrm>
        </p:grpSpPr>
        <p:sp>
          <p:nvSpPr>
            <p:cNvPr id="9" name="TextBox 40"/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0" name="TextBox 41"/>
            <p:cNvSpPr txBox="1"/>
            <p:nvPr/>
          </p:nvSpPr>
          <p:spPr>
            <a:xfrm>
              <a:off x="4685471" y="1508682"/>
              <a:ext cx="2823587" cy="618766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Please replace the text content copy your content to this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7816" y="3350550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Three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412582" y="313994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Successful Project Showcase</a:t>
            </a: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in this column, concise description of the content, this is a concept diagram, please modify according to your specific content.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32676" y="1584087"/>
            <a:ext cx="4126300" cy="4077337"/>
            <a:chOff x="4032676" y="1584087"/>
            <a:chExt cx="4126300" cy="4077337"/>
          </a:xfrm>
        </p:grpSpPr>
        <p:sp>
          <p:nvSpPr>
            <p:cNvPr id="4" name="Freeform: Shape 104"/>
            <p:cNvSpPr/>
            <p:nvPr/>
          </p:nvSpPr>
          <p:spPr bwMode="auto">
            <a:xfrm>
              <a:off x="5864361" y="2507720"/>
              <a:ext cx="2294615" cy="1032688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7"/>
            <p:cNvSpPr/>
            <p:nvPr/>
          </p:nvSpPr>
          <p:spPr bwMode="auto">
            <a:xfrm>
              <a:off x="5279024" y="1584087"/>
              <a:ext cx="1119488" cy="2330225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0"/>
            <p:cNvSpPr/>
            <p:nvPr/>
          </p:nvSpPr>
          <p:spPr bwMode="auto">
            <a:xfrm>
              <a:off x="4032676" y="3017386"/>
              <a:ext cx="2143273" cy="1268603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13"/>
            <p:cNvSpPr/>
            <p:nvPr/>
          </p:nvSpPr>
          <p:spPr bwMode="auto">
            <a:xfrm>
              <a:off x="4889540" y="3807482"/>
              <a:ext cx="1593544" cy="1853942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16"/>
            <p:cNvSpPr/>
            <p:nvPr/>
          </p:nvSpPr>
          <p:spPr bwMode="auto">
            <a:xfrm>
              <a:off x="6285004" y="3426900"/>
              <a:ext cx="1497843" cy="204312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5757532" y="3386839"/>
              <a:ext cx="727779" cy="727778"/>
              <a:chOff x="4330700" y="2847975"/>
              <a:chExt cx="519113" cy="519113"/>
            </a:xfrm>
          </p:grpSpPr>
          <p:sp>
            <p:nvSpPr>
              <p:cNvPr id="30" name="Oval 119"/>
              <p:cNvSpPr/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0"/>
              <p:cNvSpPr/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5143242" y="2328146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Enter the title text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4190166" y="3539301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Enter the title text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6546606" y="2820893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Enter the title text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6519216" y="4458989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Enter the title text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4989321" y="4859595"/>
              <a:ext cx="1287532" cy="276999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Enter the title text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" name="千图PPT彼岸天：ID 8661124库_组合 26"/>
          <p:cNvGrpSpPr/>
          <p:nvPr>
            <p:custDataLst>
              <p:tags r:id="rId2"/>
            </p:custDataLst>
          </p:nvPr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Enter the title text</a:t>
              </a: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Please replace the text content copy your content to this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26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Enter the title text</a:t>
              </a:r>
            </a:p>
          </p:txBody>
        </p:sp>
        <p:sp>
          <p:nvSpPr>
            <p:cNvPr id="27" name="TextBox 3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Please replace the text content copy your content to this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24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Enter the title text</a:t>
              </a:r>
            </a:p>
          </p:txBody>
        </p:sp>
        <p:sp>
          <p:nvSpPr>
            <p:cNvPr id="25" name="TextBox 3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Please replace the text content copy your content to this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8" name="千图PPT彼岸天：ID 8661124库_组合 35"/>
          <p:cNvGrpSpPr/>
          <p:nvPr>
            <p:custDataLst>
              <p:tags r:id="rId5"/>
            </p:custDataLst>
          </p:nvPr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22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Enter the title text</a:t>
              </a:r>
            </a:p>
          </p:txBody>
        </p:sp>
        <p:sp>
          <p:nvSpPr>
            <p:cNvPr id="23" name="TextBox 37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Please replace the text content copy your content to this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千图PPT彼岸天：ID 8661124库_组合 38"/>
          <p:cNvGrpSpPr/>
          <p:nvPr>
            <p:custDataLst>
              <p:tags r:id="rId6"/>
            </p:custDataLst>
          </p:nvPr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20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Enter the title text</a:t>
              </a:r>
            </a:p>
          </p:txBody>
        </p:sp>
        <p:sp>
          <p:nvSpPr>
            <p:cNvPr id="21" name="TextBox 40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Please replace the text content copy your content to this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127448" y="1327649"/>
            <a:ext cx="4392486" cy="4202702"/>
            <a:chOff x="3899757" y="1327649"/>
            <a:chExt cx="4392486" cy="4202702"/>
          </a:xfrm>
        </p:grpSpPr>
        <p:sp>
          <p:nvSpPr>
            <p:cNvPr id="26" name="任意多边形: 形状 25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61 w 661"/>
                <a:gd name="T1" fmla="*/ 602 h 818"/>
                <a:gd name="T2" fmla="*/ 600 w 661"/>
                <a:gd name="T3" fmla="*/ 0 h 818"/>
                <a:gd name="T4" fmla="*/ 0 w 661"/>
                <a:gd name="T5" fmla="*/ 818 h 818"/>
                <a:gd name="T6" fmla="*/ 661 w 661"/>
                <a:gd name="T7" fmla="*/ 60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61" y="602"/>
                  </a:moveTo>
                  <a:lnTo>
                    <a:pt x="600" y="0"/>
                  </a:lnTo>
                  <a:lnTo>
                    <a:pt x="0" y="818"/>
                  </a:lnTo>
                  <a:lnTo>
                    <a:pt x="661" y="602"/>
                  </a:lnTo>
                  <a:close/>
                </a:path>
              </a:pathLst>
            </a:custGeom>
            <a:solidFill>
              <a:srgbClr val="CB48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61 w 661"/>
                <a:gd name="T1" fmla="*/ 602 h 818"/>
                <a:gd name="T2" fmla="*/ 600 w 661"/>
                <a:gd name="T3" fmla="*/ 0 h 818"/>
                <a:gd name="T4" fmla="*/ 0 w 661"/>
                <a:gd name="T5" fmla="*/ 818 h 818"/>
                <a:gd name="T6" fmla="*/ 661 w 661"/>
                <a:gd name="T7" fmla="*/ 60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61" y="602"/>
                  </a:moveTo>
                  <a:lnTo>
                    <a:pt x="600" y="0"/>
                  </a:lnTo>
                  <a:lnTo>
                    <a:pt x="0" y="818"/>
                  </a:lnTo>
                  <a:lnTo>
                    <a:pt x="661" y="602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484A5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408 w 958"/>
                <a:gd name="T1" fmla="*/ 561 h 561"/>
                <a:gd name="T2" fmla="*/ 958 w 958"/>
                <a:gd name="T3" fmla="*/ 314 h 561"/>
                <a:gd name="T4" fmla="*/ 0 w 958"/>
                <a:gd name="T5" fmla="*/ 0 h 561"/>
                <a:gd name="T6" fmla="*/ 408 w 958"/>
                <a:gd name="T7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61">
                  <a:moveTo>
                    <a:pt x="408" y="561"/>
                  </a:moveTo>
                  <a:lnTo>
                    <a:pt x="958" y="314"/>
                  </a:lnTo>
                  <a:lnTo>
                    <a:pt x="0" y="0"/>
                  </a:lnTo>
                  <a:lnTo>
                    <a:pt x="408" y="561"/>
                  </a:lnTo>
                  <a:close/>
                </a:path>
              </a:pathLst>
            </a:custGeom>
            <a:solidFill>
              <a:srgbClr val="46494E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408 w 958"/>
                <a:gd name="T1" fmla="*/ 561 h 561"/>
                <a:gd name="T2" fmla="*/ 958 w 958"/>
                <a:gd name="T3" fmla="*/ 314 h 561"/>
                <a:gd name="T4" fmla="*/ 0 w 958"/>
                <a:gd name="T5" fmla="*/ 0 h 561"/>
                <a:gd name="T6" fmla="*/ 408 w 958"/>
                <a:gd name="T7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61">
                  <a:moveTo>
                    <a:pt x="408" y="561"/>
                  </a:moveTo>
                  <a:lnTo>
                    <a:pt x="958" y="314"/>
                  </a:lnTo>
                  <a:lnTo>
                    <a:pt x="0" y="0"/>
                  </a:lnTo>
                  <a:lnTo>
                    <a:pt x="408" y="561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287 w 288"/>
                <a:gd name="T1" fmla="*/ 60 h 392"/>
                <a:gd name="T2" fmla="*/ 0 w 288"/>
                <a:gd name="T3" fmla="*/ 0 h 392"/>
                <a:gd name="T4" fmla="*/ 288 w 288"/>
                <a:gd name="T5" fmla="*/ 392 h 392"/>
                <a:gd name="T6" fmla="*/ 287 w 288"/>
                <a:gd name="T7" fmla="*/ 6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92">
                  <a:moveTo>
                    <a:pt x="287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4" y="198"/>
                    <a:pt x="288" y="392"/>
                  </a:cubicBezTo>
                  <a:cubicBezTo>
                    <a:pt x="287" y="60"/>
                    <a:pt x="287" y="60"/>
                    <a:pt x="287" y="60"/>
                  </a:cubicBezTo>
                </a:path>
              </a:pathLst>
            </a:custGeom>
            <a:solidFill>
              <a:srgbClr val="71A7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5 w 665"/>
                <a:gd name="T3" fmla="*/ 0 h 820"/>
                <a:gd name="T4" fmla="*/ 0 w 665"/>
                <a:gd name="T5" fmla="*/ 602 h 820"/>
                <a:gd name="T6" fmla="*/ 0 w 665"/>
                <a:gd name="T7" fmla="*/ 602 h 820"/>
                <a:gd name="T8" fmla="*/ 665 w 665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5" y="0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665" y="820"/>
                  </a:lnTo>
                  <a:close/>
                </a:path>
              </a:pathLst>
            </a:custGeom>
            <a:solidFill>
              <a:srgbClr val="71A7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5 w 665"/>
                <a:gd name="T3" fmla="*/ 0 h 820"/>
                <a:gd name="T4" fmla="*/ 0 w 665"/>
                <a:gd name="T5" fmla="*/ 602 h 820"/>
                <a:gd name="T6" fmla="*/ 0 w 665"/>
                <a:gd name="T7" fmla="*/ 602 h 820"/>
                <a:gd name="T8" fmla="*/ 665 w 665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5" y="0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665" y="82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65 w 665"/>
                <a:gd name="T3" fmla="*/ 820 h 820"/>
                <a:gd name="T4" fmla="*/ 665 w 665"/>
                <a:gd name="T5" fmla="*/ 820 h 820"/>
                <a:gd name="T6" fmla="*/ 665 w 665"/>
                <a:gd name="T7" fmla="*/ 820 h 820"/>
                <a:gd name="T8" fmla="*/ 65 w 665"/>
                <a:gd name="T9" fmla="*/ 0 h 820"/>
                <a:gd name="T10" fmla="*/ 0 w 665"/>
                <a:gd name="T11" fmla="*/ 602 h 820"/>
                <a:gd name="T12" fmla="*/ 0 w 665"/>
                <a:gd name="T13" fmla="*/ 602 h 820"/>
                <a:gd name="T14" fmla="*/ 661 w 665"/>
                <a:gd name="T15" fmla="*/ 818 h 820"/>
                <a:gd name="T16" fmla="*/ 661 w 665"/>
                <a:gd name="T17" fmla="*/ 820 h 820"/>
                <a:gd name="T18" fmla="*/ 663 w 665"/>
                <a:gd name="T19" fmla="*/ 820 h 820"/>
                <a:gd name="T20" fmla="*/ 229 w 665"/>
                <a:gd name="T21" fmla="*/ 224 h 820"/>
                <a:gd name="T22" fmla="*/ 65 w 665"/>
                <a:gd name="T2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65" y="820"/>
                  </a:lnTo>
                  <a:lnTo>
                    <a:pt x="665" y="820"/>
                  </a:lnTo>
                  <a:lnTo>
                    <a:pt x="665" y="820"/>
                  </a:lnTo>
                  <a:close/>
                  <a:moveTo>
                    <a:pt x="65" y="0"/>
                  </a:moveTo>
                  <a:lnTo>
                    <a:pt x="0" y="602"/>
                  </a:lnTo>
                  <a:lnTo>
                    <a:pt x="0" y="602"/>
                  </a:lnTo>
                  <a:lnTo>
                    <a:pt x="661" y="818"/>
                  </a:lnTo>
                  <a:lnTo>
                    <a:pt x="661" y="820"/>
                  </a:lnTo>
                  <a:lnTo>
                    <a:pt x="663" y="820"/>
                  </a:lnTo>
                  <a:lnTo>
                    <a:pt x="229" y="224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65 w 665"/>
                <a:gd name="T3" fmla="*/ 820 h 820"/>
                <a:gd name="T4" fmla="*/ 665 w 665"/>
                <a:gd name="T5" fmla="*/ 820 h 820"/>
                <a:gd name="T6" fmla="*/ 665 w 665"/>
                <a:gd name="T7" fmla="*/ 820 h 820"/>
                <a:gd name="T8" fmla="*/ 65 w 665"/>
                <a:gd name="T9" fmla="*/ 0 h 820"/>
                <a:gd name="T10" fmla="*/ 0 w 665"/>
                <a:gd name="T11" fmla="*/ 602 h 820"/>
                <a:gd name="T12" fmla="*/ 0 w 665"/>
                <a:gd name="T13" fmla="*/ 602 h 820"/>
                <a:gd name="T14" fmla="*/ 661 w 665"/>
                <a:gd name="T15" fmla="*/ 818 h 820"/>
                <a:gd name="T16" fmla="*/ 661 w 665"/>
                <a:gd name="T17" fmla="*/ 820 h 820"/>
                <a:gd name="T18" fmla="*/ 663 w 665"/>
                <a:gd name="T19" fmla="*/ 820 h 820"/>
                <a:gd name="T20" fmla="*/ 229 w 665"/>
                <a:gd name="T21" fmla="*/ 224 h 820"/>
                <a:gd name="T22" fmla="*/ 65 w 665"/>
                <a:gd name="T2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65" y="820"/>
                  </a:lnTo>
                  <a:lnTo>
                    <a:pt x="665" y="820"/>
                  </a:lnTo>
                  <a:lnTo>
                    <a:pt x="665" y="820"/>
                  </a:lnTo>
                  <a:moveTo>
                    <a:pt x="65" y="0"/>
                  </a:moveTo>
                  <a:lnTo>
                    <a:pt x="0" y="602"/>
                  </a:lnTo>
                  <a:lnTo>
                    <a:pt x="0" y="602"/>
                  </a:lnTo>
                  <a:lnTo>
                    <a:pt x="661" y="818"/>
                  </a:lnTo>
                  <a:lnTo>
                    <a:pt x="661" y="820"/>
                  </a:lnTo>
                  <a:lnTo>
                    <a:pt x="663" y="820"/>
                  </a:lnTo>
                  <a:lnTo>
                    <a:pt x="229" y="224"/>
                  </a:lnTo>
                  <a:lnTo>
                    <a:pt x="65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0 w 590"/>
                <a:gd name="T1" fmla="*/ 125 h 814"/>
                <a:gd name="T2" fmla="*/ 0 w 590"/>
                <a:gd name="T3" fmla="*/ 814 h 814"/>
                <a:gd name="T4" fmla="*/ 590 w 590"/>
                <a:gd name="T5" fmla="*/ 0 h 814"/>
                <a:gd name="T6" fmla="*/ 0 w 590"/>
                <a:gd name="T7" fmla="*/ 12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0" y="125"/>
                  </a:moveTo>
                  <a:lnTo>
                    <a:pt x="0" y="814"/>
                  </a:lnTo>
                  <a:lnTo>
                    <a:pt x="590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CB48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0 w 590"/>
                <a:gd name="T1" fmla="*/ 125 h 814"/>
                <a:gd name="T2" fmla="*/ 0 w 590"/>
                <a:gd name="T3" fmla="*/ 814 h 814"/>
                <a:gd name="T4" fmla="*/ 590 w 590"/>
                <a:gd name="T5" fmla="*/ 0 h 814"/>
                <a:gd name="T6" fmla="*/ 0 w 590"/>
                <a:gd name="T7" fmla="*/ 12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0" y="125"/>
                  </a:moveTo>
                  <a:lnTo>
                    <a:pt x="0" y="814"/>
                  </a:lnTo>
                  <a:lnTo>
                    <a:pt x="590" y="0"/>
                  </a:lnTo>
                  <a:lnTo>
                    <a:pt x="0" y="125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0 w 952"/>
                <a:gd name="T1" fmla="*/ 318 h 554"/>
                <a:gd name="T2" fmla="*/ 538 w 952"/>
                <a:gd name="T3" fmla="*/ 554 h 554"/>
                <a:gd name="T4" fmla="*/ 952 w 952"/>
                <a:gd name="T5" fmla="*/ 0 h 554"/>
                <a:gd name="T6" fmla="*/ 0 w 952"/>
                <a:gd name="T7" fmla="*/ 31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554">
                  <a:moveTo>
                    <a:pt x="0" y="318"/>
                  </a:moveTo>
                  <a:lnTo>
                    <a:pt x="538" y="554"/>
                  </a:lnTo>
                  <a:lnTo>
                    <a:pt x="952" y="0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57729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0 w 952"/>
                <a:gd name="T1" fmla="*/ 318 h 554"/>
                <a:gd name="T2" fmla="*/ 538 w 952"/>
                <a:gd name="T3" fmla="*/ 554 h 554"/>
                <a:gd name="T4" fmla="*/ 952 w 952"/>
                <a:gd name="T5" fmla="*/ 0 h 554"/>
                <a:gd name="T6" fmla="*/ 0 w 952"/>
                <a:gd name="T7" fmla="*/ 31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554">
                  <a:moveTo>
                    <a:pt x="0" y="318"/>
                  </a:moveTo>
                  <a:lnTo>
                    <a:pt x="538" y="554"/>
                  </a:lnTo>
                  <a:lnTo>
                    <a:pt x="952" y="0"/>
                  </a:lnTo>
                  <a:lnTo>
                    <a:pt x="0" y="318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0 w 958"/>
                <a:gd name="T3" fmla="*/ 533 h 533"/>
                <a:gd name="T4" fmla="*/ 958 w 958"/>
                <a:gd name="T5" fmla="*/ 216 h 533"/>
                <a:gd name="T6" fmla="*/ 297 w 958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0" y="533"/>
                  </a:lnTo>
                  <a:lnTo>
                    <a:pt x="958" y="216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57729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0 w 958"/>
                <a:gd name="T3" fmla="*/ 533 h 533"/>
                <a:gd name="T4" fmla="*/ 958 w 958"/>
                <a:gd name="T5" fmla="*/ 216 h 533"/>
                <a:gd name="T6" fmla="*/ 297 w 958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0" y="533"/>
                  </a:lnTo>
                  <a:lnTo>
                    <a:pt x="958" y="216"/>
                  </a:lnTo>
                  <a:lnTo>
                    <a:pt x="297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3899757" y="3079156"/>
              <a:ext cx="1624603" cy="1656615"/>
            </a:xfrm>
            <a:custGeom>
              <a:avLst/>
              <a:gdLst>
                <a:gd name="T0" fmla="*/ 1324 w 1421"/>
                <a:gd name="T1" fmla="*/ 1133 h 1449"/>
                <a:gd name="T2" fmla="*/ 1421 w 1421"/>
                <a:gd name="T3" fmla="*/ 471 h 1449"/>
                <a:gd name="T4" fmla="*/ 954 w 1421"/>
                <a:gd name="T5" fmla="*/ 0 h 1449"/>
                <a:gd name="T6" fmla="*/ 0 w 1421"/>
                <a:gd name="T7" fmla="*/ 315 h 1449"/>
                <a:gd name="T8" fmla="*/ 0 w 1421"/>
                <a:gd name="T9" fmla="*/ 315 h 1449"/>
                <a:gd name="T10" fmla="*/ 0 w 1421"/>
                <a:gd name="T11" fmla="*/ 315 h 1449"/>
                <a:gd name="T12" fmla="*/ 368 w 1421"/>
                <a:gd name="T13" fmla="*/ 1449 h 1449"/>
                <a:gd name="T14" fmla="*/ 1324 w 1421"/>
                <a:gd name="T15" fmla="*/ 113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1" h="1449">
                  <a:moveTo>
                    <a:pt x="1324" y="1133"/>
                  </a:moveTo>
                  <a:lnTo>
                    <a:pt x="1421" y="471"/>
                  </a:lnTo>
                  <a:lnTo>
                    <a:pt x="954" y="0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1324" y="11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3899757" y="3079156"/>
              <a:ext cx="1624603" cy="1656615"/>
            </a:xfrm>
            <a:custGeom>
              <a:avLst/>
              <a:gdLst>
                <a:gd name="T0" fmla="*/ 1324 w 1421"/>
                <a:gd name="T1" fmla="*/ 1133 h 1449"/>
                <a:gd name="T2" fmla="*/ 1421 w 1421"/>
                <a:gd name="T3" fmla="*/ 471 h 1449"/>
                <a:gd name="T4" fmla="*/ 954 w 1421"/>
                <a:gd name="T5" fmla="*/ 0 h 1449"/>
                <a:gd name="T6" fmla="*/ 0 w 1421"/>
                <a:gd name="T7" fmla="*/ 315 h 1449"/>
                <a:gd name="T8" fmla="*/ 0 w 1421"/>
                <a:gd name="T9" fmla="*/ 315 h 1449"/>
                <a:gd name="T10" fmla="*/ 0 w 1421"/>
                <a:gd name="T11" fmla="*/ 315 h 1449"/>
                <a:gd name="T12" fmla="*/ 368 w 1421"/>
                <a:gd name="T13" fmla="*/ 1449 h 1449"/>
                <a:gd name="T14" fmla="*/ 1324 w 1421"/>
                <a:gd name="T15" fmla="*/ 113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1" h="1449">
                  <a:moveTo>
                    <a:pt x="1324" y="1133"/>
                  </a:moveTo>
                  <a:lnTo>
                    <a:pt x="1421" y="471"/>
                  </a:lnTo>
                  <a:lnTo>
                    <a:pt x="954" y="0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1324" y="1133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6665354" y="3079156"/>
              <a:ext cx="1626889" cy="1654328"/>
            </a:xfrm>
            <a:custGeom>
              <a:avLst/>
              <a:gdLst>
                <a:gd name="T0" fmla="*/ 459 w 1423"/>
                <a:gd name="T1" fmla="*/ 0 h 1447"/>
                <a:gd name="T2" fmla="*/ 0 w 1423"/>
                <a:gd name="T3" fmla="*/ 477 h 1447"/>
                <a:gd name="T4" fmla="*/ 99 w 1423"/>
                <a:gd name="T5" fmla="*/ 1133 h 1447"/>
                <a:gd name="T6" fmla="*/ 1055 w 1423"/>
                <a:gd name="T7" fmla="*/ 1447 h 1447"/>
                <a:gd name="T8" fmla="*/ 1057 w 1423"/>
                <a:gd name="T9" fmla="*/ 1447 h 1447"/>
                <a:gd name="T10" fmla="*/ 1423 w 1423"/>
                <a:gd name="T11" fmla="*/ 313 h 1447"/>
                <a:gd name="T12" fmla="*/ 459 w 1423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3" h="1447">
                  <a:moveTo>
                    <a:pt x="459" y="0"/>
                  </a:moveTo>
                  <a:lnTo>
                    <a:pt x="0" y="477"/>
                  </a:lnTo>
                  <a:lnTo>
                    <a:pt x="99" y="1133"/>
                  </a:lnTo>
                  <a:lnTo>
                    <a:pt x="1055" y="1447"/>
                  </a:lnTo>
                  <a:lnTo>
                    <a:pt x="1057" y="1447"/>
                  </a:lnTo>
                  <a:lnTo>
                    <a:pt x="1423" y="313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6665354" y="3079156"/>
              <a:ext cx="1626889" cy="1654328"/>
            </a:xfrm>
            <a:custGeom>
              <a:avLst/>
              <a:gdLst>
                <a:gd name="T0" fmla="*/ 459 w 1423"/>
                <a:gd name="T1" fmla="*/ 0 h 1447"/>
                <a:gd name="T2" fmla="*/ 0 w 1423"/>
                <a:gd name="T3" fmla="*/ 477 h 1447"/>
                <a:gd name="T4" fmla="*/ 99 w 1423"/>
                <a:gd name="T5" fmla="*/ 1133 h 1447"/>
                <a:gd name="T6" fmla="*/ 1055 w 1423"/>
                <a:gd name="T7" fmla="*/ 1447 h 1447"/>
                <a:gd name="T8" fmla="*/ 1057 w 1423"/>
                <a:gd name="T9" fmla="*/ 1447 h 1447"/>
                <a:gd name="T10" fmla="*/ 1423 w 1423"/>
                <a:gd name="T11" fmla="*/ 313 h 1447"/>
                <a:gd name="T12" fmla="*/ 459 w 1423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3" h="1447">
                  <a:moveTo>
                    <a:pt x="459" y="0"/>
                  </a:moveTo>
                  <a:lnTo>
                    <a:pt x="0" y="477"/>
                  </a:lnTo>
                  <a:lnTo>
                    <a:pt x="99" y="1133"/>
                  </a:lnTo>
                  <a:lnTo>
                    <a:pt x="1055" y="1447"/>
                  </a:lnTo>
                  <a:lnTo>
                    <a:pt x="1057" y="1447"/>
                  </a:lnTo>
                  <a:lnTo>
                    <a:pt x="1423" y="313"/>
                  </a:lnTo>
                  <a:lnTo>
                    <a:pt x="459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5413461" y="4054375"/>
              <a:ext cx="1362791" cy="1475976"/>
            </a:xfrm>
            <a:custGeom>
              <a:avLst/>
              <a:gdLst>
                <a:gd name="T0" fmla="*/ 1192 w 1192"/>
                <a:gd name="T1" fmla="*/ 280 h 1291"/>
                <a:gd name="T2" fmla="*/ 1192 w 1192"/>
                <a:gd name="T3" fmla="*/ 280 h 1291"/>
                <a:gd name="T4" fmla="*/ 613 w 1192"/>
                <a:gd name="T5" fmla="*/ 0 h 1291"/>
                <a:gd name="T6" fmla="*/ 0 w 1192"/>
                <a:gd name="T7" fmla="*/ 280 h 1291"/>
                <a:gd name="T8" fmla="*/ 4 w 1192"/>
                <a:gd name="T9" fmla="*/ 1287 h 1291"/>
                <a:gd name="T10" fmla="*/ 2 w 1192"/>
                <a:gd name="T11" fmla="*/ 1285 h 1291"/>
                <a:gd name="T12" fmla="*/ 2 w 1192"/>
                <a:gd name="T13" fmla="*/ 1289 h 1291"/>
                <a:gd name="T14" fmla="*/ 4 w 1192"/>
                <a:gd name="T15" fmla="*/ 1291 h 1291"/>
                <a:gd name="T16" fmla="*/ 1190 w 1192"/>
                <a:gd name="T17" fmla="*/ 1289 h 1291"/>
                <a:gd name="T18" fmla="*/ 1192 w 1192"/>
                <a:gd name="T19" fmla="*/ 1287 h 1291"/>
                <a:gd name="T20" fmla="*/ 1192 w 1192"/>
                <a:gd name="T21" fmla="*/ 28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2" h="1291">
                  <a:moveTo>
                    <a:pt x="1192" y="280"/>
                  </a:moveTo>
                  <a:lnTo>
                    <a:pt x="1192" y="280"/>
                  </a:lnTo>
                  <a:lnTo>
                    <a:pt x="613" y="0"/>
                  </a:lnTo>
                  <a:lnTo>
                    <a:pt x="0" y="280"/>
                  </a:lnTo>
                  <a:lnTo>
                    <a:pt x="4" y="1287"/>
                  </a:lnTo>
                  <a:lnTo>
                    <a:pt x="2" y="1285"/>
                  </a:lnTo>
                  <a:lnTo>
                    <a:pt x="2" y="1289"/>
                  </a:lnTo>
                  <a:lnTo>
                    <a:pt x="4" y="1291"/>
                  </a:lnTo>
                  <a:lnTo>
                    <a:pt x="1190" y="1289"/>
                  </a:lnTo>
                  <a:lnTo>
                    <a:pt x="1192" y="1287"/>
                  </a:lnTo>
                  <a:lnTo>
                    <a:pt x="1192" y="2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5413461" y="4054375"/>
              <a:ext cx="1362791" cy="1475976"/>
            </a:xfrm>
            <a:custGeom>
              <a:avLst/>
              <a:gdLst>
                <a:gd name="T0" fmla="*/ 1192 w 1192"/>
                <a:gd name="T1" fmla="*/ 280 h 1291"/>
                <a:gd name="T2" fmla="*/ 1192 w 1192"/>
                <a:gd name="T3" fmla="*/ 280 h 1291"/>
                <a:gd name="T4" fmla="*/ 613 w 1192"/>
                <a:gd name="T5" fmla="*/ 0 h 1291"/>
                <a:gd name="T6" fmla="*/ 0 w 1192"/>
                <a:gd name="T7" fmla="*/ 280 h 1291"/>
                <a:gd name="T8" fmla="*/ 4 w 1192"/>
                <a:gd name="T9" fmla="*/ 1287 h 1291"/>
                <a:gd name="T10" fmla="*/ 2 w 1192"/>
                <a:gd name="T11" fmla="*/ 1285 h 1291"/>
                <a:gd name="T12" fmla="*/ 2 w 1192"/>
                <a:gd name="T13" fmla="*/ 1289 h 1291"/>
                <a:gd name="T14" fmla="*/ 4 w 1192"/>
                <a:gd name="T15" fmla="*/ 1291 h 1291"/>
                <a:gd name="T16" fmla="*/ 1190 w 1192"/>
                <a:gd name="T17" fmla="*/ 1289 h 1291"/>
                <a:gd name="T18" fmla="*/ 1192 w 1192"/>
                <a:gd name="T19" fmla="*/ 1287 h 1291"/>
                <a:gd name="T20" fmla="*/ 1192 w 1192"/>
                <a:gd name="T21" fmla="*/ 28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2" h="1291">
                  <a:moveTo>
                    <a:pt x="1192" y="280"/>
                  </a:moveTo>
                  <a:lnTo>
                    <a:pt x="1192" y="280"/>
                  </a:lnTo>
                  <a:lnTo>
                    <a:pt x="613" y="0"/>
                  </a:lnTo>
                  <a:lnTo>
                    <a:pt x="0" y="280"/>
                  </a:lnTo>
                  <a:lnTo>
                    <a:pt x="4" y="1287"/>
                  </a:lnTo>
                  <a:lnTo>
                    <a:pt x="2" y="1285"/>
                  </a:lnTo>
                  <a:lnTo>
                    <a:pt x="2" y="1289"/>
                  </a:lnTo>
                  <a:lnTo>
                    <a:pt x="4" y="1291"/>
                  </a:lnTo>
                  <a:lnTo>
                    <a:pt x="1190" y="1289"/>
                  </a:lnTo>
                  <a:lnTo>
                    <a:pt x="1192" y="1287"/>
                  </a:lnTo>
                  <a:lnTo>
                    <a:pt x="1192" y="28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4315911" y="1329936"/>
              <a:ext cx="1781232" cy="1749220"/>
            </a:xfrm>
            <a:custGeom>
              <a:avLst/>
              <a:gdLst>
                <a:gd name="T0" fmla="*/ 462 w 750"/>
                <a:gd name="T1" fmla="*/ 1 h 737"/>
                <a:gd name="T2" fmla="*/ 462 w 750"/>
                <a:gd name="T3" fmla="*/ 0 h 737"/>
                <a:gd name="T4" fmla="*/ 0 w 750"/>
                <a:gd name="T5" fmla="*/ 342 h 737"/>
                <a:gd name="T6" fmla="*/ 287 w 750"/>
                <a:gd name="T7" fmla="*/ 737 h 737"/>
                <a:gd name="T8" fmla="*/ 613 w 750"/>
                <a:gd name="T9" fmla="*/ 680 h 737"/>
                <a:gd name="T10" fmla="*/ 750 w 750"/>
                <a:gd name="T11" fmla="*/ 393 h 737"/>
                <a:gd name="T12" fmla="*/ 462 w 750"/>
                <a:gd name="T13" fmla="*/ 1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737">
                  <a:moveTo>
                    <a:pt x="462" y="1"/>
                  </a:moveTo>
                  <a:cubicBezTo>
                    <a:pt x="462" y="0"/>
                    <a:pt x="462" y="0"/>
                    <a:pt x="462" y="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7" y="737"/>
                    <a:pt x="287" y="737"/>
                    <a:pt x="287" y="737"/>
                  </a:cubicBezTo>
                  <a:cubicBezTo>
                    <a:pt x="613" y="680"/>
                    <a:pt x="613" y="680"/>
                    <a:pt x="613" y="680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750" y="393"/>
                    <a:pt x="474" y="16"/>
                    <a:pt x="462" y="1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6097143" y="1327649"/>
              <a:ext cx="1778945" cy="1751507"/>
            </a:xfrm>
            <a:custGeom>
              <a:avLst/>
              <a:gdLst>
                <a:gd name="T0" fmla="*/ 749 w 749"/>
                <a:gd name="T1" fmla="*/ 343 h 738"/>
                <a:gd name="T2" fmla="*/ 287 w 749"/>
                <a:gd name="T3" fmla="*/ 0 h 738"/>
                <a:gd name="T4" fmla="*/ 284 w 749"/>
                <a:gd name="T5" fmla="*/ 2 h 738"/>
                <a:gd name="T6" fmla="*/ 0 w 749"/>
                <a:gd name="T7" fmla="*/ 395 h 738"/>
                <a:gd name="T8" fmla="*/ 144 w 749"/>
                <a:gd name="T9" fmla="*/ 680 h 738"/>
                <a:gd name="T10" fmla="*/ 460 w 749"/>
                <a:gd name="T11" fmla="*/ 738 h 738"/>
                <a:gd name="T12" fmla="*/ 460 w 749"/>
                <a:gd name="T13" fmla="*/ 738 h 738"/>
                <a:gd name="T14" fmla="*/ 460 w 749"/>
                <a:gd name="T15" fmla="*/ 738 h 738"/>
                <a:gd name="T16" fmla="*/ 460 w 749"/>
                <a:gd name="T17" fmla="*/ 738 h 738"/>
                <a:gd name="T18" fmla="*/ 460 w 749"/>
                <a:gd name="T19" fmla="*/ 738 h 738"/>
                <a:gd name="T20" fmla="*/ 460 w 749"/>
                <a:gd name="T21" fmla="*/ 738 h 738"/>
                <a:gd name="T22" fmla="*/ 749 w 749"/>
                <a:gd name="T23" fmla="*/ 344 h 738"/>
                <a:gd name="T24" fmla="*/ 749 w 749"/>
                <a:gd name="T25" fmla="*/ 343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9" h="738">
                  <a:moveTo>
                    <a:pt x="749" y="343"/>
                  </a:moveTo>
                  <a:cubicBezTo>
                    <a:pt x="287" y="0"/>
                    <a:pt x="287" y="0"/>
                    <a:pt x="287" y="0"/>
                  </a:cubicBezTo>
                  <a:cubicBezTo>
                    <a:pt x="286" y="1"/>
                    <a:pt x="285" y="1"/>
                    <a:pt x="284" y="2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44" y="680"/>
                    <a:pt x="144" y="680"/>
                    <a:pt x="144" y="680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749" y="344"/>
                    <a:pt x="749" y="344"/>
                    <a:pt x="749" y="344"/>
                  </a:cubicBezTo>
                  <a:cubicBezTo>
                    <a:pt x="749" y="343"/>
                    <a:pt x="749" y="343"/>
                    <a:pt x="749" y="34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1007 h 1007"/>
                <a:gd name="T2" fmla="*/ 0 w 408"/>
                <a:gd name="T3" fmla="*/ 1007 h 1007"/>
                <a:gd name="T4" fmla="*/ 408 w 408"/>
                <a:gd name="T5" fmla="*/ 561 h 1007"/>
                <a:gd name="T6" fmla="*/ 0 w 408"/>
                <a:gd name="T7" fmla="*/ 0 h 1007"/>
                <a:gd name="T8" fmla="*/ 0 w 408"/>
                <a:gd name="T9" fmla="*/ 1007 h 1007"/>
                <a:gd name="T10" fmla="*/ 0 w 408"/>
                <a:gd name="T11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1007"/>
                  </a:move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lnTo>
                    <a:pt x="0" y="1007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1007 h 1007"/>
                <a:gd name="T2" fmla="*/ 0 w 408"/>
                <a:gd name="T3" fmla="*/ 1007 h 1007"/>
                <a:gd name="T4" fmla="*/ 408 w 408"/>
                <a:gd name="T5" fmla="*/ 561 h 1007"/>
                <a:gd name="T6" fmla="*/ 0 w 408"/>
                <a:gd name="T7" fmla="*/ 0 h 1007"/>
                <a:gd name="T8" fmla="*/ 0 w 408"/>
                <a:gd name="T9" fmla="*/ 1007 h 1007"/>
                <a:gd name="T10" fmla="*/ 0 w 408"/>
                <a:gd name="T11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1007"/>
                  </a:move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lnTo>
                    <a:pt x="0" y="1007"/>
                  </a:lnTo>
                  <a:lnTo>
                    <a:pt x="0" y="1007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4940143" y="4372207"/>
              <a:ext cx="477891" cy="1153571"/>
            </a:xfrm>
            <a:custGeom>
              <a:avLst/>
              <a:gdLst>
                <a:gd name="T0" fmla="*/ 414 w 418"/>
                <a:gd name="T1" fmla="*/ 0 h 1009"/>
                <a:gd name="T2" fmla="*/ 0 w 418"/>
                <a:gd name="T3" fmla="*/ 554 h 1009"/>
                <a:gd name="T4" fmla="*/ 418 w 418"/>
                <a:gd name="T5" fmla="*/ 1009 h 1009"/>
                <a:gd name="T6" fmla="*/ 414 w 418"/>
                <a:gd name="T7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009">
                  <a:moveTo>
                    <a:pt x="414" y="0"/>
                  </a:moveTo>
                  <a:lnTo>
                    <a:pt x="0" y="554"/>
                  </a:lnTo>
                  <a:lnTo>
                    <a:pt x="418" y="1009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4940143" y="4372207"/>
              <a:ext cx="477891" cy="1153571"/>
            </a:xfrm>
            <a:custGeom>
              <a:avLst/>
              <a:gdLst>
                <a:gd name="T0" fmla="*/ 414 w 418"/>
                <a:gd name="T1" fmla="*/ 0 h 1009"/>
                <a:gd name="T2" fmla="*/ 0 w 418"/>
                <a:gd name="T3" fmla="*/ 554 h 1009"/>
                <a:gd name="T4" fmla="*/ 418 w 418"/>
                <a:gd name="T5" fmla="*/ 1009 h 1009"/>
                <a:gd name="T6" fmla="*/ 414 w 418"/>
                <a:gd name="T7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009">
                  <a:moveTo>
                    <a:pt x="414" y="0"/>
                  </a:moveTo>
                  <a:lnTo>
                    <a:pt x="0" y="554"/>
                  </a:lnTo>
                  <a:lnTo>
                    <a:pt x="418" y="1009"/>
                  </a:lnTo>
                  <a:lnTo>
                    <a:pt x="41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00 w 661"/>
                <a:gd name="T1" fmla="*/ 0 h 818"/>
                <a:gd name="T2" fmla="*/ 0 w 661"/>
                <a:gd name="T3" fmla="*/ 818 h 818"/>
                <a:gd name="T4" fmla="*/ 661 w 661"/>
                <a:gd name="T5" fmla="*/ 602 h 818"/>
                <a:gd name="T6" fmla="*/ 600 w 661"/>
                <a:gd name="T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00" y="0"/>
                  </a:moveTo>
                  <a:lnTo>
                    <a:pt x="0" y="818"/>
                  </a:lnTo>
                  <a:lnTo>
                    <a:pt x="661" y="602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00 w 661"/>
                <a:gd name="T1" fmla="*/ 0 h 818"/>
                <a:gd name="T2" fmla="*/ 0 w 661"/>
                <a:gd name="T3" fmla="*/ 818 h 818"/>
                <a:gd name="T4" fmla="*/ 661 w 661"/>
                <a:gd name="T5" fmla="*/ 602 h 818"/>
                <a:gd name="T6" fmla="*/ 600 w 661"/>
                <a:gd name="T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00" y="0"/>
                  </a:moveTo>
                  <a:lnTo>
                    <a:pt x="0" y="818"/>
                  </a:lnTo>
                  <a:lnTo>
                    <a:pt x="661" y="602"/>
                  </a:lnTo>
                  <a:lnTo>
                    <a:pt x="60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0 w 958"/>
                <a:gd name="T1" fmla="*/ 0 h 561"/>
                <a:gd name="T2" fmla="*/ 408 w 958"/>
                <a:gd name="T3" fmla="*/ 561 h 561"/>
                <a:gd name="T4" fmla="*/ 958 w 958"/>
                <a:gd name="T5" fmla="*/ 314 h 561"/>
                <a:gd name="T6" fmla="*/ 2 w 958"/>
                <a:gd name="T7" fmla="*/ 0 h 561"/>
                <a:gd name="T8" fmla="*/ 2 w 958"/>
                <a:gd name="T9" fmla="*/ 0 h 561"/>
                <a:gd name="T10" fmla="*/ 0 w 958"/>
                <a:gd name="T1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561">
                  <a:moveTo>
                    <a:pt x="0" y="0"/>
                  </a:moveTo>
                  <a:lnTo>
                    <a:pt x="408" y="561"/>
                  </a:lnTo>
                  <a:lnTo>
                    <a:pt x="958" y="3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0 w 958"/>
                <a:gd name="T1" fmla="*/ 0 h 561"/>
                <a:gd name="T2" fmla="*/ 408 w 958"/>
                <a:gd name="T3" fmla="*/ 561 h 561"/>
                <a:gd name="T4" fmla="*/ 958 w 958"/>
                <a:gd name="T5" fmla="*/ 314 h 561"/>
                <a:gd name="T6" fmla="*/ 2 w 958"/>
                <a:gd name="T7" fmla="*/ 0 h 561"/>
                <a:gd name="T8" fmla="*/ 2 w 958"/>
                <a:gd name="T9" fmla="*/ 0 h 561"/>
                <a:gd name="T10" fmla="*/ 0 w 958"/>
                <a:gd name="T1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561">
                  <a:moveTo>
                    <a:pt x="0" y="0"/>
                  </a:moveTo>
                  <a:lnTo>
                    <a:pt x="408" y="561"/>
                  </a:lnTo>
                  <a:lnTo>
                    <a:pt x="958" y="3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0 w 956"/>
                <a:gd name="T5" fmla="*/ 0 h 314"/>
                <a:gd name="T6" fmla="*/ 956 w 956"/>
                <a:gd name="T7" fmla="*/ 314 h 314"/>
                <a:gd name="T8" fmla="*/ 0 w 956"/>
                <a:gd name="T9" fmla="*/ 0 h 314"/>
                <a:gd name="T10" fmla="*/ 0 w 956"/>
                <a:gd name="T11" fmla="*/ 0 h 314"/>
                <a:gd name="T12" fmla="*/ 0 w 9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B4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0 w 956"/>
                <a:gd name="T5" fmla="*/ 0 h 314"/>
                <a:gd name="T6" fmla="*/ 956 w 956"/>
                <a:gd name="T7" fmla="*/ 314 h 314"/>
                <a:gd name="T8" fmla="*/ 0 w 956"/>
                <a:gd name="T9" fmla="*/ 0 h 314"/>
                <a:gd name="T10" fmla="*/ 0 w 956"/>
                <a:gd name="T11" fmla="*/ 0 h 314"/>
                <a:gd name="T12" fmla="*/ 0 w 9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0 w 288"/>
                <a:gd name="T1" fmla="*/ 0 h 392"/>
                <a:gd name="T2" fmla="*/ 288 w 288"/>
                <a:gd name="T3" fmla="*/ 392 h 392"/>
                <a:gd name="T4" fmla="*/ 288 w 288"/>
                <a:gd name="T5" fmla="*/ 392 h 392"/>
                <a:gd name="T6" fmla="*/ 288 w 288"/>
                <a:gd name="T7" fmla="*/ 392 h 392"/>
                <a:gd name="T8" fmla="*/ 287 w 288"/>
                <a:gd name="T9" fmla="*/ 60 h 392"/>
                <a:gd name="T10" fmla="*/ 0 w 288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392">
                  <a:moveTo>
                    <a:pt x="0" y="0"/>
                  </a:moveTo>
                  <a:cubicBezTo>
                    <a:pt x="12" y="15"/>
                    <a:pt x="287" y="392"/>
                    <a:pt x="288" y="39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87" y="60"/>
                    <a:pt x="287" y="60"/>
                    <a:pt x="287" y="6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590 w 590"/>
                <a:gd name="T1" fmla="*/ 0 h 814"/>
                <a:gd name="T2" fmla="*/ 0 w 590"/>
                <a:gd name="T3" fmla="*/ 125 h 814"/>
                <a:gd name="T4" fmla="*/ 0 w 590"/>
                <a:gd name="T5" fmla="*/ 814 h 814"/>
                <a:gd name="T6" fmla="*/ 590 w 590"/>
                <a:gd name="T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590" y="0"/>
                  </a:moveTo>
                  <a:lnTo>
                    <a:pt x="0" y="125"/>
                  </a:lnTo>
                  <a:lnTo>
                    <a:pt x="0" y="814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64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590 w 590"/>
                <a:gd name="T1" fmla="*/ 0 h 814"/>
                <a:gd name="T2" fmla="*/ 0 w 590"/>
                <a:gd name="T3" fmla="*/ 125 h 814"/>
                <a:gd name="T4" fmla="*/ 0 w 590"/>
                <a:gd name="T5" fmla="*/ 814 h 814"/>
                <a:gd name="T6" fmla="*/ 590 w 590"/>
                <a:gd name="T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590" y="0"/>
                  </a:moveTo>
                  <a:lnTo>
                    <a:pt x="0" y="125"/>
                  </a:lnTo>
                  <a:lnTo>
                    <a:pt x="0" y="814"/>
                  </a:lnTo>
                  <a:lnTo>
                    <a:pt x="59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65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952 w 952"/>
                <a:gd name="T1" fmla="*/ 2 h 554"/>
                <a:gd name="T2" fmla="*/ 952 w 952"/>
                <a:gd name="T3" fmla="*/ 2 h 554"/>
                <a:gd name="T4" fmla="*/ 0 w 952"/>
                <a:gd name="T5" fmla="*/ 318 h 554"/>
                <a:gd name="T6" fmla="*/ 538 w 952"/>
                <a:gd name="T7" fmla="*/ 554 h 554"/>
                <a:gd name="T8" fmla="*/ 952 w 952"/>
                <a:gd name="T9" fmla="*/ 2 h 554"/>
                <a:gd name="T10" fmla="*/ 952 w 952"/>
                <a:gd name="T11" fmla="*/ 2 h 554"/>
                <a:gd name="T12" fmla="*/ 952 w 952"/>
                <a:gd name="T13" fmla="*/ 0 h 554"/>
                <a:gd name="T14" fmla="*/ 952 w 952"/>
                <a:gd name="T15" fmla="*/ 2 h 554"/>
                <a:gd name="T16" fmla="*/ 952 w 952"/>
                <a:gd name="T17" fmla="*/ 2 h 554"/>
                <a:gd name="T18" fmla="*/ 952 w 952"/>
                <a:gd name="T19" fmla="*/ 2 h 554"/>
                <a:gd name="T20" fmla="*/ 952 w 952"/>
                <a:gd name="T2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2" h="554">
                  <a:moveTo>
                    <a:pt x="952" y="2"/>
                  </a:moveTo>
                  <a:lnTo>
                    <a:pt x="952" y="2"/>
                  </a:lnTo>
                  <a:lnTo>
                    <a:pt x="0" y="318"/>
                  </a:lnTo>
                  <a:lnTo>
                    <a:pt x="538" y="554"/>
                  </a:lnTo>
                  <a:lnTo>
                    <a:pt x="952" y="2"/>
                  </a:lnTo>
                  <a:lnTo>
                    <a:pt x="952" y="2"/>
                  </a:lnTo>
                  <a:close/>
                  <a:moveTo>
                    <a:pt x="952" y="0"/>
                  </a:moveTo>
                  <a:lnTo>
                    <a:pt x="952" y="2"/>
                  </a:lnTo>
                  <a:lnTo>
                    <a:pt x="952" y="2"/>
                  </a:lnTo>
                  <a:lnTo>
                    <a:pt x="952" y="2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66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952 w 952"/>
                <a:gd name="T1" fmla="*/ 2 h 554"/>
                <a:gd name="T2" fmla="*/ 952 w 952"/>
                <a:gd name="T3" fmla="*/ 2 h 554"/>
                <a:gd name="T4" fmla="*/ 0 w 952"/>
                <a:gd name="T5" fmla="*/ 318 h 554"/>
                <a:gd name="T6" fmla="*/ 538 w 952"/>
                <a:gd name="T7" fmla="*/ 554 h 554"/>
                <a:gd name="T8" fmla="*/ 952 w 952"/>
                <a:gd name="T9" fmla="*/ 2 h 554"/>
                <a:gd name="T10" fmla="*/ 952 w 952"/>
                <a:gd name="T11" fmla="*/ 2 h 554"/>
                <a:gd name="T12" fmla="*/ 952 w 952"/>
                <a:gd name="T13" fmla="*/ 0 h 554"/>
                <a:gd name="T14" fmla="*/ 952 w 952"/>
                <a:gd name="T15" fmla="*/ 2 h 554"/>
                <a:gd name="T16" fmla="*/ 952 w 952"/>
                <a:gd name="T17" fmla="*/ 2 h 554"/>
                <a:gd name="T18" fmla="*/ 952 w 952"/>
                <a:gd name="T19" fmla="*/ 2 h 554"/>
                <a:gd name="T20" fmla="*/ 952 w 952"/>
                <a:gd name="T2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2" h="554">
                  <a:moveTo>
                    <a:pt x="952" y="2"/>
                  </a:moveTo>
                  <a:lnTo>
                    <a:pt x="952" y="2"/>
                  </a:lnTo>
                  <a:lnTo>
                    <a:pt x="0" y="318"/>
                  </a:lnTo>
                  <a:lnTo>
                    <a:pt x="538" y="554"/>
                  </a:lnTo>
                  <a:lnTo>
                    <a:pt x="952" y="2"/>
                  </a:lnTo>
                  <a:lnTo>
                    <a:pt x="952" y="2"/>
                  </a:lnTo>
                  <a:moveTo>
                    <a:pt x="952" y="0"/>
                  </a:moveTo>
                  <a:lnTo>
                    <a:pt x="952" y="2"/>
                  </a:lnTo>
                  <a:lnTo>
                    <a:pt x="952" y="2"/>
                  </a:lnTo>
                  <a:lnTo>
                    <a:pt x="952" y="2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67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952 w 952"/>
                <a:gd name="T3" fmla="*/ 0 h 316"/>
                <a:gd name="T4" fmla="*/ 952 w 952"/>
                <a:gd name="T5" fmla="*/ 0 h 316"/>
                <a:gd name="T6" fmla="*/ 0 w 952"/>
                <a:gd name="T7" fmla="*/ 316 h 316"/>
                <a:gd name="T8" fmla="*/ 0 w 952"/>
                <a:gd name="T9" fmla="*/ 316 h 316"/>
                <a:gd name="T10" fmla="*/ 952 w 952"/>
                <a:gd name="T11" fmla="*/ 0 h 316"/>
                <a:gd name="T12" fmla="*/ 952 w 952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952" y="0"/>
                  </a:lnTo>
                  <a:lnTo>
                    <a:pt x="952" y="0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C648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68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952 w 952"/>
                <a:gd name="T3" fmla="*/ 0 h 316"/>
                <a:gd name="T4" fmla="*/ 952 w 952"/>
                <a:gd name="T5" fmla="*/ 0 h 316"/>
                <a:gd name="T6" fmla="*/ 0 w 952"/>
                <a:gd name="T7" fmla="*/ 316 h 316"/>
                <a:gd name="T8" fmla="*/ 0 w 952"/>
                <a:gd name="T9" fmla="*/ 316 h 316"/>
                <a:gd name="T10" fmla="*/ 952 w 952"/>
                <a:gd name="T11" fmla="*/ 0 h 316"/>
                <a:gd name="T12" fmla="*/ 952 w 952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952" y="0"/>
                  </a:lnTo>
                  <a:lnTo>
                    <a:pt x="952" y="0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9D9D9D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: 形状 70"/>
            <p:cNvSpPr/>
            <p:nvPr/>
          </p:nvSpPr>
          <p:spPr bwMode="auto">
            <a:xfrm>
              <a:off x="5413461" y="43744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: 形状 71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297 w 958"/>
                <a:gd name="T3" fmla="*/ 0 h 533"/>
                <a:gd name="T4" fmla="*/ 0 w 958"/>
                <a:gd name="T5" fmla="*/ 533 h 533"/>
                <a:gd name="T6" fmla="*/ 73 w 958"/>
                <a:gd name="T7" fmla="*/ 509 h 533"/>
                <a:gd name="T8" fmla="*/ 954 w 958"/>
                <a:gd name="T9" fmla="*/ 218 h 533"/>
                <a:gd name="T10" fmla="*/ 954 w 958"/>
                <a:gd name="T11" fmla="*/ 218 h 533"/>
                <a:gd name="T12" fmla="*/ 958 w 958"/>
                <a:gd name="T13" fmla="*/ 216 h 533"/>
                <a:gd name="T14" fmla="*/ 297 w 958"/>
                <a:gd name="T1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297" y="0"/>
                  </a:lnTo>
                  <a:lnTo>
                    <a:pt x="0" y="533"/>
                  </a:lnTo>
                  <a:lnTo>
                    <a:pt x="73" y="509"/>
                  </a:lnTo>
                  <a:lnTo>
                    <a:pt x="954" y="218"/>
                  </a:lnTo>
                  <a:lnTo>
                    <a:pt x="954" y="218"/>
                  </a:lnTo>
                  <a:lnTo>
                    <a:pt x="958" y="216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: 形状 72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297 w 958"/>
                <a:gd name="T3" fmla="*/ 0 h 533"/>
                <a:gd name="T4" fmla="*/ 0 w 958"/>
                <a:gd name="T5" fmla="*/ 533 h 533"/>
                <a:gd name="T6" fmla="*/ 73 w 958"/>
                <a:gd name="T7" fmla="*/ 509 h 533"/>
                <a:gd name="T8" fmla="*/ 954 w 958"/>
                <a:gd name="T9" fmla="*/ 218 h 533"/>
                <a:gd name="T10" fmla="*/ 954 w 958"/>
                <a:gd name="T11" fmla="*/ 218 h 533"/>
                <a:gd name="T12" fmla="*/ 958 w 958"/>
                <a:gd name="T13" fmla="*/ 216 h 533"/>
                <a:gd name="T14" fmla="*/ 297 w 958"/>
                <a:gd name="T1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297" y="0"/>
                  </a:lnTo>
                  <a:lnTo>
                    <a:pt x="0" y="533"/>
                  </a:lnTo>
                  <a:lnTo>
                    <a:pt x="73" y="509"/>
                  </a:lnTo>
                  <a:lnTo>
                    <a:pt x="954" y="218"/>
                  </a:lnTo>
                  <a:lnTo>
                    <a:pt x="954" y="218"/>
                  </a:lnTo>
                  <a:lnTo>
                    <a:pt x="958" y="216"/>
                  </a:lnTo>
                  <a:lnTo>
                    <a:pt x="297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4990447" y="3079156"/>
              <a:ext cx="1144" cy="1144"/>
            </a:xfrm>
            <a:prstGeom prst="rect">
              <a:avLst/>
            </a:prstGeom>
            <a:solidFill>
              <a:srgbClr val="465B76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74"/>
            <p:cNvSpPr/>
            <p:nvPr/>
          </p:nvSpPr>
          <p:spPr bwMode="auto">
            <a:xfrm>
              <a:off x="4990447" y="30791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75"/>
            <p:cNvSpPr/>
            <p:nvPr/>
          </p:nvSpPr>
          <p:spPr bwMode="auto">
            <a:xfrm>
              <a:off x="3899757" y="3079156"/>
              <a:ext cx="1513704" cy="1656615"/>
            </a:xfrm>
            <a:custGeom>
              <a:avLst/>
              <a:gdLst>
                <a:gd name="T0" fmla="*/ 954 w 1324"/>
                <a:gd name="T1" fmla="*/ 0 h 1449"/>
                <a:gd name="T2" fmla="*/ 73 w 1324"/>
                <a:gd name="T3" fmla="*/ 291 h 1449"/>
                <a:gd name="T4" fmla="*/ 0 w 1324"/>
                <a:gd name="T5" fmla="*/ 315 h 1449"/>
                <a:gd name="T6" fmla="*/ 0 w 1324"/>
                <a:gd name="T7" fmla="*/ 315 h 1449"/>
                <a:gd name="T8" fmla="*/ 0 w 1324"/>
                <a:gd name="T9" fmla="*/ 315 h 1449"/>
                <a:gd name="T10" fmla="*/ 368 w 1324"/>
                <a:gd name="T11" fmla="*/ 1449 h 1449"/>
                <a:gd name="T12" fmla="*/ 372 w 1324"/>
                <a:gd name="T13" fmla="*/ 1449 h 1449"/>
                <a:gd name="T14" fmla="*/ 372 w 1324"/>
                <a:gd name="T15" fmla="*/ 1449 h 1449"/>
                <a:gd name="T16" fmla="*/ 1324 w 1324"/>
                <a:gd name="T17" fmla="*/ 1133 h 1449"/>
                <a:gd name="T18" fmla="*/ 954 w 1324"/>
                <a:gd name="T1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4" h="1449">
                  <a:moveTo>
                    <a:pt x="954" y="0"/>
                  </a:moveTo>
                  <a:lnTo>
                    <a:pt x="73" y="29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372" y="1449"/>
                  </a:lnTo>
                  <a:lnTo>
                    <a:pt x="372" y="1449"/>
                  </a:lnTo>
                  <a:lnTo>
                    <a:pt x="1324" y="1133"/>
                  </a:lnTo>
                  <a:lnTo>
                    <a:pt x="95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7" name="任意多边形: 形状 76"/>
            <p:cNvSpPr/>
            <p:nvPr/>
          </p:nvSpPr>
          <p:spPr bwMode="auto">
            <a:xfrm>
              <a:off x="3899757" y="3079156"/>
              <a:ext cx="1513704" cy="1656615"/>
            </a:xfrm>
            <a:custGeom>
              <a:avLst/>
              <a:gdLst>
                <a:gd name="T0" fmla="*/ 954 w 1324"/>
                <a:gd name="T1" fmla="*/ 0 h 1449"/>
                <a:gd name="T2" fmla="*/ 73 w 1324"/>
                <a:gd name="T3" fmla="*/ 291 h 1449"/>
                <a:gd name="T4" fmla="*/ 0 w 1324"/>
                <a:gd name="T5" fmla="*/ 315 h 1449"/>
                <a:gd name="T6" fmla="*/ 0 w 1324"/>
                <a:gd name="T7" fmla="*/ 315 h 1449"/>
                <a:gd name="T8" fmla="*/ 0 w 1324"/>
                <a:gd name="T9" fmla="*/ 315 h 1449"/>
                <a:gd name="T10" fmla="*/ 368 w 1324"/>
                <a:gd name="T11" fmla="*/ 1449 h 1449"/>
                <a:gd name="T12" fmla="*/ 372 w 1324"/>
                <a:gd name="T13" fmla="*/ 1449 h 1449"/>
                <a:gd name="T14" fmla="*/ 372 w 1324"/>
                <a:gd name="T15" fmla="*/ 1449 h 1449"/>
                <a:gd name="T16" fmla="*/ 1324 w 1324"/>
                <a:gd name="T17" fmla="*/ 1133 h 1449"/>
                <a:gd name="T18" fmla="*/ 954 w 1324"/>
                <a:gd name="T1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4" h="1449">
                  <a:moveTo>
                    <a:pt x="954" y="0"/>
                  </a:moveTo>
                  <a:lnTo>
                    <a:pt x="73" y="29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372" y="1449"/>
                  </a:lnTo>
                  <a:lnTo>
                    <a:pt x="372" y="1449"/>
                  </a:lnTo>
                  <a:lnTo>
                    <a:pt x="1324" y="1133"/>
                  </a:lnTo>
                  <a:lnTo>
                    <a:pt x="95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77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0 w 952"/>
                <a:gd name="T3" fmla="*/ 316 h 316"/>
                <a:gd name="T4" fmla="*/ 952 w 952"/>
                <a:gd name="T5" fmla="*/ 0 h 316"/>
                <a:gd name="T6" fmla="*/ 952 w 952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65C78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78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0 w 952"/>
                <a:gd name="T3" fmla="*/ 316 h 316"/>
                <a:gd name="T4" fmla="*/ 952 w 952"/>
                <a:gd name="T5" fmla="*/ 0 h 316"/>
                <a:gd name="T6" fmla="*/ 952 w 952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: 形状 79"/>
            <p:cNvSpPr/>
            <p:nvPr/>
          </p:nvSpPr>
          <p:spPr bwMode="auto">
            <a:xfrm>
              <a:off x="3983217" y="3079156"/>
              <a:ext cx="1007231" cy="332695"/>
            </a:xfrm>
            <a:custGeom>
              <a:avLst/>
              <a:gdLst>
                <a:gd name="T0" fmla="*/ 881 w 881"/>
                <a:gd name="T1" fmla="*/ 0 h 291"/>
                <a:gd name="T2" fmla="*/ 0 w 881"/>
                <a:gd name="T3" fmla="*/ 291 h 291"/>
                <a:gd name="T4" fmla="*/ 881 w 881"/>
                <a:gd name="T5" fmla="*/ 0 h 291"/>
                <a:gd name="T6" fmla="*/ 881 w 881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1" h="291">
                  <a:moveTo>
                    <a:pt x="881" y="0"/>
                  </a:moveTo>
                  <a:lnTo>
                    <a:pt x="0" y="291"/>
                  </a:lnTo>
                  <a:lnTo>
                    <a:pt x="881" y="0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41546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: 形状 80"/>
            <p:cNvSpPr/>
            <p:nvPr/>
          </p:nvSpPr>
          <p:spPr bwMode="auto">
            <a:xfrm>
              <a:off x="3983217" y="3079156"/>
              <a:ext cx="1007231" cy="332695"/>
            </a:xfrm>
            <a:custGeom>
              <a:avLst/>
              <a:gdLst>
                <a:gd name="T0" fmla="*/ 881 w 881"/>
                <a:gd name="T1" fmla="*/ 0 h 291"/>
                <a:gd name="T2" fmla="*/ 0 w 881"/>
                <a:gd name="T3" fmla="*/ 291 h 291"/>
                <a:gd name="T4" fmla="*/ 881 w 881"/>
                <a:gd name="T5" fmla="*/ 0 h 291"/>
                <a:gd name="T6" fmla="*/ 881 w 881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1" h="291">
                  <a:moveTo>
                    <a:pt x="881" y="0"/>
                  </a:moveTo>
                  <a:lnTo>
                    <a:pt x="0" y="291"/>
                  </a:lnTo>
                  <a:lnTo>
                    <a:pt x="881" y="0"/>
                  </a:lnTo>
                  <a:lnTo>
                    <a:pt x="88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: 形状 81"/>
            <p:cNvSpPr/>
            <p:nvPr/>
          </p:nvSpPr>
          <p:spPr bwMode="auto">
            <a:xfrm>
              <a:off x="6778538" y="3079156"/>
              <a:ext cx="1513704" cy="1654328"/>
            </a:xfrm>
            <a:custGeom>
              <a:avLst/>
              <a:gdLst>
                <a:gd name="T0" fmla="*/ 360 w 1324"/>
                <a:gd name="T1" fmla="*/ 0 h 1447"/>
                <a:gd name="T2" fmla="*/ 360 w 1324"/>
                <a:gd name="T3" fmla="*/ 0 h 1447"/>
                <a:gd name="T4" fmla="*/ 0 w 1324"/>
                <a:gd name="T5" fmla="*/ 1133 h 1447"/>
                <a:gd name="T6" fmla="*/ 956 w 1324"/>
                <a:gd name="T7" fmla="*/ 1447 h 1447"/>
                <a:gd name="T8" fmla="*/ 958 w 1324"/>
                <a:gd name="T9" fmla="*/ 1447 h 1447"/>
                <a:gd name="T10" fmla="*/ 1324 w 1324"/>
                <a:gd name="T11" fmla="*/ 313 h 1447"/>
                <a:gd name="T12" fmla="*/ 360 w 1324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447">
                  <a:moveTo>
                    <a:pt x="360" y="0"/>
                  </a:moveTo>
                  <a:lnTo>
                    <a:pt x="360" y="0"/>
                  </a:lnTo>
                  <a:lnTo>
                    <a:pt x="0" y="1133"/>
                  </a:lnTo>
                  <a:lnTo>
                    <a:pt x="956" y="1447"/>
                  </a:lnTo>
                  <a:lnTo>
                    <a:pt x="958" y="1447"/>
                  </a:lnTo>
                  <a:lnTo>
                    <a:pt x="1324" y="313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3" name="任意多边形: 形状 82"/>
            <p:cNvSpPr/>
            <p:nvPr/>
          </p:nvSpPr>
          <p:spPr bwMode="auto">
            <a:xfrm>
              <a:off x="6778538" y="3079156"/>
              <a:ext cx="1513704" cy="1654328"/>
            </a:xfrm>
            <a:custGeom>
              <a:avLst/>
              <a:gdLst>
                <a:gd name="T0" fmla="*/ 360 w 1324"/>
                <a:gd name="T1" fmla="*/ 0 h 1447"/>
                <a:gd name="T2" fmla="*/ 360 w 1324"/>
                <a:gd name="T3" fmla="*/ 0 h 1447"/>
                <a:gd name="T4" fmla="*/ 0 w 1324"/>
                <a:gd name="T5" fmla="*/ 1133 h 1447"/>
                <a:gd name="T6" fmla="*/ 956 w 1324"/>
                <a:gd name="T7" fmla="*/ 1447 h 1447"/>
                <a:gd name="T8" fmla="*/ 958 w 1324"/>
                <a:gd name="T9" fmla="*/ 1447 h 1447"/>
                <a:gd name="T10" fmla="*/ 1324 w 1324"/>
                <a:gd name="T11" fmla="*/ 313 h 1447"/>
                <a:gd name="T12" fmla="*/ 360 w 1324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447">
                  <a:moveTo>
                    <a:pt x="360" y="0"/>
                  </a:moveTo>
                  <a:lnTo>
                    <a:pt x="360" y="0"/>
                  </a:lnTo>
                  <a:lnTo>
                    <a:pt x="0" y="1133"/>
                  </a:lnTo>
                  <a:lnTo>
                    <a:pt x="956" y="1447"/>
                  </a:lnTo>
                  <a:lnTo>
                    <a:pt x="958" y="1447"/>
                  </a:lnTo>
                  <a:lnTo>
                    <a:pt x="1324" y="313"/>
                  </a:lnTo>
                  <a:lnTo>
                    <a:pt x="36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任意多边形: 形状 83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956 w 956"/>
                <a:gd name="T5" fmla="*/ 314 h 314"/>
                <a:gd name="T6" fmla="*/ 0 w 9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63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任意多边形: 形状 84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956 w 956"/>
                <a:gd name="T5" fmla="*/ 314 h 314"/>
                <a:gd name="T6" fmla="*/ 0 w 9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A5A5A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矩形 86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任意多边形: 形状 87"/>
            <p:cNvSpPr/>
            <p:nvPr/>
          </p:nvSpPr>
          <p:spPr bwMode="auto">
            <a:xfrm>
              <a:off x="5413461" y="4374493"/>
              <a:ext cx="1362791" cy="1155858"/>
            </a:xfrm>
            <a:custGeom>
              <a:avLst/>
              <a:gdLst>
                <a:gd name="T0" fmla="*/ 0 w 1192"/>
                <a:gd name="T1" fmla="*/ 0 h 1011"/>
                <a:gd name="T2" fmla="*/ 4 w 1192"/>
                <a:gd name="T3" fmla="*/ 1007 h 1011"/>
                <a:gd name="T4" fmla="*/ 2 w 1192"/>
                <a:gd name="T5" fmla="*/ 1007 h 1011"/>
                <a:gd name="T6" fmla="*/ 2 w 1192"/>
                <a:gd name="T7" fmla="*/ 1009 h 1011"/>
                <a:gd name="T8" fmla="*/ 4 w 1192"/>
                <a:gd name="T9" fmla="*/ 1011 h 1011"/>
                <a:gd name="T10" fmla="*/ 1190 w 1192"/>
                <a:gd name="T11" fmla="*/ 1009 h 1011"/>
                <a:gd name="T12" fmla="*/ 1192 w 1192"/>
                <a:gd name="T13" fmla="*/ 1007 h 1011"/>
                <a:gd name="T14" fmla="*/ 1192 w 1192"/>
                <a:gd name="T15" fmla="*/ 0 h 1011"/>
                <a:gd name="T16" fmla="*/ 1192 w 1192"/>
                <a:gd name="T17" fmla="*/ 0 h 1011"/>
                <a:gd name="T18" fmla="*/ 0 w 119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" h="1011">
                  <a:moveTo>
                    <a:pt x="0" y="0"/>
                  </a:moveTo>
                  <a:lnTo>
                    <a:pt x="4" y="1007"/>
                  </a:lnTo>
                  <a:lnTo>
                    <a:pt x="2" y="1007"/>
                  </a:lnTo>
                  <a:lnTo>
                    <a:pt x="2" y="1009"/>
                  </a:lnTo>
                  <a:lnTo>
                    <a:pt x="4" y="1011"/>
                  </a:lnTo>
                  <a:lnTo>
                    <a:pt x="1190" y="1009"/>
                  </a:lnTo>
                  <a:lnTo>
                    <a:pt x="1192" y="1007"/>
                  </a:lnTo>
                  <a:lnTo>
                    <a:pt x="1192" y="0"/>
                  </a:lnTo>
                  <a:lnTo>
                    <a:pt x="1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9" name="任意多边形: 形状 88"/>
            <p:cNvSpPr/>
            <p:nvPr/>
          </p:nvSpPr>
          <p:spPr bwMode="auto">
            <a:xfrm>
              <a:off x="5413461" y="4374493"/>
              <a:ext cx="1362791" cy="1155858"/>
            </a:xfrm>
            <a:custGeom>
              <a:avLst/>
              <a:gdLst>
                <a:gd name="T0" fmla="*/ 0 w 1192"/>
                <a:gd name="T1" fmla="*/ 0 h 1011"/>
                <a:gd name="T2" fmla="*/ 4 w 1192"/>
                <a:gd name="T3" fmla="*/ 1007 h 1011"/>
                <a:gd name="T4" fmla="*/ 2 w 1192"/>
                <a:gd name="T5" fmla="*/ 1007 h 1011"/>
                <a:gd name="T6" fmla="*/ 2 w 1192"/>
                <a:gd name="T7" fmla="*/ 1009 h 1011"/>
                <a:gd name="T8" fmla="*/ 4 w 1192"/>
                <a:gd name="T9" fmla="*/ 1011 h 1011"/>
                <a:gd name="T10" fmla="*/ 1190 w 1192"/>
                <a:gd name="T11" fmla="*/ 1009 h 1011"/>
                <a:gd name="T12" fmla="*/ 1192 w 1192"/>
                <a:gd name="T13" fmla="*/ 1007 h 1011"/>
                <a:gd name="T14" fmla="*/ 1192 w 1192"/>
                <a:gd name="T15" fmla="*/ 0 h 1011"/>
                <a:gd name="T16" fmla="*/ 1192 w 1192"/>
                <a:gd name="T17" fmla="*/ 0 h 1011"/>
                <a:gd name="T18" fmla="*/ 0 w 119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" h="1011">
                  <a:moveTo>
                    <a:pt x="0" y="0"/>
                  </a:moveTo>
                  <a:lnTo>
                    <a:pt x="4" y="1007"/>
                  </a:lnTo>
                  <a:lnTo>
                    <a:pt x="2" y="1007"/>
                  </a:lnTo>
                  <a:lnTo>
                    <a:pt x="2" y="1009"/>
                  </a:lnTo>
                  <a:lnTo>
                    <a:pt x="4" y="1011"/>
                  </a:lnTo>
                  <a:lnTo>
                    <a:pt x="1190" y="1009"/>
                  </a:lnTo>
                  <a:lnTo>
                    <a:pt x="1192" y="1007"/>
                  </a:lnTo>
                  <a:lnTo>
                    <a:pt x="1192" y="0"/>
                  </a:lnTo>
                  <a:lnTo>
                    <a:pt x="119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91919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任意多边形: 形状 91"/>
            <p:cNvSpPr/>
            <p:nvPr/>
          </p:nvSpPr>
          <p:spPr bwMode="auto">
            <a:xfrm>
              <a:off x="4315911" y="1329936"/>
              <a:ext cx="1781232" cy="1749220"/>
            </a:xfrm>
            <a:custGeom>
              <a:avLst/>
              <a:gdLst>
                <a:gd name="T0" fmla="*/ 462 w 750"/>
                <a:gd name="T1" fmla="*/ 0 h 737"/>
                <a:gd name="T2" fmla="*/ 0 w 750"/>
                <a:gd name="T3" fmla="*/ 342 h 737"/>
                <a:gd name="T4" fmla="*/ 287 w 750"/>
                <a:gd name="T5" fmla="*/ 737 h 737"/>
                <a:gd name="T6" fmla="*/ 750 w 750"/>
                <a:gd name="T7" fmla="*/ 393 h 737"/>
                <a:gd name="T8" fmla="*/ 750 w 750"/>
                <a:gd name="T9" fmla="*/ 393 h 737"/>
                <a:gd name="T10" fmla="*/ 462 w 750"/>
                <a:gd name="T11" fmla="*/ 1 h 737"/>
                <a:gd name="T12" fmla="*/ 462 w 750"/>
                <a:gd name="T13" fmla="*/ 1 h 737"/>
                <a:gd name="T14" fmla="*/ 462 w 750"/>
                <a:gd name="T15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0" h="737">
                  <a:moveTo>
                    <a:pt x="462" y="0"/>
                  </a:moveTo>
                  <a:cubicBezTo>
                    <a:pt x="0" y="342"/>
                    <a:pt x="0" y="342"/>
                    <a:pt x="0" y="342"/>
                  </a:cubicBezTo>
                  <a:cubicBezTo>
                    <a:pt x="287" y="737"/>
                    <a:pt x="287" y="737"/>
                    <a:pt x="287" y="737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606" y="199"/>
                    <a:pt x="462" y="1"/>
                    <a:pt x="462" y="1"/>
                  </a:cubicBezTo>
                  <a:cubicBezTo>
                    <a:pt x="462" y="1"/>
                    <a:pt x="462" y="1"/>
                    <a:pt x="462" y="1"/>
                  </a:cubicBezTo>
                  <a:cubicBezTo>
                    <a:pt x="462" y="0"/>
                    <a:pt x="462" y="0"/>
                    <a:pt x="462" y="0"/>
                  </a:cubicBezTo>
                </a:path>
              </a:pathLst>
            </a:custGeom>
            <a:solidFill>
              <a:schemeClr val="accent5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3" name="任意多边形: 形状 92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0 w 288"/>
                <a:gd name="T1" fmla="*/ 0 h 392"/>
                <a:gd name="T2" fmla="*/ 288 w 288"/>
                <a:gd name="T3" fmla="*/ 392 h 392"/>
                <a:gd name="T4" fmla="*/ 0 w 288"/>
                <a:gd name="T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392">
                  <a:moveTo>
                    <a:pt x="0" y="0"/>
                  </a:moveTo>
                  <a:cubicBezTo>
                    <a:pt x="0" y="0"/>
                    <a:pt x="144" y="198"/>
                    <a:pt x="288" y="392"/>
                  </a:cubicBezTo>
                  <a:cubicBezTo>
                    <a:pt x="287" y="392"/>
                    <a:pt x="12" y="15"/>
                    <a:pt x="0" y="0"/>
                  </a:cubicBezTo>
                </a:path>
              </a:pathLst>
            </a:custGeom>
            <a:solidFill>
              <a:srgbClr val="537B8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任意多边形: 形状 93"/>
            <p:cNvSpPr/>
            <p:nvPr/>
          </p:nvSpPr>
          <p:spPr bwMode="auto">
            <a:xfrm>
              <a:off x="6097143" y="1327649"/>
              <a:ext cx="1778945" cy="1751507"/>
            </a:xfrm>
            <a:custGeom>
              <a:avLst/>
              <a:gdLst>
                <a:gd name="T0" fmla="*/ 287 w 749"/>
                <a:gd name="T1" fmla="*/ 0 h 738"/>
                <a:gd name="T2" fmla="*/ 284 w 749"/>
                <a:gd name="T3" fmla="*/ 2 h 738"/>
                <a:gd name="T4" fmla="*/ 0 w 749"/>
                <a:gd name="T5" fmla="*/ 395 h 738"/>
                <a:gd name="T6" fmla="*/ 460 w 749"/>
                <a:gd name="T7" fmla="*/ 738 h 738"/>
                <a:gd name="T8" fmla="*/ 460 w 749"/>
                <a:gd name="T9" fmla="*/ 738 h 738"/>
                <a:gd name="T10" fmla="*/ 460 w 749"/>
                <a:gd name="T11" fmla="*/ 738 h 738"/>
                <a:gd name="T12" fmla="*/ 460 w 749"/>
                <a:gd name="T13" fmla="*/ 738 h 738"/>
                <a:gd name="T14" fmla="*/ 460 w 749"/>
                <a:gd name="T15" fmla="*/ 738 h 738"/>
                <a:gd name="T16" fmla="*/ 460 w 749"/>
                <a:gd name="T17" fmla="*/ 738 h 738"/>
                <a:gd name="T18" fmla="*/ 749 w 749"/>
                <a:gd name="T19" fmla="*/ 344 h 738"/>
                <a:gd name="T20" fmla="*/ 749 w 749"/>
                <a:gd name="T21" fmla="*/ 343 h 738"/>
                <a:gd name="T22" fmla="*/ 287 w 749"/>
                <a:gd name="T23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9" h="738">
                  <a:moveTo>
                    <a:pt x="287" y="0"/>
                  </a:moveTo>
                  <a:cubicBezTo>
                    <a:pt x="286" y="1"/>
                    <a:pt x="285" y="1"/>
                    <a:pt x="284" y="2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749" y="344"/>
                    <a:pt x="749" y="344"/>
                    <a:pt x="749" y="344"/>
                  </a:cubicBezTo>
                  <a:cubicBezTo>
                    <a:pt x="749" y="343"/>
                    <a:pt x="749" y="343"/>
                    <a:pt x="749" y="343"/>
                  </a:cubicBezTo>
                  <a:cubicBezTo>
                    <a:pt x="287" y="0"/>
                    <a:pt x="287" y="0"/>
                    <a:pt x="287" y="0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5" name="任意多边形: 形状 94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0 h 1007"/>
                <a:gd name="T2" fmla="*/ 0 w 408"/>
                <a:gd name="T3" fmla="*/ 1007 h 1007"/>
                <a:gd name="T4" fmla="*/ 0 w 408"/>
                <a:gd name="T5" fmla="*/ 1007 h 1007"/>
                <a:gd name="T6" fmla="*/ 0 w 408"/>
                <a:gd name="T7" fmla="*/ 1007 h 1007"/>
                <a:gd name="T8" fmla="*/ 408 w 408"/>
                <a:gd name="T9" fmla="*/ 561 h 1007"/>
                <a:gd name="T10" fmla="*/ 0 w 40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0"/>
                  </a:moveTo>
                  <a:lnTo>
                    <a:pt x="0" y="1007"/>
                  </a:lnTo>
                  <a:lnTo>
                    <a:pt x="0" y="1007"/>
                  </a:ln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任意多边形: 形状 95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0 h 1007"/>
                <a:gd name="T2" fmla="*/ 0 w 408"/>
                <a:gd name="T3" fmla="*/ 1007 h 1007"/>
                <a:gd name="T4" fmla="*/ 0 w 408"/>
                <a:gd name="T5" fmla="*/ 1007 h 1007"/>
                <a:gd name="T6" fmla="*/ 0 w 408"/>
                <a:gd name="T7" fmla="*/ 1007 h 1007"/>
                <a:gd name="T8" fmla="*/ 408 w 408"/>
                <a:gd name="T9" fmla="*/ 561 h 1007"/>
                <a:gd name="T10" fmla="*/ 0 w 40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0"/>
                  </a:moveTo>
                  <a:lnTo>
                    <a:pt x="0" y="1007"/>
                  </a:lnTo>
                  <a:lnTo>
                    <a:pt x="0" y="1007"/>
                  </a:ln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: 形状 96"/>
            <p:cNvSpPr/>
            <p:nvPr/>
          </p:nvSpPr>
          <p:spPr bwMode="auto">
            <a:xfrm>
              <a:off x="5413461" y="4372207"/>
              <a:ext cx="0" cy="2287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F8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: 形状 97"/>
            <p:cNvSpPr/>
            <p:nvPr/>
          </p:nvSpPr>
          <p:spPr bwMode="auto">
            <a:xfrm>
              <a:off x="5413461" y="4372207"/>
              <a:ext cx="0" cy="2287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: 形状 98"/>
            <p:cNvSpPr/>
            <p:nvPr/>
          </p:nvSpPr>
          <p:spPr bwMode="auto">
            <a:xfrm>
              <a:off x="4940143" y="4374493"/>
              <a:ext cx="477891" cy="1151284"/>
            </a:xfrm>
            <a:custGeom>
              <a:avLst/>
              <a:gdLst>
                <a:gd name="T0" fmla="*/ 414 w 418"/>
                <a:gd name="T1" fmla="*/ 0 h 1007"/>
                <a:gd name="T2" fmla="*/ 0 w 418"/>
                <a:gd name="T3" fmla="*/ 552 h 1007"/>
                <a:gd name="T4" fmla="*/ 416 w 418"/>
                <a:gd name="T5" fmla="*/ 1007 h 1007"/>
                <a:gd name="T6" fmla="*/ 416 w 418"/>
                <a:gd name="T7" fmla="*/ 1005 h 1007"/>
                <a:gd name="T8" fmla="*/ 418 w 418"/>
                <a:gd name="T9" fmla="*/ 1007 h 1007"/>
                <a:gd name="T10" fmla="*/ 414 w 41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007">
                  <a:moveTo>
                    <a:pt x="414" y="0"/>
                  </a:moveTo>
                  <a:lnTo>
                    <a:pt x="0" y="552"/>
                  </a:lnTo>
                  <a:lnTo>
                    <a:pt x="416" y="1007"/>
                  </a:lnTo>
                  <a:lnTo>
                    <a:pt x="416" y="1005"/>
                  </a:lnTo>
                  <a:lnTo>
                    <a:pt x="418" y="1007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: 形状 99"/>
            <p:cNvSpPr/>
            <p:nvPr/>
          </p:nvSpPr>
          <p:spPr bwMode="auto">
            <a:xfrm>
              <a:off x="4940143" y="4374493"/>
              <a:ext cx="477891" cy="1151284"/>
            </a:xfrm>
            <a:custGeom>
              <a:avLst/>
              <a:gdLst>
                <a:gd name="T0" fmla="*/ 414 w 418"/>
                <a:gd name="T1" fmla="*/ 0 h 1007"/>
                <a:gd name="T2" fmla="*/ 0 w 418"/>
                <a:gd name="T3" fmla="*/ 552 h 1007"/>
                <a:gd name="T4" fmla="*/ 416 w 418"/>
                <a:gd name="T5" fmla="*/ 1007 h 1007"/>
                <a:gd name="T6" fmla="*/ 416 w 418"/>
                <a:gd name="T7" fmla="*/ 1005 h 1007"/>
                <a:gd name="T8" fmla="*/ 418 w 418"/>
                <a:gd name="T9" fmla="*/ 1007 h 1007"/>
                <a:gd name="T10" fmla="*/ 414 w 41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007">
                  <a:moveTo>
                    <a:pt x="414" y="0"/>
                  </a:moveTo>
                  <a:lnTo>
                    <a:pt x="0" y="552"/>
                  </a:lnTo>
                  <a:lnTo>
                    <a:pt x="416" y="1007"/>
                  </a:lnTo>
                  <a:lnTo>
                    <a:pt x="416" y="1005"/>
                  </a:lnTo>
                  <a:lnTo>
                    <a:pt x="418" y="1007"/>
                  </a:lnTo>
                  <a:lnTo>
                    <a:pt x="41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: 形状 100"/>
            <p:cNvSpPr/>
            <p:nvPr/>
          </p:nvSpPr>
          <p:spPr bwMode="auto">
            <a:xfrm>
              <a:off x="5413461" y="4374493"/>
              <a:ext cx="4573" cy="1151284"/>
            </a:xfrm>
            <a:custGeom>
              <a:avLst/>
              <a:gdLst>
                <a:gd name="T0" fmla="*/ 0 w 4"/>
                <a:gd name="T1" fmla="*/ 0 h 1007"/>
                <a:gd name="T2" fmla="*/ 0 w 4"/>
                <a:gd name="T3" fmla="*/ 0 h 1007"/>
                <a:gd name="T4" fmla="*/ 4 w 4"/>
                <a:gd name="T5" fmla="*/ 1007 h 1007"/>
                <a:gd name="T6" fmla="*/ 2 w 4"/>
                <a:gd name="T7" fmla="*/ 1005 h 1007"/>
                <a:gd name="T8" fmla="*/ 2 w 4"/>
                <a:gd name="T9" fmla="*/ 1007 h 1007"/>
                <a:gd name="T10" fmla="*/ 4 w 4"/>
                <a:gd name="T11" fmla="*/ 1007 h 1007"/>
                <a:gd name="T12" fmla="*/ 0 w 4"/>
                <a:gd name="T13" fmla="*/ 0 h 1007"/>
                <a:gd name="T14" fmla="*/ 0 w 4"/>
                <a:gd name="T1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07">
                  <a:moveTo>
                    <a:pt x="0" y="0"/>
                  </a:moveTo>
                  <a:lnTo>
                    <a:pt x="0" y="0"/>
                  </a:lnTo>
                  <a:lnTo>
                    <a:pt x="4" y="1007"/>
                  </a:lnTo>
                  <a:lnTo>
                    <a:pt x="2" y="1005"/>
                  </a:lnTo>
                  <a:lnTo>
                    <a:pt x="2" y="1007"/>
                  </a:lnTo>
                  <a:lnTo>
                    <a:pt x="4" y="10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: 形状 101"/>
            <p:cNvSpPr/>
            <p:nvPr/>
          </p:nvSpPr>
          <p:spPr bwMode="auto">
            <a:xfrm>
              <a:off x="5413461" y="4374493"/>
              <a:ext cx="4573" cy="1151284"/>
            </a:xfrm>
            <a:custGeom>
              <a:avLst/>
              <a:gdLst>
                <a:gd name="T0" fmla="*/ 0 w 4"/>
                <a:gd name="T1" fmla="*/ 0 h 1007"/>
                <a:gd name="T2" fmla="*/ 0 w 4"/>
                <a:gd name="T3" fmla="*/ 0 h 1007"/>
                <a:gd name="T4" fmla="*/ 4 w 4"/>
                <a:gd name="T5" fmla="*/ 1007 h 1007"/>
                <a:gd name="T6" fmla="*/ 2 w 4"/>
                <a:gd name="T7" fmla="*/ 1005 h 1007"/>
                <a:gd name="T8" fmla="*/ 2 w 4"/>
                <a:gd name="T9" fmla="*/ 1007 h 1007"/>
                <a:gd name="T10" fmla="*/ 4 w 4"/>
                <a:gd name="T11" fmla="*/ 1007 h 1007"/>
                <a:gd name="T12" fmla="*/ 0 w 4"/>
                <a:gd name="T13" fmla="*/ 0 h 1007"/>
                <a:gd name="T14" fmla="*/ 0 w 4"/>
                <a:gd name="T1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07">
                  <a:moveTo>
                    <a:pt x="0" y="0"/>
                  </a:moveTo>
                  <a:lnTo>
                    <a:pt x="0" y="0"/>
                  </a:lnTo>
                  <a:lnTo>
                    <a:pt x="4" y="1007"/>
                  </a:lnTo>
                  <a:lnTo>
                    <a:pt x="2" y="1005"/>
                  </a:lnTo>
                  <a:lnTo>
                    <a:pt x="2" y="1007"/>
                  </a:lnTo>
                  <a:lnTo>
                    <a:pt x="4" y="100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任意多边形: 形状 102"/>
            <p:cNvSpPr/>
            <p:nvPr/>
          </p:nvSpPr>
          <p:spPr bwMode="auto">
            <a:xfrm>
              <a:off x="5843972" y="3176972"/>
              <a:ext cx="504056" cy="50405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千图PPT彼岸天：ID 8661124库_组合 106"/>
          <p:cNvGrpSpPr/>
          <p:nvPr>
            <p:custDataLst>
              <p:tags r:id="rId2"/>
            </p:custDataLst>
          </p:nvPr>
        </p:nvGrpSpPr>
        <p:grpSpPr>
          <a:xfrm>
            <a:off x="6582881" y="4873978"/>
            <a:ext cx="4435538" cy="624349"/>
            <a:chOff x="6582881" y="4873978"/>
            <a:chExt cx="4435538" cy="624349"/>
          </a:xfrm>
        </p:grpSpPr>
        <p:sp>
          <p:nvSpPr>
            <p:cNvPr id="6" name="菱形 5"/>
            <p:cNvSpPr/>
            <p:nvPr/>
          </p:nvSpPr>
          <p:spPr>
            <a:xfrm>
              <a:off x="6582881" y="4873978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55845" y="4904536"/>
              <a:ext cx="3962574" cy="563232"/>
              <a:chOff x="6444107" y="1469392"/>
              <a:chExt cx="4232109" cy="563232"/>
            </a:xfrm>
          </p:grpSpPr>
          <p:sp>
            <p:nvSpPr>
              <p:cNvPr id="24" name="文本框 25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5" name="文本框 25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3"/>
            </p:custDataLst>
          </p:nvPr>
        </p:nvGrpSpPr>
        <p:grpSpPr>
          <a:xfrm>
            <a:off x="6588320" y="3995402"/>
            <a:ext cx="4430099" cy="624349"/>
            <a:chOff x="6588320" y="3995402"/>
            <a:chExt cx="4430099" cy="624349"/>
          </a:xfrm>
        </p:grpSpPr>
        <p:sp>
          <p:nvSpPr>
            <p:cNvPr id="8" name="菱形 7"/>
            <p:cNvSpPr/>
            <p:nvPr/>
          </p:nvSpPr>
          <p:spPr>
            <a:xfrm>
              <a:off x="6588320" y="3995402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55845" y="4025960"/>
              <a:ext cx="3962574" cy="563232"/>
              <a:chOff x="6444107" y="1469392"/>
              <a:chExt cx="4232109" cy="563232"/>
            </a:xfrm>
          </p:grpSpPr>
          <p:sp>
            <p:nvSpPr>
              <p:cNvPr id="22" name="文本框 24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3" name="文本框 24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105" name="千图PPT彼岸天：ID 8661124库_组合 104"/>
          <p:cNvGrpSpPr/>
          <p:nvPr>
            <p:custDataLst>
              <p:tags r:id="rId4"/>
            </p:custDataLst>
          </p:nvPr>
        </p:nvGrpSpPr>
        <p:grpSpPr>
          <a:xfrm>
            <a:off x="6588320" y="3116826"/>
            <a:ext cx="4430099" cy="624349"/>
            <a:chOff x="6588320" y="3116826"/>
            <a:chExt cx="4430099" cy="624349"/>
          </a:xfrm>
        </p:grpSpPr>
        <p:sp>
          <p:nvSpPr>
            <p:cNvPr id="10" name="菱形 9"/>
            <p:cNvSpPr/>
            <p:nvPr/>
          </p:nvSpPr>
          <p:spPr>
            <a:xfrm>
              <a:off x="6588320" y="3116826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055845" y="3147384"/>
              <a:ext cx="3962574" cy="563232"/>
              <a:chOff x="6444107" y="1469392"/>
              <a:chExt cx="4232109" cy="563232"/>
            </a:xfrm>
          </p:grpSpPr>
          <p:sp>
            <p:nvSpPr>
              <p:cNvPr id="20" name="文本框 24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1" name="文本框 24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104" name="千图PPT彼岸天：ID 8661124库_组合 103"/>
          <p:cNvGrpSpPr/>
          <p:nvPr>
            <p:custDataLst>
              <p:tags r:id="rId5"/>
            </p:custDataLst>
          </p:nvPr>
        </p:nvGrpSpPr>
        <p:grpSpPr>
          <a:xfrm>
            <a:off x="6588320" y="2238250"/>
            <a:ext cx="4430099" cy="624349"/>
            <a:chOff x="6588320" y="2238250"/>
            <a:chExt cx="4430099" cy="624349"/>
          </a:xfrm>
        </p:grpSpPr>
        <p:sp>
          <p:nvSpPr>
            <p:cNvPr id="12" name="菱形 11"/>
            <p:cNvSpPr/>
            <p:nvPr/>
          </p:nvSpPr>
          <p:spPr>
            <a:xfrm>
              <a:off x="6588320" y="2238250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055845" y="2268808"/>
              <a:ext cx="3962574" cy="563232"/>
              <a:chOff x="6444107" y="1469392"/>
              <a:chExt cx="4232109" cy="563232"/>
            </a:xfrm>
          </p:grpSpPr>
          <p:sp>
            <p:nvSpPr>
              <p:cNvPr id="18" name="文本框 24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19" name="文本框 24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588322" y="1359674"/>
            <a:ext cx="4430097" cy="624349"/>
            <a:chOff x="6588322" y="1359674"/>
            <a:chExt cx="4430097" cy="624349"/>
          </a:xfrm>
        </p:grpSpPr>
        <p:sp>
          <p:nvSpPr>
            <p:cNvPr id="14" name="菱形 13"/>
            <p:cNvSpPr/>
            <p:nvPr/>
          </p:nvSpPr>
          <p:spPr>
            <a:xfrm>
              <a:off x="6588322" y="1359674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055845" y="1390232"/>
              <a:ext cx="3962574" cy="563232"/>
              <a:chOff x="6444107" y="1469392"/>
              <a:chExt cx="4232109" cy="563232"/>
            </a:xfrm>
          </p:grpSpPr>
          <p:sp>
            <p:nvSpPr>
              <p:cNvPr id="16" name="文本框 24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17" name="文本框 24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207706" y="1116819"/>
            <a:ext cx="8036023" cy="2473987"/>
            <a:chOff x="86517" y="1124744"/>
            <a:chExt cx="13589718" cy="2456959"/>
          </a:xfrm>
        </p:grpSpPr>
        <p:sp>
          <p:nvSpPr>
            <p:cNvPr id="40" name="Freeform: Shape 47"/>
            <p:cNvSpPr/>
            <p:nvPr/>
          </p:nvSpPr>
          <p:spPr bwMode="auto">
            <a:xfrm>
              <a:off x="10443784" y="2236622"/>
              <a:ext cx="3232451" cy="966704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6"/>
            <p:cNvSpPr/>
            <p:nvPr/>
          </p:nvSpPr>
          <p:spPr bwMode="auto">
            <a:xfrm>
              <a:off x="8494749" y="2360958"/>
              <a:ext cx="4081911" cy="1220745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5"/>
            <p:cNvSpPr/>
            <p:nvPr/>
          </p:nvSpPr>
          <p:spPr bwMode="auto">
            <a:xfrm>
              <a:off x="86517" y="2332579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7"/>
            <p:cNvSpPr/>
            <p:nvPr/>
          </p:nvSpPr>
          <p:spPr bwMode="auto">
            <a:xfrm>
              <a:off x="3787659" y="1124744"/>
              <a:ext cx="5042016" cy="1696261"/>
            </a:xfrm>
            <a:custGeom>
              <a:avLst/>
              <a:gdLst>
                <a:gd name="T0" fmla="*/ 546 w 733"/>
                <a:gd name="T1" fmla="*/ 393 h 393"/>
                <a:gd name="T2" fmla="*/ 176 w 733"/>
                <a:gd name="T3" fmla="*/ 393 h 393"/>
                <a:gd name="T4" fmla="*/ 0 w 733"/>
                <a:gd name="T5" fmla="*/ 228 h 393"/>
                <a:gd name="T6" fmla="*/ 176 w 733"/>
                <a:gd name="T7" fmla="*/ 63 h 393"/>
                <a:gd name="T8" fmla="*/ 206 w 733"/>
                <a:gd name="T9" fmla="*/ 65 h 393"/>
                <a:gd name="T10" fmla="*/ 329 w 733"/>
                <a:gd name="T11" fmla="*/ 0 h 393"/>
                <a:gd name="T12" fmla="*/ 432 w 733"/>
                <a:gd name="T13" fmla="*/ 42 h 393"/>
                <a:gd name="T14" fmla="*/ 459 w 733"/>
                <a:gd name="T15" fmla="*/ 38 h 393"/>
                <a:gd name="T16" fmla="*/ 539 w 733"/>
                <a:gd name="T17" fmla="*/ 94 h 393"/>
                <a:gd name="T18" fmla="*/ 733 w 733"/>
                <a:gd name="T19" fmla="*/ 243 h 393"/>
                <a:gd name="T20" fmla="*/ 546 w 733"/>
                <a:gd name="T21" fmla="*/ 393 h 393"/>
                <a:gd name="T22" fmla="*/ 176 w 733"/>
                <a:gd name="T23" fmla="*/ 111 h 393"/>
                <a:gd name="T24" fmla="*/ 48 w 733"/>
                <a:gd name="T25" fmla="*/ 228 h 393"/>
                <a:gd name="T26" fmla="*/ 176 w 733"/>
                <a:gd name="T27" fmla="*/ 345 h 393"/>
                <a:gd name="T28" fmla="*/ 546 w 733"/>
                <a:gd name="T29" fmla="*/ 345 h 393"/>
                <a:gd name="T30" fmla="*/ 685 w 733"/>
                <a:gd name="T31" fmla="*/ 243 h 393"/>
                <a:gd name="T32" fmla="*/ 546 w 733"/>
                <a:gd name="T33" fmla="*/ 142 h 393"/>
                <a:gd name="T34" fmla="*/ 521 w 733"/>
                <a:gd name="T35" fmla="*/ 144 h 393"/>
                <a:gd name="T36" fmla="*/ 500 w 733"/>
                <a:gd name="T37" fmla="*/ 137 h 393"/>
                <a:gd name="T38" fmla="*/ 494 w 733"/>
                <a:gd name="T39" fmla="*/ 117 h 393"/>
                <a:gd name="T40" fmla="*/ 494 w 733"/>
                <a:gd name="T41" fmla="*/ 113 h 393"/>
                <a:gd name="T42" fmla="*/ 459 w 733"/>
                <a:gd name="T43" fmla="*/ 86 h 393"/>
                <a:gd name="T44" fmla="*/ 439 w 733"/>
                <a:gd name="T45" fmla="*/ 92 h 393"/>
                <a:gd name="T46" fmla="*/ 408 w 733"/>
                <a:gd name="T47" fmla="*/ 87 h 393"/>
                <a:gd name="T48" fmla="*/ 329 w 733"/>
                <a:gd name="T49" fmla="*/ 48 h 393"/>
                <a:gd name="T50" fmla="*/ 237 w 733"/>
                <a:gd name="T51" fmla="*/ 105 h 393"/>
                <a:gd name="T52" fmla="*/ 211 w 733"/>
                <a:gd name="T53" fmla="*/ 115 h 393"/>
                <a:gd name="T54" fmla="*/ 176 w 733"/>
                <a:gd name="T55" fmla="*/ 11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3" h="393">
                  <a:moveTo>
                    <a:pt x="546" y="393"/>
                  </a:moveTo>
                  <a:cubicBezTo>
                    <a:pt x="176" y="393"/>
                    <a:pt x="176" y="393"/>
                    <a:pt x="176" y="393"/>
                  </a:cubicBezTo>
                  <a:cubicBezTo>
                    <a:pt x="79" y="393"/>
                    <a:pt x="0" y="319"/>
                    <a:pt x="0" y="228"/>
                  </a:cubicBezTo>
                  <a:cubicBezTo>
                    <a:pt x="0" y="137"/>
                    <a:pt x="79" y="63"/>
                    <a:pt x="176" y="63"/>
                  </a:cubicBezTo>
                  <a:cubicBezTo>
                    <a:pt x="186" y="63"/>
                    <a:pt x="196" y="64"/>
                    <a:pt x="206" y="65"/>
                  </a:cubicBezTo>
                  <a:cubicBezTo>
                    <a:pt x="237" y="24"/>
                    <a:pt x="281" y="0"/>
                    <a:pt x="329" y="0"/>
                  </a:cubicBezTo>
                  <a:cubicBezTo>
                    <a:pt x="367" y="0"/>
                    <a:pt x="403" y="15"/>
                    <a:pt x="432" y="42"/>
                  </a:cubicBezTo>
                  <a:cubicBezTo>
                    <a:pt x="440" y="39"/>
                    <a:pt x="450" y="38"/>
                    <a:pt x="459" y="38"/>
                  </a:cubicBezTo>
                  <a:cubicBezTo>
                    <a:pt x="498" y="38"/>
                    <a:pt x="530" y="62"/>
                    <a:pt x="539" y="94"/>
                  </a:cubicBezTo>
                  <a:cubicBezTo>
                    <a:pt x="645" y="91"/>
                    <a:pt x="733" y="159"/>
                    <a:pt x="733" y="243"/>
                  </a:cubicBezTo>
                  <a:cubicBezTo>
                    <a:pt x="733" y="326"/>
                    <a:pt x="649" y="393"/>
                    <a:pt x="546" y="393"/>
                  </a:cubicBezTo>
                  <a:close/>
                  <a:moveTo>
                    <a:pt x="176" y="111"/>
                  </a:moveTo>
                  <a:cubicBezTo>
                    <a:pt x="105" y="111"/>
                    <a:pt x="48" y="163"/>
                    <a:pt x="48" y="228"/>
                  </a:cubicBezTo>
                  <a:cubicBezTo>
                    <a:pt x="48" y="292"/>
                    <a:pt x="105" y="345"/>
                    <a:pt x="176" y="345"/>
                  </a:cubicBezTo>
                  <a:cubicBezTo>
                    <a:pt x="546" y="345"/>
                    <a:pt x="546" y="345"/>
                    <a:pt x="546" y="345"/>
                  </a:cubicBezTo>
                  <a:cubicBezTo>
                    <a:pt x="622" y="345"/>
                    <a:pt x="685" y="299"/>
                    <a:pt x="685" y="243"/>
                  </a:cubicBezTo>
                  <a:cubicBezTo>
                    <a:pt x="685" y="188"/>
                    <a:pt x="622" y="142"/>
                    <a:pt x="546" y="142"/>
                  </a:cubicBezTo>
                  <a:cubicBezTo>
                    <a:pt x="538" y="142"/>
                    <a:pt x="529" y="143"/>
                    <a:pt x="521" y="144"/>
                  </a:cubicBezTo>
                  <a:cubicBezTo>
                    <a:pt x="513" y="145"/>
                    <a:pt x="506" y="142"/>
                    <a:pt x="500" y="137"/>
                  </a:cubicBezTo>
                  <a:cubicBezTo>
                    <a:pt x="495" y="132"/>
                    <a:pt x="492" y="124"/>
                    <a:pt x="494" y="117"/>
                  </a:cubicBezTo>
                  <a:cubicBezTo>
                    <a:pt x="494" y="115"/>
                    <a:pt x="494" y="114"/>
                    <a:pt x="494" y="113"/>
                  </a:cubicBezTo>
                  <a:cubicBezTo>
                    <a:pt x="494" y="98"/>
                    <a:pt x="478" y="86"/>
                    <a:pt x="459" y="86"/>
                  </a:cubicBezTo>
                  <a:cubicBezTo>
                    <a:pt x="452" y="86"/>
                    <a:pt x="445" y="88"/>
                    <a:pt x="439" y="92"/>
                  </a:cubicBezTo>
                  <a:cubicBezTo>
                    <a:pt x="429" y="98"/>
                    <a:pt x="416" y="96"/>
                    <a:pt x="408" y="87"/>
                  </a:cubicBezTo>
                  <a:cubicBezTo>
                    <a:pt x="386" y="62"/>
                    <a:pt x="358" y="48"/>
                    <a:pt x="329" y="48"/>
                  </a:cubicBezTo>
                  <a:cubicBezTo>
                    <a:pt x="293" y="48"/>
                    <a:pt x="259" y="69"/>
                    <a:pt x="237" y="105"/>
                  </a:cubicBezTo>
                  <a:cubicBezTo>
                    <a:pt x="232" y="114"/>
                    <a:pt x="221" y="118"/>
                    <a:pt x="211" y="115"/>
                  </a:cubicBezTo>
                  <a:cubicBezTo>
                    <a:pt x="199" y="112"/>
                    <a:pt x="188" y="111"/>
                    <a:pt x="176" y="11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8"/>
            <p:cNvSpPr/>
            <p:nvPr/>
          </p:nvSpPr>
          <p:spPr bwMode="auto">
            <a:xfrm>
              <a:off x="2164414" y="2096094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0"/>
            <p:cNvSpPr/>
            <p:nvPr/>
          </p:nvSpPr>
          <p:spPr bwMode="auto">
            <a:xfrm>
              <a:off x="4829290" y="1784099"/>
              <a:ext cx="5181486" cy="1627451"/>
            </a:xfrm>
            <a:custGeom>
              <a:avLst/>
              <a:gdLst>
                <a:gd name="T0" fmla="*/ 506 w 694"/>
                <a:gd name="T1" fmla="*/ 88 h 377"/>
                <a:gd name="T2" fmla="*/ 464 w 694"/>
                <a:gd name="T3" fmla="*/ 91 h 377"/>
                <a:gd name="T4" fmla="*/ 324 w 694"/>
                <a:gd name="T5" fmla="*/ 0 h 377"/>
                <a:gd name="T6" fmla="*/ 195 w 694"/>
                <a:gd name="T7" fmla="*/ 74 h 377"/>
                <a:gd name="T8" fmla="*/ 162 w 694"/>
                <a:gd name="T9" fmla="*/ 70 h 377"/>
                <a:gd name="T10" fmla="*/ 0 w 694"/>
                <a:gd name="T11" fmla="*/ 224 h 377"/>
                <a:gd name="T12" fmla="*/ 162 w 694"/>
                <a:gd name="T13" fmla="*/ 377 h 377"/>
                <a:gd name="T14" fmla="*/ 164 w 694"/>
                <a:gd name="T15" fmla="*/ 377 h 377"/>
                <a:gd name="T16" fmla="*/ 164 w 694"/>
                <a:gd name="T17" fmla="*/ 377 h 377"/>
                <a:gd name="T18" fmla="*/ 506 w 694"/>
                <a:gd name="T19" fmla="*/ 377 h 377"/>
                <a:gd name="T20" fmla="*/ 694 w 694"/>
                <a:gd name="T21" fmla="*/ 232 h 377"/>
                <a:gd name="T22" fmla="*/ 506 w 694"/>
                <a:gd name="T23" fmla="*/ 8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4" h="377">
                  <a:moveTo>
                    <a:pt x="506" y="88"/>
                  </a:moveTo>
                  <a:cubicBezTo>
                    <a:pt x="492" y="88"/>
                    <a:pt x="477" y="89"/>
                    <a:pt x="464" y="91"/>
                  </a:cubicBezTo>
                  <a:cubicBezTo>
                    <a:pt x="436" y="37"/>
                    <a:pt x="384" y="0"/>
                    <a:pt x="324" y="0"/>
                  </a:cubicBezTo>
                  <a:cubicBezTo>
                    <a:pt x="271" y="0"/>
                    <a:pt x="224" y="29"/>
                    <a:pt x="195" y="74"/>
                  </a:cubicBezTo>
                  <a:cubicBezTo>
                    <a:pt x="184" y="72"/>
                    <a:pt x="173" y="70"/>
                    <a:pt x="162" y="70"/>
                  </a:cubicBezTo>
                  <a:cubicBezTo>
                    <a:pt x="73" y="70"/>
                    <a:pt x="0" y="139"/>
                    <a:pt x="0" y="224"/>
                  </a:cubicBezTo>
                  <a:cubicBezTo>
                    <a:pt x="0" y="308"/>
                    <a:pt x="73" y="377"/>
                    <a:pt x="162" y="377"/>
                  </a:cubicBezTo>
                  <a:cubicBezTo>
                    <a:pt x="163" y="377"/>
                    <a:pt x="164" y="377"/>
                    <a:pt x="164" y="377"/>
                  </a:cubicBezTo>
                  <a:cubicBezTo>
                    <a:pt x="164" y="377"/>
                    <a:pt x="164" y="377"/>
                    <a:pt x="164" y="377"/>
                  </a:cubicBezTo>
                  <a:cubicBezTo>
                    <a:pt x="506" y="377"/>
                    <a:pt x="506" y="377"/>
                    <a:pt x="506" y="377"/>
                  </a:cubicBezTo>
                  <a:cubicBezTo>
                    <a:pt x="610" y="377"/>
                    <a:pt x="694" y="312"/>
                    <a:pt x="694" y="232"/>
                  </a:cubicBezTo>
                  <a:cubicBezTo>
                    <a:pt x="694" y="152"/>
                    <a:pt x="610" y="88"/>
                    <a:pt x="506" y="88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  <a:effectLst/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Enter the title text</a:t>
              </a: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394217" y="3174662"/>
            <a:ext cx="2001270" cy="2294846"/>
            <a:chOff x="1394217" y="3174662"/>
            <a:chExt cx="2001270" cy="2294846"/>
          </a:xfrm>
        </p:grpSpPr>
        <p:sp>
          <p:nvSpPr>
            <p:cNvPr id="5" name="Straight Connector 2"/>
            <p:cNvSpPr/>
            <p:nvPr/>
          </p:nvSpPr>
          <p:spPr bwMode="auto">
            <a:xfrm flipV="1">
              <a:off x="2388658" y="3174662"/>
              <a:ext cx="0" cy="440068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4"/>
            <p:cNvSpPr/>
            <p:nvPr/>
          </p:nvSpPr>
          <p:spPr bwMode="auto">
            <a:xfrm>
              <a:off x="2197439" y="3794057"/>
              <a:ext cx="381735" cy="381736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8"/>
            <p:cNvGrpSpPr/>
            <p:nvPr/>
          </p:nvGrpSpPr>
          <p:grpSpPr>
            <a:xfrm>
              <a:off x="1394217" y="4175793"/>
              <a:ext cx="2001270" cy="1293715"/>
              <a:chOff x="4948086" y="299433"/>
              <a:chExt cx="2549181" cy="1293715"/>
            </a:xfrm>
          </p:grpSpPr>
          <p:sp>
            <p:nvSpPr>
              <p:cNvPr id="27" name="TextBox 39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8" name="TextBox 40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3"/>
            </p:custDataLst>
          </p:nvPr>
        </p:nvGrpSpPr>
        <p:grpSpPr>
          <a:xfrm>
            <a:off x="5072779" y="3503965"/>
            <a:ext cx="2048972" cy="1592670"/>
            <a:chOff x="5072779" y="3503965"/>
            <a:chExt cx="2048972" cy="1592670"/>
          </a:xfrm>
        </p:grpSpPr>
        <p:grpSp>
          <p:nvGrpSpPr>
            <p:cNvPr id="7" name="Group 17"/>
            <p:cNvGrpSpPr/>
            <p:nvPr/>
          </p:nvGrpSpPr>
          <p:grpSpPr>
            <a:xfrm>
              <a:off x="5957812" y="3503965"/>
              <a:ext cx="317514" cy="298959"/>
              <a:chOff x="3870325" y="1641476"/>
              <a:chExt cx="488950" cy="460375"/>
            </a:xfrm>
            <a:solidFill>
              <a:schemeClr val="accent4"/>
            </a:solidFill>
          </p:grpSpPr>
          <p:sp>
            <p:nvSpPr>
              <p:cNvPr id="38" name="Freeform: Shape 18"/>
              <p:cNvSpPr/>
              <p:nvPr/>
            </p:nvSpPr>
            <p:spPr bwMode="auto">
              <a:xfrm>
                <a:off x="4184650" y="1830388"/>
                <a:ext cx="174625" cy="120650"/>
              </a:xfrm>
              <a:custGeom>
                <a:avLst/>
                <a:gdLst>
                  <a:gd name="T0" fmla="*/ 0 w 261"/>
                  <a:gd name="T1" fmla="*/ 57 h 179"/>
                  <a:gd name="T2" fmla="*/ 0 w 261"/>
                  <a:gd name="T3" fmla="*/ 122 h 179"/>
                  <a:gd name="T4" fmla="*/ 58 w 261"/>
                  <a:gd name="T5" fmla="*/ 179 h 179"/>
                  <a:gd name="T6" fmla="*/ 261 w 261"/>
                  <a:gd name="T7" fmla="*/ 179 h 179"/>
                  <a:gd name="T8" fmla="*/ 261 w 261"/>
                  <a:gd name="T9" fmla="*/ 0 h 179"/>
                  <a:gd name="T10" fmla="*/ 58 w 261"/>
                  <a:gd name="T11" fmla="*/ 0 h 179"/>
                  <a:gd name="T12" fmla="*/ 0 w 261"/>
                  <a:gd name="T13" fmla="*/ 57 h 179"/>
                  <a:gd name="T14" fmla="*/ 143 w 261"/>
                  <a:gd name="T15" fmla="*/ 89 h 179"/>
                  <a:gd name="T16" fmla="*/ 93 w 261"/>
                  <a:gd name="T17" fmla="*/ 140 h 179"/>
                  <a:gd name="T18" fmla="*/ 42 w 261"/>
                  <a:gd name="T19" fmla="*/ 89 h 179"/>
                  <a:gd name="T20" fmla="*/ 93 w 261"/>
                  <a:gd name="T21" fmla="*/ 39 h 179"/>
                  <a:gd name="T22" fmla="*/ 143 w 261"/>
                  <a:gd name="T23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" h="179">
                    <a:moveTo>
                      <a:pt x="0" y="57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3"/>
                      <a:pt x="26" y="179"/>
                      <a:pt x="58" y="179"/>
                    </a:cubicBezTo>
                    <a:cubicBezTo>
                      <a:pt x="261" y="179"/>
                      <a:pt x="261" y="179"/>
                      <a:pt x="261" y="179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lose/>
                    <a:moveTo>
                      <a:pt x="143" y="89"/>
                    </a:moveTo>
                    <a:cubicBezTo>
                      <a:pt x="143" y="117"/>
                      <a:pt x="120" y="140"/>
                      <a:pt x="93" y="140"/>
                    </a:cubicBezTo>
                    <a:cubicBezTo>
                      <a:pt x="65" y="140"/>
                      <a:pt x="42" y="117"/>
                      <a:pt x="42" y="89"/>
                    </a:cubicBezTo>
                    <a:cubicBezTo>
                      <a:pt x="42" y="62"/>
                      <a:pt x="65" y="39"/>
                      <a:pt x="93" y="39"/>
                    </a:cubicBezTo>
                    <a:cubicBezTo>
                      <a:pt x="120" y="39"/>
                      <a:pt x="143" y="62"/>
                      <a:pt x="143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9"/>
              <p:cNvSpPr/>
              <p:nvPr/>
            </p:nvSpPr>
            <p:spPr bwMode="auto">
              <a:xfrm>
                <a:off x="3870325" y="1641476"/>
                <a:ext cx="488950" cy="460375"/>
              </a:xfrm>
              <a:custGeom>
                <a:avLst/>
                <a:gdLst>
                  <a:gd name="T0" fmla="*/ 62 w 731"/>
                  <a:gd name="T1" fmla="*/ 19 h 688"/>
                  <a:gd name="T2" fmla="*/ 617 w 731"/>
                  <a:gd name="T3" fmla="*/ 19 h 688"/>
                  <a:gd name="T4" fmla="*/ 660 w 731"/>
                  <a:gd name="T5" fmla="*/ 19 h 688"/>
                  <a:gd name="T6" fmla="*/ 673 w 731"/>
                  <a:gd name="T7" fmla="*/ 19 h 688"/>
                  <a:gd name="T8" fmla="*/ 711 w 731"/>
                  <a:gd name="T9" fmla="*/ 50 h 688"/>
                  <a:gd name="T10" fmla="*/ 731 w 731"/>
                  <a:gd name="T11" fmla="*/ 66 h 688"/>
                  <a:gd name="T12" fmla="*/ 731 w 731"/>
                  <a:gd name="T13" fmla="*/ 57 h 688"/>
                  <a:gd name="T14" fmla="*/ 716 w 731"/>
                  <a:gd name="T15" fmla="*/ 19 h 688"/>
                  <a:gd name="T16" fmla="*/ 673 w 731"/>
                  <a:gd name="T17" fmla="*/ 0 h 688"/>
                  <a:gd name="T18" fmla="*/ 660 w 731"/>
                  <a:gd name="T19" fmla="*/ 0 h 688"/>
                  <a:gd name="T20" fmla="*/ 56 w 731"/>
                  <a:gd name="T21" fmla="*/ 0 h 688"/>
                  <a:gd name="T22" fmla="*/ 1 w 731"/>
                  <a:gd name="T23" fmla="*/ 28 h 688"/>
                  <a:gd name="T24" fmla="*/ 1 w 731"/>
                  <a:gd name="T25" fmla="*/ 50 h 688"/>
                  <a:gd name="T26" fmla="*/ 1 w 731"/>
                  <a:gd name="T27" fmla="*/ 62 h 688"/>
                  <a:gd name="T28" fmla="*/ 1 w 731"/>
                  <a:gd name="T29" fmla="*/ 72 h 688"/>
                  <a:gd name="T30" fmla="*/ 1 w 731"/>
                  <a:gd name="T31" fmla="*/ 116 h 688"/>
                  <a:gd name="T32" fmla="*/ 1 w 731"/>
                  <a:gd name="T33" fmla="*/ 174 h 688"/>
                  <a:gd name="T34" fmla="*/ 1 w 731"/>
                  <a:gd name="T35" fmla="*/ 243 h 688"/>
                  <a:gd name="T36" fmla="*/ 1 w 731"/>
                  <a:gd name="T37" fmla="*/ 317 h 688"/>
                  <a:gd name="T38" fmla="*/ 1 w 731"/>
                  <a:gd name="T39" fmla="*/ 390 h 688"/>
                  <a:gd name="T40" fmla="*/ 1 w 731"/>
                  <a:gd name="T41" fmla="*/ 458 h 688"/>
                  <a:gd name="T42" fmla="*/ 1 w 731"/>
                  <a:gd name="T43" fmla="*/ 515 h 688"/>
                  <a:gd name="T44" fmla="*/ 1 w 731"/>
                  <a:gd name="T45" fmla="*/ 556 h 688"/>
                  <a:gd name="T46" fmla="*/ 1 w 731"/>
                  <a:gd name="T47" fmla="*/ 575 h 688"/>
                  <a:gd name="T48" fmla="*/ 1 w 731"/>
                  <a:gd name="T49" fmla="*/ 575 h 688"/>
                  <a:gd name="T50" fmla="*/ 1 w 731"/>
                  <a:gd name="T51" fmla="*/ 630 h 688"/>
                  <a:gd name="T52" fmla="*/ 58 w 731"/>
                  <a:gd name="T53" fmla="*/ 688 h 688"/>
                  <a:gd name="T54" fmla="*/ 673 w 731"/>
                  <a:gd name="T55" fmla="*/ 688 h 688"/>
                  <a:gd name="T56" fmla="*/ 731 w 731"/>
                  <a:gd name="T57" fmla="*/ 630 h 688"/>
                  <a:gd name="T58" fmla="*/ 731 w 731"/>
                  <a:gd name="T59" fmla="*/ 584 h 688"/>
                  <a:gd name="T60" fmla="*/ 731 w 731"/>
                  <a:gd name="T61" fmla="*/ 492 h 688"/>
                  <a:gd name="T62" fmla="*/ 528 w 731"/>
                  <a:gd name="T63" fmla="*/ 492 h 688"/>
                  <a:gd name="T64" fmla="*/ 442 w 731"/>
                  <a:gd name="T65" fmla="*/ 406 h 688"/>
                  <a:gd name="T66" fmla="*/ 442 w 731"/>
                  <a:gd name="T67" fmla="*/ 341 h 688"/>
                  <a:gd name="T68" fmla="*/ 528 w 731"/>
                  <a:gd name="T69" fmla="*/ 255 h 688"/>
                  <a:gd name="T70" fmla="*/ 731 w 731"/>
                  <a:gd name="T71" fmla="*/ 255 h 688"/>
                  <a:gd name="T72" fmla="*/ 731 w 731"/>
                  <a:gd name="T73" fmla="*/ 191 h 688"/>
                  <a:gd name="T74" fmla="*/ 731 w 731"/>
                  <a:gd name="T75" fmla="*/ 179 h 688"/>
                  <a:gd name="T76" fmla="*/ 731 w 731"/>
                  <a:gd name="T77" fmla="*/ 175 h 688"/>
                  <a:gd name="T78" fmla="*/ 731 w 731"/>
                  <a:gd name="T79" fmla="*/ 141 h 688"/>
                  <a:gd name="T80" fmla="*/ 731 w 731"/>
                  <a:gd name="T81" fmla="*/ 116 h 688"/>
                  <a:gd name="T82" fmla="*/ 673 w 731"/>
                  <a:gd name="T83" fmla="*/ 59 h 688"/>
                  <a:gd name="T84" fmla="*/ 624 w 731"/>
                  <a:gd name="T85" fmla="*/ 59 h 688"/>
                  <a:gd name="T86" fmla="*/ 622 w 731"/>
                  <a:gd name="T87" fmla="*/ 59 h 688"/>
                  <a:gd name="T88" fmla="*/ 613 w 731"/>
                  <a:gd name="T89" fmla="*/ 59 h 688"/>
                  <a:gd name="T90" fmla="*/ 602 w 731"/>
                  <a:gd name="T91" fmla="*/ 59 h 688"/>
                  <a:gd name="T92" fmla="*/ 590 w 731"/>
                  <a:gd name="T93" fmla="*/ 59 h 688"/>
                  <a:gd name="T94" fmla="*/ 574 w 731"/>
                  <a:gd name="T95" fmla="*/ 59 h 688"/>
                  <a:gd name="T96" fmla="*/ 554 w 731"/>
                  <a:gd name="T97" fmla="*/ 59 h 688"/>
                  <a:gd name="T98" fmla="*/ 62 w 731"/>
                  <a:gd name="T99" fmla="*/ 59 h 688"/>
                  <a:gd name="T100" fmla="*/ 24 w 731"/>
                  <a:gd name="T101" fmla="*/ 37 h 688"/>
                  <a:gd name="T102" fmla="*/ 62 w 731"/>
                  <a:gd name="T103" fmla="*/ 19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31" h="688">
                    <a:moveTo>
                      <a:pt x="62" y="19"/>
                    </a:moveTo>
                    <a:cubicBezTo>
                      <a:pt x="62" y="19"/>
                      <a:pt x="617" y="19"/>
                      <a:pt x="617" y="19"/>
                    </a:cubicBezTo>
                    <a:cubicBezTo>
                      <a:pt x="660" y="19"/>
                      <a:pt x="660" y="19"/>
                      <a:pt x="660" y="19"/>
                    </a:cubicBezTo>
                    <a:cubicBezTo>
                      <a:pt x="673" y="19"/>
                      <a:pt x="673" y="19"/>
                      <a:pt x="673" y="19"/>
                    </a:cubicBezTo>
                    <a:cubicBezTo>
                      <a:pt x="692" y="19"/>
                      <a:pt x="707" y="32"/>
                      <a:pt x="711" y="50"/>
                    </a:cubicBezTo>
                    <a:cubicBezTo>
                      <a:pt x="718" y="54"/>
                      <a:pt x="725" y="59"/>
                      <a:pt x="731" y="66"/>
                    </a:cubicBezTo>
                    <a:cubicBezTo>
                      <a:pt x="731" y="57"/>
                      <a:pt x="731" y="57"/>
                      <a:pt x="731" y="57"/>
                    </a:cubicBezTo>
                    <a:cubicBezTo>
                      <a:pt x="731" y="42"/>
                      <a:pt x="725" y="29"/>
                      <a:pt x="716" y="19"/>
                    </a:cubicBezTo>
                    <a:cubicBezTo>
                      <a:pt x="705" y="7"/>
                      <a:pt x="690" y="0"/>
                      <a:pt x="673" y="0"/>
                    </a:cubicBezTo>
                    <a:cubicBezTo>
                      <a:pt x="660" y="0"/>
                      <a:pt x="660" y="0"/>
                      <a:pt x="66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6" y="6"/>
                      <a:pt x="1" y="28"/>
                    </a:cubicBezTo>
                    <a:cubicBezTo>
                      <a:pt x="0" y="35"/>
                      <a:pt x="1" y="43"/>
                      <a:pt x="1" y="50"/>
                    </a:cubicBezTo>
                    <a:cubicBezTo>
                      <a:pt x="1" y="54"/>
                      <a:pt x="1" y="58"/>
                      <a:pt x="1" y="62"/>
                    </a:cubicBezTo>
                    <a:cubicBezTo>
                      <a:pt x="1" y="66"/>
                      <a:pt x="1" y="69"/>
                      <a:pt x="1" y="72"/>
                    </a:cubicBezTo>
                    <a:cubicBezTo>
                      <a:pt x="1" y="86"/>
                      <a:pt x="1" y="101"/>
                      <a:pt x="1" y="116"/>
                    </a:cubicBezTo>
                    <a:cubicBezTo>
                      <a:pt x="1" y="135"/>
                      <a:pt x="1" y="155"/>
                      <a:pt x="1" y="174"/>
                    </a:cubicBezTo>
                    <a:cubicBezTo>
                      <a:pt x="1" y="197"/>
                      <a:pt x="1" y="220"/>
                      <a:pt x="1" y="243"/>
                    </a:cubicBezTo>
                    <a:cubicBezTo>
                      <a:pt x="1" y="268"/>
                      <a:pt x="1" y="292"/>
                      <a:pt x="1" y="317"/>
                    </a:cubicBezTo>
                    <a:cubicBezTo>
                      <a:pt x="1" y="341"/>
                      <a:pt x="1" y="366"/>
                      <a:pt x="1" y="390"/>
                    </a:cubicBezTo>
                    <a:cubicBezTo>
                      <a:pt x="1" y="413"/>
                      <a:pt x="1" y="436"/>
                      <a:pt x="1" y="458"/>
                    </a:cubicBezTo>
                    <a:cubicBezTo>
                      <a:pt x="1" y="477"/>
                      <a:pt x="1" y="496"/>
                      <a:pt x="1" y="515"/>
                    </a:cubicBezTo>
                    <a:cubicBezTo>
                      <a:pt x="1" y="529"/>
                      <a:pt x="1" y="542"/>
                      <a:pt x="1" y="556"/>
                    </a:cubicBezTo>
                    <a:cubicBezTo>
                      <a:pt x="1" y="562"/>
                      <a:pt x="1" y="568"/>
                      <a:pt x="1" y="575"/>
                    </a:cubicBezTo>
                    <a:cubicBezTo>
                      <a:pt x="1" y="575"/>
                      <a:pt x="1" y="575"/>
                      <a:pt x="1" y="575"/>
                    </a:cubicBezTo>
                    <a:cubicBezTo>
                      <a:pt x="1" y="630"/>
                      <a:pt x="1" y="630"/>
                      <a:pt x="1" y="630"/>
                    </a:cubicBezTo>
                    <a:cubicBezTo>
                      <a:pt x="1" y="662"/>
                      <a:pt x="26" y="688"/>
                      <a:pt x="58" y="688"/>
                    </a:cubicBezTo>
                    <a:cubicBezTo>
                      <a:pt x="673" y="688"/>
                      <a:pt x="673" y="688"/>
                      <a:pt x="673" y="688"/>
                    </a:cubicBezTo>
                    <a:cubicBezTo>
                      <a:pt x="705" y="688"/>
                      <a:pt x="731" y="662"/>
                      <a:pt x="731" y="630"/>
                    </a:cubicBezTo>
                    <a:cubicBezTo>
                      <a:pt x="731" y="584"/>
                      <a:pt x="731" y="584"/>
                      <a:pt x="731" y="584"/>
                    </a:cubicBezTo>
                    <a:cubicBezTo>
                      <a:pt x="731" y="492"/>
                      <a:pt x="731" y="492"/>
                      <a:pt x="731" y="492"/>
                    </a:cubicBezTo>
                    <a:cubicBezTo>
                      <a:pt x="528" y="492"/>
                      <a:pt x="528" y="492"/>
                      <a:pt x="528" y="492"/>
                    </a:cubicBezTo>
                    <a:cubicBezTo>
                      <a:pt x="480" y="492"/>
                      <a:pt x="442" y="453"/>
                      <a:pt x="442" y="406"/>
                    </a:cubicBezTo>
                    <a:cubicBezTo>
                      <a:pt x="442" y="341"/>
                      <a:pt x="442" y="341"/>
                      <a:pt x="442" y="341"/>
                    </a:cubicBezTo>
                    <a:cubicBezTo>
                      <a:pt x="442" y="294"/>
                      <a:pt x="480" y="255"/>
                      <a:pt x="528" y="255"/>
                    </a:cubicBezTo>
                    <a:cubicBezTo>
                      <a:pt x="731" y="255"/>
                      <a:pt x="731" y="255"/>
                      <a:pt x="731" y="255"/>
                    </a:cubicBezTo>
                    <a:cubicBezTo>
                      <a:pt x="731" y="191"/>
                      <a:pt x="731" y="191"/>
                      <a:pt x="731" y="191"/>
                    </a:cubicBezTo>
                    <a:cubicBezTo>
                      <a:pt x="731" y="179"/>
                      <a:pt x="731" y="179"/>
                      <a:pt x="731" y="179"/>
                    </a:cubicBezTo>
                    <a:cubicBezTo>
                      <a:pt x="731" y="175"/>
                      <a:pt x="731" y="175"/>
                      <a:pt x="731" y="175"/>
                    </a:cubicBezTo>
                    <a:cubicBezTo>
                      <a:pt x="731" y="141"/>
                      <a:pt x="731" y="141"/>
                      <a:pt x="731" y="141"/>
                    </a:cubicBezTo>
                    <a:cubicBezTo>
                      <a:pt x="731" y="116"/>
                      <a:pt x="731" y="116"/>
                      <a:pt x="731" y="116"/>
                    </a:cubicBezTo>
                    <a:cubicBezTo>
                      <a:pt x="731" y="84"/>
                      <a:pt x="705" y="59"/>
                      <a:pt x="673" y="59"/>
                    </a:cubicBezTo>
                    <a:cubicBezTo>
                      <a:pt x="624" y="59"/>
                      <a:pt x="624" y="59"/>
                      <a:pt x="624" y="59"/>
                    </a:cubicBezTo>
                    <a:cubicBezTo>
                      <a:pt x="622" y="59"/>
                      <a:pt x="622" y="59"/>
                      <a:pt x="622" y="59"/>
                    </a:cubicBezTo>
                    <a:cubicBezTo>
                      <a:pt x="613" y="59"/>
                      <a:pt x="613" y="59"/>
                      <a:pt x="613" y="59"/>
                    </a:cubicBezTo>
                    <a:cubicBezTo>
                      <a:pt x="602" y="59"/>
                      <a:pt x="602" y="59"/>
                      <a:pt x="602" y="59"/>
                    </a:cubicBezTo>
                    <a:cubicBezTo>
                      <a:pt x="590" y="59"/>
                      <a:pt x="590" y="59"/>
                      <a:pt x="590" y="59"/>
                    </a:cubicBezTo>
                    <a:cubicBezTo>
                      <a:pt x="574" y="59"/>
                      <a:pt x="574" y="59"/>
                      <a:pt x="574" y="59"/>
                    </a:cubicBezTo>
                    <a:cubicBezTo>
                      <a:pt x="554" y="59"/>
                      <a:pt x="554" y="59"/>
                      <a:pt x="554" y="59"/>
                    </a:cubicBezTo>
                    <a:cubicBezTo>
                      <a:pt x="554" y="59"/>
                      <a:pt x="63" y="59"/>
                      <a:pt x="62" y="59"/>
                    </a:cubicBezTo>
                    <a:cubicBezTo>
                      <a:pt x="50" y="59"/>
                      <a:pt x="22" y="56"/>
                      <a:pt x="24" y="37"/>
                    </a:cubicBezTo>
                    <a:cubicBezTo>
                      <a:pt x="27" y="21"/>
                      <a:pt x="50" y="19"/>
                      <a:pt x="6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5072779" y="3802920"/>
              <a:ext cx="2048972" cy="1293715"/>
              <a:chOff x="4948086" y="299433"/>
              <a:chExt cx="2549181" cy="1293715"/>
            </a:xfrm>
          </p:grpSpPr>
          <p:sp>
            <p:nvSpPr>
              <p:cNvPr id="25" name="TextBox 42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6" name="TextBox 43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3395298" y="2996952"/>
            <a:ext cx="2050966" cy="3087691"/>
            <a:chOff x="3395298" y="2996952"/>
            <a:chExt cx="2050966" cy="3087691"/>
          </a:xfrm>
        </p:grpSpPr>
        <p:sp>
          <p:nvSpPr>
            <p:cNvPr id="10" name="Straight Connector 6"/>
            <p:cNvSpPr/>
            <p:nvPr/>
          </p:nvSpPr>
          <p:spPr bwMode="auto">
            <a:xfrm flipV="1">
              <a:off x="4420781" y="2996952"/>
              <a:ext cx="0" cy="1292757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4233801" y="4416964"/>
              <a:ext cx="373964" cy="373964"/>
              <a:chOff x="1981200" y="163513"/>
              <a:chExt cx="609600" cy="609600"/>
            </a:xfrm>
            <a:solidFill>
              <a:schemeClr val="accent3"/>
            </a:solidFill>
          </p:grpSpPr>
          <p:sp>
            <p:nvSpPr>
              <p:cNvPr id="32" name="Freeform: Shape 29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0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4"/>
            <p:cNvGrpSpPr/>
            <p:nvPr/>
          </p:nvGrpSpPr>
          <p:grpSpPr>
            <a:xfrm>
              <a:off x="3395298" y="4790928"/>
              <a:ext cx="2050966" cy="1293715"/>
              <a:chOff x="4948086" y="299433"/>
              <a:chExt cx="2549181" cy="1293715"/>
            </a:xfrm>
          </p:grpSpPr>
          <p:sp>
            <p:nvSpPr>
              <p:cNvPr id="23" name="TextBox 51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4" name="TextBox 52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5"/>
            </p:custDataLst>
          </p:nvPr>
        </p:nvGrpSpPr>
        <p:grpSpPr>
          <a:xfrm>
            <a:off x="6795474" y="3405695"/>
            <a:ext cx="2180846" cy="2902770"/>
            <a:chOff x="6795474" y="3405695"/>
            <a:chExt cx="2180846" cy="2902770"/>
          </a:xfrm>
        </p:grpSpPr>
        <p:sp>
          <p:nvSpPr>
            <p:cNvPr id="8" name="Straight Connector 4"/>
            <p:cNvSpPr/>
            <p:nvPr/>
          </p:nvSpPr>
          <p:spPr bwMode="auto">
            <a:xfrm flipV="1">
              <a:off x="7888532" y="3405695"/>
              <a:ext cx="0" cy="991183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22"/>
            <p:cNvGrpSpPr/>
            <p:nvPr/>
          </p:nvGrpSpPr>
          <p:grpSpPr>
            <a:xfrm>
              <a:off x="7712436" y="4563180"/>
              <a:ext cx="347817" cy="299812"/>
              <a:chOff x="2895600" y="206376"/>
              <a:chExt cx="609600" cy="525462"/>
            </a:xfrm>
            <a:solidFill>
              <a:schemeClr val="accent5"/>
            </a:solidFill>
          </p:grpSpPr>
          <p:sp>
            <p:nvSpPr>
              <p:cNvPr id="35" name="Freeform: Shape 23"/>
              <p:cNvSpPr/>
              <p:nvPr/>
            </p:nvSpPr>
            <p:spPr bwMode="auto">
              <a:xfrm>
                <a:off x="3040063" y="206376"/>
                <a:ext cx="319088" cy="109538"/>
              </a:xfrm>
              <a:custGeom>
                <a:avLst/>
                <a:gdLst>
                  <a:gd name="T0" fmla="*/ 238 w 476"/>
                  <a:gd name="T1" fmla="*/ 44 h 166"/>
                  <a:gd name="T2" fmla="*/ 427 w 476"/>
                  <a:gd name="T3" fmla="*/ 166 h 166"/>
                  <a:gd name="T4" fmla="*/ 476 w 476"/>
                  <a:gd name="T5" fmla="*/ 166 h 166"/>
                  <a:gd name="T6" fmla="*/ 238 w 476"/>
                  <a:gd name="T7" fmla="*/ 0 h 166"/>
                  <a:gd name="T8" fmla="*/ 0 w 476"/>
                  <a:gd name="T9" fmla="*/ 166 h 166"/>
                  <a:gd name="T10" fmla="*/ 48 w 476"/>
                  <a:gd name="T11" fmla="*/ 166 h 166"/>
                  <a:gd name="T12" fmla="*/ 238 w 476"/>
                  <a:gd name="T13" fmla="*/ 4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166">
                    <a:moveTo>
                      <a:pt x="238" y="44"/>
                    </a:moveTo>
                    <a:cubicBezTo>
                      <a:pt x="322" y="44"/>
                      <a:pt x="395" y="94"/>
                      <a:pt x="427" y="166"/>
                    </a:cubicBezTo>
                    <a:cubicBezTo>
                      <a:pt x="476" y="166"/>
                      <a:pt x="476" y="166"/>
                      <a:pt x="476" y="166"/>
                    </a:cubicBezTo>
                    <a:cubicBezTo>
                      <a:pt x="440" y="69"/>
                      <a:pt x="347" y="0"/>
                      <a:pt x="238" y="0"/>
                    </a:cubicBezTo>
                    <a:cubicBezTo>
                      <a:pt x="128" y="0"/>
                      <a:pt x="35" y="69"/>
                      <a:pt x="0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81" y="94"/>
                      <a:pt x="153" y="44"/>
                      <a:pt x="2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4"/>
              <p:cNvSpPr/>
              <p:nvPr/>
            </p:nvSpPr>
            <p:spPr bwMode="auto">
              <a:xfrm>
                <a:off x="2895600" y="338138"/>
                <a:ext cx="609600" cy="174625"/>
              </a:xfrm>
              <a:custGeom>
                <a:avLst/>
                <a:gdLst>
                  <a:gd name="T0" fmla="*/ 856 w 912"/>
                  <a:gd name="T1" fmla="*/ 0 h 261"/>
                  <a:gd name="T2" fmla="*/ 55 w 912"/>
                  <a:gd name="T3" fmla="*/ 0 h 261"/>
                  <a:gd name="T4" fmla="*/ 0 w 912"/>
                  <a:gd name="T5" fmla="*/ 56 h 261"/>
                  <a:gd name="T6" fmla="*/ 0 w 912"/>
                  <a:gd name="T7" fmla="*/ 163 h 261"/>
                  <a:gd name="T8" fmla="*/ 456 w 912"/>
                  <a:gd name="T9" fmla="*/ 261 h 261"/>
                  <a:gd name="T10" fmla="*/ 912 w 912"/>
                  <a:gd name="T11" fmla="*/ 173 h 261"/>
                  <a:gd name="T12" fmla="*/ 912 w 912"/>
                  <a:gd name="T13" fmla="*/ 56 h 261"/>
                  <a:gd name="T14" fmla="*/ 856 w 912"/>
                  <a:gd name="T1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2" h="261">
                    <a:moveTo>
                      <a:pt x="85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56" y="261"/>
                      <a:pt x="456" y="261"/>
                      <a:pt x="456" y="261"/>
                    </a:cubicBezTo>
                    <a:cubicBezTo>
                      <a:pt x="912" y="173"/>
                      <a:pt x="912" y="173"/>
                      <a:pt x="912" y="173"/>
                    </a:cubicBezTo>
                    <a:cubicBezTo>
                      <a:pt x="912" y="56"/>
                      <a:pt x="912" y="56"/>
                      <a:pt x="912" y="56"/>
                    </a:cubicBezTo>
                    <a:cubicBezTo>
                      <a:pt x="912" y="25"/>
                      <a:pt x="887" y="0"/>
                      <a:pt x="8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5"/>
              <p:cNvSpPr/>
              <p:nvPr/>
            </p:nvSpPr>
            <p:spPr bwMode="auto">
              <a:xfrm>
                <a:off x="2895600" y="493713"/>
                <a:ext cx="609600" cy="238125"/>
              </a:xfrm>
              <a:custGeom>
                <a:avLst/>
                <a:gdLst>
                  <a:gd name="T0" fmla="*/ 0 w 912"/>
                  <a:gd name="T1" fmla="*/ 0 h 358"/>
                  <a:gd name="T2" fmla="*/ 0 w 912"/>
                  <a:gd name="T3" fmla="*/ 303 h 358"/>
                  <a:gd name="T4" fmla="*/ 55 w 912"/>
                  <a:gd name="T5" fmla="*/ 358 h 358"/>
                  <a:gd name="T6" fmla="*/ 856 w 912"/>
                  <a:gd name="T7" fmla="*/ 358 h 358"/>
                  <a:gd name="T8" fmla="*/ 912 w 912"/>
                  <a:gd name="T9" fmla="*/ 303 h 358"/>
                  <a:gd name="T10" fmla="*/ 912 w 912"/>
                  <a:gd name="T11" fmla="*/ 10 h 358"/>
                  <a:gd name="T12" fmla="*/ 455 w 912"/>
                  <a:gd name="T13" fmla="*/ 98 h 358"/>
                  <a:gd name="T14" fmla="*/ 0 w 912"/>
                  <a:gd name="T15" fmla="*/ 0 h 358"/>
                  <a:gd name="T16" fmla="*/ 112 w 912"/>
                  <a:gd name="T17" fmla="*/ 288 h 358"/>
                  <a:gd name="T18" fmla="*/ 49 w 912"/>
                  <a:gd name="T19" fmla="*/ 288 h 358"/>
                  <a:gd name="T20" fmla="*/ 49 w 912"/>
                  <a:gd name="T21" fmla="*/ 266 h 358"/>
                  <a:gd name="T22" fmla="*/ 112 w 912"/>
                  <a:gd name="T23" fmla="*/ 266 h 358"/>
                  <a:gd name="T24" fmla="*/ 112 w 912"/>
                  <a:gd name="T25" fmla="*/ 288 h 358"/>
                  <a:gd name="T26" fmla="*/ 237 w 912"/>
                  <a:gd name="T27" fmla="*/ 288 h 358"/>
                  <a:gd name="T28" fmla="*/ 174 w 912"/>
                  <a:gd name="T29" fmla="*/ 288 h 358"/>
                  <a:gd name="T30" fmla="*/ 174 w 912"/>
                  <a:gd name="T31" fmla="*/ 266 h 358"/>
                  <a:gd name="T32" fmla="*/ 237 w 912"/>
                  <a:gd name="T33" fmla="*/ 266 h 358"/>
                  <a:gd name="T34" fmla="*/ 237 w 912"/>
                  <a:gd name="T35" fmla="*/ 288 h 358"/>
                  <a:gd name="T36" fmla="*/ 362 w 912"/>
                  <a:gd name="T37" fmla="*/ 288 h 358"/>
                  <a:gd name="T38" fmla="*/ 299 w 912"/>
                  <a:gd name="T39" fmla="*/ 288 h 358"/>
                  <a:gd name="T40" fmla="*/ 299 w 912"/>
                  <a:gd name="T41" fmla="*/ 266 h 358"/>
                  <a:gd name="T42" fmla="*/ 362 w 912"/>
                  <a:gd name="T43" fmla="*/ 266 h 358"/>
                  <a:gd name="T44" fmla="*/ 362 w 912"/>
                  <a:gd name="T45" fmla="*/ 288 h 358"/>
                  <a:gd name="T46" fmla="*/ 800 w 912"/>
                  <a:gd name="T47" fmla="*/ 266 h 358"/>
                  <a:gd name="T48" fmla="*/ 862 w 912"/>
                  <a:gd name="T49" fmla="*/ 266 h 358"/>
                  <a:gd name="T50" fmla="*/ 862 w 912"/>
                  <a:gd name="T51" fmla="*/ 288 h 358"/>
                  <a:gd name="T52" fmla="*/ 800 w 912"/>
                  <a:gd name="T53" fmla="*/ 288 h 358"/>
                  <a:gd name="T54" fmla="*/ 800 w 912"/>
                  <a:gd name="T55" fmla="*/ 266 h 358"/>
                  <a:gd name="T56" fmla="*/ 675 w 912"/>
                  <a:gd name="T57" fmla="*/ 266 h 358"/>
                  <a:gd name="T58" fmla="*/ 737 w 912"/>
                  <a:gd name="T59" fmla="*/ 266 h 358"/>
                  <a:gd name="T60" fmla="*/ 737 w 912"/>
                  <a:gd name="T61" fmla="*/ 288 h 358"/>
                  <a:gd name="T62" fmla="*/ 675 w 912"/>
                  <a:gd name="T63" fmla="*/ 288 h 358"/>
                  <a:gd name="T64" fmla="*/ 675 w 912"/>
                  <a:gd name="T65" fmla="*/ 266 h 358"/>
                  <a:gd name="T66" fmla="*/ 550 w 912"/>
                  <a:gd name="T67" fmla="*/ 266 h 358"/>
                  <a:gd name="T68" fmla="*/ 612 w 912"/>
                  <a:gd name="T69" fmla="*/ 266 h 358"/>
                  <a:gd name="T70" fmla="*/ 612 w 912"/>
                  <a:gd name="T71" fmla="*/ 288 h 358"/>
                  <a:gd name="T72" fmla="*/ 550 w 912"/>
                  <a:gd name="T73" fmla="*/ 288 h 358"/>
                  <a:gd name="T74" fmla="*/ 550 w 912"/>
                  <a:gd name="T75" fmla="*/ 266 h 358"/>
                  <a:gd name="T76" fmla="*/ 487 w 912"/>
                  <a:gd name="T77" fmla="*/ 288 h 358"/>
                  <a:gd name="T78" fmla="*/ 424 w 912"/>
                  <a:gd name="T79" fmla="*/ 288 h 358"/>
                  <a:gd name="T80" fmla="*/ 424 w 912"/>
                  <a:gd name="T81" fmla="*/ 266 h 358"/>
                  <a:gd name="T82" fmla="*/ 487 w 912"/>
                  <a:gd name="T83" fmla="*/ 266 h 358"/>
                  <a:gd name="T84" fmla="*/ 487 w 912"/>
                  <a:gd name="T85" fmla="*/ 28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358">
                    <a:moveTo>
                      <a:pt x="0" y="0"/>
                    </a:move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33"/>
                      <a:pt x="25" y="358"/>
                      <a:pt x="55" y="358"/>
                    </a:cubicBezTo>
                    <a:cubicBezTo>
                      <a:pt x="856" y="358"/>
                      <a:pt x="856" y="358"/>
                      <a:pt x="856" y="358"/>
                    </a:cubicBezTo>
                    <a:cubicBezTo>
                      <a:pt x="887" y="358"/>
                      <a:pt x="912" y="333"/>
                      <a:pt x="912" y="303"/>
                    </a:cubicBezTo>
                    <a:cubicBezTo>
                      <a:pt x="912" y="10"/>
                      <a:pt x="912" y="10"/>
                      <a:pt x="912" y="10"/>
                    </a:cubicBezTo>
                    <a:cubicBezTo>
                      <a:pt x="455" y="98"/>
                      <a:pt x="455" y="98"/>
                      <a:pt x="455" y="98"/>
                    </a:cubicBezTo>
                    <a:lnTo>
                      <a:pt x="0" y="0"/>
                    </a:lnTo>
                    <a:close/>
                    <a:moveTo>
                      <a:pt x="112" y="288"/>
                    </a:moveTo>
                    <a:cubicBezTo>
                      <a:pt x="49" y="288"/>
                      <a:pt x="49" y="288"/>
                      <a:pt x="49" y="288"/>
                    </a:cubicBezTo>
                    <a:cubicBezTo>
                      <a:pt x="49" y="266"/>
                      <a:pt x="49" y="266"/>
                      <a:pt x="49" y="266"/>
                    </a:cubicBezTo>
                    <a:cubicBezTo>
                      <a:pt x="112" y="266"/>
                      <a:pt x="112" y="266"/>
                      <a:pt x="112" y="266"/>
                    </a:cubicBezTo>
                    <a:lnTo>
                      <a:pt x="112" y="288"/>
                    </a:lnTo>
                    <a:close/>
                    <a:moveTo>
                      <a:pt x="237" y="288"/>
                    </a:move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4" y="266"/>
                      <a:pt x="174" y="266"/>
                      <a:pt x="174" y="266"/>
                    </a:cubicBezTo>
                    <a:cubicBezTo>
                      <a:pt x="237" y="266"/>
                      <a:pt x="237" y="266"/>
                      <a:pt x="237" y="266"/>
                    </a:cubicBezTo>
                    <a:lnTo>
                      <a:pt x="237" y="288"/>
                    </a:lnTo>
                    <a:close/>
                    <a:moveTo>
                      <a:pt x="362" y="288"/>
                    </a:moveTo>
                    <a:cubicBezTo>
                      <a:pt x="299" y="288"/>
                      <a:pt x="299" y="288"/>
                      <a:pt x="299" y="288"/>
                    </a:cubicBezTo>
                    <a:cubicBezTo>
                      <a:pt x="299" y="266"/>
                      <a:pt x="299" y="266"/>
                      <a:pt x="29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lnTo>
                      <a:pt x="362" y="288"/>
                    </a:lnTo>
                    <a:close/>
                    <a:moveTo>
                      <a:pt x="800" y="266"/>
                    </a:moveTo>
                    <a:cubicBezTo>
                      <a:pt x="862" y="266"/>
                      <a:pt x="862" y="266"/>
                      <a:pt x="862" y="266"/>
                    </a:cubicBezTo>
                    <a:cubicBezTo>
                      <a:pt x="862" y="288"/>
                      <a:pt x="862" y="288"/>
                      <a:pt x="862" y="288"/>
                    </a:cubicBezTo>
                    <a:cubicBezTo>
                      <a:pt x="800" y="288"/>
                      <a:pt x="800" y="288"/>
                      <a:pt x="800" y="288"/>
                    </a:cubicBezTo>
                    <a:lnTo>
                      <a:pt x="800" y="266"/>
                    </a:lnTo>
                    <a:close/>
                    <a:moveTo>
                      <a:pt x="675" y="266"/>
                    </a:moveTo>
                    <a:cubicBezTo>
                      <a:pt x="737" y="266"/>
                      <a:pt x="737" y="266"/>
                      <a:pt x="737" y="266"/>
                    </a:cubicBezTo>
                    <a:cubicBezTo>
                      <a:pt x="737" y="288"/>
                      <a:pt x="737" y="288"/>
                      <a:pt x="737" y="288"/>
                    </a:cubicBezTo>
                    <a:cubicBezTo>
                      <a:pt x="675" y="288"/>
                      <a:pt x="675" y="288"/>
                      <a:pt x="675" y="288"/>
                    </a:cubicBezTo>
                    <a:lnTo>
                      <a:pt x="675" y="266"/>
                    </a:lnTo>
                    <a:close/>
                    <a:moveTo>
                      <a:pt x="550" y="266"/>
                    </a:moveTo>
                    <a:cubicBezTo>
                      <a:pt x="612" y="266"/>
                      <a:pt x="612" y="266"/>
                      <a:pt x="612" y="266"/>
                    </a:cubicBezTo>
                    <a:cubicBezTo>
                      <a:pt x="612" y="288"/>
                      <a:pt x="612" y="288"/>
                      <a:pt x="612" y="288"/>
                    </a:cubicBezTo>
                    <a:cubicBezTo>
                      <a:pt x="550" y="288"/>
                      <a:pt x="550" y="288"/>
                      <a:pt x="550" y="288"/>
                    </a:cubicBezTo>
                    <a:lnTo>
                      <a:pt x="550" y="266"/>
                    </a:lnTo>
                    <a:close/>
                    <a:moveTo>
                      <a:pt x="487" y="288"/>
                    </a:moveTo>
                    <a:cubicBezTo>
                      <a:pt x="424" y="288"/>
                      <a:pt x="424" y="288"/>
                      <a:pt x="424" y="288"/>
                    </a:cubicBezTo>
                    <a:cubicBezTo>
                      <a:pt x="424" y="266"/>
                      <a:pt x="424" y="266"/>
                      <a:pt x="424" y="266"/>
                    </a:cubicBezTo>
                    <a:cubicBezTo>
                      <a:pt x="487" y="266"/>
                      <a:pt x="487" y="266"/>
                      <a:pt x="487" y="266"/>
                    </a:cubicBezTo>
                    <a:lnTo>
                      <a:pt x="487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53"/>
            <p:cNvGrpSpPr/>
            <p:nvPr/>
          </p:nvGrpSpPr>
          <p:grpSpPr>
            <a:xfrm>
              <a:off x="6795474" y="5014750"/>
              <a:ext cx="2180846" cy="1293715"/>
              <a:chOff x="4948086" y="299433"/>
              <a:chExt cx="2549181" cy="1293715"/>
            </a:xfrm>
          </p:grpSpPr>
          <p:sp>
            <p:nvSpPr>
              <p:cNvPr id="21" name="TextBox 54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2" name="TextBox 55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/>
          <p:cNvGrpSpPr/>
          <p:nvPr>
            <p:custDataLst>
              <p:tags r:id="rId6"/>
            </p:custDataLst>
          </p:nvPr>
        </p:nvGrpSpPr>
        <p:grpSpPr>
          <a:xfrm>
            <a:off x="8650949" y="3064726"/>
            <a:ext cx="2053564" cy="2179566"/>
            <a:chOff x="8650949" y="3064726"/>
            <a:chExt cx="2053564" cy="2179566"/>
          </a:xfrm>
        </p:grpSpPr>
        <p:sp>
          <p:nvSpPr>
            <p:cNvPr id="12" name="Straight Connector 5"/>
            <p:cNvSpPr/>
            <p:nvPr/>
          </p:nvSpPr>
          <p:spPr bwMode="auto">
            <a:xfrm flipV="1">
              <a:off x="9666838" y="3064726"/>
              <a:ext cx="0" cy="409306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34"/>
            <p:cNvGrpSpPr/>
            <p:nvPr/>
          </p:nvGrpSpPr>
          <p:grpSpPr>
            <a:xfrm>
              <a:off x="9456718" y="3586797"/>
              <a:ext cx="420241" cy="363779"/>
              <a:chOff x="152400" y="198438"/>
              <a:chExt cx="609600" cy="541338"/>
            </a:xfrm>
            <a:solidFill>
              <a:schemeClr val="accent6"/>
            </a:solidFill>
          </p:grpSpPr>
          <p:sp>
            <p:nvSpPr>
              <p:cNvPr id="29" name="Freeform: Shape 3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56"/>
            <p:cNvGrpSpPr/>
            <p:nvPr/>
          </p:nvGrpSpPr>
          <p:grpSpPr>
            <a:xfrm>
              <a:off x="8650949" y="3950577"/>
              <a:ext cx="2053564" cy="1293715"/>
              <a:chOff x="5195895" y="299433"/>
              <a:chExt cx="2053564" cy="1293715"/>
            </a:xfrm>
          </p:grpSpPr>
          <p:sp>
            <p:nvSpPr>
              <p:cNvPr id="19" name="TextBox 57"/>
              <p:cNvSpPr txBox="1"/>
              <p:nvPr/>
            </p:nvSpPr>
            <p:spPr>
              <a:xfrm>
                <a:off x="5195896" y="299433"/>
                <a:ext cx="2053562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0" name="TextBox 58"/>
              <p:cNvSpPr txBox="1"/>
              <p:nvPr/>
            </p:nvSpPr>
            <p:spPr>
              <a:xfrm>
                <a:off x="5195895" y="727586"/>
                <a:ext cx="2053564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Please replace the text content copy your content to this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千图PPT彼岸天：ID 8661124库_组合 70"/>
          <p:cNvGrpSpPr/>
          <p:nvPr>
            <p:custDataLst>
              <p:tags r:id="rId1"/>
            </p:custDataLst>
          </p:nvPr>
        </p:nvGrpSpPr>
        <p:grpSpPr>
          <a:xfrm>
            <a:off x="1764681" y="2672917"/>
            <a:ext cx="8662241" cy="3847618"/>
            <a:chOff x="1764681" y="2672917"/>
            <a:chExt cx="8662241" cy="3847618"/>
          </a:xfrm>
        </p:grpSpPr>
        <p:grpSp>
          <p:nvGrpSpPr>
            <p:cNvPr id="4" name="Group 1"/>
            <p:cNvGrpSpPr/>
            <p:nvPr/>
          </p:nvGrpSpPr>
          <p:grpSpPr>
            <a:xfrm>
              <a:off x="6129957" y="2672917"/>
              <a:ext cx="1540439" cy="727427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562512" y="2673541"/>
              <a:ext cx="1524011" cy="725171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795403" y="3085601"/>
              <a:ext cx="1897007" cy="2909636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7521927" y="3086021"/>
              <a:ext cx="1363391" cy="1289568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8584123" y="4210679"/>
              <a:ext cx="854428" cy="1781116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764681" y="5995236"/>
              <a:ext cx="866224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58"/>
            <p:cNvGrpSpPr/>
            <p:nvPr/>
          </p:nvGrpSpPr>
          <p:grpSpPr>
            <a:xfrm>
              <a:off x="4236179" y="3717059"/>
              <a:ext cx="3232563" cy="2803476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/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62"/>
                <p:cNvSpPr/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/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4"/>
                <p:cNvSpPr/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5"/>
                <p:cNvSpPr/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6"/>
                <p:cNvSpPr/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7"/>
                <p:cNvSpPr/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8"/>
                <p:cNvSpPr/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Freeform: Shape 60"/>
              <p:cNvSpPr/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-1" fmla="*/ 0 w 9563"/>
                  <a:gd name="connsiteY0-2" fmla="*/ 483 h 9152"/>
                  <a:gd name="connsiteX1-3" fmla="*/ 5772 w 9563"/>
                  <a:gd name="connsiteY1-4" fmla="*/ 9152 h 9152"/>
                  <a:gd name="connsiteX2-5" fmla="*/ 9563 w 9563"/>
                  <a:gd name="connsiteY2-6" fmla="*/ 358 h 9152"/>
                  <a:gd name="connsiteX3-7" fmla="*/ 8877 w 9563"/>
                  <a:gd name="connsiteY3-8" fmla="*/ 230 h 9152"/>
                  <a:gd name="connsiteX4-9" fmla="*/ 7922 w 9563"/>
                  <a:gd name="connsiteY4-10" fmla="*/ 725 h 9152"/>
                  <a:gd name="connsiteX5-11" fmla="*/ 7077 w 9563"/>
                  <a:gd name="connsiteY5-12" fmla="*/ 0 h 9152"/>
                  <a:gd name="connsiteX6-13" fmla="*/ 6211 w 9563"/>
                  <a:gd name="connsiteY6-14" fmla="*/ 1481 h 9152"/>
                  <a:gd name="connsiteX7-15" fmla="*/ 5647 w 9563"/>
                  <a:gd name="connsiteY7-16" fmla="*/ 1013 h 9152"/>
                  <a:gd name="connsiteX8-17" fmla="*/ 4830 w 9563"/>
                  <a:gd name="connsiteY8-18" fmla="*/ 2254 h 9152"/>
                  <a:gd name="connsiteX9-19" fmla="*/ 3274 w 9563"/>
                  <a:gd name="connsiteY9-20" fmla="*/ 771 h 9152"/>
                  <a:gd name="connsiteX10-21" fmla="*/ 2173 w 9563"/>
                  <a:gd name="connsiteY10-22" fmla="*/ 1724 h 9152"/>
                  <a:gd name="connsiteX11-23" fmla="*/ 1355 w 9563"/>
                  <a:gd name="connsiteY11-24" fmla="*/ 483 h 9152"/>
                  <a:gd name="connsiteX12-25" fmla="*/ 0 w 9563"/>
                  <a:gd name="connsiteY12-26" fmla="*/ 483 h 9152"/>
                  <a:gd name="connsiteX0-27" fmla="*/ 0 w 10000"/>
                  <a:gd name="connsiteY0-28" fmla="*/ 528 h 10000"/>
                  <a:gd name="connsiteX1-29" fmla="*/ 6036 w 10000"/>
                  <a:gd name="connsiteY1-30" fmla="*/ 10000 h 10000"/>
                  <a:gd name="connsiteX2-31" fmla="*/ 10000 w 10000"/>
                  <a:gd name="connsiteY2-32" fmla="*/ 391 h 10000"/>
                  <a:gd name="connsiteX3-33" fmla="*/ 9180 w 10000"/>
                  <a:gd name="connsiteY3-34" fmla="*/ 433 h 10000"/>
                  <a:gd name="connsiteX4-35" fmla="*/ 8284 w 10000"/>
                  <a:gd name="connsiteY4-36" fmla="*/ 792 h 10000"/>
                  <a:gd name="connsiteX5-37" fmla="*/ 7400 w 10000"/>
                  <a:gd name="connsiteY5-38" fmla="*/ 0 h 10000"/>
                  <a:gd name="connsiteX6-39" fmla="*/ 6495 w 10000"/>
                  <a:gd name="connsiteY6-40" fmla="*/ 1618 h 10000"/>
                  <a:gd name="connsiteX7-41" fmla="*/ 5905 w 10000"/>
                  <a:gd name="connsiteY7-42" fmla="*/ 1107 h 10000"/>
                  <a:gd name="connsiteX8-43" fmla="*/ 5051 w 10000"/>
                  <a:gd name="connsiteY8-44" fmla="*/ 2463 h 10000"/>
                  <a:gd name="connsiteX9-45" fmla="*/ 3424 w 10000"/>
                  <a:gd name="connsiteY9-46" fmla="*/ 842 h 10000"/>
                  <a:gd name="connsiteX10-47" fmla="*/ 2272 w 10000"/>
                  <a:gd name="connsiteY10-48" fmla="*/ 1884 h 10000"/>
                  <a:gd name="connsiteX11-49" fmla="*/ 1417 w 10000"/>
                  <a:gd name="connsiteY11-50" fmla="*/ 528 h 10000"/>
                  <a:gd name="connsiteX12-51" fmla="*/ 0 w 10000"/>
                  <a:gd name="connsiteY12-52" fmla="*/ 528 h 10000"/>
                  <a:gd name="connsiteX0-53" fmla="*/ 0 w 10000"/>
                  <a:gd name="connsiteY0-54" fmla="*/ 528 h 10000"/>
                  <a:gd name="connsiteX1-55" fmla="*/ 6036 w 10000"/>
                  <a:gd name="connsiteY1-56" fmla="*/ 10000 h 10000"/>
                  <a:gd name="connsiteX2-57" fmla="*/ 10000 w 10000"/>
                  <a:gd name="connsiteY2-58" fmla="*/ 391 h 10000"/>
                  <a:gd name="connsiteX3-59" fmla="*/ 8981 w 10000"/>
                  <a:gd name="connsiteY3-60" fmla="*/ 388 h 10000"/>
                  <a:gd name="connsiteX4-61" fmla="*/ 8284 w 10000"/>
                  <a:gd name="connsiteY4-62" fmla="*/ 792 h 10000"/>
                  <a:gd name="connsiteX5-63" fmla="*/ 7400 w 10000"/>
                  <a:gd name="connsiteY5-64" fmla="*/ 0 h 10000"/>
                  <a:gd name="connsiteX6-65" fmla="*/ 6495 w 10000"/>
                  <a:gd name="connsiteY6-66" fmla="*/ 1618 h 10000"/>
                  <a:gd name="connsiteX7-67" fmla="*/ 5905 w 10000"/>
                  <a:gd name="connsiteY7-68" fmla="*/ 1107 h 10000"/>
                  <a:gd name="connsiteX8-69" fmla="*/ 5051 w 10000"/>
                  <a:gd name="connsiteY8-70" fmla="*/ 2463 h 10000"/>
                  <a:gd name="connsiteX9-71" fmla="*/ 3424 w 10000"/>
                  <a:gd name="connsiteY9-72" fmla="*/ 842 h 10000"/>
                  <a:gd name="connsiteX10-73" fmla="*/ 2272 w 10000"/>
                  <a:gd name="connsiteY10-74" fmla="*/ 1884 h 10000"/>
                  <a:gd name="connsiteX11-75" fmla="*/ 1417 w 10000"/>
                  <a:gd name="connsiteY11-76" fmla="*/ 528 h 10000"/>
                  <a:gd name="connsiteX12-77" fmla="*/ 0 w 10000"/>
                  <a:gd name="connsiteY12-78" fmla="*/ 528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0" name="千图PPT彼岸天：ID 8661124库_组合 69"/>
          <p:cNvGrpSpPr/>
          <p:nvPr>
            <p:custDataLst>
              <p:tags r:id="rId2"/>
            </p:custDataLst>
          </p:nvPr>
        </p:nvGrpSpPr>
        <p:grpSpPr>
          <a:xfrm>
            <a:off x="8359675" y="3841700"/>
            <a:ext cx="3208442" cy="828656"/>
            <a:chOff x="8359675" y="3841700"/>
            <a:chExt cx="3208442" cy="828656"/>
          </a:xfrm>
        </p:grpSpPr>
        <p:sp>
          <p:nvSpPr>
            <p:cNvPr id="11" name="Oval 21"/>
            <p:cNvSpPr/>
            <p:nvPr/>
          </p:nvSpPr>
          <p:spPr>
            <a:xfrm>
              <a:off x="8359675" y="391918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35"/>
            <p:cNvGrpSpPr/>
            <p:nvPr/>
          </p:nvGrpSpPr>
          <p:grpSpPr>
            <a:xfrm>
              <a:off x="8405236" y="3959691"/>
              <a:ext cx="670163" cy="670163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/>
              <p:cNvSpPr/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43"/>
            <p:cNvSpPr txBox="1"/>
            <p:nvPr/>
          </p:nvSpPr>
          <p:spPr>
            <a:xfrm>
              <a:off x="9232989" y="384170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Enter the title text</a:t>
              </a:r>
            </a:p>
          </p:txBody>
        </p:sp>
        <p:sp>
          <p:nvSpPr>
            <p:cNvPr id="19" name="TextBox 44"/>
            <p:cNvSpPr txBox="1"/>
            <p:nvPr/>
          </p:nvSpPr>
          <p:spPr>
            <a:xfrm>
              <a:off x="9232990" y="4063426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Please replace the text content copy your content to this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69" name="千图PPT彼岸天：ID 8661124库_组合 68"/>
          <p:cNvGrpSpPr/>
          <p:nvPr>
            <p:custDataLst>
              <p:tags r:id="rId3"/>
            </p:custDataLst>
          </p:nvPr>
        </p:nvGrpSpPr>
        <p:grpSpPr>
          <a:xfrm>
            <a:off x="7207857" y="2681285"/>
            <a:ext cx="3318992" cy="951774"/>
            <a:chOff x="7207857" y="2681285"/>
            <a:chExt cx="3318992" cy="951774"/>
          </a:xfrm>
        </p:grpSpPr>
        <p:sp>
          <p:nvSpPr>
            <p:cNvPr id="10" name="Oval 20"/>
            <p:cNvSpPr/>
            <p:nvPr/>
          </p:nvSpPr>
          <p:spPr>
            <a:xfrm>
              <a:off x="7207857" y="2881891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7248361" y="2922393"/>
              <a:ext cx="670163" cy="670163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4"/>
              <p:cNvSpPr/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46"/>
            <p:cNvSpPr txBox="1"/>
            <p:nvPr/>
          </p:nvSpPr>
          <p:spPr>
            <a:xfrm>
              <a:off x="8191721" y="268128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</a:rPr>
                <a:t>Enter the title text</a:t>
              </a:r>
            </a:p>
          </p:txBody>
        </p:sp>
        <p:sp>
          <p:nvSpPr>
            <p:cNvPr id="21" name="TextBox 47"/>
            <p:cNvSpPr txBox="1"/>
            <p:nvPr/>
          </p:nvSpPr>
          <p:spPr>
            <a:xfrm>
              <a:off x="8191722" y="2903013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Please replace the text content copy your content to this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02477" y="3919188"/>
            <a:ext cx="3064891" cy="804808"/>
            <a:chOff x="802477" y="3919188"/>
            <a:chExt cx="3064891" cy="804808"/>
          </a:xfrm>
        </p:grpSpPr>
        <p:grpSp>
          <p:nvGrpSpPr>
            <p:cNvPr id="12" name="Group 22"/>
            <p:cNvGrpSpPr/>
            <p:nvPr/>
          </p:nvGrpSpPr>
          <p:grpSpPr>
            <a:xfrm>
              <a:off x="3116200" y="3919188"/>
              <a:ext cx="751168" cy="751168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6"/>
                <p:cNvSpPr/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2" name="TextBox 49"/>
            <p:cNvSpPr txBox="1"/>
            <p:nvPr/>
          </p:nvSpPr>
          <p:spPr>
            <a:xfrm>
              <a:off x="1730036" y="392480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Enter the title text</a:t>
              </a:r>
            </a:p>
          </p:txBody>
        </p:sp>
        <p:sp>
          <p:nvSpPr>
            <p:cNvPr id="23" name="TextBox 50"/>
            <p:cNvSpPr txBox="1"/>
            <p:nvPr/>
          </p:nvSpPr>
          <p:spPr>
            <a:xfrm>
              <a:off x="802477" y="4146530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Please replace the text content copy your content to this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66" name="千图PPT彼岸天：ID 8661124库_组合 65"/>
          <p:cNvGrpSpPr/>
          <p:nvPr>
            <p:custDataLst>
              <p:tags r:id="rId5"/>
            </p:custDataLst>
          </p:nvPr>
        </p:nvGrpSpPr>
        <p:grpSpPr>
          <a:xfrm>
            <a:off x="1833905" y="2685010"/>
            <a:ext cx="3160782" cy="948049"/>
            <a:chOff x="1833905" y="2685010"/>
            <a:chExt cx="3160782" cy="948049"/>
          </a:xfrm>
        </p:grpSpPr>
        <p:grpSp>
          <p:nvGrpSpPr>
            <p:cNvPr id="13" name="Group 27"/>
            <p:cNvGrpSpPr/>
            <p:nvPr/>
          </p:nvGrpSpPr>
          <p:grpSpPr>
            <a:xfrm>
              <a:off x="4243519" y="2881891"/>
              <a:ext cx="751168" cy="751168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1"/>
                <p:cNvSpPr/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4" name="TextBox 52"/>
            <p:cNvSpPr txBox="1"/>
            <p:nvPr/>
          </p:nvSpPr>
          <p:spPr>
            <a:xfrm>
              <a:off x="2761464" y="268501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Enter the title text</a:t>
              </a:r>
            </a:p>
          </p:txBody>
        </p:sp>
        <p:sp>
          <p:nvSpPr>
            <p:cNvPr id="25" name="TextBox 53"/>
            <p:cNvSpPr txBox="1"/>
            <p:nvPr/>
          </p:nvSpPr>
          <p:spPr>
            <a:xfrm>
              <a:off x="1833905" y="2899156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Please replace the text content copy your content to this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68" name="千图PPT彼岸天：ID 8661124库_组合 67"/>
          <p:cNvGrpSpPr/>
          <p:nvPr>
            <p:custDataLst>
              <p:tags r:id="rId6"/>
            </p:custDataLst>
          </p:nvPr>
        </p:nvGrpSpPr>
        <p:grpSpPr>
          <a:xfrm>
            <a:off x="4984473" y="1713365"/>
            <a:ext cx="2189443" cy="1525071"/>
            <a:chOff x="4984473" y="1713365"/>
            <a:chExt cx="2189443" cy="1525071"/>
          </a:xfrm>
        </p:grpSpPr>
        <p:sp>
          <p:nvSpPr>
            <p:cNvPr id="16" name="Oval 38"/>
            <p:cNvSpPr/>
            <p:nvPr/>
          </p:nvSpPr>
          <p:spPr>
            <a:xfrm>
              <a:off x="5681819" y="248726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5722321" y="2523895"/>
              <a:ext cx="670163" cy="670163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1"/>
              <p:cNvSpPr/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TextBox 55"/>
            <p:cNvSpPr txBox="1"/>
            <p:nvPr/>
          </p:nvSpPr>
          <p:spPr>
            <a:xfrm>
              <a:off x="5448254" y="171336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Enter the title text</a:t>
              </a:r>
            </a:p>
          </p:txBody>
        </p:sp>
        <p:sp>
          <p:nvSpPr>
            <p:cNvPr id="27" name="TextBox 56"/>
            <p:cNvSpPr txBox="1"/>
            <p:nvPr/>
          </p:nvSpPr>
          <p:spPr>
            <a:xfrm>
              <a:off x="4984473" y="1935093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/>
                <a:t>Please replace the text content copy your content to this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7473" y="3327383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Wanton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559538" y="3176791"/>
            <a:ext cx="4362461" cy="1431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Insufficient work</a:t>
            </a:r>
          </a:p>
          <a:p>
            <a:pPr algn="ctr">
              <a:lnSpc>
                <a:spcPct val="150000"/>
              </a:lnSpc>
            </a:pPr>
            <a:r>
              <a:rPr lang="zh-CN" altLang="en-US" sz="16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of this column, concise</a:t>
            </a: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Description of the content of the item, this is a concept diagram, please modify according to your specific content.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72544" y="3743436"/>
            <a:ext cx="67710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en-US" altLang="zh-CN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1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643550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181885" y="4507295"/>
            <a:ext cx="461665" cy="220252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Overview of the annual work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13866" y="3740908"/>
            <a:ext cx="67710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2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62946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507525" y="4499950"/>
            <a:ext cx="507831" cy="213372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Completion of the work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35954" y="3740908"/>
            <a:ext cx="67710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3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176645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09777" y="4345648"/>
            <a:ext cx="507831" cy="252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Successful Project Showcase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723991" y="3740908"/>
            <a:ext cx="2110199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6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DIRECTORY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68746" y="3740908"/>
            <a:ext cx="67710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4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409437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01606" y="4507295"/>
            <a:ext cx="507831" cy="1952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Next year's work plan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7" grpId="0"/>
      <p:bldP spid="8" grpId="0" animBg="1"/>
      <p:bldP spid="10" grpId="0"/>
      <p:bldP spid="12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30329" y="3005745"/>
            <a:ext cx="2313126" cy="2641236"/>
            <a:chOff x="830329" y="3005745"/>
            <a:chExt cx="2313126" cy="2641236"/>
          </a:xfrm>
        </p:grpSpPr>
        <p:sp>
          <p:nvSpPr>
            <p:cNvPr id="14" name="Freeform: Shape 8"/>
            <p:cNvSpPr/>
            <p:nvPr/>
          </p:nvSpPr>
          <p:spPr>
            <a:xfrm>
              <a:off x="830329" y="3005745"/>
              <a:ext cx="2313126" cy="1155338"/>
            </a:xfrm>
            <a:custGeom>
              <a:avLst/>
              <a:gdLst>
                <a:gd name="connsiteX0" fmla="*/ 741947 w 1465538"/>
                <a:gd name="connsiteY0" fmla="*/ 49 h 731993"/>
                <a:gd name="connsiteX1" fmla="*/ 1465538 w 1465538"/>
                <a:gd name="connsiteY1" fmla="*/ 731993 h 731993"/>
                <a:gd name="connsiteX2" fmla="*/ 1305567 w 1465538"/>
                <a:gd name="connsiteY2" fmla="*/ 731993 h 731993"/>
                <a:gd name="connsiteX3" fmla="*/ 740110 w 1465538"/>
                <a:gd name="connsiteY3" fmla="*/ 160009 h 731993"/>
                <a:gd name="connsiteX4" fmla="*/ 175742 w 1465538"/>
                <a:gd name="connsiteY4" fmla="*/ 604759 h 731993"/>
                <a:gd name="connsiteX5" fmla="*/ 162205 w 1465538"/>
                <a:gd name="connsiteY5" fmla="*/ 714561 h 731993"/>
                <a:gd name="connsiteX6" fmla="*/ 163005 w 1465538"/>
                <a:gd name="connsiteY6" fmla="*/ 714619 h 731993"/>
                <a:gd name="connsiteX7" fmla="*/ 162647 w 1465538"/>
                <a:gd name="connsiteY7" fmla="*/ 716915 h 731993"/>
                <a:gd name="connsiteX8" fmla="*/ 0 w 1465538"/>
                <a:gd name="connsiteY8" fmla="*/ 716915 h 731993"/>
                <a:gd name="connsiteX9" fmla="*/ 2188 w 1465538"/>
                <a:gd name="connsiteY9" fmla="*/ 702904 h 731993"/>
                <a:gd name="connsiteX10" fmla="*/ 3253 w 1465538"/>
                <a:gd name="connsiteY10" fmla="*/ 702981 h 731993"/>
                <a:gd name="connsiteX11" fmla="*/ 19749 w 1465538"/>
                <a:gd name="connsiteY11" fmla="*/ 569176 h 731993"/>
                <a:gd name="connsiteX12" fmla="*/ 741947 w 1465538"/>
                <a:gd name="connsiteY12" fmla="*/ 49 h 73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5538" h="731993">
                  <a:moveTo>
                    <a:pt x="741947" y="49"/>
                  </a:moveTo>
                  <a:cubicBezTo>
                    <a:pt x="1142912" y="4651"/>
                    <a:pt x="1465538" y="331002"/>
                    <a:pt x="1465538" y="731993"/>
                  </a:cubicBezTo>
                  <a:lnTo>
                    <a:pt x="1305567" y="731993"/>
                  </a:lnTo>
                  <a:cubicBezTo>
                    <a:pt x="1305567" y="418635"/>
                    <a:pt x="1053448" y="163605"/>
                    <a:pt x="740110" y="160009"/>
                  </a:cubicBezTo>
                  <a:cubicBezTo>
                    <a:pt x="465940" y="156862"/>
                    <a:pt x="234209" y="347243"/>
                    <a:pt x="175742" y="604759"/>
                  </a:cubicBezTo>
                  <a:lnTo>
                    <a:pt x="162205" y="714561"/>
                  </a:lnTo>
                  <a:lnTo>
                    <a:pt x="163005" y="714619"/>
                  </a:lnTo>
                  <a:lnTo>
                    <a:pt x="162647" y="716915"/>
                  </a:lnTo>
                  <a:lnTo>
                    <a:pt x="0" y="716915"/>
                  </a:lnTo>
                  <a:lnTo>
                    <a:pt x="2188" y="702904"/>
                  </a:lnTo>
                  <a:lnTo>
                    <a:pt x="3253" y="702981"/>
                  </a:lnTo>
                  <a:lnTo>
                    <a:pt x="19749" y="569176"/>
                  </a:lnTo>
                  <a:cubicBezTo>
                    <a:pt x="94566" y="239645"/>
                    <a:pt x="391103" y="-3978"/>
                    <a:pt x="741947" y="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3"/>
            <p:cNvGrpSpPr/>
            <p:nvPr/>
          </p:nvGrpSpPr>
          <p:grpSpPr>
            <a:xfrm>
              <a:off x="1472711" y="3485902"/>
              <a:ext cx="922808" cy="922807"/>
              <a:chOff x="1472711" y="3485902"/>
              <a:chExt cx="922808" cy="922807"/>
            </a:xfrm>
          </p:grpSpPr>
          <p:sp>
            <p:nvSpPr>
              <p:cNvPr id="20" name="Teardrop 40"/>
              <p:cNvSpPr/>
              <p:nvPr/>
            </p:nvSpPr>
            <p:spPr>
              <a:xfrm>
                <a:off x="1472711" y="3485902"/>
                <a:ext cx="922808" cy="922807"/>
              </a:xfrm>
              <a:prstGeom prst="teardrop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41"/>
              <p:cNvSpPr/>
              <p:nvPr/>
            </p:nvSpPr>
            <p:spPr bwMode="auto">
              <a:xfrm>
                <a:off x="1672354" y="3672393"/>
                <a:ext cx="520112" cy="516703"/>
              </a:xfrm>
              <a:custGeom>
                <a:avLst/>
                <a:gdLst>
                  <a:gd name="T0" fmla="*/ 125 w 129"/>
                  <a:gd name="T1" fmla="*/ 114 h 128"/>
                  <a:gd name="T2" fmla="*/ 88 w 129"/>
                  <a:gd name="T3" fmla="*/ 99 h 128"/>
                  <a:gd name="T4" fmla="*/ 103 w 129"/>
                  <a:gd name="T5" fmla="*/ 66 h 128"/>
                  <a:gd name="T6" fmla="*/ 93 w 129"/>
                  <a:gd name="T7" fmla="*/ 14 h 128"/>
                  <a:gd name="T8" fmla="*/ 64 w 129"/>
                  <a:gd name="T9" fmla="*/ 0 h 128"/>
                  <a:gd name="T10" fmla="*/ 36 w 129"/>
                  <a:gd name="T11" fmla="*/ 14 h 128"/>
                  <a:gd name="T12" fmla="*/ 26 w 129"/>
                  <a:gd name="T13" fmla="*/ 66 h 128"/>
                  <a:gd name="T14" fmla="*/ 41 w 129"/>
                  <a:gd name="T15" fmla="*/ 99 h 128"/>
                  <a:gd name="T16" fmla="*/ 4 w 129"/>
                  <a:gd name="T17" fmla="*/ 114 h 128"/>
                  <a:gd name="T18" fmla="*/ 1 w 129"/>
                  <a:gd name="T19" fmla="*/ 123 h 128"/>
                  <a:gd name="T20" fmla="*/ 8 w 129"/>
                  <a:gd name="T21" fmla="*/ 128 h 128"/>
                  <a:gd name="T22" fmla="*/ 120 w 129"/>
                  <a:gd name="T23" fmla="*/ 128 h 128"/>
                  <a:gd name="T24" fmla="*/ 128 w 129"/>
                  <a:gd name="T25" fmla="*/ 123 h 128"/>
                  <a:gd name="T26" fmla="*/ 125 w 129"/>
                  <a:gd name="T27" fmla="*/ 114 h 128"/>
                  <a:gd name="T28" fmla="*/ 81 w 129"/>
                  <a:gd name="T29" fmla="*/ 94 h 128"/>
                  <a:gd name="T30" fmla="*/ 80 w 129"/>
                  <a:gd name="T31" fmla="*/ 96 h 128"/>
                  <a:gd name="T32" fmla="*/ 49 w 129"/>
                  <a:gd name="T33" fmla="*/ 96 h 128"/>
                  <a:gd name="T34" fmla="*/ 47 w 129"/>
                  <a:gd name="T35" fmla="*/ 94 h 128"/>
                  <a:gd name="T36" fmla="*/ 33 w 129"/>
                  <a:gd name="T37" fmla="*/ 43 h 128"/>
                  <a:gd name="T38" fmla="*/ 64 w 129"/>
                  <a:gd name="T39" fmla="*/ 8 h 128"/>
                  <a:gd name="T40" fmla="*/ 96 w 129"/>
                  <a:gd name="T41" fmla="*/ 43 h 128"/>
                  <a:gd name="T42" fmla="*/ 81 w 129"/>
                  <a:gd name="T43" fmla="*/ 94 h 128"/>
                  <a:gd name="T44" fmla="*/ 8 w 129"/>
                  <a:gd name="T45" fmla="*/ 120 h 128"/>
                  <a:gd name="T46" fmla="*/ 43 w 129"/>
                  <a:gd name="T47" fmla="*/ 107 h 128"/>
                  <a:gd name="T48" fmla="*/ 53 w 129"/>
                  <a:gd name="T49" fmla="*/ 105 h 128"/>
                  <a:gd name="T50" fmla="*/ 64 w 129"/>
                  <a:gd name="T51" fmla="*/ 108 h 128"/>
                  <a:gd name="T52" fmla="*/ 76 w 129"/>
                  <a:gd name="T53" fmla="*/ 105 h 128"/>
                  <a:gd name="T54" fmla="*/ 86 w 129"/>
                  <a:gd name="T55" fmla="*/ 107 h 128"/>
                  <a:gd name="T56" fmla="*/ 120 w 129"/>
                  <a:gd name="T57" fmla="*/ 120 h 128"/>
                  <a:gd name="T58" fmla="*/ 8 w 129"/>
                  <a:gd name="T59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28">
                    <a:moveTo>
                      <a:pt x="125" y="114"/>
                    </a:moveTo>
                    <a:cubicBezTo>
                      <a:pt x="124" y="113"/>
                      <a:pt x="109" y="104"/>
                      <a:pt x="88" y="99"/>
                    </a:cubicBezTo>
                    <a:cubicBezTo>
                      <a:pt x="96" y="89"/>
                      <a:pt x="101" y="75"/>
                      <a:pt x="103" y="66"/>
                    </a:cubicBezTo>
                    <a:cubicBezTo>
                      <a:pt x="106" y="54"/>
                      <a:pt x="105" y="29"/>
                      <a:pt x="93" y="14"/>
                    </a:cubicBezTo>
                    <a:cubicBezTo>
                      <a:pt x="86" y="5"/>
                      <a:pt x="76" y="0"/>
                      <a:pt x="64" y="0"/>
                    </a:cubicBezTo>
                    <a:cubicBezTo>
                      <a:pt x="53" y="0"/>
                      <a:pt x="43" y="5"/>
                      <a:pt x="36" y="14"/>
                    </a:cubicBezTo>
                    <a:cubicBezTo>
                      <a:pt x="24" y="29"/>
                      <a:pt x="23" y="54"/>
                      <a:pt x="26" y="66"/>
                    </a:cubicBezTo>
                    <a:cubicBezTo>
                      <a:pt x="28" y="75"/>
                      <a:pt x="33" y="89"/>
                      <a:pt x="41" y="99"/>
                    </a:cubicBezTo>
                    <a:cubicBezTo>
                      <a:pt x="19" y="104"/>
                      <a:pt x="5" y="113"/>
                      <a:pt x="4" y="114"/>
                    </a:cubicBezTo>
                    <a:cubicBezTo>
                      <a:pt x="1" y="116"/>
                      <a:pt x="0" y="119"/>
                      <a:pt x="1" y="123"/>
                    </a:cubicBezTo>
                    <a:cubicBezTo>
                      <a:pt x="2" y="126"/>
                      <a:pt x="5" y="128"/>
                      <a:pt x="8" y="128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4" y="128"/>
                      <a:pt x="127" y="126"/>
                      <a:pt x="128" y="123"/>
                    </a:cubicBezTo>
                    <a:cubicBezTo>
                      <a:pt x="129" y="119"/>
                      <a:pt x="128" y="116"/>
                      <a:pt x="125" y="114"/>
                    </a:cubicBezTo>
                    <a:close/>
                    <a:moveTo>
                      <a:pt x="81" y="94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71" y="107"/>
                      <a:pt x="58" y="107"/>
                      <a:pt x="49" y="96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6" y="80"/>
                      <a:pt x="31" y="61"/>
                      <a:pt x="33" y="43"/>
                    </a:cubicBezTo>
                    <a:cubicBezTo>
                      <a:pt x="35" y="26"/>
                      <a:pt x="45" y="8"/>
                      <a:pt x="64" y="8"/>
                    </a:cubicBezTo>
                    <a:cubicBezTo>
                      <a:pt x="84" y="8"/>
                      <a:pt x="93" y="26"/>
                      <a:pt x="96" y="43"/>
                    </a:cubicBezTo>
                    <a:cubicBezTo>
                      <a:pt x="98" y="61"/>
                      <a:pt x="93" y="80"/>
                      <a:pt x="81" y="94"/>
                    </a:cubicBezTo>
                    <a:close/>
                    <a:moveTo>
                      <a:pt x="8" y="120"/>
                    </a:moveTo>
                    <a:cubicBezTo>
                      <a:pt x="9" y="120"/>
                      <a:pt x="22" y="111"/>
                      <a:pt x="43" y="107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6" y="107"/>
                      <a:pt x="60" y="108"/>
                      <a:pt x="64" y="108"/>
                    </a:cubicBezTo>
                    <a:cubicBezTo>
                      <a:pt x="69" y="108"/>
                      <a:pt x="72" y="107"/>
                      <a:pt x="76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106" y="111"/>
                      <a:pt x="120" y="120"/>
                      <a:pt x="120" y="120"/>
                    </a:cubicBezTo>
                    <a:lnTo>
                      <a:pt x="8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TextBox 42"/>
            <p:cNvSpPr txBox="1"/>
            <p:nvPr/>
          </p:nvSpPr>
          <p:spPr>
            <a:xfrm>
              <a:off x="1029666" y="4546105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2"/>
            </p:custDataLst>
          </p:nvPr>
        </p:nvGrpSpPr>
        <p:grpSpPr>
          <a:xfrm>
            <a:off x="2885577" y="2460864"/>
            <a:ext cx="2310673" cy="2726810"/>
            <a:chOff x="2885577" y="2460864"/>
            <a:chExt cx="2310673" cy="2726810"/>
          </a:xfrm>
        </p:grpSpPr>
        <p:sp>
          <p:nvSpPr>
            <p:cNvPr id="13" name="Block Arc 7"/>
            <p:cNvSpPr/>
            <p:nvPr/>
          </p:nvSpPr>
          <p:spPr>
            <a:xfrm flipH="1" flipV="1">
              <a:off x="2885577" y="2877001"/>
              <a:ext cx="2310673" cy="2310673"/>
            </a:xfrm>
            <a:prstGeom prst="blockArc">
              <a:avLst>
                <a:gd name="adj1" fmla="val 10800000"/>
                <a:gd name="adj2" fmla="val 21264368"/>
                <a:gd name="adj3" fmla="val 109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2"/>
            <p:cNvGrpSpPr/>
            <p:nvPr/>
          </p:nvGrpSpPr>
          <p:grpSpPr>
            <a:xfrm>
              <a:off x="3564983" y="3741526"/>
              <a:ext cx="922808" cy="922807"/>
              <a:chOff x="3564983" y="3741526"/>
              <a:chExt cx="922808" cy="922807"/>
            </a:xfrm>
          </p:grpSpPr>
          <p:sp>
            <p:nvSpPr>
              <p:cNvPr id="41" name="Teardrop 14"/>
              <p:cNvSpPr/>
              <p:nvPr/>
            </p:nvSpPr>
            <p:spPr>
              <a:xfrm>
                <a:off x="3564983" y="3741526"/>
                <a:ext cx="922808" cy="922807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1"/>
              <p:cNvSpPr/>
              <p:nvPr/>
            </p:nvSpPr>
            <p:spPr bwMode="auto">
              <a:xfrm>
                <a:off x="3768036" y="4001346"/>
                <a:ext cx="501355" cy="501355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4 w 124"/>
                  <a:gd name="T11" fmla="*/ 95 h 124"/>
                  <a:gd name="T12" fmla="*/ 60 w 124"/>
                  <a:gd name="T13" fmla="*/ 116 h 124"/>
                  <a:gd name="T14" fmla="*/ 64 w 124"/>
                  <a:gd name="T15" fmla="*/ 9 h 124"/>
                  <a:gd name="T16" fmla="*/ 64 w 124"/>
                  <a:gd name="T17" fmla="*/ 36 h 124"/>
                  <a:gd name="T18" fmla="*/ 64 w 124"/>
                  <a:gd name="T19" fmla="*/ 9 h 124"/>
                  <a:gd name="T20" fmla="*/ 100 w 124"/>
                  <a:gd name="T21" fmla="*/ 24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9 h 124"/>
                  <a:gd name="T28" fmla="*/ 38 w 124"/>
                  <a:gd name="T29" fmla="*/ 32 h 124"/>
                  <a:gd name="T30" fmla="*/ 53 w 124"/>
                  <a:gd name="T31" fmla="*/ 9 h 124"/>
                  <a:gd name="T32" fmla="*/ 41 w 124"/>
                  <a:gd name="T33" fmla="*/ 37 h 124"/>
                  <a:gd name="T34" fmla="*/ 60 w 124"/>
                  <a:gd name="T35" fmla="*/ 60 h 124"/>
                  <a:gd name="T36" fmla="*/ 41 w 124"/>
                  <a:gd name="T37" fmla="*/ 37 h 124"/>
                  <a:gd name="T38" fmla="*/ 60 w 124"/>
                  <a:gd name="T39" fmla="*/ 89 h 124"/>
                  <a:gd name="T40" fmla="*/ 36 w 124"/>
                  <a:gd name="T41" fmla="*/ 64 h 124"/>
                  <a:gd name="T42" fmla="*/ 53 w 124"/>
                  <a:gd name="T43" fmla="*/ 116 h 124"/>
                  <a:gd name="T44" fmla="*/ 40 w 124"/>
                  <a:gd name="T45" fmla="*/ 97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7 h 124"/>
                  <a:gd name="T56" fmla="*/ 64 w 124"/>
                  <a:gd name="T57" fmla="*/ 89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7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4"/>
                      <a:pt x="62" y="124"/>
                    </a:cubicBezTo>
                    <a:cubicBezTo>
                      <a:pt x="96" y="124"/>
                      <a:pt x="124" y="97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2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7"/>
                    </a:cubicBezTo>
                    <a:cubicBezTo>
                      <a:pt x="111" y="36"/>
                      <a:pt x="116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1"/>
                      <a:pt x="48" y="104"/>
                      <a:pt x="44" y="95"/>
                    </a:cubicBezTo>
                    <a:cubicBezTo>
                      <a:pt x="49" y="94"/>
                      <a:pt x="54" y="93"/>
                      <a:pt x="60" y="93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9"/>
                    </a:moveTo>
                    <a:cubicBezTo>
                      <a:pt x="72" y="15"/>
                      <a:pt x="78" y="23"/>
                      <a:pt x="82" y="33"/>
                    </a:cubicBezTo>
                    <a:cubicBezTo>
                      <a:pt x="77" y="35"/>
                      <a:pt x="70" y="36"/>
                      <a:pt x="64" y="36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4"/>
                    </a:cubicBezTo>
                    <a:cubicBezTo>
                      <a:pt x="96" y="27"/>
                      <a:pt x="91" y="30"/>
                      <a:pt x="86" y="32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9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5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lose/>
                    <a:moveTo>
                      <a:pt x="38" y="32"/>
                    </a:moveTo>
                    <a:cubicBezTo>
                      <a:pt x="33" y="30"/>
                      <a:pt x="29" y="27"/>
                      <a:pt x="25" y="24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2"/>
                    </a:cubicBezTo>
                    <a:close/>
                    <a:moveTo>
                      <a:pt x="41" y="37"/>
                    </a:moveTo>
                    <a:cubicBezTo>
                      <a:pt x="47" y="39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1" y="37"/>
                    </a:cubicBezTo>
                    <a:close/>
                    <a:moveTo>
                      <a:pt x="60" y="64"/>
                    </a:moveTo>
                    <a:cubicBezTo>
                      <a:pt x="60" y="89"/>
                      <a:pt x="60" y="89"/>
                      <a:pt x="60" y="89"/>
                    </a:cubicBezTo>
                    <a:cubicBezTo>
                      <a:pt x="54" y="89"/>
                      <a:pt x="48" y="90"/>
                      <a:pt x="42" y="92"/>
                    </a:cubicBezTo>
                    <a:cubicBezTo>
                      <a:pt x="39" y="83"/>
                      <a:pt x="37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6"/>
                    </a:moveTo>
                    <a:cubicBezTo>
                      <a:pt x="43" y="114"/>
                      <a:pt x="34" y="110"/>
                      <a:pt x="27" y="103"/>
                    </a:cubicBezTo>
                    <a:cubicBezTo>
                      <a:pt x="31" y="101"/>
                      <a:pt x="35" y="98"/>
                      <a:pt x="40" y="97"/>
                    </a:cubicBezTo>
                    <a:cubicBezTo>
                      <a:pt x="43" y="104"/>
                      <a:pt x="48" y="110"/>
                      <a:pt x="53" y="116"/>
                    </a:cubicBezTo>
                    <a:close/>
                    <a:moveTo>
                      <a:pt x="64" y="116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70" y="93"/>
                      <a:pt x="75" y="94"/>
                      <a:pt x="81" y="95"/>
                    </a:cubicBezTo>
                    <a:cubicBezTo>
                      <a:pt x="77" y="104"/>
                      <a:pt x="71" y="111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7"/>
                    </a:moveTo>
                    <a:cubicBezTo>
                      <a:pt x="89" y="98"/>
                      <a:pt x="93" y="101"/>
                      <a:pt x="97" y="103"/>
                    </a:cubicBezTo>
                    <a:cubicBezTo>
                      <a:pt x="90" y="110"/>
                      <a:pt x="81" y="114"/>
                      <a:pt x="71" y="116"/>
                    </a:cubicBezTo>
                    <a:cubicBezTo>
                      <a:pt x="76" y="110"/>
                      <a:pt x="81" y="104"/>
                      <a:pt x="84" y="97"/>
                    </a:cubicBezTo>
                    <a:close/>
                    <a:moveTo>
                      <a:pt x="82" y="92"/>
                    </a:moveTo>
                    <a:cubicBezTo>
                      <a:pt x="77" y="90"/>
                      <a:pt x="70" y="89"/>
                      <a:pt x="64" y="89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2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8" y="39"/>
                      <a:pt x="84" y="37"/>
                    </a:cubicBezTo>
                    <a:cubicBezTo>
                      <a:pt x="86" y="44"/>
                      <a:pt x="88" y="52"/>
                      <a:pt x="88" y="60"/>
                    </a:cubicBezTo>
                    <a:cubicBezTo>
                      <a:pt x="64" y="60"/>
                      <a:pt x="64" y="60"/>
                      <a:pt x="64" y="60"/>
                    </a:cubicBezTo>
                    <a:close/>
                    <a:moveTo>
                      <a:pt x="22" y="27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2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6"/>
                      <a:pt x="22" y="27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5"/>
                      <a:pt x="35" y="84"/>
                      <a:pt x="38" y="93"/>
                    </a:cubicBezTo>
                    <a:cubicBezTo>
                      <a:pt x="33" y="95"/>
                      <a:pt x="28" y="98"/>
                      <a:pt x="24" y="101"/>
                    </a:cubicBezTo>
                    <a:cubicBezTo>
                      <a:pt x="15" y="91"/>
                      <a:pt x="9" y="79"/>
                      <a:pt x="8" y="64"/>
                    </a:cubicBezTo>
                    <a:close/>
                    <a:moveTo>
                      <a:pt x="100" y="101"/>
                    </a:moveTo>
                    <a:cubicBezTo>
                      <a:pt x="96" y="98"/>
                      <a:pt x="91" y="95"/>
                      <a:pt x="86" y="93"/>
                    </a:cubicBezTo>
                    <a:cubicBezTo>
                      <a:pt x="90" y="84"/>
                      <a:pt x="92" y="75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79"/>
                      <a:pt x="110" y="91"/>
                      <a:pt x="10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TextBox 47"/>
            <p:cNvSpPr txBox="1"/>
            <p:nvPr/>
          </p:nvSpPr>
          <p:spPr>
            <a:xfrm>
              <a:off x="3172507" y="24608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3"/>
            </p:custDataLst>
          </p:nvPr>
        </p:nvGrpSpPr>
        <p:grpSpPr>
          <a:xfrm>
            <a:off x="4938569" y="2429180"/>
            <a:ext cx="2310476" cy="2881717"/>
            <a:chOff x="4938569" y="2429180"/>
            <a:chExt cx="2310476" cy="2881717"/>
          </a:xfrm>
        </p:grpSpPr>
        <p:sp>
          <p:nvSpPr>
            <p:cNvPr id="12" name="Freeform: Shape 6"/>
            <p:cNvSpPr/>
            <p:nvPr/>
          </p:nvSpPr>
          <p:spPr>
            <a:xfrm rot="16200000" flipH="1" flipV="1">
              <a:off x="5283535" y="2084214"/>
              <a:ext cx="1620543" cy="2310476"/>
            </a:xfrm>
            <a:custGeom>
              <a:avLst/>
              <a:gdLst>
                <a:gd name="connsiteX0" fmla="*/ 31 w 1026735"/>
                <a:gd name="connsiteY0" fmla="*/ 725236 h 1463859"/>
                <a:gd name="connsiteX1" fmla="*/ 731992 w 1026735"/>
                <a:gd name="connsiteY1" fmla="*/ 0 h 1463859"/>
                <a:gd name="connsiteX2" fmla="*/ 731992 w 1026735"/>
                <a:gd name="connsiteY2" fmla="*/ 162649 h 1463859"/>
                <a:gd name="connsiteX3" fmla="*/ 162673 w 1026735"/>
                <a:gd name="connsiteY3" fmla="*/ 726737 h 1463859"/>
                <a:gd name="connsiteX4" fmla="*/ 607679 w 1026735"/>
                <a:gd name="connsiteY4" fmla="*/ 1287709 h 1463859"/>
                <a:gd name="connsiteX5" fmla="*/ 720768 w 1026735"/>
                <a:gd name="connsiteY5" fmla="*/ 1301153 h 1463859"/>
                <a:gd name="connsiteX6" fmla="*/ 1026735 w 1026735"/>
                <a:gd name="connsiteY6" fmla="*/ 1301153 h 1463859"/>
                <a:gd name="connsiteX7" fmla="*/ 1026735 w 1026735"/>
                <a:gd name="connsiteY7" fmla="*/ 1461898 h 1463859"/>
                <a:gd name="connsiteX8" fmla="*/ 718517 w 1026735"/>
                <a:gd name="connsiteY8" fmla="*/ 1461898 h 1463859"/>
                <a:gd name="connsiteX9" fmla="*/ 718481 w 1026735"/>
                <a:gd name="connsiteY9" fmla="*/ 1463859 h 1463859"/>
                <a:gd name="connsiteX10" fmla="*/ 31 w 1026735"/>
                <a:gd name="connsiteY10" fmla="*/ 725236 h 146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6735" h="1463859">
                  <a:moveTo>
                    <a:pt x="31" y="725236"/>
                  </a:moveTo>
                  <a:cubicBezTo>
                    <a:pt x="3738" y="323621"/>
                    <a:pt x="330360" y="0"/>
                    <a:pt x="731992" y="0"/>
                  </a:cubicBezTo>
                  <a:lnTo>
                    <a:pt x="731992" y="162649"/>
                  </a:lnTo>
                  <a:cubicBezTo>
                    <a:pt x="419603" y="162649"/>
                    <a:pt x="165556" y="414361"/>
                    <a:pt x="162673" y="726737"/>
                  </a:cubicBezTo>
                  <a:cubicBezTo>
                    <a:pt x="160150" y="1000066"/>
                    <a:pt x="350749" y="1230507"/>
                    <a:pt x="607679" y="1287709"/>
                  </a:cubicBezTo>
                  <a:lnTo>
                    <a:pt x="720768" y="1301153"/>
                  </a:lnTo>
                  <a:lnTo>
                    <a:pt x="1026735" y="1301153"/>
                  </a:lnTo>
                  <a:lnTo>
                    <a:pt x="1026735" y="1461898"/>
                  </a:lnTo>
                  <a:lnTo>
                    <a:pt x="718517" y="1461898"/>
                  </a:lnTo>
                  <a:lnTo>
                    <a:pt x="718481" y="1463859"/>
                  </a:lnTo>
                  <a:cubicBezTo>
                    <a:pt x="316917" y="1456446"/>
                    <a:pt x="-3676" y="1126851"/>
                    <a:pt x="31" y="725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0"/>
            <p:cNvGrpSpPr/>
            <p:nvPr/>
          </p:nvGrpSpPr>
          <p:grpSpPr>
            <a:xfrm>
              <a:off x="5581593" y="2935946"/>
              <a:ext cx="922808" cy="922807"/>
              <a:chOff x="5581593" y="2935946"/>
              <a:chExt cx="922808" cy="922807"/>
            </a:xfrm>
          </p:grpSpPr>
          <p:sp>
            <p:nvSpPr>
              <p:cNvPr id="36" name="Teardrop 20"/>
              <p:cNvSpPr/>
              <p:nvPr/>
            </p:nvSpPr>
            <p:spPr>
              <a:xfrm>
                <a:off x="5581593" y="2935946"/>
                <a:ext cx="922808" cy="922807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7" name="Group 22"/>
              <p:cNvGrpSpPr/>
              <p:nvPr/>
            </p:nvGrpSpPr>
            <p:grpSpPr>
              <a:xfrm>
                <a:off x="5787487" y="3220492"/>
                <a:ext cx="514997" cy="451901"/>
                <a:chOff x="6585548" y="1443285"/>
                <a:chExt cx="479425" cy="420687"/>
              </a:xfrm>
              <a:solidFill>
                <a:srgbClr val="FFFFFF"/>
              </a:solidFill>
            </p:grpSpPr>
            <p:sp>
              <p:nvSpPr>
                <p:cNvPr id="38" name="Freeform: Shape 23"/>
                <p:cNvSpPr/>
                <p:nvPr/>
              </p:nvSpPr>
              <p:spPr bwMode="auto">
                <a:xfrm>
                  <a:off x="6585548" y="1443285"/>
                  <a:ext cx="479425" cy="346075"/>
                </a:xfrm>
                <a:custGeom>
                  <a:avLst/>
                  <a:gdLst>
                    <a:gd name="T0" fmla="*/ 128 w 128"/>
                    <a:gd name="T1" fmla="*/ 24 h 92"/>
                    <a:gd name="T2" fmla="*/ 119 w 128"/>
                    <a:gd name="T3" fmla="*/ 13 h 92"/>
                    <a:gd name="T4" fmla="*/ 66 w 128"/>
                    <a:gd name="T5" fmla="*/ 1 h 92"/>
                    <a:gd name="T6" fmla="*/ 64 w 128"/>
                    <a:gd name="T7" fmla="*/ 0 h 92"/>
                    <a:gd name="T8" fmla="*/ 61 w 128"/>
                    <a:gd name="T9" fmla="*/ 1 h 92"/>
                    <a:gd name="T10" fmla="*/ 9 w 128"/>
                    <a:gd name="T11" fmla="*/ 13 h 92"/>
                    <a:gd name="T12" fmla="*/ 0 w 128"/>
                    <a:gd name="T13" fmla="*/ 24 h 92"/>
                    <a:gd name="T14" fmla="*/ 9 w 128"/>
                    <a:gd name="T15" fmla="*/ 36 h 92"/>
                    <a:gd name="T16" fmla="*/ 20 w 128"/>
                    <a:gd name="T17" fmla="*/ 39 h 92"/>
                    <a:gd name="T18" fmla="*/ 20 w 128"/>
                    <a:gd name="T19" fmla="*/ 72 h 92"/>
                    <a:gd name="T20" fmla="*/ 64 w 128"/>
                    <a:gd name="T21" fmla="*/ 92 h 92"/>
                    <a:gd name="T22" fmla="*/ 108 w 128"/>
                    <a:gd name="T23" fmla="*/ 72 h 92"/>
                    <a:gd name="T24" fmla="*/ 108 w 128"/>
                    <a:gd name="T25" fmla="*/ 39 h 92"/>
                    <a:gd name="T26" fmla="*/ 119 w 128"/>
                    <a:gd name="T27" fmla="*/ 36 h 92"/>
                    <a:gd name="T28" fmla="*/ 128 w 128"/>
                    <a:gd name="T29" fmla="*/ 24 h 92"/>
                    <a:gd name="T30" fmla="*/ 100 w 128"/>
                    <a:gd name="T31" fmla="*/ 72 h 92"/>
                    <a:gd name="T32" fmla="*/ 64 w 128"/>
                    <a:gd name="T33" fmla="*/ 84 h 92"/>
                    <a:gd name="T34" fmla="*/ 28 w 128"/>
                    <a:gd name="T35" fmla="*/ 72 h 92"/>
                    <a:gd name="T36" fmla="*/ 28 w 128"/>
                    <a:gd name="T37" fmla="*/ 40 h 92"/>
                    <a:gd name="T38" fmla="*/ 61 w 128"/>
                    <a:gd name="T39" fmla="*/ 48 h 92"/>
                    <a:gd name="T40" fmla="*/ 64 w 128"/>
                    <a:gd name="T41" fmla="*/ 48 h 92"/>
                    <a:gd name="T42" fmla="*/ 67 w 128"/>
                    <a:gd name="T43" fmla="*/ 48 h 92"/>
                    <a:gd name="T44" fmla="*/ 100 w 128"/>
                    <a:gd name="T45" fmla="*/ 40 h 92"/>
                    <a:gd name="T46" fmla="*/ 100 w 128"/>
                    <a:gd name="T47" fmla="*/ 72 h 92"/>
                    <a:gd name="T48" fmla="*/ 65 w 128"/>
                    <a:gd name="T49" fmla="*/ 40 h 92"/>
                    <a:gd name="T50" fmla="*/ 64 w 128"/>
                    <a:gd name="T51" fmla="*/ 40 h 92"/>
                    <a:gd name="T52" fmla="*/ 63 w 128"/>
                    <a:gd name="T53" fmla="*/ 40 h 92"/>
                    <a:gd name="T54" fmla="*/ 11 w 128"/>
                    <a:gd name="T55" fmla="*/ 28 h 92"/>
                    <a:gd name="T56" fmla="*/ 8 w 128"/>
                    <a:gd name="T57" fmla="*/ 24 h 92"/>
                    <a:gd name="T58" fmla="*/ 11 w 128"/>
                    <a:gd name="T59" fmla="*/ 21 h 92"/>
                    <a:gd name="T60" fmla="*/ 63 w 128"/>
                    <a:gd name="T61" fmla="*/ 9 h 92"/>
                    <a:gd name="T62" fmla="*/ 64 w 128"/>
                    <a:gd name="T63" fmla="*/ 8 h 92"/>
                    <a:gd name="T64" fmla="*/ 65 w 128"/>
                    <a:gd name="T65" fmla="*/ 9 h 92"/>
                    <a:gd name="T66" fmla="*/ 117 w 128"/>
                    <a:gd name="T67" fmla="*/ 21 h 92"/>
                    <a:gd name="T68" fmla="*/ 120 w 128"/>
                    <a:gd name="T69" fmla="*/ 24 h 92"/>
                    <a:gd name="T70" fmla="*/ 117 w 128"/>
                    <a:gd name="T71" fmla="*/ 28 h 92"/>
                    <a:gd name="T72" fmla="*/ 65 w 128"/>
                    <a:gd name="T73" fmla="*/ 4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8" h="92">
                      <a:moveTo>
                        <a:pt x="128" y="24"/>
                      </a:moveTo>
                      <a:cubicBezTo>
                        <a:pt x="128" y="19"/>
                        <a:pt x="124" y="14"/>
                        <a:pt x="119" y="13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4" y="14"/>
                        <a:pt x="0" y="19"/>
                        <a:pt x="0" y="24"/>
                      </a:cubicBezTo>
                      <a:cubicBezTo>
                        <a:pt x="0" y="30"/>
                        <a:pt x="4" y="35"/>
                        <a:pt x="9" y="36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83"/>
                        <a:pt x="32" y="92"/>
                        <a:pt x="64" y="92"/>
                      </a:cubicBezTo>
                      <a:cubicBezTo>
                        <a:pt x="96" y="92"/>
                        <a:pt x="108" y="83"/>
                        <a:pt x="108" y="72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119" y="36"/>
                        <a:pt x="119" y="36"/>
                        <a:pt x="119" y="36"/>
                      </a:cubicBezTo>
                      <a:cubicBezTo>
                        <a:pt x="124" y="35"/>
                        <a:pt x="128" y="30"/>
                        <a:pt x="128" y="24"/>
                      </a:cubicBezTo>
                      <a:close/>
                      <a:moveTo>
                        <a:pt x="100" y="72"/>
                      </a:moveTo>
                      <a:cubicBezTo>
                        <a:pt x="100" y="77"/>
                        <a:pt x="88" y="84"/>
                        <a:pt x="64" y="84"/>
                      </a:cubicBezTo>
                      <a:cubicBezTo>
                        <a:pt x="40" y="84"/>
                        <a:pt x="28" y="77"/>
                        <a:pt x="28" y="72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62" y="48"/>
                        <a:pt x="63" y="48"/>
                        <a:pt x="64" y="48"/>
                      </a:cubicBezTo>
                      <a:cubicBezTo>
                        <a:pt x="65" y="48"/>
                        <a:pt x="66" y="48"/>
                        <a:pt x="67" y="48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lnTo>
                        <a:pt x="100" y="72"/>
                      </a:lnTo>
                      <a:close/>
                      <a:moveTo>
                        <a:pt x="65" y="40"/>
                      </a:moveTo>
                      <a:cubicBezTo>
                        <a:pt x="64" y="40"/>
                        <a:pt x="64" y="40"/>
                        <a:pt x="64" y="40"/>
                      </a:cubicBezTo>
                      <a:cubicBezTo>
                        <a:pt x="64" y="40"/>
                        <a:pt x="63" y="40"/>
                        <a:pt x="63" y="40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9" y="28"/>
                        <a:pt x="8" y="26"/>
                        <a:pt x="8" y="24"/>
                      </a:cubicBezTo>
                      <a:cubicBezTo>
                        <a:pt x="8" y="23"/>
                        <a:pt x="9" y="21"/>
                        <a:pt x="11" y="21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9"/>
                      </a:cubicBezTo>
                      <a:cubicBezTo>
                        <a:pt x="117" y="21"/>
                        <a:pt x="117" y="21"/>
                        <a:pt x="117" y="21"/>
                      </a:cubicBezTo>
                      <a:cubicBezTo>
                        <a:pt x="119" y="21"/>
                        <a:pt x="120" y="23"/>
                        <a:pt x="120" y="24"/>
                      </a:cubicBezTo>
                      <a:cubicBezTo>
                        <a:pt x="120" y="26"/>
                        <a:pt x="119" y="28"/>
                        <a:pt x="117" y="28"/>
                      </a:cubicBezTo>
                      <a:lnTo>
                        <a:pt x="65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24"/>
                <p:cNvSpPr/>
                <p:nvPr/>
              </p:nvSpPr>
              <p:spPr bwMode="auto">
                <a:xfrm>
                  <a:off x="7020523" y="1592510"/>
                  <a:ext cx="30163" cy="166687"/>
                </a:xfrm>
                <a:custGeom>
                  <a:avLst/>
                  <a:gdLst>
                    <a:gd name="T0" fmla="*/ 0 w 8"/>
                    <a:gd name="T1" fmla="*/ 4 h 44"/>
                    <a:gd name="T2" fmla="*/ 0 w 8"/>
                    <a:gd name="T3" fmla="*/ 40 h 44"/>
                    <a:gd name="T4" fmla="*/ 4 w 8"/>
                    <a:gd name="T5" fmla="*/ 44 h 44"/>
                    <a:gd name="T6" fmla="*/ 8 w 8"/>
                    <a:gd name="T7" fmla="*/ 40 h 44"/>
                    <a:gd name="T8" fmla="*/ 8 w 8"/>
                    <a:gd name="T9" fmla="*/ 4 h 44"/>
                    <a:gd name="T10" fmla="*/ 4 w 8"/>
                    <a:gd name="T11" fmla="*/ 0 h 44"/>
                    <a:gd name="T12" fmla="*/ 0 w 8"/>
                    <a:gd name="T13" fmla="*/ 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4">
                      <a:moveTo>
                        <a:pt x="0" y="4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3"/>
                        <a:pt x="2" y="44"/>
                        <a:pt x="4" y="44"/>
                      </a:cubicBezTo>
                      <a:cubicBezTo>
                        <a:pt x="6" y="44"/>
                        <a:pt x="8" y="43"/>
                        <a:pt x="8" y="4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Oval 25"/>
                <p:cNvSpPr/>
                <p:nvPr/>
              </p:nvSpPr>
              <p:spPr bwMode="auto">
                <a:xfrm>
                  <a:off x="7004648" y="1773485"/>
                  <a:ext cx="60325" cy="9048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TextBox 48"/>
            <p:cNvSpPr txBox="1"/>
            <p:nvPr/>
          </p:nvSpPr>
          <p:spPr>
            <a:xfrm>
              <a:off x="5177773" y="4210021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4"/>
            </p:custDataLst>
          </p:nvPr>
        </p:nvGrpSpPr>
        <p:grpSpPr>
          <a:xfrm>
            <a:off x="6994459" y="1830068"/>
            <a:ext cx="2310673" cy="2847928"/>
            <a:chOff x="6994459" y="1830068"/>
            <a:chExt cx="2310673" cy="2847928"/>
          </a:xfrm>
        </p:grpSpPr>
        <p:sp>
          <p:nvSpPr>
            <p:cNvPr id="11" name="Block Arc 5"/>
            <p:cNvSpPr/>
            <p:nvPr/>
          </p:nvSpPr>
          <p:spPr>
            <a:xfrm flipH="1" flipV="1">
              <a:off x="6994459" y="2367323"/>
              <a:ext cx="2310673" cy="2310673"/>
            </a:xfrm>
            <a:prstGeom prst="blockArc">
              <a:avLst>
                <a:gd name="adj1" fmla="val 10744089"/>
                <a:gd name="adj2" fmla="val 21450963"/>
                <a:gd name="adj3" fmla="val 1091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9"/>
            <p:cNvGrpSpPr/>
            <p:nvPr/>
          </p:nvGrpSpPr>
          <p:grpSpPr>
            <a:xfrm>
              <a:off x="7734255" y="3255576"/>
              <a:ext cx="922808" cy="922807"/>
              <a:chOff x="7734255" y="3255576"/>
              <a:chExt cx="922808" cy="922807"/>
            </a:xfrm>
          </p:grpSpPr>
          <p:sp>
            <p:nvSpPr>
              <p:cNvPr id="34" name="Teardrop 11"/>
              <p:cNvSpPr/>
              <p:nvPr/>
            </p:nvSpPr>
            <p:spPr>
              <a:xfrm>
                <a:off x="7734255" y="3255576"/>
                <a:ext cx="922808" cy="922807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6"/>
              <p:cNvSpPr/>
              <p:nvPr/>
            </p:nvSpPr>
            <p:spPr bwMode="auto">
              <a:xfrm>
                <a:off x="7937307" y="3474413"/>
                <a:ext cx="516703" cy="518408"/>
              </a:xfrm>
              <a:custGeom>
                <a:avLst/>
                <a:gdLst>
                  <a:gd name="T0" fmla="*/ 126 w 128"/>
                  <a:gd name="T1" fmla="*/ 1 h 128"/>
                  <a:gd name="T2" fmla="*/ 124 w 128"/>
                  <a:gd name="T3" fmla="*/ 0 h 128"/>
                  <a:gd name="T4" fmla="*/ 122 w 128"/>
                  <a:gd name="T5" fmla="*/ 1 h 128"/>
                  <a:gd name="T6" fmla="*/ 2 w 128"/>
                  <a:gd name="T7" fmla="*/ 81 h 128"/>
                  <a:gd name="T8" fmla="*/ 0 w 128"/>
                  <a:gd name="T9" fmla="*/ 84 h 128"/>
                  <a:gd name="T10" fmla="*/ 3 w 128"/>
                  <a:gd name="T11" fmla="*/ 88 h 128"/>
                  <a:gd name="T12" fmla="*/ 34 w 128"/>
                  <a:gd name="T13" fmla="*/ 100 h 128"/>
                  <a:gd name="T14" fmla="*/ 49 w 128"/>
                  <a:gd name="T15" fmla="*/ 126 h 128"/>
                  <a:gd name="T16" fmla="*/ 52 w 128"/>
                  <a:gd name="T17" fmla="*/ 128 h 128"/>
                  <a:gd name="T18" fmla="*/ 52 w 128"/>
                  <a:gd name="T19" fmla="*/ 128 h 128"/>
                  <a:gd name="T20" fmla="*/ 56 w 128"/>
                  <a:gd name="T21" fmla="*/ 126 h 128"/>
                  <a:gd name="T22" fmla="*/ 64 w 128"/>
                  <a:gd name="T23" fmla="*/ 112 h 128"/>
                  <a:gd name="T24" fmla="*/ 103 w 128"/>
                  <a:gd name="T25" fmla="*/ 128 h 128"/>
                  <a:gd name="T26" fmla="*/ 104 w 128"/>
                  <a:gd name="T27" fmla="*/ 128 h 128"/>
                  <a:gd name="T28" fmla="*/ 106 w 128"/>
                  <a:gd name="T29" fmla="*/ 127 h 128"/>
                  <a:gd name="T30" fmla="*/ 108 w 128"/>
                  <a:gd name="T31" fmla="*/ 125 h 128"/>
                  <a:gd name="T32" fmla="*/ 128 w 128"/>
                  <a:gd name="T33" fmla="*/ 5 h 128"/>
                  <a:gd name="T34" fmla="*/ 126 w 128"/>
                  <a:gd name="T35" fmla="*/ 1 h 128"/>
                  <a:gd name="T36" fmla="*/ 13 w 128"/>
                  <a:gd name="T37" fmla="*/ 83 h 128"/>
                  <a:gd name="T38" fmla="*/ 105 w 128"/>
                  <a:gd name="T39" fmla="*/ 21 h 128"/>
                  <a:gd name="T40" fmla="*/ 38 w 128"/>
                  <a:gd name="T41" fmla="*/ 93 h 128"/>
                  <a:gd name="T42" fmla="*/ 37 w 128"/>
                  <a:gd name="T43" fmla="*/ 93 h 128"/>
                  <a:gd name="T44" fmla="*/ 13 w 128"/>
                  <a:gd name="T45" fmla="*/ 83 h 128"/>
                  <a:gd name="T46" fmla="*/ 41 w 128"/>
                  <a:gd name="T47" fmla="*/ 96 h 128"/>
                  <a:gd name="T48" fmla="*/ 41 w 128"/>
                  <a:gd name="T49" fmla="*/ 96 h 128"/>
                  <a:gd name="T50" fmla="*/ 117 w 128"/>
                  <a:gd name="T51" fmla="*/ 15 h 128"/>
                  <a:gd name="T52" fmla="*/ 52 w 128"/>
                  <a:gd name="T53" fmla="*/ 116 h 128"/>
                  <a:gd name="T54" fmla="*/ 41 w 128"/>
                  <a:gd name="T55" fmla="*/ 96 h 128"/>
                  <a:gd name="T56" fmla="*/ 101 w 128"/>
                  <a:gd name="T57" fmla="*/ 118 h 128"/>
                  <a:gd name="T58" fmla="*/ 67 w 128"/>
                  <a:gd name="T59" fmla="*/ 105 h 128"/>
                  <a:gd name="T60" fmla="*/ 64 w 128"/>
                  <a:gd name="T61" fmla="*/ 104 h 128"/>
                  <a:gd name="T62" fmla="*/ 117 w 128"/>
                  <a:gd name="T63" fmla="*/ 23 h 128"/>
                  <a:gd name="T64" fmla="*/ 101 w 128"/>
                  <a:gd name="T65" fmla="*/ 11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28">
                    <a:moveTo>
                      <a:pt x="126" y="1"/>
                    </a:moveTo>
                    <a:cubicBezTo>
                      <a:pt x="126" y="0"/>
                      <a:pt x="125" y="0"/>
                      <a:pt x="124" y="0"/>
                    </a:cubicBezTo>
                    <a:cubicBezTo>
                      <a:pt x="123" y="0"/>
                      <a:pt x="123" y="0"/>
                      <a:pt x="122" y="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" y="81"/>
                      <a:pt x="0" y="83"/>
                      <a:pt x="0" y="84"/>
                    </a:cubicBezTo>
                    <a:cubicBezTo>
                      <a:pt x="0" y="86"/>
                      <a:pt x="1" y="87"/>
                      <a:pt x="3" y="8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7"/>
                      <a:pt x="51" y="128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4" y="128"/>
                      <a:pt x="55" y="127"/>
                      <a:pt x="56" y="126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4" y="128"/>
                      <a:pt x="104" y="128"/>
                    </a:cubicBezTo>
                    <a:cubicBezTo>
                      <a:pt x="105" y="128"/>
                      <a:pt x="105" y="128"/>
                      <a:pt x="106" y="127"/>
                    </a:cubicBezTo>
                    <a:cubicBezTo>
                      <a:pt x="107" y="127"/>
                      <a:pt x="108" y="126"/>
                      <a:pt x="108" y="12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3"/>
                      <a:pt x="128" y="1"/>
                      <a:pt x="126" y="1"/>
                    </a:cubicBezTo>
                    <a:close/>
                    <a:moveTo>
                      <a:pt x="13" y="83"/>
                    </a:moveTo>
                    <a:cubicBezTo>
                      <a:pt x="105" y="21"/>
                      <a:pt x="105" y="21"/>
                      <a:pt x="105" y="21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7" y="93"/>
                      <a:pt x="37" y="93"/>
                    </a:cubicBezTo>
                    <a:lnTo>
                      <a:pt x="13" y="83"/>
                    </a:lnTo>
                    <a:close/>
                    <a:moveTo>
                      <a:pt x="41" y="96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52" y="116"/>
                      <a:pt x="52" y="116"/>
                      <a:pt x="52" y="116"/>
                    </a:cubicBezTo>
                    <a:lnTo>
                      <a:pt x="41" y="96"/>
                    </a:lnTo>
                    <a:close/>
                    <a:moveTo>
                      <a:pt x="101" y="118"/>
                    </a:moveTo>
                    <a:cubicBezTo>
                      <a:pt x="67" y="105"/>
                      <a:pt x="67" y="105"/>
                      <a:pt x="67" y="105"/>
                    </a:cubicBezTo>
                    <a:cubicBezTo>
                      <a:pt x="66" y="104"/>
                      <a:pt x="65" y="104"/>
                      <a:pt x="64" y="104"/>
                    </a:cubicBezTo>
                    <a:cubicBezTo>
                      <a:pt x="117" y="23"/>
                      <a:pt x="117" y="23"/>
                      <a:pt x="117" y="23"/>
                    </a:cubicBezTo>
                    <a:lnTo>
                      <a:pt x="101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TextBox 49"/>
            <p:cNvSpPr txBox="1"/>
            <p:nvPr/>
          </p:nvSpPr>
          <p:spPr>
            <a:xfrm>
              <a:off x="7181865" y="1830068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5"/>
            </p:custDataLst>
          </p:nvPr>
        </p:nvGrpSpPr>
        <p:grpSpPr>
          <a:xfrm>
            <a:off x="9049792" y="1614532"/>
            <a:ext cx="2311880" cy="2878608"/>
            <a:chOff x="9049792" y="1614532"/>
            <a:chExt cx="2311880" cy="2878608"/>
          </a:xfrm>
        </p:grpSpPr>
        <p:sp>
          <p:nvSpPr>
            <p:cNvPr id="10" name="Freeform: Shape 4"/>
            <p:cNvSpPr/>
            <p:nvPr/>
          </p:nvSpPr>
          <p:spPr>
            <a:xfrm rot="16200000" flipH="1" flipV="1">
              <a:off x="9251668" y="1412656"/>
              <a:ext cx="1908127" cy="2311880"/>
            </a:xfrm>
            <a:custGeom>
              <a:avLst/>
              <a:gdLst>
                <a:gd name="connsiteX0" fmla="*/ 92 w 1208941"/>
                <a:gd name="connsiteY0" fmla="*/ 720475 h 1464749"/>
                <a:gd name="connsiteX1" fmla="*/ 741518 w 1208941"/>
                <a:gd name="connsiteY1" fmla="*/ 63 h 1464749"/>
                <a:gd name="connsiteX2" fmla="*/ 739402 w 1208941"/>
                <a:gd name="connsiteY2" fmla="*/ 162698 h 1464749"/>
                <a:gd name="connsiteX3" fmla="*/ 162722 w 1208941"/>
                <a:gd name="connsiteY3" fmla="*/ 723034 h 1464749"/>
                <a:gd name="connsiteX4" fmla="*/ 721485 w 1208941"/>
                <a:gd name="connsiteY4" fmla="*/ 1301239 h 1464749"/>
                <a:gd name="connsiteX5" fmla="*/ 721434 w 1208941"/>
                <a:gd name="connsiteY5" fmla="*/ 1304004 h 1464749"/>
                <a:gd name="connsiteX6" fmla="*/ 1208941 w 1208941"/>
                <a:gd name="connsiteY6" fmla="*/ 1304004 h 1464749"/>
                <a:gd name="connsiteX7" fmla="*/ 1208941 w 1208941"/>
                <a:gd name="connsiteY7" fmla="*/ 1464749 h 1464749"/>
                <a:gd name="connsiteX8" fmla="*/ 711260 w 1208941"/>
                <a:gd name="connsiteY8" fmla="*/ 1464749 h 1464749"/>
                <a:gd name="connsiteX9" fmla="*/ 711260 w 1208941"/>
                <a:gd name="connsiteY9" fmla="*/ 1462999 h 1464749"/>
                <a:gd name="connsiteX10" fmla="*/ 571527 w 1208941"/>
                <a:gd name="connsiteY10" fmla="*/ 1446327 h 1464749"/>
                <a:gd name="connsiteX11" fmla="*/ 92 w 1208941"/>
                <a:gd name="connsiteY11" fmla="*/ 720475 h 14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941" h="1464749">
                  <a:moveTo>
                    <a:pt x="92" y="720475"/>
                  </a:moveTo>
                  <a:cubicBezTo>
                    <a:pt x="6441" y="317036"/>
                    <a:pt x="338063" y="-5187"/>
                    <a:pt x="741518" y="63"/>
                  </a:cubicBezTo>
                  <a:lnTo>
                    <a:pt x="739402" y="162698"/>
                  </a:lnTo>
                  <a:cubicBezTo>
                    <a:pt x="425595" y="158614"/>
                    <a:pt x="167660" y="409239"/>
                    <a:pt x="162722" y="723034"/>
                  </a:cubicBezTo>
                  <a:cubicBezTo>
                    <a:pt x="157784" y="1036830"/>
                    <a:pt x="407704" y="1295446"/>
                    <a:pt x="721485" y="1301239"/>
                  </a:cubicBezTo>
                  <a:lnTo>
                    <a:pt x="721434" y="1304004"/>
                  </a:lnTo>
                  <a:lnTo>
                    <a:pt x="1208941" y="1304004"/>
                  </a:lnTo>
                  <a:lnTo>
                    <a:pt x="1208941" y="1464749"/>
                  </a:lnTo>
                  <a:lnTo>
                    <a:pt x="711260" y="1464749"/>
                  </a:lnTo>
                  <a:lnTo>
                    <a:pt x="711260" y="1462999"/>
                  </a:lnTo>
                  <a:lnTo>
                    <a:pt x="571527" y="1446327"/>
                  </a:lnTo>
                  <a:cubicBezTo>
                    <a:pt x="239851" y="1372179"/>
                    <a:pt x="-5463" y="1073485"/>
                    <a:pt x="92" y="7204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"/>
            <p:cNvGrpSpPr/>
            <p:nvPr/>
          </p:nvGrpSpPr>
          <p:grpSpPr>
            <a:xfrm>
              <a:off x="9692720" y="2195939"/>
              <a:ext cx="922808" cy="922807"/>
              <a:chOff x="9692720" y="2195939"/>
              <a:chExt cx="922808" cy="922807"/>
            </a:xfrm>
          </p:grpSpPr>
          <p:sp>
            <p:nvSpPr>
              <p:cNvPr id="22" name="Teardrop 17"/>
              <p:cNvSpPr/>
              <p:nvPr/>
            </p:nvSpPr>
            <p:spPr>
              <a:xfrm>
                <a:off x="9692720" y="2195939"/>
                <a:ext cx="922808" cy="922807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9895772" y="2417333"/>
                <a:ext cx="516703" cy="516703"/>
                <a:chOff x="3467698" y="3762623"/>
                <a:chExt cx="481013" cy="481012"/>
              </a:xfrm>
              <a:solidFill>
                <a:srgbClr val="FFFFFF"/>
              </a:solidFill>
            </p:grpSpPr>
            <p:sp>
              <p:nvSpPr>
                <p:cNvPr id="24" name="Freeform: Shape 28"/>
                <p:cNvSpPr/>
                <p:nvPr/>
              </p:nvSpPr>
              <p:spPr bwMode="auto">
                <a:xfrm>
                  <a:off x="3467698" y="3762623"/>
                  <a:ext cx="481013" cy="481012"/>
                </a:xfrm>
                <a:custGeom>
                  <a:avLst/>
                  <a:gdLst>
                    <a:gd name="T0" fmla="*/ 118 w 128"/>
                    <a:gd name="T1" fmla="*/ 12 h 128"/>
                    <a:gd name="T2" fmla="*/ 100 w 128"/>
                    <a:gd name="T3" fmla="*/ 12 h 128"/>
                    <a:gd name="T4" fmla="*/ 100 w 128"/>
                    <a:gd name="T5" fmla="*/ 4 h 128"/>
                    <a:gd name="T6" fmla="*/ 96 w 128"/>
                    <a:gd name="T7" fmla="*/ 0 h 128"/>
                    <a:gd name="T8" fmla="*/ 92 w 128"/>
                    <a:gd name="T9" fmla="*/ 4 h 128"/>
                    <a:gd name="T10" fmla="*/ 92 w 128"/>
                    <a:gd name="T11" fmla="*/ 12 h 128"/>
                    <a:gd name="T12" fmla="*/ 68 w 128"/>
                    <a:gd name="T13" fmla="*/ 12 h 128"/>
                    <a:gd name="T14" fmla="*/ 68 w 128"/>
                    <a:gd name="T15" fmla="*/ 4 h 128"/>
                    <a:gd name="T16" fmla="*/ 64 w 128"/>
                    <a:gd name="T17" fmla="*/ 0 h 128"/>
                    <a:gd name="T18" fmla="*/ 60 w 128"/>
                    <a:gd name="T19" fmla="*/ 4 h 128"/>
                    <a:gd name="T20" fmla="*/ 60 w 128"/>
                    <a:gd name="T21" fmla="*/ 12 h 128"/>
                    <a:gd name="T22" fmla="*/ 36 w 128"/>
                    <a:gd name="T23" fmla="*/ 12 h 128"/>
                    <a:gd name="T24" fmla="*/ 36 w 128"/>
                    <a:gd name="T25" fmla="*/ 4 h 128"/>
                    <a:gd name="T26" fmla="*/ 32 w 128"/>
                    <a:gd name="T27" fmla="*/ 0 h 128"/>
                    <a:gd name="T28" fmla="*/ 28 w 128"/>
                    <a:gd name="T29" fmla="*/ 4 h 128"/>
                    <a:gd name="T30" fmla="*/ 28 w 128"/>
                    <a:gd name="T31" fmla="*/ 12 h 128"/>
                    <a:gd name="T32" fmla="*/ 11 w 128"/>
                    <a:gd name="T33" fmla="*/ 12 h 128"/>
                    <a:gd name="T34" fmla="*/ 0 w 128"/>
                    <a:gd name="T35" fmla="*/ 22 h 128"/>
                    <a:gd name="T36" fmla="*/ 0 w 128"/>
                    <a:gd name="T37" fmla="*/ 117 h 128"/>
                    <a:gd name="T38" fmla="*/ 11 w 128"/>
                    <a:gd name="T39" fmla="*/ 128 h 128"/>
                    <a:gd name="T40" fmla="*/ 118 w 128"/>
                    <a:gd name="T41" fmla="*/ 128 h 128"/>
                    <a:gd name="T42" fmla="*/ 128 w 128"/>
                    <a:gd name="T43" fmla="*/ 117 h 128"/>
                    <a:gd name="T44" fmla="*/ 128 w 128"/>
                    <a:gd name="T45" fmla="*/ 22 h 128"/>
                    <a:gd name="T46" fmla="*/ 118 w 128"/>
                    <a:gd name="T47" fmla="*/ 12 h 128"/>
                    <a:gd name="T48" fmla="*/ 120 w 128"/>
                    <a:gd name="T49" fmla="*/ 117 h 128"/>
                    <a:gd name="T50" fmla="*/ 118 w 128"/>
                    <a:gd name="T51" fmla="*/ 120 h 128"/>
                    <a:gd name="T52" fmla="*/ 11 w 128"/>
                    <a:gd name="T53" fmla="*/ 120 h 128"/>
                    <a:gd name="T54" fmla="*/ 8 w 128"/>
                    <a:gd name="T55" fmla="*/ 117 h 128"/>
                    <a:gd name="T56" fmla="*/ 8 w 128"/>
                    <a:gd name="T57" fmla="*/ 22 h 128"/>
                    <a:gd name="T58" fmla="*/ 11 w 128"/>
                    <a:gd name="T59" fmla="*/ 20 h 128"/>
                    <a:gd name="T60" fmla="*/ 28 w 128"/>
                    <a:gd name="T61" fmla="*/ 20 h 128"/>
                    <a:gd name="T62" fmla="*/ 28 w 128"/>
                    <a:gd name="T63" fmla="*/ 28 h 128"/>
                    <a:gd name="T64" fmla="*/ 32 w 128"/>
                    <a:gd name="T65" fmla="*/ 32 h 128"/>
                    <a:gd name="T66" fmla="*/ 36 w 128"/>
                    <a:gd name="T67" fmla="*/ 28 h 128"/>
                    <a:gd name="T68" fmla="*/ 36 w 128"/>
                    <a:gd name="T69" fmla="*/ 20 h 128"/>
                    <a:gd name="T70" fmla="*/ 60 w 128"/>
                    <a:gd name="T71" fmla="*/ 20 h 128"/>
                    <a:gd name="T72" fmla="*/ 60 w 128"/>
                    <a:gd name="T73" fmla="*/ 28 h 128"/>
                    <a:gd name="T74" fmla="*/ 64 w 128"/>
                    <a:gd name="T75" fmla="*/ 32 h 128"/>
                    <a:gd name="T76" fmla="*/ 68 w 128"/>
                    <a:gd name="T77" fmla="*/ 28 h 128"/>
                    <a:gd name="T78" fmla="*/ 68 w 128"/>
                    <a:gd name="T79" fmla="*/ 20 h 128"/>
                    <a:gd name="T80" fmla="*/ 92 w 128"/>
                    <a:gd name="T81" fmla="*/ 20 h 128"/>
                    <a:gd name="T82" fmla="*/ 92 w 128"/>
                    <a:gd name="T83" fmla="*/ 28 h 128"/>
                    <a:gd name="T84" fmla="*/ 96 w 128"/>
                    <a:gd name="T85" fmla="*/ 32 h 128"/>
                    <a:gd name="T86" fmla="*/ 100 w 128"/>
                    <a:gd name="T87" fmla="*/ 28 h 128"/>
                    <a:gd name="T88" fmla="*/ 100 w 128"/>
                    <a:gd name="T89" fmla="*/ 20 h 128"/>
                    <a:gd name="T90" fmla="*/ 118 w 128"/>
                    <a:gd name="T91" fmla="*/ 20 h 128"/>
                    <a:gd name="T92" fmla="*/ 120 w 128"/>
                    <a:gd name="T93" fmla="*/ 22 h 128"/>
                    <a:gd name="T94" fmla="*/ 120 w 128"/>
                    <a:gd name="T95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8" h="128">
                      <a:moveTo>
                        <a:pt x="118" y="12"/>
                      </a:move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100" y="2"/>
                        <a:pt x="99" y="0"/>
                        <a:pt x="96" y="0"/>
                      </a:cubicBezTo>
                      <a:cubicBezTo>
                        <a:pt x="94" y="0"/>
                        <a:pt x="92" y="2"/>
                        <a:pt x="92" y="4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7" y="0"/>
                        <a:pt x="64" y="0"/>
                      </a:cubicBezTo>
                      <a:cubicBezTo>
                        <a:pt x="62" y="0"/>
                        <a:pt x="60" y="2"/>
                        <a:pt x="60" y="4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5" y="0"/>
                        <a:pt x="32" y="0"/>
                      </a:cubicBezTo>
                      <a:cubicBezTo>
                        <a:pt x="30" y="0"/>
                        <a:pt x="28" y="2"/>
                        <a:pt x="28" y="4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5" y="12"/>
                        <a:pt x="0" y="17"/>
                        <a:pt x="0" y="2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3"/>
                        <a:pt x="5" y="128"/>
                        <a:pt x="11" y="128"/>
                      </a:cubicBezTo>
                      <a:cubicBezTo>
                        <a:pt x="118" y="128"/>
                        <a:pt x="118" y="128"/>
                        <a:pt x="118" y="128"/>
                      </a:cubicBezTo>
                      <a:cubicBezTo>
                        <a:pt x="124" y="128"/>
                        <a:pt x="128" y="123"/>
                        <a:pt x="128" y="117"/>
                      </a:cubicBezTo>
                      <a:cubicBezTo>
                        <a:pt x="128" y="22"/>
                        <a:pt x="128" y="22"/>
                        <a:pt x="128" y="22"/>
                      </a:cubicBezTo>
                      <a:cubicBezTo>
                        <a:pt x="128" y="17"/>
                        <a:pt x="124" y="12"/>
                        <a:pt x="118" y="12"/>
                      </a:cubicBezTo>
                      <a:close/>
                      <a:moveTo>
                        <a:pt x="120" y="117"/>
                      </a:moveTo>
                      <a:cubicBezTo>
                        <a:pt x="120" y="119"/>
                        <a:pt x="119" y="120"/>
                        <a:pt x="118" y="120"/>
                      </a:cubicBezTo>
                      <a:cubicBezTo>
                        <a:pt x="11" y="120"/>
                        <a:pt x="11" y="120"/>
                        <a:pt x="11" y="120"/>
                      </a:cubicBezTo>
                      <a:cubicBezTo>
                        <a:pt x="9" y="120"/>
                        <a:pt x="8" y="119"/>
                        <a:pt x="8" y="117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9" y="20"/>
                        <a:pt x="11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30"/>
                        <a:pt x="30" y="32"/>
                        <a:pt x="32" y="32"/>
                      </a:cubicBezTo>
                      <a:cubicBezTo>
                        <a:pt x="35" y="32"/>
                        <a:pt x="36" y="30"/>
                        <a:pt x="36" y="28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30"/>
                        <a:pt x="62" y="32"/>
                        <a:pt x="64" y="32"/>
                      </a:cubicBezTo>
                      <a:cubicBezTo>
                        <a:pt x="67" y="32"/>
                        <a:pt x="68" y="30"/>
                        <a:pt x="68" y="28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92" y="20"/>
                        <a:pt x="92" y="20"/>
                        <a:pt x="92" y="20"/>
                      </a:cubicBezTo>
                      <a:cubicBezTo>
                        <a:pt x="92" y="28"/>
                        <a:pt x="92" y="28"/>
                        <a:pt x="92" y="28"/>
                      </a:cubicBezTo>
                      <a:cubicBezTo>
                        <a:pt x="92" y="30"/>
                        <a:pt x="94" y="32"/>
                        <a:pt x="96" y="32"/>
                      </a:cubicBezTo>
                      <a:cubicBezTo>
                        <a:pt x="99" y="32"/>
                        <a:pt x="100" y="30"/>
                        <a:pt x="100" y="28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9" y="20"/>
                        <a:pt x="120" y="21"/>
                        <a:pt x="120" y="22"/>
                      </a:cubicBezTo>
                      <a:lnTo>
                        <a:pt x="120" y="1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Rectangle 29"/>
                <p:cNvSpPr/>
                <p:nvPr/>
              </p:nvSpPr>
              <p:spPr bwMode="auto">
                <a:xfrm>
                  <a:off x="3572473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Rectangle 30"/>
                <p:cNvSpPr/>
                <p:nvPr/>
              </p:nvSpPr>
              <p:spPr bwMode="auto">
                <a:xfrm>
                  <a:off x="3572473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Rectangle 31"/>
                <p:cNvSpPr/>
                <p:nvPr/>
              </p:nvSpPr>
              <p:spPr bwMode="auto">
                <a:xfrm>
                  <a:off x="3572473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Rectangle 32"/>
                <p:cNvSpPr/>
                <p:nvPr/>
              </p:nvSpPr>
              <p:spPr bwMode="auto">
                <a:xfrm>
                  <a:off x="3677248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Rectangle 33"/>
                <p:cNvSpPr/>
                <p:nvPr/>
              </p:nvSpPr>
              <p:spPr bwMode="auto">
                <a:xfrm>
                  <a:off x="3677248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Rectangle 34"/>
                <p:cNvSpPr/>
                <p:nvPr/>
              </p:nvSpPr>
              <p:spPr bwMode="auto">
                <a:xfrm>
                  <a:off x="3677248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Rectangle 35"/>
                <p:cNvSpPr/>
                <p:nvPr/>
              </p:nvSpPr>
              <p:spPr bwMode="auto">
                <a:xfrm>
                  <a:off x="3783611" y="4094410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Rectangle 36"/>
                <p:cNvSpPr/>
                <p:nvPr/>
              </p:nvSpPr>
              <p:spPr bwMode="auto">
                <a:xfrm>
                  <a:off x="3783611" y="4018210"/>
                  <a:ext cx="58738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Rectangle 37"/>
                <p:cNvSpPr/>
                <p:nvPr/>
              </p:nvSpPr>
              <p:spPr bwMode="auto">
                <a:xfrm>
                  <a:off x="3783611" y="3943598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9" name="TextBox 50"/>
            <p:cNvSpPr txBox="1"/>
            <p:nvPr/>
          </p:nvSpPr>
          <p:spPr>
            <a:xfrm>
              <a:off x="9419972" y="33922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5"/>
          <p:cNvGrpSpPr/>
          <p:nvPr>
            <p:custDataLst>
              <p:tags r:id="rId1"/>
            </p:custDataLst>
          </p:nvPr>
        </p:nvGrpSpPr>
        <p:grpSpPr>
          <a:xfrm>
            <a:off x="4181013" y="1676832"/>
            <a:ext cx="3593407" cy="3561671"/>
            <a:chOff x="4492509" y="1985575"/>
            <a:chExt cx="2970419" cy="2944185"/>
          </a:xfrm>
        </p:grpSpPr>
        <p:sp>
          <p:nvSpPr>
            <p:cNvPr id="20" name="Diamond 4"/>
            <p:cNvSpPr/>
            <p:nvPr/>
          </p:nvSpPr>
          <p:spPr>
            <a:xfrm>
              <a:off x="5448560" y="1985575"/>
              <a:ext cx="1058318" cy="145624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Diamond 5"/>
            <p:cNvSpPr/>
            <p:nvPr/>
          </p:nvSpPr>
          <p:spPr>
            <a:xfrm rot="4320000">
              <a:off x="6205647" y="2556268"/>
              <a:ext cx="1058318" cy="145624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Diamond 6"/>
            <p:cNvSpPr/>
            <p:nvPr/>
          </p:nvSpPr>
          <p:spPr>
            <a:xfrm rot="8640000">
              <a:off x="5921229" y="3464939"/>
              <a:ext cx="1058318" cy="14562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Diamond 7"/>
            <p:cNvSpPr/>
            <p:nvPr/>
          </p:nvSpPr>
          <p:spPr>
            <a:xfrm rot="12960000">
              <a:off x="4975891" y="3473514"/>
              <a:ext cx="1058318" cy="14562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Diamond 8"/>
            <p:cNvSpPr/>
            <p:nvPr/>
          </p:nvSpPr>
          <p:spPr>
            <a:xfrm rot="17280000" flipH="1">
              <a:off x="4691473" y="2564843"/>
              <a:ext cx="1058318" cy="145624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16"/>
          <p:cNvGrpSpPr/>
          <p:nvPr>
            <p:custDataLst>
              <p:tags r:id="rId2"/>
            </p:custDataLst>
          </p:nvPr>
        </p:nvGrpSpPr>
        <p:grpSpPr>
          <a:xfrm>
            <a:off x="7125461" y="1596718"/>
            <a:ext cx="4347401" cy="892552"/>
            <a:chOff x="741799" y="2254541"/>
            <a:chExt cx="2693045" cy="892552"/>
          </a:xfrm>
        </p:grpSpPr>
        <p:sp>
          <p:nvSpPr>
            <p:cNvPr id="18" name="TextBox 9"/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6" name="千图PPT彼岸天：ID 8661124库_组合 17"/>
          <p:cNvGrpSpPr/>
          <p:nvPr>
            <p:custDataLst>
              <p:tags r:id="rId3"/>
            </p:custDataLst>
          </p:nvPr>
        </p:nvGrpSpPr>
        <p:grpSpPr>
          <a:xfrm>
            <a:off x="755820" y="3017108"/>
            <a:ext cx="3106872" cy="892552"/>
            <a:chOff x="741799" y="2223763"/>
            <a:chExt cx="2693045" cy="892552"/>
          </a:xfrm>
        </p:grpSpPr>
        <p:sp>
          <p:nvSpPr>
            <p:cNvPr id="16" name="TextBox 18"/>
            <p:cNvSpPr txBox="1"/>
            <p:nvPr/>
          </p:nvSpPr>
          <p:spPr>
            <a:xfrm>
              <a:off x="741799" y="2223763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7" name="Rectangle 19"/>
            <p:cNvSpPr/>
            <p:nvPr/>
          </p:nvSpPr>
          <p:spPr>
            <a:xfrm>
              <a:off x="741799" y="2469984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7" name="千图PPT彼岸天：ID 8661124库_组合 20"/>
          <p:cNvGrpSpPr/>
          <p:nvPr>
            <p:custDataLst>
              <p:tags r:id="rId4"/>
            </p:custDataLst>
          </p:nvPr>
        </p:nvGrpSpPr>
        <p:grpSpPr>
          <a:xfrm>
            <a:off x="8184232" y="3047886"/>
            <a:ext cx="3288631" cy="892552"/>
            <a:chOff x="741799" y="2254541"/>
            <a:chExt cx="2693045" cy="892552"/>
          </a:xfrm>
        </p:grpSpPr>
        <p:sp>
          <p:nvSpPr>
            <p:cNvPr id="14" name="TextBox 21"/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5" name="Rectangle 22"/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8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7585146" y="4880823"/>
            <a:ext cx="3887717" cy="1225812"/>
            <a:chOff x="741799" y="2254541"/>
            <a:chExt cx="3887717" cy="1225812"/>
          </a:xfrm>
        </p:grpSpPr>
        <p:sp>
          <p:nvSpPr>
            <p:cNvPr id="12" name="TextBox 24"/>
            <p:cNvSpPr txBox="1"/>
            <p:nvPr/>
          </p:nvSpPr>
          <p:spPr>
            <a:xfrm>
              <a:off x="741799" y="2254541"/>
              <a:ext cx="3887716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3" name="Rectangle 25"/>
            <p:cNvSpPr/>
            <p:nvPr/>
          </p:nvSpPr>
          <p:spPr>
            <a:xfrm>
              <a:off x="741799" y="2500762"/>
              <a:ext cx="3887717" cy="9795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9" name="千图PPT彼岸天：ID 8661124库_组合 29"/>
          <p:cNvGrpSpPr/>
          <p:nvPr>
            <p:custDataLst>
              <p:tags r:id="rId6"/>
            </p:custDataLst>
          </p:nvPr>
        </p:nvGrpSpPr>
        <p:grpSpPr>
          <a:xfrm>
            <a:off x="755821" y="4947645"/>
            <a:ext cx="3900020" cy="1154929"/>
            <a:chOff x="1294583" y="4947645"/>
            <a:chExt cx="3361257" cy="1154929"/>
          </a:xfrm>
        </p:grpSpPr>
        <p:sp>
          <p:nvSpPr>
            <p:cNvPr id="10" name="TextBox 27"/>
            <p:cNvSpPr txBox="1"/>
            <p:nvPr/>
          </p:nvSpPr>
          <p:spPr>
            <a:xfrm>
              <a:off x="1294583" y="4947645"/>
              <a:ext cx="3361257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1" name="Rectangle 28"/>
            <p:cNvSpPr/>
            <p:nvPr/>
          </p:nvSpPr>
          <p:spPr>
            <a:xfrm>
              <a:off x="1294583" y="5193866"/>
              <a:ext cx="3361257" cy="90870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Please replace the text content copy your content to this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2"/>
          <p:cNvCxnSpPr/>
          <p:nvPr>
            <p:custDataLst>
              <p:tags r:id="rId1"/>
            </p:custDataLst>
          </p:nvPr>
        </p:nvCxnSpPr>
        <p:spPr>
          <a:xfrm flipV="1">
            <a:off x="2226778" y="3743591"/>
            <a:ext cx="7744775" cy="0"/>
          </a:xfrm>
          <a:prstGeom prst="line">
            <a:avLst/>
          </a:prstGeom>
          <a:solidFill>
            <a:srgbClr val="EDA048"/>
          </a:solidFill>
          <a:ln w="1905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千图PPT彼岸天：ID 8661124库_组合 32"/>
          <p:cNvGrpSpPr/>
          <p:nvPr>
            <p:custDataLst>
              <p:tags r:id="rId2"/>
            </p:custDataLst>
          </p:nvPr>
        </p:nvGrpSpPr>
        <p:grpSpPr>
          <a:xfrm>
            <a:off x="5114183" y="2852936"/>
            <a:ext cx="2005968" cy="2200368"/>
            <a:chOff x="5114183" y="2852936"/>
            <a:chExt cx="2005968" cy="2200368"/>
          </a:xfrm>
        </p:grpSpPr>
        <p:sp>
          <p:nvSpPr>
            <p:cNvPr id="5" name="Oval 5"/>
            <p:cNvSpPr/>
            <p:nvPr/>
          </p:nvSpPr>
          <p:spPr>
            <a:xfrm flipV="1">
              <a:off x="6038201" y="3668981"/>
              <a:ext cx="157933" cy="1579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9"/>
            <p:cNvSpPr/>
            <p:nvPr/>
          </p:nvSpPr>
          <p:spPr>
            <a:xfrm>
              <a:off x="5249905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Enter the title text</a:t>
              </a:r>
            </a:p>
          </p:txBody>
        </p:sp>
        <p:grpSp>
          <p:nvGrpSpPr>
            <p:cNvPr id="7" name="Group 25"/>
            <p:cNvGrpSpPr/>
            <p:nvPr/>
          </p:nvGrpSpPr>
          <p:grpSpPr>
            <a:xfrm>
              <a:off x="5114183" y="3826914"/>
              <a:ext cx="2005968" cy="1226390"/>
              <a:chOff x="1173709" y="4780387"/>
              <a:chExt cx="2005968" cy="1226390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This section is taken up as text layout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Show</a:t>
                </a:r>
              </a:p>
            </p:txBody>
          </p:sp>
        </p:grpSp>
      </p:grpSp>
      <p:grpSp>
        <p:nvGrpSpPr>
          <p:cNvPr id="34" name="千图PPT彼岸天：ID 8661124库_组合 33"/>
          <p:cNvGrpSpPr/>
          <p:nvPr>
            <p:custDataLst>
              <p:tags r:id="rId3"/>
            </p:custDataLst>
          </p:nvPr>
        </p:nvGrpSpPr>
        <p:grpSpPr>
          <a:xfrm>
            <a:off x="7043036" y="2442591"/>
            <a:ext cx="2005968" cy="2206732"/>
            <a:chOff x="7043036" y="2442591"/>
            <a:chExt cx="2005968" cy="2206732"/>
          </a:xfrm>
        </p:grpSpPr>
        <p:sp>
          <p:nvSpPr>
            <p:cNvPr id="8" name="Oval 6"/>
            <p:cNvSpPr/>
            <p:nvPr/>
          </p:nvSpPr>
          <p:spPr>
            <a:xfrm flipV="1">
              <a:off x="7967054" y="3668981"/>
              <a:ext cx="157933" cy="15793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"/>
            <p:cNvSpPr/>
            <p:nvPr/>
          </p:nvSpPr>
          <p:spPr>
            <a:xfrm flipV="1">
              <a:off x="7178758" y="3973455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18"/>
            <p:cNvSpPr txBox="1"/>
            <p:nvPr/>
          </p:nvSpPr>
          <p:spPr bwMode="auto">
            <a:xfrm>
              <a:off x="7430467" y="4312919"/>
              <a:ext cx="1231106" cy="22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Enter the title text</a:t>
              </a:r>
            </a:p>
          </p:txBody>
        </p:sp>
        <p:grpSp>
          <p:nvGrpSpPr>
            <p:cNvPr id="11" name="Group 31"/>
            <p:cNvGrpSpPr/>
            <p:nvPr/>
          </p:nvGrpSpPr>
          <p:grpSpPr>
            <a:xfrm>
              <a:off x="7043036" y="2442591"/>
              <a:ext cx="2005968" cy="1226390"/>
              <a:chOff x="1173709" y="4780387"/>
              <a:chExt cx="2005968" cy="1226390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9" name="TextBox 33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This section is taken up as text layout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Show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256478" y="2852936"/>
            <a:ext cx="2005968" cy="2200368"/>
            <a:chOff x="1256478" y="2852936"/>
            <a:chExt cx="2005968" cy="2200368"/>
          </a:xfrm>
        </p:grpSpPr>
        <p:sp>
          <p:nvSpPr>
            <p:cNvPr id="12" name="Oval 3"/>
            <p:cNvSpPr/>
            <p:nvPr/>
          </p:nvSpPr>
          <p:spPr>
            <a:xfrm flipV="1">
              <a:off x="2180496" y="3668981"/>
              <a:ext cx="157933" cy="1579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/>
            <p:nvPr/>
          </p:nvSpPr>
          <p:spPr>
            <a:xfrm>
              <a:off x="1392200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Enter the title text</a:t>
              </a:r>
            </a:p>
          </p:txBody>
        </p:sp>
        <p:grpSp>
          <p:nvGrpSpPr>
            <p:cNvPr id="14" name="Group 34"/>
            <p:cNvGrpSpPr/>
            <p:nvPr/>
          </p:nvGrpSpPr>
          <p:grpSpPr>
            <a:xfrm>
              <a:off x="1256478" y="3826914"/>
              <a:ext cx="2005968" cy="1226390"/>
              <a:chOff x="1173709" y="4780387"/>
              <a:chExt cx="2005968" cy="1226390"/>
            </a:xfrm>
          </p:grpSpPr>
          <p:sp>
            <p:nvSpPr>
              <p:cNvPr id="26" name="TextBox 35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7" name="TextBox 36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This section is taken up as text layout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Show</a:t>
                </a:r>
              </a:p>
            </p:txBody>
          </p:sp>
        </p:grpSp>
      </p:grpSp>
      <p:grpSp>
        <p:nvGrpSpPr>
          <p:cNvPr id="32" name="千图PPT彼岸天：ID 8661124库_组合 31"/>
          <p:cNvGrpSpPr/>
          <p:nvPr>
            <p:custDataLst>
              <p:tags r:id="rId5"/>
            </p:custDataLst>
          </p:nvPr>
        </p:nvGrpSpPr>
        <p:grpSpPr>
          <a:xfrm>
            <a:off x="3185330" y="2442591"/>
            <a:ext cx="2005968" cy="2206732"/>
            <a:chOff x="3185330" y="2442591"/>
            <a:chExt cx="2005968" cy="2206732"/>
          </a:xfrm>
        </p:grpSpPr>
        <p:sp>
          <p:nvSpPr>
            <p:cNvPr id="15" name="Oval 4"/>
            <p:cNvSpPr/>
            <p:nvPr/>
          </p:nvSpPr>
          <p:spPr>
            <a:xfrm flipV="1">
              <a:off x="4109348" y="3668981"/>
              <a:ext cx="157933" cy="1579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2"/>
            <p:cNvSpPr/>
            <p:nvPr/>
          </p:nvSpPr>
          <p:spPr>
            <a:xfrm flipV="1">
              <a:off x="3321052" y="3973455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17"/>
            <p:cNvSpPr txBox="1"/>
            <p:nvPr/>
          </p:nvSpPr>
          <p:spPr bwMode="auto">
            <a:xfrm>
              <a:off x="3572761" y="4312919"/>
              <a:ext cx="1231106" cy="22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Enter the title text</a:t>
              </a:r>
            </a:p>
          </p:txBody>
        </p:sp>
        <p:grpSp>
          <p:nvGrpSpPr>
            <p:cNvPr id="18" name="Group 37"/>
            <p:cNvGrpSpPr/>
            <p:nvPr/>
          </p:nvGrpSpPr>
          <p:grpSpPr>
            <a:xfrm>
              <a:off x="3185330" y="2442591"/>
              <a:ext cx="2005968" cy="1226390"/>
              <a:chOff x="1173709" y="4780387"/>
              <a:chExt cx="2005968" cy="1226390"/>
            </a:xfrm>
          </p:grpSpPr>
          <p:sp>
            <p:nvSpPr>
              <p:cNvPr id="24" name="TextBox 38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2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5" name="TextBox 39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This section is taken up as text layout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Show</a:t>
                </a: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6"/>
            </p:custDataLst>
          </p:nvPr>
        </p:nvGrpSpPr>
        <p:grpSpPr>
          <a:xfrm>
            <a:off x="8971888" y="2852936"/>
            <a:ext cx="2005968" cy="2200368"/>
            <a:chOff x="8971888" y="2852936"/>
            <a:chExt cx="2005968" cy="2200368"/>
          </a:xfrm>
        </p:grpSpPr>
        <p:sp>
          <p:nvSpPr>
            <p:cNvPr id="19" name="Oval 7"/>
            <p:cNvSpPr/>
            <p:nvPr/>
          </p:nvSpPr>
          <p:spPr>
            <a:xfrm flipV="1">
              <a:off x="9895906" y="3668981"/>
              <a:ext cx="157933" cy="15793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0"/>
            <p:cNvSpPr/>
            <p:nvPr/>
          </p:nvSpPr>
          <p:spPr>
            <a:xfrm>
              <a:off x="9107610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Enter the title text</a:t>
              </a:r>
            </a:p>
          </p:txBody>
        </p:sp>
        <p:grpSp>
          <p:nvGrpSpPr>
            <p:cNvPr id="21" name="Group 40"/>
            <p:cNvGrpSpPr/>
            <p:nvPr/>
          </p:nvGrpSpPr>
          <p:grpSpPr>
            <a:xfrm>
              <a:off x="8971888" y="3826914"/>
              <a:ext cx="2005968" cy="1226390"/>
              <a:chOff x="1173709" y="4780387"/>
              <a:chExt cx="2005968" cy="1226390"/>
            </a:xfrm>
          </p:grpSpPr>
          <p:sp>
            <p:nvSpPr>
              <p:cNvPr id="22" name="TextBox 41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5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23" name="TextBox 42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This section is taken up as text layout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Show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662999" y="1736585"/>
            <a:ext cx="4094706" cy="3929277"/>
            <a:chOff x="2234928" y="2285406"/>
            <a:chExt cx="2950848" cy="2831633"/>
          </a:xfrm>
        </p:grpSpPr>
        <p:sp>
          <p:nvSpPr>
            <p:cNvPr id="30" name="Freeform: Shape 4"/>
            <p:cNvSpPr/>
            <p:nvPr/>
          </p:nvSpPr>
          <p:spPr bwMode="auto">
            <a:xfrm>
              <a:off x="2567608" y="2479955"/>
              <a:ext cx="229155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5"/>
            <p:cNvSpPr/>
            <p:nvPr/>
          </p:nvSpPr>
          <p:spPr bwMode="auto">
            <a:xfrm>
              <a:off x="2579998" y="2285406"/>
              <a:ext cx="2266951" cy="292591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6"/>
            <p:cNvSpPr/>
            <p:nvPr/>
          </p:nvSpPr>
          <p:spPr bwMode="auto">
            <a:xfrm>
              <a:off x="2825092" y="2985684"/>
              <a:ext cx="1776587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0"/>
            <p:cNvSpPr/>
            <p:nvPr/>
          </p:nvSpPr>
          <p:spPr bwMode="auto">
            <a:xfrm>
              <a:off x="3021148" y="3491413"/>
              <a:ext cx="138447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1"/>
            <p:cNvSpPr/>
            <p:nvPr/>
          </p:nvSpPr>
          <p:spPr bwMode="auto">
            <a:xfrm>
              <a:off x="3170374" y="3997143"/>
              <a:ext cx="1086024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2"/>
            <p:cNvSpPr/>
            <p:nvPr/>
          </p:nvSpPr>
          <p:spPr>
            <a:xfrm rot="21386873">
              <a:off x="4382224" y="2680136"/>
              <a:ext cx="803552" cy="1514184"/>
            </a:xfrm>
            <a:custGeom>
              <a:avLst/>
              <a:gdLst>
                <a:gd name="connsiteX0" fmla="*/ 700392 w 700392"/>
                <a:gd name="connsiteY0" fmla="*/ 0 h 1819072"/>
                <a:gd name="connsiteX1" fmla="*/ 0 w 700392"/>
                <a:gd name="connsiteY1" fmla="*/ 1819072 h 1819072"/>
                <a:gd name="connsiteX0-1" fmla="*/ 700392 w 700392"/>
                <a:gd name="connsiteY0-2" fmla="*/ 0 h 1819072"/>
                <a:gd name="connsiteX1-3" fmla="*/ 0 w 700392"/>
                <a:gd name="connsiteY1-4" fmla="*/ 1819072 h 1819072"/>
                <a:gd name="connsiteX0-5" fmla="*/ 647052 w 647052"/>
                <a:gd name="connsiteY0-6" fmla="*/ 0 h 1811452"/>
                <a:gd name="connsiteX1-7" fmla="*/ 0 w 647052"/>
                <a:gd name="connsiteY1-8" fmla="*/ 1811452 h 1811452"/>
                <a:gd name="connsiteX0-9" fmla="*/ 647052 w 647052"/>
                <a:gd name="connsiteY0-10" fmla="*/ 0 h 1811452"/>
                <a:gd name="connsiteX1-11" fmla="*/ 0 w 647052"/>
                <a:gd name="connsiteY1-12" fmla="*/ 1811452 h 1811452"/>
                <a:gd name="connsiteX0-13" fmla="*/ 774956 w 774956"/>
                <a:gd name="connsiteY0-14" fmla="*/ 0 h 1805639"/>
                <a:gd name="connsiteX1-15" fmla="*/ 0 w 774956"/>
                <a:gd name="connsiteY1-16" fmla="*/ 1805639 h 1805639"/>
                <a:gd name="connsiteX0-17" fmla="*/ 875081 w 875081"/>
                <a:gd name="connsiteY0-18" fmla="*/ 0 h 1723424"/>
                <a:gd name="connsiteX1-19" fmla="*/ 0 w 875081"/>
                <a:gd name="connsiteY1-20" fmla="*/ 1723424 h 1723424"/>
                <a:gd name="connsiteX0-21" fmla="*/ 875081 w 875081"/>
                <a:gd name="connsiteY0-22" fmla="*/ 0 h 1723424"/>
                <a:gd name="connsiteX1-23" fmla="*/ 0 w 875081"/>
                <a:gd name="connsiteY1-24" fmla="*/ 1723424 h 1723424"/>
                <a:gd name="connsiteX0-25" fmla="*/ 875081 w 875081"/>
                <a:gd name="connsiteY0-26" fmla="*/ 0 h 1723424"/>
                <a:gd name="connsiteX1-27" fmla="*/ 0 w 875081"/>
                <a:gd name="connsiteY1-28" fmla="*/ 1723424 h 1723424"/>
                <a:gd name="connsiteX0-29" fmla="*/ 800366 w 800366"/>
                <a:gd name="connsiteY0-30" fmla="*/ 0 h 1741018"/>
                <a:gd name="connsiteX1-31" fmla="*/ 0 w 800366"/>
                <a:gd name="connsiteY1-32" fmla="*/ 1741018 h 1741018"/>
                <a:gd name="connsiteX0-33" fmla="*/ 800366 w 800366"/>
                <a:gd name="connsiteY0-34" fmla="*/ 0 h 1741018"/>
                <a:gd name="connsiteX1-35" fmla="*/ 0 w 800366"/>
                <a:gd name="connsiteY1-36" fmla="*/ 1741018 h 1741018"/>
                <a:gd name="connsiteX0-37" fmla="*/ 800366 w 800366"/>
                <a:gd name="connsiteY0-38" fmla="*/ 0 h 1741018"/>
                <a:gd name="connsiteX1-39" fmla="*/ 0 w 800366"/>
                <a:gd name="connsiteY1-40" fmla="*/ 1741018 h 1741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00366" h="1741018">
                  <a:moveTo>
                    <a:pt x="800366" y="0"/>
                  </a:moveTo>
                  <a:cubicBezTo>
                    <a:pt x="190811" y="430397"/>
                    <a:pt x="29734" y="1513718"/>
                    <a:pt x="0" y="1741018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4"/>
            <p:cNvSpPr/>
            <p:nvPr/>
          </p:nvSpPr>
          <p:spPr>
            <a:xfrm rot="213127" flipH="1">
              <a:off x="2234928" y="2680135"/>
              <a:ext cx="803552" cy="1514184"/>
            </a:xfrm>
            <a:custGeom>
              <a:avLst/>
              <a:gdLst>
                <a:gd name="connsiteX0" fmla="*/ 700392 w 700392"/>
                <a:gd name="connsiteY0" fmla="*/ 0 h 1819072"/>
                <a:gd name="connsiteX1" fmla="*/ 0 w 700392"/>
                <a:gd name="connsiteY1" fmla="*/ 1819072 h 1819072"/>
                <a:gd name="connsiteX0-1" fmla="*/ 700392 w 700392"/>
                <a:gd name="connsiteY0-2" fmla="*/ 0 h 1819072"/>
                <a:gd name="connsiteX1-3" fmla="*/ 0 w 700392"/>
                <a:gd name="connsiteY1-4" fmla="*/ 1819072 h 1819072"/>
                <a:gd name="connsiteX0-5" fmla="*/ 647052 w 647052"/>
                <a:gd name="connsiteY0-6" fmla="*/ 0 h 1811452"/>
                <a:gd name="connsiteX1-7" fmla="*/ 0 w 647052"/>
                <a:gd name="connsiteY1-8" fmla="*/ 1811452 h 1811452"/>
                <a:gd name="connsiteX0-9" fmla="*/ 647052 w 647052"/>
                <a:gd name="connsiteY0-10" fmla="*/ 0 h 1811452"/>
                <a:gd name="connsiteX1-11" fmla="*/ 0 w 647052"/>
                <a:gd name="connsiteY1-12" fmla="*/ 1811452 h 1811452"/>
                <a:gd name="connsiteX0-13" fmla="*/ 774956 w 774956"/>
                <a:gd name="connsiteY0-14" fmla="*/ 0 h 1805639"/>
                <a:gd name="connsiteX1-15" fmla="*/ 0 w 774956"/>
                <a:gd name="connsiteY1-16" fmla="*/ 1805639 h 1805639"/>
                <a:gd name="connsiteX0-17" fmla="*/ 875081 w 875081"/>
                <a:gd name="connsiteY0-18" fmla="*/ 0 h 1723424"/>
                <a:gd name="connsiteX1-19" fmla="*/ 0 w 875081"/>
                <a:gd name="connsiteY1-20" fmla="*/ 1723424 h 1723424"/>
                <a:gd name="connsiteX0-21" fmla="*/ 875081 w 875081"/>
                <a:gd name="connsiteY0-22" fmla="*/ 0 h 1723424"/>
                <a:gd name="connsiteX1-23" fmla="*/ 0 w 875081"/>
                <a:gd name="connsiteY1-24" fmla="*/ 1723424 h 1723424"/>
                <a:gd name="connsiteX0-25" fmla="*/ 875081 w 875081"/>
                <a:gd name="connsiteY0-26" fmla="*/ 0 h 1723424"/>
                <a:gd name="connsiteX1-27" fmla="*/ 0 w 875081"/>
                <a:gd name="connsiteY1-28" fmla="*/ 1723424 h 1723424"/>
                <a:gd name="connsiteX0-29" fmla="*/ 800366 w 800366"/>
                <a:gd name="connsiteY0-30" fmla="*/ 0 h 1741018"/>
                <a:gd name="connsiteX1-31" fmla="*/ 0 w 800366"/>
                <a:gd name="connsiteY1-32" fmla="*/ 1741018 h 1741018"/>
                <a:gd name="connsiteX0-33" fmla="*/ 800366 w 800366"/>
                <a:gd name="connsiteY0-34" fmla="*/ 0 h 1741018"/>
                <a:gd name="connsiteX1-35" fmla="*/ 0 w 800366"/>
                <a:gd name="connsiteY1-36" fmla="*/ 1741018 h 1741018"/>
                <a:gd name="connsiteX0-37" fmla="*/ 800366 w 800366"/>
                <a:gd name="connsiteY0-38" fmla="*/ 0 h 1741018"/>
                <a:gd name="connsiteX1-39" fmla="*/ 0 w 800366"/>
                <a:gd name="connsiteY1-40" fmla="*/ 1741018 h 1741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00366" h="1741018">
                  <a:moveTo>
                    <a:pt x="800366" y="0"/>
                  </a:moveTo>
                  <a:cubicBezTo>
                    <a:pt x="190811" y="430397"/>
                    <a:pt x="29734" y="1513718"/>
                    <a:pt x="0" y="1741018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8"/>
            <p:cNvSpPr/>
            <p:nvPr/>
          </p:nvSpPr>
          <p:spPr>
            <a:xfrm rot="10800000">
              <a:off x="3289525" y="4502871"/>
              <a:ext cx="847724" cy="614168"/>
            </a:xfrm>
            <a:custGeom>
              <a:avLst/>
              <a:gdLst>
                <a:gd name="connsiteX0" fmla="*/ 847724 w 847724"/>
                <a:gd name="connsiteY0" fmla="*/ 614168 h 614168"/>
                <a:gd name="connsiteX1" fmla="*/ 842763 w 847724"/>
                <a:gd name="connsiteY1" fmla="*/ 604378 h 614168"/>
                <a:gd name="connsiteX2" fmla="*/ 423829 w 847724"/>
                <a:gd name="connsiteY2" fmla="*/ 501538 h 614168"/>
                <a:gd name="connsiteX3" fmla="*/ 4895 w 847724"/>
                <a:gd name="connsiteY3" fmla="*/ 604378 h 614168"/>
                <a:gd name="connsiteX4" fmla="*/ 0 w 847724"/>
                <a:gd name="connsiteY4" fmla="*/ 614038 h 614168"/>
                <a:gd name="connsiteX5" fmla="*/ 77717 w 847724"/>
                <a:gd name="connsiteY5" fmla="*/ 260839 h 614168"/>
                <a:gd name="connsiteX6" fmla="*/ 78587 w 847724"/>
                <a:gd name="connsiteY6" fmla="*/ 260839 h 614168"/>
                <a:gd name="connsiteX7" fmla="*/ 423865 w 847724"/>
                <a:gd name="connsiteY7" fmla="*/ 0 h 614168"/>
                <a:gd name="connsiteX8" fmla="*/ 769143 w 847724"/>
                <a:gd name="connsiteY8" fmla="*/ 260839 h 614168"/>
                <a:gd name="connsiteX9" fmla="*/ 770747 w 847724"/>
                <a:gd name="connsiteY9" fmla="*/ 260839 h 6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7724" h="614168">
                  <a:moveTo>
                    <a:pt x="847724" y="614168"/>
                  </a:moveTo>
                  <a:lnTo>
                    <a:pt x="842763" y="604378"/>
                  </a:lnTo>
                  <a:cubicBezTo>
                    <a:pt x="802889" y="545687"/>
                    <a:pt x="630477" y="501538"/>
                    <a:pt x="423829" y="501538"/>
                  </a:cubicBezTo>
                  <a:cubicBezTo>
                    <a:pt x="217181" y="501538"/>
                    <a:pt x="44769" y="545687"/>
                    <a:pt x="4895" y="604378"/>
                  </a:cubicBezTo>
                  <a:lnTo>
                    <a:pt x="0" y="614038"/>
                  </a:lnTo>
                  <a:lnTo>
                    <a:pt x="77717" y="260839"/>
                  </a:lnTo>
                  <a:lnTo>
                    <a:pt x="78587" y="260839"/>
                  </a:lnTo>
                  <a:lnTo>
                    <a:pt x="423865" y="0"/>
                  </a:lnTo>
                  <a:lnTo>
                    <a:pt x="769143" y="260839"/>
                  </a:lnTo>
                  <a:lnTo>
                    <a:pt x="770747" y="2608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0"/>
          <p:cNvGrpSpPr/>
          <p:nvPr>
            <p:custDataLst>
              <p:tags r:id="rId2"/>
            </p:custDataLst>
          </p:nvPr>
        </p:nvGrpSpPr>
        <p:grpSpPr>
          <a:xfrm>
            <a:off x="6485107" y="1844232"/>
            <a:ext cx="3910621" cy="612221"/>
            <a:chOff x="6485107" y="2253238"/>
            <a:chExt cx="3910621" cy="612221"/>
          </a:xfrm>
        </p:grpSpPr>
        <p:sp>
          <p:nvSpPr>
            <p:cNvPr id="26" name="Oval 25"/>
            <p:cNvSpPr/>
            <p:nvPr/>
          </p:nvSpPr>
          <p:spPr bwMode="auto">
            <a:xfrm flipH="1">
              <a:off x="6485107" y="2453799"/>
              <a:ext cx="186348" cy="18634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2"/>
            <p:cNvGrpSpPr/>
            <p:nvPr/>
          </p:nvGrpSpPr>
          <p:grpSpPr>
            <a:xfrm>
              <a:off x="6780076" y="2253238"/>
              <a:ext cx="3615652" cy="612221"/>
              <a:chOff x="6780076" y="2253238"/>
              <a:chExt cx="3615652" cy="612221"/>
            </a:xfrm>
          </p:grpSpPr>
          <p:sp>
            <p:nvSpPr>
              <p:cNvPr id="28" name="TextBox 36"/>
              <p:cNvSpPr txBox="1"/>
              <p:nvPr/>
            </p:nvSpPr>
            <p:spPr bwMode="auto">
              <a:xfrm>
                <a:off x="6780076" y="2253238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29" name="TextBox 37"/>
              <p:cNvSpPr txBox="1"/>
              <p:nvPr/>
            </p:nvSpPr>
            <p:spPr bwMode="auto">
              <a:xfrm>
                <a:off x="6780076" y="2563196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6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6485107" y="2565780"/>
            <a:ext cx="3910621" cy="612221"/>
            <a:chOff x="6485107" y="2874505"/>
            <a:chExt cx="3910621" cy="612221"/>
          </a:xfrm>
        </p:grpSpPr>
        <p:sp>
          <p:nvSpPr>
            <p:cNvPr id="22" name="Oval 27"/>
            <p:cNvSpPr/>
            <p:nvPr/>
          </p:nvSpPr>
          <p:spPr bwMode="auto">
            <a:xfrm flipH="1">
              <a:off x="6485107" y="3075066"/>
              <a:ext cx="186348" cy="18634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6780076" y="2874505"/>
              <a:ext cx="3615652" cy="612221"/>
              <a:chOff x="6780076" y="2874505"/>
              <a:chExt cx="3615652" cy="612221"/>
            </a:xfrm>
          </p:grpSpPr>
          <p:sp>
            <p:nvSpPr>
              <p:cNvPr id="24" name="TextBox 38"/>
              <p:cNvSpPr txBox="1"/>
              <p:nvPr/>
            </p:nvSpPr>
            <p:spPr bwMode="auto">
              <a:xfrm>
                <a:off x="6780076" y="2874505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25" name="TextBox 39"/>
              <p:cNvSpPr txBox="1"/>
              <p:nvPr/>
            </p:nvSpPr>
            <p:spPr bwMode="auto">
              <a:xfrm>
                <a:off x="6780076" y="3184463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7" name="千图PPT彼岸天：ID 8661124库_组合 22"/>
          <p:cNvGrpSpPr/>
          <p:nvPr>
            <p:custDataLst>
              <p:tags r:id="rId4"/>
            </p:custDataLst>
          </p:nvPr>
        </p:nvGrpSpPr>
        <p:grpSpPr>
          <a:xfrm>
            <a:off x="6485107" y="3287328"/>
            <a:ext cx="3910621" cy="612221"/>
            <a:chOff x="6485107" y="3495772"/>
            <a:chExt cx="3910621" cy="612221"/>
          </a:xfrm>
        </p:grpSpPr>
        <p:sp>
          <p:nvSpPr>
            <p:cNvPr id="18" name="Oval 29"/>
            <p:cNvSpPr/>
            <p:nvPr/>
          </p:nvSpPr>
          <p:spPr bwMode="auto">
            <a:xfrm flipH="1">
              <a:off x="6485107" y="3696333"/>
              <a:ext cx="186348" cy="186348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6"/>
            <p:cNvGrpSpPr/>
            <p:nvPr/>
          </p:nvGrpSpPr>
          <p:grpSpPr>
            <a:xfrm>
              <a:off x="6780076" y="3495772"/>
              <a:ext cx="3615652" cy="612221"/>
              <a:chOff x="6780076" y="3495772"/>
              <a:chExt cx="3615652" cy="612221"/>
            </a:xfrm>
          </p:grpSpPr>
          <p:sp>
            <p:nvSpPr>
              <p:cNvPr id="20" name="TextBox 40"/>
              <p:cNvSpPr txBox="1"/>
              <p:nvPr/>
            </p:nvSpPr>
            <p:spPr bwMode="auto">
              <a:xfrm>
                <a:off x="6780076" y="3495772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/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21" name="TextBox 41"/>
              <p:cNvSpPr txBox="1"/>
              <p:nvPr/>
            </p:nvSpPr>
            <p:spPr bwMode="auto">
              <a:xfrm>
                <a:off x="6780076" y="3805730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8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6485107" y="4008876"/>
            <a:ext cx="3910621" cy="612221"/>
            <a:chOff x="6485107" y="4117039"/>
            <a:chExt cx="3910621" cy="612221"/>
          </a:xfrm>
        </p:grpSpPr>
        <p:sp>
          <p:nvSpPr>
            <p:cNvPr id="14" name="Oval 31"/>
            <p:cNvSpPr/>
            <p:nvPr/>
          </p:nvSpPr>
          <p:spPr bwMode="auto">
            <a:xfrm flipH="1">
              <a:off x="6485107" y="4317600"/>
              <a:ext cx="186348" cy="186348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7"/>
            <p:cNvGrpSpPr/>
            <p:nvPr/>
          </p:nvGrpSpPr>
          <p:grpSpPr>
            <a:xfrm>
              <a:off x="6780076" y="4117039"/>
              <a:ext cx="3615652" cy="612221"/>
              <a:chOff x="6780076" y="4117039"/>
              <a:chExt cx="3615652" cy="612221"/>
            </a:xfrm>
          </p:grpSpPr>
          <p:sp>
            <p:nvSpPr>
              <p:cNvPr id="16" name="TextBox 42"/>
              <p:cNvSpPr txBox="1"/>
              <p:nvPr/>
            </p:nvSpPr>
            <p:spPr bwMode="auto">
              <a:xfrm>
                <a:off x="6780076" y="411703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/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17" name="TextBox 43"/>
              <p:cNvSpPr txBox="1"/>
              <p:nvPr/>
            </p:nvSpPr>
            <p:spPr bwMode="auto">
              <a:xfrm>
                <a:off x="6780076" y="4426997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9" name="千图PPT彼岸天：ID 8661124库_组合 24"/>
          <p:cNvGrpSpPr/>
          <p:nvPr>
            <p:custDataLst>
              <p:tags r:id="rId6"/>
            </p:custDataLst>
          </p:nvPr>
        </p:nvGrpSpPr>
        <p:grpSpPr>
          <a:xfrm>
            <a:off x="6485107" y="4730423"/>
            <a:ext cx="3910621" cy="612221"/>
            <a:chOff x="6485107" y="4738306"/>
            <a:chExt cx="3910621" cy="612221"/>
          </a:xfrm>
        </p:grpSpPr>
        <p:sp>
          <p:nvSpPr>
            <p:cNvPr id="10" name="Oval 33"/>
            <p:cNvSpPr/>
            <p:nvPr/>
          </p:nvSpPr>
          <p:spPr bwMode="auto">
            <a:xfrm flipH="1">
              <a:off x="6485107" y="4938867"/>
              <a:ext cx="186348" cy="186348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9"/>
            <p:cNvGrpSpPr/>
            <p:nvPr/>
          </p:nvGrpSpPr>
          <p:grpSpPr>
            <a:xfrm>
              <a:off x="6780076" y="4738306"/>
              <a:ext cx="3615652" cy="612221"/>
              <a:chOff x="6780076" y="4738306"/>
              <a:chExt cx="3615652" cy="612221"/>
            </a:xfrm>
          </p:grpSpPr>
          <p:sp>
            <p:nvSpPr>
              <p:cNvPr id="12" name="TextBox 44"/>
              <p:cNvSpPr txBox="1"/>
              <p:nvPr/>
            </p:nvSpPr>
            <p:spPr bwMode="auto">
              <a:xfrm>
                <a:off x="6780076" y="473830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/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13" name="TextBox 45"/>
              <p:cNvSpPr txBox="1"/>
              <p:nvPr/>
            </p:nvSpPr>
            <p:spPr bwMode="auto">
              <a:xfrm>
                <a:off x="6780076" y="5048264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椭圆 65"/>
          <p:cNvSpPr/>
          <p:nvPr/>
        </p:nvSpPr>
        <p:spPr>
          <a:xfrm>
            <a:off x="3376248" y="4885281"/>
            <a:ext cx="265578" cy="2655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641826" y="4796916"/>
            <a:ext cx="1207924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/>
              <a:t>Lorem ipsum dol or sit amet, consectetuer adipiscing elit. igula</a:t>
            </a:r>
            <a:endParaRPr lang="en-US" altLang="zh-CN" sz="2000" dirty="0"/>
          </a:p>
          <a:p>
            <a:r>
              <a:rPr lang="zh-CN" altLang="en-US" sz="2000" dirty="0"/>
              <a:t>get dolor. Aenean massa. Cum sociis natoque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3641826" y="5656670"/>
            <a:ext cx="3805850" cy="3805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BY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: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FREEPPT7.COM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     Date: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2019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BDAF64-EC55-437C-8FF6-864A1B31F84F}"/>
              </a:ext>
            </a:extLst>
          </p:cNvPr>
          <p:cNvSpPr txBox="1"/>
          <p:nvPr/>
        </p:nvSpPr>
        <p:spPr>
          <a:xfrm>
            <a:off x="3118966" y="3831050"/>
            <a:ext cx="8427040" cy="9023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THANK YOU FOR WATCH</a:t>
            </a: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72" grpId="0"/>
      <p:bldP spid="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69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5235" y="3287745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One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096000" y="319074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Monthly Work Overview</a:t>
            </a: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in this column, concise description of the content, this is a concept diagram, please modify according to your specific content.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531604" y="1232756"/>
            <a:ext cx="7208119" cy="1257774"/>
            <a:chOff x="2531604" y="1232756"/>
            <a:chExt cx="7208119" cy="1257774"/>
          </a:xfrm>
        </p:grpSpPr>
        <p:grpSp>
          <p:nvGrpSpPr>
            <p:cNvPr id="6" name="组合 5"/>
            <p:cNvGrpSpPr/>
            <p:nvPr/>
          </p:nvGrpSpPr>
          <p:grpSpPr>
            <a:xfrm>
              <a:off x="2531604" y="1232756"/>
              <a:ext cx="2532663" cy="1174553"/>
              <a:chOff x="2329923" y="1232756"/>
              <a:chExt cx="3558662" cy="165037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329923" y="1232756"/>
                <a:ext cx="1515742" cy="1400986"/>
                <a:chOff x="1193800" y="840388"/>
                <a:chExt cx="1673945" cy="1547212"/>
              </a:xfrm>
            </p:grpSpPr>
            <p:sp>
              <p:nvSpPr>
                <p:cNvPr id="51" name="任意多边形 36"/>
                <p:cNvSpPr/>
                <p:nvPr/>
              </p:nvSpPr>
              <p:spPr bwMode="auto">
                <a:xfrm flipH="1">
                  <a:off x="1193800" y="840388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任意多边形 37"/>
                <p:cNvSpPr/>
                <p:nvPr/>
              </p:nvSpPr>
              <p:spPr bwMode="auto">
                <a:xfrm flipH="1">
                  <a:off x="1880577" y="1444863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3305559" y="2097567"/>
                <a:ext cx="1746926" cy="785562"/>
                <a:chOff x="2271266" y="1795463"/>
                <a:chExt cx="1929259" cy="867554"/>
              </a:xfrm>
            </p:grpSpPr>
            <p:sp>
              <p:nvSpPr>
                <p:cNvPr id="49" name="任意多边形 30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矩形 46"/>
              <p:cNvSpPr/>
              <p:nvPr/>
            </p:nvSpPr>
            <p:spPr>
              <a:xfrm>
                <a:off x="5052485" y="2097567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 25"/>
              <p:cNvSpPr>
                <a:spLocks noChangeAspect="1"/>
              </p:cNvSpPr>
              <p:nvPr/>
            </p:nvSpPr>
            <p:spPr bwMode="auto">
              <a:xfrm>
                <a:off x="4280107" y="2217022"/>
                <a:ext cx="542746" cy="542172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708068" y="1755072"/>
              <a:ext cx="3031655" cy="735458"/>
              <a:chOff x="6830423" y="1966633"/>
              <a:chExt cx="3031655" cy="735458"/>
            </a:xfrm>
          </p:grpSpPr>
          <p:sp>
            <p:nvSpPr>
              <p:cNvPr id="42" name="圆角矩形 5"/>
              <p:cNvSpPr/>
              <p:nvPr/>
            </p:nvSpPr>
            <p:spPr>
              <a:xfrm>
                <a:off x="6830423" y="2002365"/>
                <a:ext cx="597725" cy="597725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01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"/>
              <p:cNvSpPr txBox="1"/>
              <p:nvPr/>
            </p:nvSpPr>
            <p:spPr>
              <a:xfrm>
                <a:off x="7551463" y="1966633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Enter the title text</a:t>
                </a:r>
              </a:p>
            </p:txBody>
          </p:sp>
          <p:sp>
            <p:nvSpPr>
              <p:cNvPr id="44" name="文本框 7"/>
              <p:cNvSpPr txBox="1"/>
              <p:nvPr/>
            </p:nvSpPr>
            <p:spPr>
              <a:xfrm>
                <a:off x="7551463" y="2170022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Please replace the text content copy your content to this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0" name="千图PPT彼岸天：ID 8661124库_组合 69"/>
          <p:cNvGrpSpPr/>
          <p:nvPr>
            <p:custDataLst>
              <p:tags r:id="rId2"/>
            </p:custDataLst>
          </p:nvPr>
        </p:nvGrpSpPr>
        <p:grpSpPr>
          <a:xfrm>
            <a:off x="2531604" y="3055374"/>
            <a:ext cx="7208119" cy="1254658"/>
            <a:chOff x="2531604" y="3055374"/>
            <a:chExt cx="7208119" cy="1254658"/>
          </a:xfrm>
        </p:grpSpPr>
        <p:grpSp>
          <p:nvGrpSpPr>
            <p:cNvPr id="5" name="组合 4"/>
            <p:cNvGrpSpPr/>
            <p:nvPr/>
          </p:nvGrpSpPr>
          <p:grpSpPr>
            <a:xfrm>
              <a:off x="2531604" y="3055374"/>
              <a:ext cx="2532663" cy="1176494"/>
              <a:chOff x="2329923" y="2633742"/>
              <a:chExt cx="3558662" cy="1653100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59" name="任意多边形 34"/>
                <p:cNvSpPr/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任意多边形 35"/>
                <p:cNvSpPr/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57" name="任意多边形 28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5" name="矩形 54"/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 24"/>
              <p:cNvSpPr/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08068" y="3574574"/>
              <a:ext cx="3031655" cy="735458"/>
              <a:chOff x="6830423" y="3516777"/>
              <a:chExt cx="3031655" cy="735458"/>
            </a:xfrm>
          </p:grpSpPr>
          <p:sp>
            <p:nvSpPr>
              <p:cNvPr id="39" name="圆角矩形 8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03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Enter the title text</a:t>
                </a:r>
              </a:p>
            </p:txBody>
          </p:sp>
          <p:sp>
            <p:nvSpPr>
              <p:cNvPr id="41" name="文本框 10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Please replace the text content copy your content to this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1" name="千图PPT彼岸天：ID 8661124库_组合 70"/>
          <p:cNvGrpSpPr/>
          <p:nvPr>
            <p:custDataLst>
              <p:tags r:id="rId3"/>
            </p:custDataLst>
          </p:nvPr>
        </p:nvGrpSpPr>
        <p:grpSpPr>
          <a:xfrm>
            <a:off x="2531604" y="3993933"/>
            <a:ext cx="7208119" cy="1225851"/>
            <a:chOff x="2531604" y="3993933"/>
            <a:chExt cx="7208119" cy="1225851"/>
          </a:xfrm>
        </p:grpSpPr>
        <p:grpSp>
          <p:nvGrpSpPr>
            <p:cNvPr id="4" name="组合 3"/>
            <p:cNvGrpSpPr/>
            <p:nvPr/>
          </p:nvGrpSpPr>
          <p:grpSpPr>
            <a:xfrm>
              <a:off x="2531604" y="3993933"/>
              <a:ext cx="2532663" cy="1172296"/>
              <a:chOff x="2329923" y="4034728"/>
              <a:chExt cx="3558662" cy="164720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67" name="任意多边形 32"/>
                <p:cNvSpPr/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任意多边形 33"/>
                <p:cNvSpPr/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65" name="任意多边形 26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3" name="矩形 62"/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 23"/>
              <p:cNvSpPr/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708068" y="4484326"/>
              <a:ext cx="3031655" cy="735458"/>
              <a:chOff x="6830423" y="3516777"/>
              <a:chExt cx="3031655" cy="735458"/>
            </a:xfrm>
          </p:grpSpPr>
          <p:sp>
            <p:nvSpPr>
              <p:cNvPr id="30" name="圆角矩形 49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04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50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32" name="文本框 51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Please replace the text content copy your content to this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69" name="千图PPT彼岸天：ID 8661124库_组合 68"/>
          <p:cNvGrpSpPr/>
          <p:nvPr>
            <p:custDataLst>
              <p:tags r:id="rId4"/>
            </p:custDataLst>
          </p:nvPr>
        </p:nvGrpSpPr>
        <p:grpSpPr>
          <a:xfrm>
            <a:off x="2531604" y="2147566"/>
            <a:ext cx="7208119" cy="1252715"/>
            <a:chOff x="2531604" y="2147566"/>
            <a:chExt cx="7208119" cy="1252715"/>
          </a:xfrm>
        </p:grpSpPr>
        <p:grpSp>
          <p:nvGrpSpPr>
            <p:cNvPr id="10" name="组合 9"/>
            <p:cNvGrpSpPr/>
            <p:nvPr/>
          </p:nvGrpSpPr>
          <p:grpSpPr>
            <a:xfrm>
              <a:off x="6708068" y="2664823"/>
              <a:ext cx="3031655" cy="735458"/>
              <a:chOff x="6830423" y="3516777"/>
              <a:chExt cx="3031655" cy="735458"/>
            </a:xfrm>
          </p:grpSpPr>
          <p:sp>
            <p:nvSpPr>
              <p:cNvPr id="33" name="圆角矩形 45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02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46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  <p:sp>
            <p:nvSpPr>
              <p:cNvPr id="35" name="文本框 47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Please replace the text content copy your content to this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31604" y="2147566"/>
              <a:ext cx="2532663" cy="1176494"/>
              <a:chOff x="2329923" y="2633742"/>
              <a:chExt cx="3558662" cy="16531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28" name="任意多边形 59"/>
                <p:cNvSpPr/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 60"/>
                <p:cNvSpPr/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26" name="任意多边形 57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 56"/>
              <p:cNvSpPr/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2" name="千图PPT彼岸天：ID 8661124库_组合 71"/>
          <p:cNvGrpSpPr/>
          <p:nvPr>
            <p:custDataLst>
              <p:tags r:id="rId5"/>
            </p:custDataLst>
          </p:nvPr>
        </p:nvGrpSpPr>
        <p:grpSpPr>
          <a:xfrm>
            <a:off x="2540883" y="4869047"/>
            <a:ext cx="7198840" cy="1260487"/>
            <a:chOff x="2540883" y="4869047"/>
            <a:chExt cx="7198840" cy="1260487"/>
          </a:xfrm>
        </p:grpSpPr>
        <p:grpSp>
          <p:nvGrpSpPr>
            <p:cNvPr id="9" name="组合 8"/>
            <p:cNvGrpSpPr/>
            <p:nvPr/>
          </p:nvGrpSpPr>
          <p:grpSpPr>
            <a:xfrm>
              <a:off x="6708068" y="5394076"/>
              <a:ext cx="3031655" cy="735458"/>
              <a:chOff x="6830423" y="5064716"/>
              <a:chExt cx="3031655" cy="735458"/>
            </a:xfrm>
          </p:grpSpPr>
          <p:sp>
            <p:nvSpPr>
              <p:cNvPr id="36" name="圆角矩形 11"/>
              <p:cNvSpPr/>
              <p:nvPr/>
            </p:nvSpPr>
            <p:spPr>
              <a:xfrm>
                <a:off x="6830423" y="5100448"/>
                <a:ext cx="597725" cy="597725"/>
              </a:xfrm>
              <a:prstGeom prst="roundRect">
                <a:avLst/>
              </a:prstGeom>
              <a:solidFill>
                <a:schemeClr val="accent5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05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12"/>
              <p:cNvSpPr txBox="1"/>
              <p:nvPr/>
            </p:nvSpPr>
            <p:spPr>
              <a:xfrm>
                <a:off x="7551463" y="5064716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5"/>
                    </a:solidFill>
                  </a:rPr>
                  <a:t>Enter the title text</a:t>
                </a:r>
              </a:p>
            </p:txBody>
          </p:sp>
          <p:sp>
            <p:nvSpPr>
              <p:cNvPr id="38" name="文本框 13"/>
              <p:cNvSpPr txBox="1"/>
              <p:nvPr/>
            </p:nvSpPr>
            <p:spPr>
              <a:xfrm>
                <a:off x="7551463" y="5268105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Please replace the text content copy your content to this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540883" y="4869047"/>
              <a:ext cx="2532663" cy="1172296"/>
              <a:chOff x="2329923" y="4034728"/>
              <a:chExt cx="3558662" cy="164720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20" name="任意多边形 68"/>
                <p:cNvSpPr/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 69"/>
                <p:cNvSpPr/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18" name="任意多边形 66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 65"/>
              <p:cNvSpPr/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522811" y="1608440"/>
            <a:ext cx="4319360" cy="4213663"/>
            <a:chOff x="264" y="1834"/>
            <a:chExt cx="4536" cy="4425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325" y="5055"/>
              <a:ext cx="4355" cy="1204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5"/>
            <p:cNvSpPr/>
            <p:nvPr/>
          </p:nvSpPr>
          <p:spPr bwMode="auto">
            <a:xfrm>
              <a:off x="350" y="5389"/>
              <a:ext cx="4306" cy="855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6"/>
            <p:cNvSpPr/>
            <p:nvPr/>
          </p:nvSpPr>
          <p:spPr bwMode="auto">
            <a:xfrm>
              <a:off x="326" y="4977"/>
              <a:ext cx="4355" cy="1206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7"/>
            <p:cNvSpPr/>
            <p:nvPr/>
          </p:nvSpPr>
          <p:spPr bwMode="auto">
            <a:xfrm>
              <a:off x="630" y="5030"/>
              <a:ext cx="3849" cy="1065"/>
            </a:xfrm>
            <a:custGeom>
              <a:avLst/>
              <a:gdLst>
                <a:gd name="T0" fmla="*/ 0 w 3849"/>
                <a:gd name="T1" fmla="*/ 710 h 1065"/>
                <a:gd name="T2" fmla="*/ 2019 w 3849"/>
                <a:gd name="T3" fmla="*/ 0 h 1065"/>
                <a:gd name="T4" fmla="*/ 3849 w 3849"/>
                <a:gd name="T5" fmla="*/ 354 h 1065"/>
                <a:gd name="T6" fmla="*/ 1829 w 3849"/>
                <a:gd name="T7" fmla="*/ 1065 h 1065"/>
                <a:gd name="T8" fmla="*/ 0 w 3849"/>
                <a:gd name="T9" fmla="*/ 71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9" h="1065">
                  <a:moveTo>
                    <a:pt x="0" y="710"/>
                  </a:moveTo>
                  <a:lnTo>
                    <a:pt x="2019" y="0"/>
                  </a:lnTo>
                  <a:lnTo>
                    <a:pt x="3849" y="354"/>
                  </a:lnTo>
                  <a:lnTo>
                    <a:pt x="1829" y="1065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8"/>
            <p:cNvSpPr/>
            <p:nvPr/>
          </p:nvSpPr>
          <p:spPr bwMode="auto">
            <a:xfrm>
              <a:off x="2459" y="5030"/>
              <a:ext cx="2020" cy="1065"/>
            </a:xfrm>
            <a:custGeom>
              <a:avLst/>
              <a:gdLst>
                <a:gd name="T0" fmla="*/ 0 w 2020"/>
                <a:gd name="T1" fmla="*/ 1065 h 1065"/>
                <a:gd name="T2" fmla="*/ 2020 w 2020"/>
                <a:gd name="T3" fmla="*/ 354 h 1065"/>
                <a:gd name="T4" fmla="*/ 190 w 2020"/>
                <a:gd name="T5" fmla="*/ 0 h 1065"/>
                <a:gd name="T6" fmla="*/ 0 w 2020"/>
                <a:gd name="T7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0" h="1065">
                  <a:moveTo>
                    <a:pt x="0" y="1065"/>
                  </a:moveTo>
                  <a:lnTo>
                    <a:pt x="2020" y="354"/>
                  </a:lnTo>
                  <a:lnTo>
                    <a:pt x="190" y="0"/>
                  </a:lnTo>
                  <a:lnTo>
                    <a:pt x="0" y="10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9"/>
            <p:cNvSpPr/>
            <p:nvPr/>
          </p:nvSpPr>
          <p:spPr bwMode="auto">
            <a:xfrm>
              <a:off x="1339" y="5927"/>
              <a:ext cx="204" cy="5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0"/>
            <p:cNvSpPr/>
            <p:nvPr/>
          </p:nvSpPr>
          <p:spPr bwMode="auto">
            <a:xfrm>
              <a:off x="3451" y="5159"/>
              <a:ext cx="319" cy="64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1"/>
            <p:cNvSpPr/>
            <p:nvPr/>
          </p:nvSpPr>
          <p:spPr bwMode="auto">
            <a:xfrm>
              <a:off x="1224" y="3866"/>
              <a:ext cx="945" cy="887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2"/>
            <p:cNvSpPr/>
            <p:nvPr/>
          </p:nvSpPr>
          <p:spPr bwMode="auto">
            <a:xfrm>
              <a:off x="2196" y="2621"/>
              <a:ext cx="943" cy="887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3"/>
            <p:cNvSpPr/>
            <p:nvPr/>
          </p:nvSpPr>
          <p:spPr bwMode="auto">
            <a:xfrm>
              <a:off x="3102" y="3461"/>
              <a:ext cx="943" cy="887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4"/>
            <p:cNvSpPr/>
            <p:nvPr/>
          </p:nvSpPr>
          <p:spPr bwMode="auto">
            <a:xfrm>
              <a:off x="306" y="3154"/>
              <a:ext cx="651" cy="612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5"/>
            <p:cNvSpPr/>
            <p:nvPr/>
          </p:nvSpPr>
          <p:spPr bwMode="auto">
            <a:xfrm>
              <a:off x="1383" y="3133"/>
              <a:ext cx="652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6"/>
            <p:cNvSpPr/>
            <p:nvPr/>
          </p:nvSpPr>
          <p:spPr bwMode="auto">
            <a:xfrm>
              <a:off x="4150" y="3201"/>
              <a:ext cx="650" cy="611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7"/>
            <p:cNvSpPr/>
            <p:nvPr/>
          </p:nvSpPr>
          <p:spPr bwMode="auto">
            <a:xfrm>
              <a:off x="2279" y="3666"/>
              <a:ext cx="651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8"/>
            <p:cNvSpPr/>
            <p:nvPr/>
          </p:nvSpPr>
          <p:spPr bwMode="auto">
            <a:xfrm>
              <a:off x="404" y="3919"/>
              <a:ext cx="652" cy="612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9"/>
            <p:cNvSpPr/>
            <p:nvPr/>
          </p:nvSpPr>
          <p:spPr bwMode="auto">
            <a:xfrm>
              <a:off x="823" y="2263"/>
              <a:ext cx="652" cy="612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0"/>
            <p:cNvSpPr/>
            <p:nvPr/>
          </p:nvSpPr>
          <p:spPr bwMode="auto">
            <a:xfrm>
              <a:off x="1673" y="1834"/>
              <a:ext cx="652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1"/>
            <p:cNvSpPr/>
            <p:nvPr/>
          </p:nvSpPr>
          <p:spPr bwMode="auto">
            <a:xfrm>
              <a:off x="3465" y="4300"/>
              <a:ext cx="651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2"/>
            <p:cNvSpPr/>
            <p:nvPr/>
          </p:nvSpPr>
          <p:spPr bwMode="auto">
            <a:xfrm>
              <a:off x="3646" y="2379"/>
              <a:ext cx="650" cy="610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3"/>
            <p:cNvSpPr/>
            <p:nvPr/>
          </p:nvSpPr>
          <p:spPr bwMode="auto">
            <a:xfrm>
              <a:off x="2730" y="1834"/>
              <a:ext cx="650" cy="612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4"/>
            <p:cNvSpPr/>
            <p:nvPr/>
          </p:nvSpPr>
          <p:spPr bwMode="auto">
            <a:xfrm>
              <a:off x="2170" y="4601"/>
              <a:ext cx="1105" cy="1036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5"/>
            <p:cNvSpPr/>
            <p:nvPr/>
          </p:nvSpPr>
          <p:spPr bwMode="auto">
            <a:xfrm>
              <a:off x="2328" y="4726"/>
              <a:ext cx="692" cy="310"/>
            </a:xfrm>
            <a:custGeom>
              <a:avLst/>
              <a:gdLst>
                <a:gd name="T0" fmla="*/ 345 w 692"/>
                <a:gd name="T1" fmla="*/ 310 h 310"/>
                <a:gd name="T2" fmla="*/ 0 w 692"/>
                <a:gd name="T3" fmla="*/ 156 h 310"/>
                <a:gd name="T4" fmla="*/ 353 w 692"/>
                <a:gd name="T5" fmla="*/ 0 h 310"/>
                <a:gd name="T6" fmla="*/ 692 w 692"/>
                <a:gd name="T7" fmla="*/ 151 h 310"/>
                <a:gd name="T8" fmla="*/ 345 w 69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10">
                  <a:moveTo>
                    <a:pt x="345" y="310"/>
                  </a:moveTo>
                  <a:lnTo>
                    <a:pt x="0" y="156"/>
                  </a:lnTo>
                  <a:lnTo>
                    <a:pt x="353" y="0"/>
                  </a:lnTo>
                  <a:lnTo>
                    <a:pt x="692" y="151"/>
                  </a:lnTo>
                  <a:lnTo>
                    <a:pt x="345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 26"/>
            <p:cNvSpPr/>
            <p:nvPr/>
          </p:nvSpPr>
          <p:spPr bwMode="auto">
            <a:xfrm>
              <a:off x="2993" y="4872"/>
              <a:ext cx="21" cy="22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27"/>
            <p:cNvSpPr/>
            <p:nvPr/>
          </p:nvSpPr>
          <p:spPr bwMode="auto">
            <a:xfrm>
              <a:off x="2970" y="5074"/>
              <a:ext cx="67" cy="6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28"/>
            <p:cNvSpPr/>
            <p:nvPr/>
          </p:nvSpPr>
          <p:spPr bwMode="auto">
            <a:xfrm>
              <a:off x="2961" y="5111"/>
              <a:ext cx="49" cy="153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8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7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29"/>
            <p:cNvSpPr/>
            <p:nvPr/>
          </p:nvSpPr>
          <p:spPr bwMode="auto">
            <a:xfrm>
              <a:off x="2998" y="5111"/>
              <a:ext cx="51" cy="153"/>
            </a:xfrm>
            <a:custGeom>
              <a:avLst/>
              <a:gdLst>
                <a:gd name="T0" fmla="*/ 14 w 30"/>
                <a:gd name="T1" fmla="*/ 5 h 90"/>
                <a:gd name="T2" fmla="*/ 24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4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0"/>
            <p:cNvSpPr/>
            <p:nvPr/>
          </p:nvSpPr>
          <p:spPr bwMode="auto">
            <a:xfrm>
              <a:off x="2466" y="4974"/>
              <a:ext cx="402" cy="300"/>
            </a:xfrm>
            <a:custGeom>
              <a:avLst/>
              <a:gdLst>
                <a:gd name="T0" fmla="*/ 237 w 237"/>
                <a:gd name="T1" fmla="*/ 0 h 177"/>
                <a:gd name="T2" fmla="*/ 118 w 237"/>
                <a:gd name="T3" fmla="*/ 56 h 177"/>
                <a:gd name="T4" fmla="*/ 0 w 237"/>
                <a:gd name="T5" fmla="*/ 0 h 177"/>
                <a:gd name="T6" fmla="*/ 0 w 237"/>
                <a:gd name="T7" fmla="*/ 136 h 177"/>
                <a:gd name="T8" fmla="*/ 115 w 237"/>
                <a:gd name="T9" fmla="*/ 177 h 177"/>
                <a:gd name="T10" fmla="*/ 115 w 237"/>
                <a:gd name="T11" fmla="*/ 177 h 177"/>
                <a:gd name="T12" fmla="*/ 118 w 237"/>
                <a:gd name="T13" fmla="*/ 177 h 177"/>
                <a:gd name="T14" fmla="*/ 122 w 237"/>
                <a:gd name="T15" fmla="*/ 177 h 177"/>
                <a:gd name="T16" fmla="*/ 122 w 237"/>
                <a:gd name="T17" fmla="*/ 177 h 177"/>
                <a:gd name="T18" fmla="*/ 237 w 237"/>
                <a:gd name="T19" fmla="*/ 136 h 177"/>
                <a:gd name="T20" fmla="*/ 237 w 237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7">
                  <a:moveTo>
                    <a:pt x="237" y="0"/>
                  </a:moveTo>
                  <a:cubicBezTo>
                    <a:pt x="237" y="1"/>
                    <a:pt x="138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2" y="177"/>
                    <a:pt x="122" y="177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42" y="176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1"/>
            <p:cNvSpPr/>
            <p:nvPr/>
          </p:nvSpPr>
          <p:spPr bwMode="auto">
            <a:xfrm>
              <a:off x="3590" y="4341"/>
              <a:ext cx="391" cy="392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2"/>
            <p:cNvSpPr/>
            <p:nvPr/>
          </p:nvSpPr>
          <p:spPr bwMode="auto">
            <a:xfrm>
              <a:off x="959" y="2307"/>
              <a:ext cx="368" cy="372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33"/>
            <p:cNvSpPr/>
            <p:nvPr/>
          </p:nvSpPr>
          <p:spPr bwMode="auto">
            <a:xfrm>
              <a:off x="2569" y="2679"/>
              <a:ext cx="216" cy="587"/>
            </a:xfrm>
            <a:custGeom>
              <a:avLst/>
              <a:gdLst>
                <a:gd name="T0" fmla="*/ 64 w 127"/>
                <a:gd name="T1" fmla="*/ 0 h 346"/>
                <a:gd name="T2" fmla="*/ 0 w 127"/>
                <a:gd name="T3" fmla="*/ 173 h 346"/>
                <a:gd name="T4" fmla="*/ 64 w 127"/>
                <a:gd name="T5" fmla="*/ 346 h 346"/>
                <a:gd name="T6" fmla="*/ 127 w 127"/>
                <a:gd name="T7" fmla="*/ 173 h 346"/>
                <a:gd name="T8" fmla="*/ 64 w 127"/>
                <a:gd name="T9" fmla="*/ 0 h 346"/>
                <a:gd name="T10" fmla="*/ 64 w 127"/>
                <a:gd name="T11" fmla="*/ 318 h 346"/>
                <a:gd name="T12" fmla="*/ 10 w 127"/>
                <a:gd name="T13" fmla="*/ 173 h 346"/>
                <a:gd name="T14" fmla="*/ 64 w 127"/>
                <a:gd name="T15" fmla="*/ 29 h 346"/>
                <a:gd name="T16" fmla="*/ 117 w 127"/>
                <a:gd name="T17" fmla="*/ 173 h 346"/>
                <a:gd name="T18" fmla="*/ 64 w 127"/>
                <a:gd name="T19" fmla="*/ 3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6">
                  <a:moveTo>
                    <a:pt x="64" y="0"/>
                  </a:moveTo>
                  <a:cubicBezTo>
                    <a:pt x="28" y="0"/>
                    <a:pt x="0" y="78"/>
                    <a:pt x="0" y="173"/>
                  </a:cubicBezTo>
                  <a:cubicBezTo>
                    <a:pt x="0" y="269"/>
                    <a:pt x="28" y="346"/>
                    <a:pt x="64" y="346"/>
                  </a:cubicBezTo>
                  <a:cubicBezTo>
                    <a:pt x="99" y="346"/>
                    <a:pt x="127" y="269"/>
                    <a:pt x="127" y="173"/>
                  </a:cubicBezTo>
                  <a:cubicBezTo>
                    <a:pt x="127" y="78"/>
                    <a:pt x="99" y="0"/>
                    <a:pt x="64" y="0"/>
                  </a:cubicBezTo>
                  <a:close/>
                  <a:moveTo>
                    <a:pt x="64" y="318"/>
                  </a:moveTo>
                  <a:cubicBezTo>
                    <a:pt x="34" y="318"/>
                    <a:pt x="10" y="253"/>
                    <a:pt x="10" y="173"/>
                  </a:cubicBezTo>
                  <a:cubicBezTo>
                    <a:pt x="10" y="93"/>
                    <a:pt x="34" y="29"/>
                    <a:pt x="64" y="29"/>
                  </a:cubicBezTo>
                  <a:cubicBezTo>
                    <a:pt x="93" y="29"/>
                    <a:pt x="117" y="93"/>
                    <a:pt x="117" y="173"/>
                  </a:cubicBezTo>
                  <a:cubicBezTo>
                    <a:pt x="117" y="253"/>
                    <a:pt x="93" y="318"/>
                    <a:pt x="64" y="3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34"/>
            <p:cNvSpPr/>
            <p:nvPr/>
          </p:nvSpPr>
          <p:spPr bwMode="auto">
            <a:xfrm>
              <a:off x="2384" y="2865"/>
              <a:ext cx="586" cy="216"/>
            </a:xfrm>
            <a:custGeom>
              <a:avLst/>
              <a:gdLst>
                <a:gd name="T0" fmla="*/ 345 w 345"/>
                <a:gd name="T1" fmla="*/ 63 h 127"/>
                <a:gd name="T2" fmla="*/ 173 w 345"/>
                <a:gd name="T3" fmla="*/ 0 h 127"/>
                <a:gd name="T4" fmla="*/ 0 w 345"/>
                <a:gd name="T5" fmla="*/ 63 h 127"/>
                <a:gd name="T6" fmla="*/ 173 w 345"/>
                <a:gd name="T7" fmla="*/ 127 h 127"/>
                <a:gd name="T8" fmla="*/ 345 w 345"/>
                <a:gd name="T9" fmla="*/ 63 h 127"/>
                <a:gd name="T10" fmla="*/ 28 w 345"/>
                <a:gd name="T11" fmla="*/ 63 h 127"/>
                <a:gd name="T12" fmla="*/ 173 w 345"/>
                <a:gd name="T13" fmla="*/ 10 h 127"/>
                <a:gd name="T14" fmla="*/ 317 w 345"/>
                <a:gd name="T15" fmla="*/ 63 h 127"/>
                <a:gd name="T16" fmla="*/ 173 w 345"/>
                <a:gd name="T17" fmla="*/ 117 h 127"/>
                <a:gd name="T18" fmla="*/ 28 w 345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27">
                  <a:moveTo>
                    <a:pt x="345" y="63"/>
                  </a:moveTo>
                  <a:cubicBezTo>
                    <a:pt x="345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8"/>
                    <a:pt x="77" y="127"/>
                    <a:pt x="173" y="127"/>
                  </a:cubicBezTo>
                  <a:cubicBezTo>
                    <a:pt x="268" y="127"/>
                    <a:pt x="345" y="98"/>
                    <a:pt x="345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2" y="10"/>
                    <a:pt x="317" y="34"/>
                    <a:pt x="317" y="63"/>
                  </a:cubicBezTo>
                  <a:cubicBezTo>
                    <a:pt x="317" y="93"/>
                    <a:pt x="252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35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5 h 294"/>
                <a:gd name="T2" fmla="*/ 102 w 295"/>
                <a:gd name="T3" fmla="*/ 102 h 294"/>
                <a:gd name="T4" fmla="*/ 25 w 295"/>
                <a:gd name="T5" fmla="*/ 269 h 294"/>
                <a:gd name="T6" fmla="*/ 193 w 295"/>
                <a:gd name="T7" fmla="*/ 192 h 294"/>
                <a:gd name="T8" fmla="*/ 270 w 295"/>
                <a:gd name="T9" fmla="*/ 25 h 294"/>
                <a:gd name="T10" fmla="*/ 45 w 295"/>
                <a:gd name="T11" fmla="*/ 250 h 294"/>
                <a:gd name="T12" fmla="*/ 110 w 295"/>
                <a:gd name="T13" fmla="*/ 110 h 294"/>
                <a:gd name="T14" fmla="*/ 250 w 295"/>
                <a:gd name="T15" fmla="*/ 45 h 294"/>
                <a:gd name="T16" fmla="*/ 185 w 295"/>
                <a:gd name="T17" fmla="*/ 185 h 294"/>
                <a:gd name="T18" fmla="*/ 45 w 295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5"/>
                  </a:moveTo>
                  <a:cubicBezTo>
                    <a:pt x="245" y="0"/>
                    <a:pt x="170" y="35"/>
                    <a:pt x="102" y="102"/>
                  </a:cubicBezTo>
                  <a:cubicBezTo>
                    <a:pt x="35" y="170"/>
                    <a:pt x="0" y="245"/>
                    <a:pt x="25" y="269"/>
                  </a:cubicBezTo>
                  <a:cubicBezTo>
                    <a:pt x="50" y="294"/>
                    <a:pt x="125" y="260"/>
                    <a:pt x="193" y="192"/>
                  </a:cubicBezTo>
                  <a:cubicBezTo>
                    <a:pt x="260" y="125"/>
                    <a:pt x="295" y="50"/>
                    <a:pt x="270" y="25"/>
                  </a:cubicBezTo>
                  <a:close/>
                  <a:moveTo>
                    <a:pt x="45" y="250"/>
                  </a:moveTo>
                  <a:cubicBezTo>
                    <a:pt x="24" y="229"/>
                    <a:pt x="53" y="166"/>
                    <a:pt x="110" y="110"/>
                  </a:cubicBezTo>
                  <a:cubicBezTo>
                    <a:pt x="166" y="53"/>
                    <a:pt x="229" y="24"/>
                    <a:pt x="250" y="45"/>
                  </a:cubicBezTo>
                  <a:cubicBezTo>
                    <a:pt x="271" y="66"/>
                    <a:pt x="242" y="128"/>
                    <a:pt x="185" y="185"/>
                  </a:cubicBezTo>
                  <a:cubicBezTo>
                    <a:pt x="129" y="241"/>
                    <a:pt x="66" y="270"/>
                    <a:pt x="45" y="25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36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69 h 294"/>
                <a:gd name="T2" fmla="*/ 193 w 295"/>
                <a:gd name="T3" fmla="*/ 102 h 294"/>
                <a:gd name="T4" fmla="*/ 25 w 295"/>
                <a:gd name="T5" fmla="*/ 25 h 294"/>
                <a:gd name="T6" fmla="*/ 102 w 295"/>
                <a:gd name="T7" fmla="*/ 192 h 294"/>
                <a:gd name="T8" fmla="*/ 270 w 295"/>
                <a:gd name="T9" fmla="*/ 269 h 294"/>
                <a:gd name="T10" fmla="*/ 45 w 295"/>
                <a:gd name="T11" fmla="*/ 45 h 294"/>
                <a:gd name="T12" fmla="*/ 185 w 295"/>
                <a:gd name="T13" fmla="*/ 110 h 294"/>
                <a:gd name="T14" fmla="*/ 250 w 295"/>
                <a:gd name="T15" fmla="*/ 250 h 294"/>
                <a:gd name="T16" fmla="*/ 110 w 295"/>
                <a:gd name="T17" fmla="*/ 185 h 294"/>
                <a:gd name="T18" fmla="*/ 45 w 295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69"/>
                  </a:moveTo>
                  <a:cubicBezTo>
                    <a:pt x="295" y="245"/>
                    <a:pt x="260" y="170"/>
                    <a:pt x="193" y="102"/>
                  </a:cubicBezTo>
                  <a:cubicBezTo>
                    <a:pt x="125" y="35"/>
                    <a:pt x="50" y="0"/>
                    <a:pt x="25" y="25"/>
                  </a:cubicBezTo>
                  <a:cubicBezTo>
                    <a:pt x="0" y="50"/>
                    <a:pt x="35" y="125"/>
                    <a:pt x="102" y="192"/>
                  </a:cubicBezTo>
                  <a:cubicBezTo>
                    <a:pt x="170" y="260"/>
                    <a:pt x="245" y="294"/>
                    <a:pt x="270" y="269"/>
                  </a:cubicBezTo>
                  <a:close/>
                  <a:moveTo>
                    <a:pt x="45" y="45"/>
                  </a:moveTo>
                  <a:cubicBezTo>
                    <a:pt x="66" y="24"/>
                    <a:pt x="129" y="53"/>
                    <a:pt x="185" y="110"/>
                  </a:cubicBezTo>
                  <a:cubicBezTo>
                    <a:pt x="242" y="166"/>
                    <a:pt x="271" y="229"/>
                    <a:pt x="250" y="250"/>
                  </a:cubicBezTo>
                  <a:cubicBezTo>
                    <a:pt x="229" y="270"/>
                    <a:pt x="166" y="241"/>
                    <a:pt x="110" y="185"/>
                  </a:cubicBezTo>
                  <a:cubicBezTo>
                    <a:pt x="53" y="128"/>
                    <a:pt x="24" y="66"/>
                    <a:pt x="45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37"/>
            <p:cNvSpPr/>
            <p:nvPr/>
          </p:nvSpPr>
          <p:spPr bwMode="auto">
            <a:xfrm>
              <a:off x="2632" y="2928"/>
              <a:ext cx="90" cy="9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38"/>
            <p:cNvSpPr/>
            <p:nvPr/>
          </p:nvSpPr>
          <p:spPr bwMode="auto">
            <a:xfrm>
              <a:off x="3277" y="3471"/>
              <a:ext cx="632" cy="634"/>
            </a:xfrm>
            <a:custGeom>
              <a:avLst/>
              <a:gdLst>
                <a:gd name="T0" fmla="*/ 187 w 373"/>
                <a:gd name="T1" fmla="*/ 0 h 374"/>
                <a:gd name="T2" fmla="*/ 0 w 373"/>
                <a:gd name="T3" fmla="*/ 187 h 374"/>
                <a:gd name="T4" fmla="*/ 187 w 373"/>
                <a:gd name="T5" fmla="*/ 374 h 374"/>
                <a:gd name="T6" fmla="*/ 373 w 373"/>
                <a:gd name="T7" fmla="*/ 187 h 374"/>
                <a:gd name="T8" fmla="*/ 187 w 373"/>
                <a:gd name="T9" fmla="*/ 0 h 374"/>
                <a:gd name="T10" fmla="*/ 187 w 373"/>
                <a:gd name="T11" fmla="*/ 365 h 374"/>
                <a:gd name="T12" fmla="*/ 8 w 373"/>
                <a:gd name="T13" fmla="*/ 187 h 374"/>
                <a:gd name="T14" fmla="*/ 187 w 373"/>
                <a:gd name="T15" fmla="*/ 9 h 374"/>
                <a:gd name="T16" fmla="*/ 365 w 373"/>
                <a:gd name="T17" fmla="*/ 187 h 374"/>
                <a:gd name="T18" fmla="*/ 187 w 373"/>
                <a:gd name="T19" fmla="*/ 36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7" y="0"/>
                  </a:moveTo>
                  <a:cubicBezTo>
                    <a:pt x="83" y="0"/>
                    <a:pt x="0" y="84"/>
                    <a:pt x="0" y="187"/>
                  </a:cubicBezTo>
                  <a:cubicBezTo>
                    <a:pt x="0" y="290"/>
                    <a:pt x="83" y="374"/>
                    <a:pt x="187" y="374"/>
                  </a:cubicBezTo>
                  <a:cubicBezTo>
                    <a:pt x="290" y="374"/>
                    <a:pt x="373" y="290"/>
                    <a:pt x="373" y="187"/>
                  </a:cubicBezTo>
                  <a:cubicBezTo>
                    <a:pt x="373" y="84"/>
                    <a:pt x="290" y="0"/>
                    <a:pt x="187" y="0"/>
                  </a:cubicBezTo>
                  <a:close/>
                  <a:moveTo>
                    <a:pt x="187" y="365"/>
                  </a:moveTo>
                  <a:cubicBezTo>
                    <a:pt x="88" y="365"/>
                    <a:pt x="8" y="286"/>
                    <a:pt x="8" y="187"/>
                  </a:cubicBezTo>
                  <a:cubicBezTo>
                    <a:pt x="8" y="89"/>
                    <a:pt x="88" y="9"/>
                    <a:pt x="187" y="9"/>
                  </a:cubicBezTo>
                  <a:cubicBezTo>
                    <a:pt x="285" y="9"/>
                    <a:pt x="365" y="89"/>
                    <a:pt x="365" y="187"/>
                  </a:cubicBezTo>
                  <a:cubicBezTo>
                    <a:pt x="365" y="286"/>
                    <a:pt x="285" y="365"/>
                    <a:pt x="187" y="36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39"/>
            <p:cNvSpPr/>
            <p:nvPr/>
          </p:nvSpPr>
          <p:spPr bwMode="auto">
            <a:xfrm>
              <a:off x="3260" y="3483"/>
              <a:ext cx="710" cy="624"/>
            </a:xfrm>
            <a:custGeom>
              <a:avLst/>
              <a:gdLst>
                <a:gd name="T0" fmla="*/ 121 w 419"/>
                <a:gd name="T1" fmla="*/ 29 h 368"/>
                <a:gd name="T2" fmla="*/ 113 w 419"/>
                <a:gd name="T3" fmla="*/ 43 h 368"/>
                <a:gd name="T4" fmla="*/ 105 w 419"/>
                <a:gd name="T5" fmla="*/ 54 h 368"/>
                <a:gd name="T6" fmla="*/ 99 w 419"/>
                <a:gd name="T7" fmla="*/ 48 h 368"/>
                <a:gd name="T8" fmla="*/ 96 w 419"/>
                <a:gd name="T9" fmla="*/ 61 h 368"/>
                <a:gd name="T10" fmla="*/ 78 w 419"/>
                <a:gd name="T11" fmla="*/ 64 h 368"/>
                <a:gd name="T12" fmla="*/ 66 w 419"/>
                <a:gd name="T13" fmla="*/ 76 h 368"/>
                <a:gd name="T14" fmla="*/ 50 w 419"/>
                <a:gd name="T15" fmla="*/ 99 h 368"/>
                <a:gd name="T16" fmla="*/ 40 w 419"/>
                <a:gd name="T17" fmla="*/ 114 h 368"/>
                <a:gd name="T18" fmla="*/ 49 w 419"/>
                <a:gd name="T19" fmla="*/ 124 h 368"/>
                <a:gd name="T20" fmla="*/ 50 w 419"/>
                <a:gd name="T21" fmla="*/ 130 h 368"/>
                <a:gd name="T22" fmla="*/ 41 w 419"/>
                <a:gd name="T23" fmla="*/ 122 h 368"/>
                <a:gd name="T24" fmla="*/ 34 w 419"/>
                <a:gd name="T25" fmla="*/ 112 h 368"/>
                <a:gd name="T26" fmla="*/ 30 w 419"/>
                <a:gd name="T27" fmla="*/ 127 h 368"/>
                <a:gd name="T28" fmla="*/ 32 w 419"/>
                <a:gd name="T29" fmla="*/ 154 h 368"/>
                <a:gd name="T30" fmla="*/ 44 w 419"/>
                <a:gd name="T31" fmla="*/ 148 h 368"/>
                <a:gd name="T32" fmla="*/ 59 w 419"/>
                <a:gd name="T33" fmla="*/ 164 h 368"/>
                <a:gd name="T34" fmla="*/ 76 w 419"/>
                <a:gd name="T35" fmla="*/ 181 h 368"/>
                <a:gd name="T36" fmla="*/ 92 w 419"/>
                <a:gd name="T37" fmla="*/ 195 h 368"/>
                <a:gd name="T38" fmla="*/ 113 w 419"/>
                <a:gd name="T39" fmla="*/ 216 h 368"/>
                <a:gd name="T40" fmla="*/ 106 w 419"/>
                <a:gd name="T41" fmla="*/ 249 h 368"/>
                <a:gd name="T42" fmla="*/ 90 w 419"/>
                <a:gd name="T43" fmla="*/ 286 h 368"/>
                <a:gd name="T44" fmla="*/ 95 w 419"/>
                <a:gd name="T45" fmla="*/ 313 h 368"/>
                <a:gd name="T46" fmla="*/ 85 w 419"/>
                <a:gd name="T47" fmla="*/ 315 h 368"/>
                <a:gd name="T48" fmla="*/ 59 w 419"/>
                <a:gd name="T49" fmla="*/ 273 h 368"/>
                <a:gd name="T50" fmla="*/ 30 w 419"/>
                <a:gd name="T51" fmla="*/ 208 h 368"/>
                <a:gd name="T52" fmla="*/ 21 w 419"/>
                <a:gd name="T53" fmla="*/ 161 h 368"/>
                <a:gd name="T54" fmla="*/ 135 w 419"/>
                <a:gd name="T55" fmla="*/ 338 h 368"/>
                <a:gd name="T56" fmla="*/ 165 w 419"/>
                <a:gd name="T57" fmla="*/ 333 h 368"/>
                <a:gd name="T58" fmla="*/ 203 w 419"/>
                <a:gd name="T59" fmla="*/ 329 h 368"/>
                <a:gd name="T60" fmla="*/ 200 w 419"/>
                <a:gd name="T61" fmla="*/ 345 h 368"/>
                <a:gd name="T62" fmla="*/ 222 w 419"/>
                <a:gd name="T63" fmla="*/ 343 h 368"/>
                <a:gd name="T64" fmla="*/ 255 w 419"/>
                <a:gd name="T65" fmla="*/ 339 h 368"/>
                <a:gd name="T66" fmla="*/ 252 w 419"/>
                <a:gd name="T67" fmla="*/ 6 h 368"/>
                <a:gd name="T68" fmla="*/ 362 w 419"/>
                <a:gd name="T69" fmla="*/ 119 h 368"/>
                <a:gd name="T70" fmla="*/ 347 w 419"/>
                <a:gd name="T71" fmla="*/ 108 h 368"/>
                <a:gd name="T72" fmla="*/ 333 w 419"/>
                <a:gd name="T73" fmla="*/ 138 h 368"/>
                <a:gd name="T74" fmla="*/ 313 w 419"/>
                <a:gd name="T75" fmla="*/ 110 h 368"/>
                <a:gd name="T76" fmla="*/ 321 w 419"/>
                <a:gd name="T77" fmla="*/ 138 h 368"/>
                <a:gd name="T78" fmla="*/ 342 w 419"/>
                <a:gd name="T79" fmla="*/ 146 h 368"/>
                <a:gd name="T80" fmla="*/ 333 w 419"/>
                <a:gd name="T81" fmla="*/ 185 h 368"/>
                <a:gd name="T82" fmla="*/ 323 w 419"/>
                <a:gd name="T83" fmla="*/ 226 h 368"/>
                <a:gd name="T84" fmla="*/ 310 w 419"/>
                <a:gd name="T85" fmla="*/ 253 h 368"/>
                <a:gd name="T86" fmla="*/ 271 w 419"/>
                <a:gd name="T87" fmla="*/ 285 h 368"/>
                <a:gd name="T88" fmla="*/ 260 w 419"/>
                <a:gd name="T89" fmla="*/ 257 h 368"/>
                <a:gd name="T90" fmla="*/ 262 w 419"/>
                <a:gd name="T91" fmla="*/ 223 h 368"/>
                <a:gd name="T92" fmla="*/ 248 w 419"/>
                <a:gd name="T93" fmla="*/ 187 h 368"/>
                <a:gd name="T94" fmla="*/ 230 w 419"/>
                <a:gd name="T95" fmla="*/ 166 h 368"/>
                <a:gd name="T96" fmla="*/ 182 w 419"/>
                <a:gd name="T97" fmla="*/ 167 h 368"/>
                <a:gd name="T98" fmla="*/ 164 w 419"/>
                <a:gd name="T99" fmla="*/ 142 h 368"/>
                <a:gd name="T100" fmla="*/ 184 w 419"/>
                <a:gd name="T101" fmla="*/ 92 h 368"/>
                <a:gd name="T102" fmla="*/ 219 w 419"/>
                <a:gd name="T103" fmla="*/ 77 h 368"/>
                <a:gd name="T104" fmla="*/ 240 w 419"/>
                <a:gd name="T105" fmla="*/ 87 h 368"/>
                <a:gd name="T106" fmla="*/ 269 w 419"/>
                <a:gd name="T107" fmla="*/ 87 h 368"/>
                <a:gd name="T108" fmla="*/ 298 w 419"/>
                <a:gd name="T109" fmla="*/ 82 h 368"/>
                <a:gd name="T110" fmla="*/ 271 w 419"/>
                <a:gd name="T111" fmla="*/ 69 h 368"/>
                <a:gd name="T112" fmla="*/ 269 w 419"/>
                <a:gd name="T113" fmla="*/ 60 h 368"/>
                <a:gd name="T114" fmla="*/ 234 w 419"/>
                <a:gd name="T115" fmla="*/ 61 h 368"/>
                <a:gd name="T116" fmla="*/ 204 w 419"/>
                <a:gd name="T117" fmla="*/ 69 h 368"/>
                <a:gd name="T118" fmla="*/ 198 w 419"/>
                <a:gd name="T119" fmla="*/ 39 h 368"/>
                <a:gd name="T120" fmla="*/ 176 w 419"/>
                <a:gd name="T121" fmla="*/ 21 h 368"/>
                <a:gd name="T122" fmla="*/ 200 w 419"/>
                <a:gd name="T123" fmla="*/ 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9" h="368">
                  <a:moveTo>
                    <a:pt x="170" y="2"/>
                  </a:moveTo>
                  <a:cubicBezTo>
                    <a:pt x="170" y="2"/>
                    <a:pt x="107" y="10"/>
                    <a:pt x="64" y="59"/>
                  </a:cubicBezTo>
                  <a:cubicBezTo>
                    <a:pt x="64" y="59"/>
                    <a:pt x="97" y="25"/>
                    <a:pt x="117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27"/>
                    <a:pt x="121" y="29"/>
                    <a:pt x="121" y="29"/>
                  </a:cubicBezTo>
                  <a:cubicBezTo>
                    <a:pt x="120" y="30"/>
                    <a:pt x="117" y="33"/>
                    <a:pt x="117" y="34"/>
                  </a:cubicBezTo>
                  <a:cubicBezTo>
                    <a:pt x="117" y="35"/>
                    <a:pt x="118" y="38"/>
                    <a:pt x="118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5" y="40"/>
                    <a:pt x="114" y="41"/>
                  </a:cubicBezTo>
                  <a:cubicBezTo>
                    <a:pt x="114" y="42"/>
                    <a:pt x="113" y="42"/>
                    <a:pt x="113" y="43"/>
                  </a:cubicBezTo>
                  <a:cubicBezTo>
                    <a:pt x="113" y="45"/>
                    <a:pt x="113" y="47"/>
                    <a:pt x="113" y="47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4"/>
                    <a:pt x="106" y="55"/>
                    <a:pt x="105" y="54"/>
                  </a:cubicBezTo>
                  <a:cubicBezTo>
                    <a:pt x="104" y="54"/>
                    <a:pt x="103" y="51"/>
                    <a:pt x="103" y="5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9"/>
                    <a:pt x="108" y="48"/>
                    <a:pt x="106" y="48"/>
                  </a:cubicBezTo>
                  <a:cubicBezTo>
                    <a:pt x="105" y="47"/>
                    <a:pt x="106" y="45"/>
                    <a:pt x="104" y="45"/>
                  </a:cubicBezTo>
                  <a:cubicBezTo>
                    <a:pt x="102" y="46"/>
                    <a:pt x="99" y="48"/>
                    <a:pt x="99" y="48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4" y="54"/>
                    <a:pt x="95" y="54"/>
                  </a:cubicBezTo>
                  <a:cubicBezTo>
                    <a:pt x="95" y="54"/>
                    <a:pt x="97" y="55"/>
                    <a:pt x="97" y="55"/>
                  </a:cubicBezTo>
                  <a:cubicBezTo>
                    <a:pt x="97" y="55"/>
                    <a:pt x="97" y="56"/>
                    <a:pt x="97" y="57"/>
                  </a:cubicBezTo>
                  <a:cubicBezTo>
                    <a:pt x="97" y="58"/>
                    <a:pt x="96" y="61"/>
                    <a:pt x="96" y="61"/>
                  </a:cubicBezTo>
                  <a:cubicBezTo>
                    <a:pt x="96" y="61"/>
                    <a:pt x="96" y="62"/>
                    <a:pt x="94" y="61"/>
                  </a:cubicBezTo>
                  <a:cubicBezTo>
                    <a:pt x="91" y="61"/>
                    <a:pt x="90" y="60"/>
                    <a:pt x="88" y="60"/>
                  </a:cubicBezTo>
                  <a:cubicBezTo>
                    <a:pt x="87" y="60"/>
                    <a:pt x="86" y="59"/>
                    <a:pt x="84" y="59"/>
                  </a:cubicBezTo>
                  <a:cubicBezTo>
                    <a:pt x="83" y="60"/>
                    <a:pt x="83" y="60"/>
                    <a:pt x="82" y="61"/>
                  </a:cubicBezTo>
                  <a:cubicBezTo>
                    <a:pt x="82" y="61"/>
                    <a:pt x="78" y="64"/>
                    <a:pt x="78" y="64"/>
                  </a:cubicBezTo>
                  <a:cubicBezTo>
                    <a:pt x="78" y="64"/>
                    <a:pt x="76" y="65"/>
                    <a:pt x="76" y="66"/>
                  </a:cubicBezTo>
                  <a:cubicBezTo>
                    <a:pt x="76" y="66"/>
                    <a:pt x="75" y="70"/>
                    <a:pt x="75" y="70"/>
                  </a:cubicBezTo>
                  <a:cubicBezTo>
                    <a:pt x="75" y="70"/>
                    <a:pt x="74" y="71"/>
                    <a:pt x="71" y="72"/>
                  </a:cubicBezTo>
                  <a:cubicBezTo>
                    <a:pt x="68" y="72"/>
                    <a:pt x="67" y="73"/>
                    <a:pt x="67" y="7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4" y="78"/>
                    <a:pt x="62" y="80"/>
                  </a:cubicBezTo>
                  <a:cubicBezTo>
                    <a:pt x="61" y="82"/>
                    <a:pt x="56" y="85"/>
                    <a:pt x="56" y="85"/>
                  </a:cubicBezTo>
                  <a:cubicBezTo>
                    <a:pt x="55" y="85"/>
                    <a:pt x="53" y="87"/>
                    <a:pt x="53" y="89"/>
                  </a:cubicBezTo>
                  <a:cubicBezTo>
                    <a:pt x="52" y="91"/>
                    <a:pt x="52" y="93"/>
                    <a:pt x="51" y="94"/>
                  </a:cubicBezTo>
                  <a:cubicBezTo>
                    <a:pt x="51" y="95"/>
                    <a:pt x="50" y="97"/>
                    <a:pt x="50" y="99"/>
                  </a:cubicBezTo>
                  <a:cubicBezTo>
                    <a:pt x="50" y="101"/>
                    <a:pt x="48" y="103"/>
                    <a:pt x="48" y="104"/>
                  </a:cubicBezTo>
                  <a:cubicBezTo>
                    <a:pt x="47" y="104"/>
                    <a:pt x="45" y="106"/>
                    <a:pt x="45" y="106"/>
                  </a:cubicBezTo>
                  <a:cubicBezTo>
                    <a:pt x="44" y="106"/>
                    <a:pt x="40" y="107"/>
                    <a:pt x="39" y="108"/>
                  </a:cubicBezTo>
                  <a:cubicBezTo>
                    <a:pt x="38" y="109"/>
                    <a:pt x="37" y="111"/>
                    <a:pt x="37" y="112"/>
                  </a:cubicBezTo>
                  <a:cubicBezTo>
                    <a:pt x="37" y="112"/>
                    <a:pt x="39" y="114"/>
                    <a:pt x="40" y="114"/>
                  </a:cubicBezTo>
                  <a:cubicBezTo>
                    <a:pt x="40" y="114"/>
                    <a:pt x="42" y="115"/>
                    <a:pt x="42" y="115"/>
                  </a:cubicBezTo>
                  <a:cubicBezTo>
                    <a:pt x="42" y="115"/>
                    <a:pt x="42" y="118"/>
                    <a:pt x="42" y="119"/>
                  </a:cubicBezTo>
                  <a:cubicBezTo>
                    <a:pt x="42" y="119"/>
                    <a:pt x="41" y="122"/>
                    <a:pt x="42" y="122"/>
                  </a:cubicBezTo>
                  <a:cubicBezTo>
                    <a:pt x="44" y="122"/>
                    <a:pt x="46" y="123"/>
                    <a:pt x="46" y="123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9"/>
                    <a:pt x="53" y="130"/>
                  </a:cubicBezTo>
                  <a:cubicBezTo>
                    <a:pt x="53" y="130"/>
                    <a:pt x="52" y="132"/>
                    <a:pt x="51" y="131"/>
                  </a:cubicBezTo>
                  <a:cubicBezTo>
                    <a:pt x="50" y="131"/>
                    <a:pt x="51" y="131"/>
                    <a:pt x="50" y="130"/>
                  </a:cubicBezTo>
                  <a:cubicBezTo>
                    <a:pt x="49" y="128"/>
                    <a:pt x="50" y="128"/>
                    <a:pt x="48" y="127"/>
                  </a:cubicBezTo>
                  <a:cubicBezTo>
                    <a:pt x="47" y="127"/>
                    <a:pt x="45" y="128"/>
                    <a:pt x="44" y="128"/>
                  </a:cubicBezTo>
                  <a:cubicBezTo>
                    <a:pt x="44" y="127"/>
                    <a:pt x="43" y="127"/>
                    <a:pt x="42" y="126"/>
                  </a:cubicBezTo>
                  <a:cubicBezTo>
                    <a:pt x="41" y="125"/>
                    <a:pt x="40" y="127"/>
                    <a:pt x="41" y="125"/>
                  </a:cubicBezTo>
                  <a:cubicBezTo>
                    <a:pt x="41" y="123"/>
                    <a:pt x="42" y="122"/>
                    <a:pt x="41" y="122"/>
                  </a:cubicBezTo>
                  <a:cubicBezTo>
                    <a:pt x="41" y="121"/>
                    <a:pt x="39" y="119"/>
                    <a:pt x="39" y="119"/>
                  </a:cubicBezTo>
                  <a:cubicBezTo>
                    <a:pt x="38" y="119"/>
                    <a:pt x="39" y="121"/>
                    <a:pt x="38" y="119"/>
                  </a:cubicBezTo>
                  <a:cubicBezTo>
                    <a:pt x="36" y="117"/>
                    <a:pt x="36" y="116"/>
                    <a:pt x="35" y="117"/>
                  </a:cubicBezTo>
                  <a:cubicBezTo>
                    <a:pt x="34" y="117"/>
                    <a:pt x="33" y="117"/>
                    <a:pt x="33" y="116"/>
                  </a:cubicBezTo>
                  <a:cubicBezTo>
                    <a:pt x="33" y="115"/>
                    <a:pt x="34" y="113"/>
                    <a:pt x="34" y="112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5" y="107"/>
                    <a:pt x="36" y="102"/>
                    <a:pt x="36" y="102"/>
                  </a:cubicBezTo>
                  <a:cubicBezTo>
                    <a:pt x="36" y="102"/>
                    <a:pt x="30" y="113"/>
                    <a:pt x="28" y="122"/>
                  </a:cubicBezTo>
                  <a:cubicBezTo>
                    <a:pt x="28" y="122"/>
                    <a:pt x="30" y="122"/>
                    <a:pt x="30" y="123"/>
                  </a:cubicBezTo>
                  <a:cubicBezTo>
                    <a:pt x="30" y="124"/>
                    <a:pt x="31" y="126"/>
                    <a:pt x="30" y="127"/>
                  </a:cubicBezTo>
                  <a:cubicBezTo>
                    <a:pt x="30" y="129"/>
                    <a:pt x="30" y="128"/>
                    <a:pt x="30" y="133"/>
                  </a:cubicBezTo>
                  <a:cubicBezTo>
                    <a:pt x="30" y="138"/>
                    <a:pt x="31" y="139"/>
                    <a:pt x="31" y="140"/>
                  </a:cubicBezTo>
                  <a:cubicBezTo>
                    <a:pt x="30" y="142"/>
                    <a:pt x="29" y="144"/>
                    <a:pt x="29" y="145"/>
                  </a:cubicBezTo>
                  <a:cubicBezTo>
                    <a:pt x="29" y="147"/>
                    <a:pt x="30" y="151"/>
                    <a:pt x="31" y="152"/>
                  </a:cubicBezTo>
                  <a:cubicBezTo>
                    <a:pt x="31" y="153"/>
                    <a:pt x="31" y="153"/>
                    <a:pt x="32" y="154"/>
                  </a:cubicBezTo>
                  <a:cubicBezTo>
                    <a:pt x="33" y="155"/>
                    <a:pt x="31" y="158"/>
                    <a:pt x="33" y="155"/>
                  </a:cubicBezTo>
                  <a:cubicBezTo>
                    <a:pt x="35" y="152"/>
                    <a:pt x="36" y="150"/>
                    <a:pt x="36" y="150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8"/>
                    <a:pt x="38" y="146"/>
                    <a:pt x="40" y="147"/>
                  </a:cubicBezTo>
                  <a:cubicBezTo>
                    <a:pt x="43" y="147"/>
                    <a:pt x="44" y="147"/>
                    <a:pt x="44" y="148"/>
                  </a:cubicBezTo>
                  <a:cubicBezTo>
                    <a:pt x="45" y="149"/>
                    <a:pt x="43" y="152"/>
                    <a:pt x="45" y="152"/>
                  </a:cubicBezTo>
                  <a:cubicBezTo>
                    <a:pt x="46" y="152"/>
                    <a:pt x="50" y="150"/>
                    <a:pt x="52" y="151"/>
                  </a:cubicBezTo>
                  <a:cubicBezTo>
                    <a:pt x="53" y="151"/>
                    <a:pt x="54" y="151"/>
                    <a:pt x="55" y="153"/>
                  </a:cubicBezTo>
                  <a:cubicBezTo>
                    <a:pt x="55" y="155"/>
                    <a:pt x="56" y="158"/>
                    <a:pt x="57" y="159"/>
                  </a:cubicBezTo>
                  <a:cubicBezTo>
                    <a:pt x="58" y="159"/>
                    <a:pt x="58" y="162"/>
                    <a:pt x="59" y="164"/>
                  </a:cubicBezTo>
                  <a:cubicBezTo>
                    <a:pt x="59" y="165"/>
                    <a:pt x="63" y="166"/>
                    <a:pt x="64" y="166"/>
                  </a:cubicBezTo>
                  <a:cubicBezTo>
                    <a:pt x="65" y="166"/>
                    <a:pt x="69" y="167"/>
                    <a:pt x="70" y="168"/>
                  </a:cubicBezTo>
                  <a:cubicBezTo>
                    <a:pt x="71" y="168"/>
                    <a:pt x="70" y="170"/>
                    <a:pt x="72" y="171"/>
                  </a:cubicBezTo>
                  <a:cubicBezTo>
                    <a:pt x="75" y="171"/>
                    <a:pt x="75" y="176"/>
                    <a:pt x="75" y="176"/>
                  </a:cubicBezTo>
                  <a:cubicBezTo>
                    <a:pt x="75" y="176"/>
                    <a:pt x="76" y="180"/>
                    <a:pt x="76" y="181"/>
                  </a:cubicBezTo>
                  <a:cubicBezTo>
                    <a:pt x="75" y="182"/>
                    <a:pt x="75" y="184"/>
                    <a:pt x="77" y="184"/>
                  </a:cubicBezTo>
                  <a:cubicBezTo>
                    <a:pt x="78" y="185"/>
                    <a:pt x="82" y="185"/>
                    <a:pt x="82" y="185"/>
                  </a:cubicBezTo>
                  <a:cubicBezTo>
                    <a:pt x="82" y="185"/>
                    <a:pt x="80" y="188"/>
                    <a:pt x="83" y="189"/>
                  </a:cubicBezTo>
                  <a:cubicBezTo>
                    <a:pt x="86" y="190"/>
                    <a:pt x="89" y="191"/>
                    <a:pt x="90" y="192"/>
                  </a:cubicBezTo>
                  <a:cubicBezTo>
                    <a:pt x="91" y="193"/>
                    <a:pt x="88" y="195"/>
                    <a:pt x="92" y="195"/>
                  </a:cubicBezTo>
                  <a:cubicBezTo>
                    <a:pt x="96" y="195"/>
                    <a:pt x="99" y="194"/>
                    <a:pt x="101" y="195"/>
                  </a:cubicBezTo>
                  <a:cubicBezTo>
                    <a:pt x="102" y="197"/>
                    <a:pt x="101" y="199"/>
                    <a:pt x="106" y="201"/>
                  </a:cubicBezTo>
                  <a:cubicBezTo>
                    <a:pt x="110" y="204"/>
                    <a:pt x="112" y="205"/>
                    <a:pt x="113" y="205"/>
                  </a:cubicBezTo>
                  <a:cubicBezTo>
                    <a:pt x="114" y="206"/>
                    <a:pt x="116" y="206"/>
                    <a:pt x="116" y="209"/>
                  </a:cubicBezTo>
                  <a:cubicBezTo>
                    <a:pt x="115" y="213"/>
                    <a:pt x="114" y="215"/>
                    <a:pt x="113" y="216"/>
                  </a:cubicBezTo>
                  <a:cubicBezTo>
                    <a:pt x="111" y="218"/>
                    <a:pt x="109" y="222"/>
                    <a:pt x="108" y="224"/>
                  </a:cubicBezTo>
                  <a:cubicBezTo>
                    <a:pt x="106" y="225"/>
                    <a:pt x="105" y="228"/>
                    <a:pt x="106" y="230"/>
                  </a:cubicBezTo>
                  <a:cubicBezTo>
                    <a:pt x="108" y="232"/>
                    <a:pt x="109" y="235"/>
                    <a:pt x="109" y="236"/>
                  </a:cubicBezTo>
                  <a:cubicBezTo>
                    <a:pt x="109" y="238"/>
                    <a:pt x="110" y="242"/>
                    <a:pt x="109" y="244"/>
                  </a:cubicBezTo>
                  <a:cubicBezTo>
                    <a:pt x="108" y="245"/>
                    <a:pt x="106" y="249"/>
                    <a:pt x="106" y="249"/>
                  </a:cubicBezTo>
                  <a:cubicBezTo>
                    <a:pt x="106" y="249"/>
                    <a:pt x="109" y="251"/>
                    <a:pt x="107" y="253"/>
                  </a:cubicBezTo>
                  <a:cubicBezTo>
                    <a:pt x="105" y="256"/>
                    <a:pt x="101" y="258"/>
                    <a:pt x="100" y="259"/>
                  </a:cubicBezTo>
                  <a:cubicBezTo>
                    <a:pt x="98" y="259"/>
                    <a:pt x="94" y="263"/>
                    <a:pt x="94" y="263"/>
                  </a:cubicBezTo>
                  <a:cubicBezTo>
                    <a:pt x="94" y="263"/>
                    <a:pt x="95" y="270"/>
                    <a:pt x="94" y="271"/>
                  </a:cubicBezTo>
                  <a:cubicBezTo>
                    <a:pt x="94" y="273"/>
                    <a:pt x="88" y="284"/>
                    <a:pt x="90" y="286"/>
                  </a:cubicBezTo>
                  <a:cubicBezTo>
                    <a:pt x="92" y="289"/>
                    <a:pt x="92" y="292"/>
                    <a:pt x="92" y="294"/>
                  </a:cubicBezTo>
                  <a:cubicBezTo>
                    <a:pt x="91" y="295"/>
                    <a:pt x="90" y="295"/>
                    <a:pt x="90" y="296"/>
                  </a:cubicBezTo>
                  <a:cubicBezTo>
                    <a:pt x="89" y="298"/>
                    <a:pt x="85" y="297"/>
                    <a:pt x="88" y="301"/>
                  </a:cubicBezTo>
                  <a:cubicBezTo>
                    <a:pt x="90" y="305"/>
                    <a:pt x="92" y="306"/>
                    <a:pt x="93" y="308"/>
                  </a:cubicBezTo>
                  <a:cubicBezTo>
                    <a:pt x="94" y="310"/>
                    <a:pt x="94" y="311"/>
                    <a:pt x="95" y="313"/>
                  </a:cubicBezTo>
                  <a:cubicBezTo>
                    <a:pt x="97" y="316"/>
                    <a:pt x="98" y="318"/>
                    <a:pt x="100" y="320"/>
                  </a:cubicBezTo>
                  <a:cubicBezTo>
                    <a:pt x="102" y="321"/>
                    <a:pt x="104" y="322"/>
                    <a:pt x="104" y="324"/>
                  </a:cubicBezTo>
                  <a:cubicBezTo>
                    <a:pt x="104" y="326"/>
                    <a:pt x="108" y="331"/>
                    <a:pt x="103" y="328"/>
                  </a:cubicBezTo>
                  <a:cubicBezTo>
                    <a:pt x="98" y="324"/>
                    <a:pt x="103" y="327"/>
                    <a:pt x="96" y="322"/>
                  </a:cubicBezTo>
                  <a:cubicBezTo>
                    <a:pt x="90" y="316"/>
                    <a:pt x="88" y="319"/>
                    <a:pt x="85" y="315"/>
                  </a:cubicBezTo>
                  <a:cubicBezTo>
                    <a:pt x="82" y="312"/>
                    <a:pt x="86" y="324"/>
                    <a:pt x="81" y="310"/>
                  </a:cubicBezTo>
                  <a:cubicBezTo>
                    <a:pt x="76" y="295"/>
                    <a:pt x="74" y="297"/>
                    <a:pt x="73" y="294"/>
                  </a:cubicBezTo>
                  <a:cubicBezTo>
                    <a:pt x="71" y="291"/>
                    <a:pt x="72" y="294"/>
                    <a:pt x="68" y="287"/>
                  </a:cubicBezTo>
                  <a:cubicBezTo>
                    <a:pt x="64" y="280"/>
                    <a:pt x="68" y="285"/>
                    <a:pt x="64" y="280"/>
                  </a:cubicBezTo>
                  <a:cubicBezTo>
                    <a:pt x="61" y="275"/>
                    <a:pt x="61" y="282"/>
                    <a:pt x="59" y="273"/>
                  </a:cubicBezTo>
                  <a:cubicBezTo>
                    <a:pt x="57" y="265"/>
                    <a:pt x="57" y="271"/>
                    <a:pt x="55" y="261"/>
                  </a:cubicBezTo>
                  <a:cubicBezTo>
                    <a:pt x="52" y="252"/>
                    <a:pt x="56" y="251"/>
                    <a:pt x="51" y="247"/>
                  </a:cubicBezTo>
                  <a:cubicBezTo>
                    <a:pt x="46" y="242"/>
                    <a:pt x="46" y="245"/>
                    <a:pt x="45" y="241"/>
                  </a:cubicBezTo>
                  <a:cubicBezTo>
                    <a:pt x="43" y="238"/>
                    <a:pt x="45" y="241"/>
                    <a:pt x="41" y="233"/>
                  </a:cubicBezTo>
                  <a:cubicBezTo>
                    <a:pt x="36" y="225"/>
                    <a:pt x="30" y="222"/>
                    <a:pt x="30" y="208"/>
                  </a:cubicBezTo>
                  <a:cubicBezTo>
                    <a:pt x="30" y="195"/>
                    <a:pt x="30" y="192"/>
                    <a:pt x="30" y="192"/>
                  </a:cubicBezTo>
                  <a:cubicBezTo>
                    <a:pt x="30" y="192"/>
                    <a:pt x="24" y="187"/>
                    <a:pt x="26" y="179"/>
                  </a:cubicBezTo>
                  <a:cubicBezTo>
                    <a:pt x="28" y="171"/>
                    <a:pt x="29" y="174"/>
                    <a:pt x="28" y="171"/>
                  </a:cubicBezTo>
                  <a:cubicBezTo>
                    <a:pt x="27" y="168"/>
                    <a:pt x="27" y="169"/>
                    <a:pt x="24" y="166"/>
                  </a:cubicBezTo>
                  <a:cubicBezTo>
                    <a:pt x="22" y="163"/>
                    <a:pt x="22" y="163"/>
                    <a:pt x="21" y="161"/>
                  </a:cubicBezTo>
                  <a:cubicBezTo>
                    <a:pt x="21" y="159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0" y="336"/>
                    <a:pt x="179" y="363"/>
                  </a:cubicBezTo>
                  <a:cubicBezTo>
                    <a:pt x="179" y="363"/>
                    <a:pt x="138" y="354"/>
                    <a:pt x="134" y="346"/>
                  </a:cubicBezTo>
                  <a:cubicBezTo>
                    <a:pt x="134" y="346"/>
                    <a:pt x="134" y="338"/>
                    <a:pt x="135" y="338"/>
                  </a:cubicBezTo>
                  <a:cubicBezTo>
                    <a:pt x="137" y="338"/>
                    <a:pt x="140" y="339"/>
                    <a:pt x="142" y="337"/>
                  </a:cubicBezTo>
                  <a:cubicBezTo>
                    <a:pt x="145" y="335"/>
                    <a:pt x="148" y="333"/>
                    <a:pt x="148" y="333"/>
                  </a:cubicBezTo>
                  <a:cubicBezTo>
                    <a:pt x="148" y="336"/>
                    <a:pt x="148" y="336"/>
                    <a:pt x="148" y="336"/>
                  </a:cubicBezTo>
                  <a:cubicBezTo>
                    <a:pt x="148" y="336"/>
                    <a:pt x="146" y="336"/>
                    <a:pt x="154" y="335"/>
                  </a:cubicBezTo>
                  <a:cubicBezTo>
                    <a:pt x="162" y="334"/>
                    <a:pt x="162" y="335"/>
                    <a:pt x="165" y="333"/>
                  </a:cubicBezTo>
                  <a:cubicBezTo>
                    <a:pt x="168" y="332"/>
                    <a:pt x="171" y="326"/>
                    <a:pt x="173" y="330"/>
                  </a:cubicBezTo>
                  <a:cubicBezTo>
                    <a:pt x="175" y="333"/>
                    <a:pt x="171" y="332"/>
                    <a:pt x="175" y="333"/>
                  </a:cubicBezTo>
                  <a:cubicBezTo>
                    <a:pt x="179" y="335"/>
                    <a:pt x="186" y="333"/>
                    <a:pt x="186" y="333"/>
                  </a:cubicBezTo>
                  <a:cubicBezTo>
                    <a:pt x="186" y="333"/>
                    <a:pt x="198" y="333"/>
                    <a:pt x="200" y="332"/>
                  </a:cubicBezTo>
                  <a:cubicBezTo>
                    <a:pt x="201" y="331"/>
                    <a:pt x="201" y="329"/>
                    <a:pt x="203" y="329"/>
                  </a:cubicBezTo>
                  <a:cubicBezTo>
                    <a:pt x="205" y="330"/>
                    <a:pt x="206" y="333"/>
                    <a:pt x="206" y="333"/>
                  </a:cubicBezTo>
                  <a:cubicBezTo>
                    <a:pt x="200" y="337"/>
                    <a:pt x="200" y="337"/>
                    <a:pt x="200" y="337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42"/>
                    <a:pt x="190" y="342"/>
                    <a:pt x="193" y="344"/>
                  </a:cubicBezTo>
                  <a:cubicBezTo>
                    <a:pt x="195" y="345"/>
                    <a:pt x="197" y="345"/>
                    <a:pt x="200" y="345"/>
                  </a:cubicBezTo>
                  <a:cubicBezTo>
                    <a:pt x="203" y="345"/>
                    <a:pt x="210" y="351"/>
                    <a:pt x="212" y="348"/>
                  </a:cubicBezTo>
                  <a:cubicBezTo>
                    <a:pt x="213" y="344"/>
                    <a:pt x="214" y="344"/>
                    <a:pt x="215" y="342"/>
                  </a:cubicBezTo>
                  <a:cubicBezTo>
                    <a:pt x="216" y="339"/>
                    <a:pt x="216" y="337"/>
                    <a:pt x="219" y="337"/>
                  </a:cubicBezTo>
                  <a:cubicBezTo>
                    <a:pt x="222" y="337"/>
                    <a:pt x="225" y="338"/>
                    <a:pt x="225" y="338"/>
                  </a:cubicBezTo>
                  <a:cubicBezTo>
                    <a:pt x="222" y="343"/>
                    <a:pt x="222" y="343"/>
                    <a:pt x="222" y="343"/>
                  </a:cubicBezTo>
                  <a:cubicBezTo>
                    <a:pt x="222" y="343"/>
                    <a:pt x="227" y="343"/>
                    <a:pt x="229" y="343"/>
                  </a:cubicBezTo>
                  <a:cubicBezTo>
                    <a:pt x="232" y="343"/>
                    <a:pt x="232" y="346"/>
                    <a:pt x="235" y="343"/>
                  </a:cubicBezTo>
                  <a:cubicBezTo>
                    <a:pt x="238" y="340"/>
                    <a:pt x="238" y="340"/>
                    <a:pt x="241" y="340"/>
                  </a:cubicBezTo>
                  <a:cubicBezTo>
                    <a:pt x="244" y="339"/>
                    <a:pt x="249" y="338"/>
                    <a:pt x="250" y="339"/>
                  </a:cubicBezTo>
                  <a:cubicBezTo>
                    <a:pt x="251" y="339"/>
                    <a:pt x="254" y="339"/>
                    <a:pt x="255" y="339"/>
                  </a:cubicBezTo>
                  <a:cubicBezTo>
                    <a:pt x="256" y="339"/>
                    <a:pt x="263" y="344"/>
                    <a:pt x="264" y="343"/>
                  </a:cubicBezTo>
                  <a:cubicBezTo>
                    <a:pt x="265" y="342"/>
                    <a:pt x="273" y="343"/>
                    <a:pt x="273" y="343"/>
                  </a:cubicBezTo>
                  <a:cubicBezTo>
                    <a:pt x="273" y="343"/>
                    <a:pt x="252" y="362"/>
                    <a:pt x="208" y="363"/>
                  </a:cubicBezTo>
                  <a:cubicBezTo>
                    <a:pt x="208" y="363"/>
                    <a:pt x="307" y="368"/>
                    <a:pt x="363" y="271"/>
                  </a:cubicBezTo>
                  <a:cubicBezTo>
                    <a:pt x="419" y="174"/>
                    <a:pt x="380" y="49"/>
                    <a:pt x="252" y="6"/>
                  </a:cubicBezTo>
                  <a:cubicBezTo>
                    <a:pt x="252" y="6"/>
                    <a:pt x="348" y="41"/>
                    <a:pt x="373" y="133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0" y="132"/>
                    <a:pt x="370" y="133"/>
                    <a:pt x="368" y="129"/>
                  </a:cubicBezTo>
                  <a:cubicBezTo>
                    <a:pt x="366" y="125"/>
                    <a:pt x="367" y="125"/>
                    <a:pt x="366" y="122"/>
                  </a:cubicBezTo>
                  <a:cubicBezTo>
                    <a:pt x="364" y="119"/>
                    <a:pt x="364" y="122"/>
                    <a:pt x="362" y="119"/>
                  </a:cubicBezTo>
                  <a:cubicBezTo>
                    <a:pt x="360" y="116"/>
                    <a:pt x="360" y="116"/>
                    <a:pt x="358" y="114"/>
                  </a:cubicBezTo>
                  <a:cubicBezTo>
                    <a:pt x="356" y="113"/>
                    <a:pt x="354" y="107"/>
                    <a:pt x="353" y="105"/>
                  </a:cubicBezTo>
                  <a:cubicBezTo>
                    <a:pt x="352" y="104"/>
                    <a:pt x="348" y="103"/>
                    <a:pt x="346" y="103"/>
                  </a:cubicBezTo>
                  <a:cubicBezTo>
                    <a:pt x="345" y="102"/>
                    <a:pt x="345" y="100"/>
                    <a:pt x="345" y="102"/>
                  </a:cubicBezTo>
                  <a:cubicBezTo>
                    <a:pt x="344" y="104"/>
                    <a:pt x="347" y="108"/>
                    <a:pt x="347" y="108"/>
                  </a:cubicBezTo>
                  <a:cubicBezTo>
                    <a:pt x="347" y="115"/>
                    <a:pt x="347" y="115"/>
                    <a:pt x="347" y="115"/>
                  </a:cubicBezTo>
                  <a:cubicBezTo>
                    <a:pt x="347" y="115"/>
                    <a:pt x="350" y="121"/>
                    <a:pt x="350" y="123"/>
                  </a:cubicBezTo>
                  <a:cubicBezTo>
                    <a:pt x="350" y="125"/>
                    <a:pt x="348" y="129"/>
                    <a:pt x="348" y="129"/>
                  </a:cubicBezTo>
                  <a:cubicBezTo>
                    <a:pt x="348" y="129"/>
                    <a:pt x="347" y="134"/>
                    <a:pt x="345" y="135"/>
                  </a:cubicBezTo>
                  <a:cubicBezTo>
                    <a:pt x="343" y="136"/>
                    <a:pt x="333" y="138"/>
                    <a:pt x="333" y="138"/>
                  </a:cubicBezTo>
                  <a:cubicBezTo>
                    <a:pt x="333" y="138"/>
                    <a:pt x="330" y="134"/>
                    <a:pt x="329" y="131"/>
                  </a:cubicBezTo>
                  <a:cubicBezTo>
                    <a:pt x="327" y="128"/>
                    <a:pt x="322" y="128"/>
                    <a:pt x="321" y="126"/>
                  </a:cubicBezTo>
                  <a:cubicBezTo>
                    <a:pt x="320" y="125"/>
                    <a:pt x="322" y="122"/>
                    <a:pt x="319" y="119"/>
                  </a:cubicBezTo>
                  <a:cubicBezTo>
                    <a:pt x="317" y="116"/>
                    <a:pt x="319" y="116"/>
                    <a:pt x="316" y="113"/>
                  </a:cubicBezTo>
                  <a:cubicBezTo>
                    <a:pt x="313" y="110"/>
                    <a:pt x="313" y="110"/>
                    <a:pt x="313" y="110"/>
                  </a:cubicBezTo>
                  <a:cubicBezTo>
                    <a:pt x="313" y="110"/>
                    <a:pt x="305" y="108"/>
                    <a:pt x="307" y="112"/>
                  </a:cubicBezTo>
                  <a:cubicBezTo>
                    <a:pt x="310" y="116"/>
                    <a:pt x="307" y="121"/>
                    <a:pt x="309" y="122"/>
                  </a:cubicBezTo>
                  <a:cubicBezTo>
                    <a:pt x="311" y="122"/>
                    <a:pt x="313" y="120"/>
                    <a:pt x="314" y="124"/>
                  </a:cubicBezTo>
                  <a:cubicBezTo>
                    <a:pt x="316" y="128"/>
                    <a:pt x="316" y="130"/>
                    <a:pt x="318" y="131"/>
                  </a:cubicBezTo>
                  <a:cubicBezTo>
                    <a:pt x="319" y="132"/>
                    <a:pt x="319" y="138"/>
                    <a:pt x="321" y="138"/>
                  </a:cubicBezTo>
                  <a:cubicBezTo>
                    <a:pt x="323" y="139"/>
                    <a:pt x="327" y="138"/>
                    <a:pt x="327" y="140"/>
                  </a:cubicBezTo>
                  <a:cubicBezTo>
                    <a:pt x="327" y="143"/>
                    <a:pt x="324" y="146"/>
                    <a:pt x="327" y="146"/>
                  </a:cubicBezTo>
                  <a:cubicBezTo>
                    <a:pt x="330" y="147"/>
                    <a:pt x="330" y="149"/>
                    <a:pt x="332" y="148"/>
                  </a:cubicBezTo>
                  <a:cubicBezTo>
                    <a:pt x="334" y="148"/>
                    <a:pt x="333" y="149"/>
                    <a:pt x="336" y="147"/>
                  </a:cubicBezTo>
                  <a:cubicBezTo>
                    <a:pt x="339" y="146"/>
                    <a:pt x="342" y="146"/>
                    <a:pt x="342" y="146"/>
                  </a:cubicBezTo>
                  <a:cubicBezTo>
                    <a:pt x="342" y="146"/>
                    <a:pt x="346" y="149"/>
                    <a:pt x="346" y="150"/>
                  </a:cubicBezTo>
                  <a:cubicBezTo>
                    <a:pt x="346" y="152"/>
                    <a:pt x="345" y="159"/>
                    <a:pt x="345" y="159"/>
                  </a:cubicBezTo>
                  <a:cubicBezTo>
                    <a:pt x="341" y="166"/>
                    <a:pt x="341" y="166"/>
                    <a:pt x="341" y="166"/>
                  </a:cubicBezTo>
                  <a:cubicBezTo>
                    <a:pt x="341" y="166"/>
                    <a:pt x="342" y="179"/>
                    <a:pt x="339" y="179"/>
                  </a:cubicBezTo>
                  <a:cubicBezTo>
                    <a:pt x="337" y="179"/>
                    <a:pt x="335" y="185"/>
                    <a:pt x="333" y="185"/>
                  </a:cubicBezTo>
                  <a:cubicBezTo>
                    <a:pt x="332" y="186"/>
                    <a:pt x="332" y="195"/>
                    <a:pt x="332" y="195"/>
                  </a:cubicBezTo>
                  <a:cubicBezTo>
                    <a:pt x="328" y="199"/>
                    <a:pt x="328" y="199"/>
                    <a:pt x="328" y="199"/>
                  </a:cubicBezTo>
                  <a:cubicBezTo>
                    <a:pt x="328" y="199"/>
                    <a:pt x="327" y="206"/>
                    <a:pt x="328" y="208"/>
                  </a:cubicBezTo>
                  <a:cubicBezTo>
                    <a:pt x="328" y="209"/>
                    <a:pt x="329" y="216"/>
                    <a:pt x="328" y="220"/>
                  </a:cubicBezTo>
                  <a:cubicBezTo>
                    <a:pt x="327" y="223"/>
                    <a:pt x="323" y="226"/>
                    <a:pt x="323" y="226"/>
                  </a:cubicBezTo>
                  <a:cubicBezTo>
                    <a:pt x="323" y="226"/>
                    <a:pt x="329" y="232"/>
                    <a:pt x="326" y="233"/>
                  </a:cubicBezTo>
                  <a:cubicBezTo>
                    <a:pt x="322" y="234"/>
                    <a:pt x="319" y="239"/>
                    <a:pt x="318" y="241"/>
                  </a:cubicBezTo>
                  <a:cubicBezTo>
                    <a:pt x="317" y="242"/>
                    <a:pt x="318" y="244"/>
                    <a:pt x="316" y="245"/>
                  </a:cubicBezTo>
                  <a:cubicBezTo>
                    <a:pt x="313" y="245"/>
                    <a:pt x="310" y="246"/>
                    <a:pt x="310" y="247"/>
                  </a:cubicBezTo>
                  <a:cubicBezTo>
                    <a:pt x="310" y="248"/>
                    <a:pt x="310" y="253"/>
                    <a:pt x="310" y="25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5" y="270"/>
                    <a:pt x="295" y="275"/>
                    <a:pt x="293" y="275"/>
                  </a:cubicBezTo>
                  <a:cubicBezTo>
                    <a:pt x="290" y="276"/>
                    <a:pt x="282" y="279"/>
                    <a:pt x="280" y="280"/>
                  </a:cubicBezTo>
                  <a:cubicBezTo>
                    <a:pt x="279" y="282"/>
                    <a:pt x="273" y="285"/>
                    <a:pt x="271" y="285"/>
                  </a:cubicBezTo>
                  <a:cubicBezTo>
                    <a:pt x="268" y="285"/>
                    <a:pt x="272" y="291"/>
                    <a:pt x="268" y="285"/>
                  </a:cubicBezTo>
                  <a:cubicBezTo>
                    <a:pt x="265" y="279"/>
                    <a:pt x="268" y="282"/>
                    <a:pt x="265" y="276"/>
                  </a:cubicBezTo>
                  <a:cubicBezTo>
                    <a:pt x="262" y="269"/>
                    <a:pt x="262" y="274"/>
                    <a:pt x="262" y="269"/>
                  </a:cubicBezTo>
                  <a:cubicBezTo>
                    <a:pt x="262" y="264"/>
                    <a:pt x="262" y="268"/>
                    <a:pt x="262" y="264"/>
                  </a:cubicBezTo>
                  <a:cubicBezTo>
                    <a:pt x="261" y="259"/>
                    <a:pt x="263" y="262"/>
                    <a:pt x="260" y="257"/>
                  </a:cubicBezTo>
                  <a:cubicBezTo>
                    <a:pt x="258" y="251"/>
                    <a:pt x="258" y="253"/>
                    <a:pt x="255" y="250"/>
                  </a:cubicBezTo>
                  <a:cubicBezTo>
                    <a:pt x="251" y="246"/>
                    <a:pt x="249" y="250"/>
                    <a:pt x="251" y="244"/>
                  </a:cubicBezTo>
                  <a:cubicBezTo>
                    <a:pt x="253" y="238"/>
                    <a:pt x="252" y="244"/>
                    <a:pt x="253" y="238"/>
                  </a:cubicBezTo>
                  <a:cubicBezTo>
                    <a:pt x="254" y="233"/>
                    <a:pt x="253" y="232"/>
                    <a:pt x="256" y="229"/>
                  </a:cubicBezTo>
                  <a:cubicBezTo>
                    <a:pt x="259" y="227"/>
                    <a:pt x="262" y="226"/>
                    <a:pt x="262" y="223"/>
                  </a:cubicBezTo>
                  <a:cubicBezTo>
                    <a:pt x="262" y="220"/>
                    <a:pt x="262" y="218"/>
                    <a:pt x="261" y="216"/>
                  </a:cubicBezTo>
                  <a:cubicBezTo>
                    <a:pt x="260" y="214"/>
                    <a:pt x="256" y="211"/>
                    <a:pt x="256" y="209"/>
                  </a:cubicBezTo>
                  <a:cubicBezTo>
                    <a:pt x="256" y="208"/>
                    <a:pt x="256" y="209"/>
                    <a:pt x="253" y="205"/>
                  </a:cubicBezTo>
                  <a:cubicBezTo>
                    <a:pt x="250" y="201"/>
                    <a:pt x="249" y="199"/>
                    <a:pt x="249" y="199"/>
                  </a:cubicBezTo>
                  <a:cubicBezTo>
                    <a:pt x="249" y="199"/>
                    <a:pt x="248" y="190"/>
                    <a:pt x="248" y="187"/>
                  </a:cubicBezTo>
                  <a:cubicBezTo>
                    <a:pt x="248" y="183"/>
                    <a:pt x="247" y="189"/>
                    <a:pt x="248" y="183"/>
                  </a:cubicBezTo>
                  <a:cubicBezTo>
                    <a:pt x="249" y="178"/>
                    <a:pt x="250" y="174"/>
                    <a:pt x="250" y="174"/>
                  </a:cubicBezTo>
                  <a:cubicBezTo>
                    <a:pt x="250" y="174"/>
                    <a:pt x="243" y="170"/>
                    <a:pt x="241" y="170"/>
                  </a:cubicBezTo>
                  <a:cubicBezTo>
                    <a:pt x="238" y="171"/>
                    <a:pt x="238" y="175"/>
                    <a:pt x="235" y="172"/>
                  </a:cubicBezTo>
                  <a:cubicBezTo>
                    <a:pt x="231" y="169"/>
                    <a:pt x="232" y="167"/>
                    <a:pt x="230" y="166"/>
                  </a:cubicBezTo>
                  <a:cubicBezTo>
                    <a:pt x="229" y="165"/>
                    <a:pt x="226" y="164"/>
                    <a:pt x="224" y="166"/>
                  </a:cubicBezTo>
                  <a:cubicBezTo>
                    <a:pt x="222" y="168"/>
                    <a:pt x="218" y="168"/>
                    <a:pt x="214" y="170"/>
                  </a:cubicBezTo>
                  <a:cubicBezTo>
                    <a:pt x="210" y="171"/>
                    <a:pt x="209" y="171"/>
                    <a:pt x="203" y="171"/>
                  </a:cubicBezTo>
                  <a:cubicBezTo>
                    <a:pt x="198" y="171"/>
                    <a:pt x="192" y="173"/>
                    <a:pt x="188" y="170"/>
                  </a:cubicBezTo>
                  <a:cubicBezTo>
                    <a:pt x="185" y="168"/>
                    <a:pt x="184" y="171"/>
                    <a:pt x="182" y="167"/>
                  </a:cubicBezTo>
                  <a:cubicBezTo>
                    <a:pt x="181" y="163"/>
                    <a:pt x="182" y="163"/>
                    <a:pt x="179" y="161"/>
                  </a:cubicBezTo>
                  <a:cubicBezTo>
                    <a:pt x="175" y="159"/>
                    <a:pt x="174" y="161"/>
                    <a:pt x="173" y="157"/>
                  </a:cubicBezTo>
                  <a:cubicBezTo>
                    <a:pt x="173" y="153"/>
                    <a:pt x="175" y="154"/>
                    <a:pt x="172" y="150"/>
                  </a:cubicBezTo>
                  <a:cubicBezTo>
                    <a:pt x="169" y="147"/>
                    <a:pt x="174" y="152"/>
                    <a:pt x="169" y="147"/>
                  </a:cubicBezTo>
                  <a:cubicBezTo>
                    <a:pt x="164" y="142"/>
                    <a:pt x="163" y="146"/>
                    <a:pt x="164" y="142"/>
                  </a:cubicBezTo>
                  <a:cubicBezTo>
                    <a:pt x="166" y="137"/>
                    <a:pt x="167" y="140"/>
                    <a:pt x="167" y="135"/>
                  </a:cubicBezTo>
                  <a:cubicBezTo>
                    <a:pt x="167" y="130"/>
                    <a:pt x="175" y="137"/>
                    <a:pt x="170" y="127"/>
                  </a:cubicBezTo>
                  <a:cubicBezTo>
                    <a:pt x="166" y="116"/>
                    <a:pt x="165" y="119"/>
                    <a:pt x="169" y="111"/>
                  </a:cubicBezTo>
                  <a:cubicBezTo>
                    <a:pt x="173" y="103"/>
                    <a:pt x="179" y="101"/>
                    <a:pt x="180" y="99"/>
                  </a:cubicBezTo>
                  <a:cubicBezTo>
                    <a:pt x="181" y="97"/>
                    <a:pt x="182" y="93"/>
                    <a:pt x="184" y="92"/>
                  </a:cubicBezTo>
                  <a:cubicBezTo>
                    <a:pt x="186" y="90"/>
                    <a:pt x="185" y="89"/>
                    <a:pt x="188" y="90"/>
                  </a:cubicBezTo>
                  <a:cubicBezTo>
                    <a:pt x="192" y="90"/>
                    <a:pt x="197" y="88"/>
                    <a:pt x="199" y="86"/>
                  </a:cubicBezTo>
                  <a:cubicBezTo>
                    <a:pt x="202" y="83"/>
                    <a:pt x="205" y="79"/>
                    <a:pt x="207" y="79"/>
                  </a:cubicBezTo>
                  <a:cubicBezTo>
                    <a:pt x="209" y="78"/>
                    <a:pt x="208" y="79"/>
                    <a:pt x="212" y="78"/>
                  </a:cubicBezTo>
                  <a:cubicBezTo>
                    <a:pt x="215" y="78"/>
                    <a:pt x="216" y="77"/>
                    <a:pt x="219" y="77"/>
                  </a:cubicBezTo>
                  <a:cubicBezTo>
                    <a:pt x="221" y="77"/>
                    <a:pt x="216" y="78"/>
                    <a:pt x="223" y="77"/>
                  </a:cubicBezTo>
                  <a:cubicBezTo>
                    <a:pt x="231" y="75"/>
                    <a:pt x="229" y="75"/>
                    <a:pt x="231" y="75"/>
                  </a:cubicBezTo>
                  <a:cubicBezTo>
                    <a:pt x="232" y="75"/>
                    <a:pt x="232" y="76"/>
                    <a:pt x="235" y="76"/>
                  </a:cubicBezTo>
                  <a:cubicBezTo>
                    <a:pt x="238" y="77"/>
                    <a:pt x="237" y="70"/>
                    <a:pt x="238" y="77"/>
                  </a:cubicBezTo>
                  <a:cubicBezTo>
                    <a:pt x="238" y="83"/>
                    <a:pt x="235" y="86"/>
                    <a:pt x="240" y="87"/>
                  </a:cubicBezTo>
                  <a:cubicBezTo>
                    <a:pt x="245" y="87"/>
                    <a:pt x="240" y="87"/>
                    <a:pt x="245" y="87"/>
                  </a:cubicBezTo>
                  <a:cubicBezTo>
                    <a:pt x="250" y="87"/>
                    <a:pt x="249" y="88"/>
                    <a:pt x="252" y="89"/>
                  </a:cubicBezTo>
                  <a:cubicBezTo>
                    <a:pt x="254" y="90"/>
                    <a:pt x="256" y="92"/>
                    <a:pt x="259" y="92"/>
                  </a:cubicBezTo>
                  <a:cubicBezTo>
                    <a:pt x="263" y="92"/>
                    <a:pt x="258" y="98"/>
                    <a:pt x="263" y="92"/>
                  </a:cubicBezTo>
                  <a:cubicBezTo>
                    <a:pt x="269" y="87"/>
                    <a:pt x="259" y="86"/>
                    <a:pt x="269" y="87"/>
                  </a:cubicBezTo>
                  <a:cubicBezTo>
                    <a:pt x="279" y="87"/>
                    <a:pt x="280" y="90"/>
                    <a:pt x="282" y="89"/>
                  </a:cubicBezTo>
                  <a:cubicBezTo>
                    <a:pt x="283" y="88"/>
                    <a:pt x="284" y="90"/>
                    <a:pt x="288" y="87"/>
                  </a:cubicBezTo>
                  <a:cubicBezTo>
                    <a:pt x="292" y="85"/>
                    <a:pt x="293" y="85"/>
                    <a:pt x="295" y="86"/>
                  </a:cubicBezTo>
                  <a:cubicBezTo>
                    <a:pt x="296" y="87"/>
                    <a:pt x="296" y="91"/>
                    <a:pt x="298" y="87"/>
                  </a:cubicBezTo>
                  <a:cubicBezTo>
                    <a:pt x="300" y="83"/>
                    <a:pt x="303" y="84"/>
                    <a:pt x="298" y="82"/>
                  </a:cubicBezTo>
                  <a:cubicBezTo>
                    <a:pt x="293" y="79"/>
                    <a:pt x="291" y="82"/>
                    <a:pt x="290" y="79"/>
                  </a:cubicBezTo>
                  <a:cubicBezTo>
                    <a:pt x="289" y="75"/>
                    <a:pt x="295" y="76"/>
                    <a:pt x="289" y="75"/>
                  </a:cubicBezTo>
                  <a:cubicBezTo>
                    <a:pt x="284" y="75"/>
                    <a:pt x="285" y="75"/>
                    <a:pt x="281" y="73"/>
                  </a:cubicBezTo>
                  <a:cubicBezTo>
                    <a:pt x="277" y="72"/>
                    <a:pt x="274" y="77"/>
                    <a:pt x="272" y="73"/>
                  </a:cubicBezTo>
                  <a:cubicBezTo>
                    <a:pt x="271" y="69"/>
                    <a:pt x="264" y="76"/>
                    <a:pt x="271" y="69"/>
                  </a:cubicBezTo>
                  <a:cubicBezTo>
                    <a:pt x="278" y="63"/>
                    <a:pt x="275" y="60"/>
                    <a:pt x="280" y="62"/>
                  </a:cubicBezTo>
                  <a:cubicBezTo>
                    <a:pt x="285" y="63"/>
                    <a:pt x="283" y="67"/>
                    <a:pt x="286" y="65"/>
                  </a:cubicBezTo>
                  <a:cubicBezTo>
                    <a:pt x="289" y="62"/>
                    <a:pt x="295" y="60"/>
                    <a:pt x="289" y="57"/>
                  </a:cubicBezTo>
                  <a:cubicBezTo>
                    <a:pt x="284" y="53"/>
                    <a:pt x="288" y="54"/>
                    <a:pt x="282" y="52"/>
                  </a:cubicBezTo>
                  <a:cubicBezTo>
                    <a:pt x="277" y="49"/>
                    <a:pt x="271" y="62"/>
                    <a:pt x="269" y="60"/>
                  </a:cubicBezTo>
                  <a:cubicBezTo>
                    <a:pt x="266" y="58"/>
                    <a:pt x="265" y="57"/>
                    <a:pt x="263" y="58"/>
                  </a:cubicBezTo>
                  <a:cubicBezTo>
                    <a:pt x="262" y="59"/>
                    <a:pt x="262" y="63"/>
                    <a:pt x="261" y="67"/>
                  </a:cubicBezTo>
                  <a:cubicBezTo>
                    <a:pt x="261" y="70"/>
                    <a:pt x="264" y="71"/>
                    <a:pt x="259" y="69"/>
                  </a:cubicBezTo>
                  <a:cubicBezTo>
                    <a:pt x="253" y="66"/>
                    <a:pt x="265" y="67"/>
                    <a:pt x="252" y="63"/>
                  </a:cubicBezTo>
                  <a:cubicBezTo>
                    <a:pt x="240" y="58"/>
                    <a:pt x="235" y="59"/>
                    <a:pt x="234" y="61"/>
                  </a:cubicBezTo>
                  <a:cubicBezTo>
                    <a:pt x="232" y="63"/>
                    <a:pt x="229" y="62"/>
                    <a:pt x="228" y="63"/>
                  </a:cubicBezTo>
                  <a:cubicBezTo>
                    <a:pt x="227" y="65"/>
                    <a:pt x="232" y="68"/>
                    <a:pt x="227" y="65"/>
                  </a:cubicBezTo>
                  <a:cubicBezTo>
                    <a:pt x="222" y="62"/>
                    <a:pt x="217" y="66"/>
                    <a:pt x="217" y="66"/>
                  </a:cubicBezTo>
                  <a:cubicBezTo>
                    <a:pt x="217" y="66"/>
                    <a:pt x="215" y="66"/>
                    <a:pt x="213" y="67"/>
                  </a:cubicBezTo>
                  <a:cubicBezTo>
                    <a:pt x="211" y="69"/>
                    <a:pt x="206" y="70"/>
                    <a:pt x="204" y="69"/>
                  </a:cubicBezTo>
                  <a:cubicBezTo>
                    <a:pt x="201" y="69"/>
                    <a:pt x="196" y="70"/>
                    <a:pt x="200" y="64"/>
                  </a:cubicBezTo>
                  <a:cubicBezTo>
                    <a:pt x="205" y="58"/>
                    <a:pt x="202" y="62"/>
                    <a:pt x="209" y="59"/>
                  </a:cubicBezTo>
                  <a:cubicBezTo>
                    <a:pt x="216" y="56"/>
                    <a:pt x="227" y="55"/>
                    <a:pt x="218" y="53"/>
                  </a:cubicBezTo>
                  <a:cubicBezTo>
                    <a:pt x="208" y="51"/>
                    <a:pt x="223" y="51"/>
                    <a:pt x="210" y="45"/>
                  </a:cubicBezTo>
                  <a:cubicBezTo>
                    <a:pt x="198" y="39"/>
                    <a:pt x="197" y="47"/>
                    <a:pt x="198" y="39"/>
                  </a:cubicBezTo>
                  <a:cubicBezTo>
                    <a:pt x="198" y="31"/>
                    <a:pt x="197" y="30"/>
                    <a:pt x="194" y="31"/>
                  </a:cubicBezTo>
                  <a:cubicBezTo>
                    <a:pt x="192" y="31"/>
                    <a:pt x="184" y="33"/>
                    <a:pt x="181" y="33"/>
                  </a:cubicBezTo>
                  <a:cubicBezTo>
                    <a:pt x="178" y="34"/>
                    <a:pt x="182" y="36"/>
                    <a:pt x="176" y="33"/>
                  </a:cubicBezTo>
                  <a:cubicBezTo>
                    <a:pt x="170" y="30"/>
                    <a:pt x="168" y="35"/>
                    <a:pt x="170" y="30"/>
                  </a:cubicBezTo>
                  <a:cubicBezTo>
                    <a:pt x="173" y="24"/>
                    <a:pt x="173" y="24"/>
                    <a:pt x="176" y="21"/>
                  </a:cubicBezTo>
                  <a:cubicBezTo>
                    <a:pt x="180" y="18"/>
                    <a:pt x="179" y="6"/>
                    <a:pt x="188" y="11"/>
                  </a:cubicBezTo>
                  <a:cubicBezTo>
                    <a:pt x="196" y="15"/>
                    <a:pt x="193" y="14"/>
                    <a:pt x="200" y="14"/>
                  </a:cubicBezTo>
                  <a:cubicBezTo>
                    <a:pt x="206" y="15"/>
                    <a:pt x="209" y="13"/>
                    <a:pt x="209" y="12"/>
                  </a:cubicBezTo>
                  <a:cubicBezTo>
                    <a:pt x="209" y="11"/>
                    <a:pt x="202" y="7"/>
                    <a:pt x="202" y="7"/>
                  </a:cubicBezTo>
                  <a:cubicBezTo>
                    <a:pt x="202" y="7"/>
                    <a:pt x="199" y="8"/>
                    <a:pt x="200" y="6"/>
                  </a:cubicBezTo>
                  <a:cubicBezTo>
                    <a:pt x="201" y="5"/>
                    <a:pt x="203" y="3"/>
                    <a:pt x="203" y="3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40"/>
            <p:cNvSpPr/>
            <p:nvPr/>
          </p:nvSpPr>
          <p:spPr bwMode="auto">
            <a:xfrm>
              <a:off x="4121" y="3257"/>
              <a:ext cx="592" cy="389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41"/>
            <p:cNvSpPr/>
            <p:nvPr/>
          </p:nvSpPr>
          <p:spPr bwMode="auto">
            <a:xfrm>
              <a:off x="264" y="3215"/>
              <a:ext cx="590" cy="388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42"/>
            <p:cNvSpPr/>
            <p:nvPr/>
          </p:nvSpPr>
          <p:spPr bwMode="auto">
            <a:xfrm>
              <a:off x="1619" y="4385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43"/>
            <p:cNvSpPr/>
            <p:nvPr/>
          </p:nvSpPr>
          <p:spPr bwMode="auto">
            <a:xfrm>
              <a:off x="1619" y="4414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44"/>
            <p:cNvSpPr/>
            <p:nvPr/>
          </p:nvSpPr>
          <p:spPr bwMode="auto">
            <a:xfrm>
              <a:off x="1641" y="4443"/>
              <a:ext cx="68" cy="27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45"/>
            <p:cNvSpPr/>
            <p:nvPr/>
          </p:nvSpPr>
          <p:spPr bwMode="auto">
            <a:xfrm>
              <a:off x="1436" y="3954"/>
              <a:ext cx="475" cy="426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46"/>
            <p:cNvSpPr/>
            <p:nvPr/>
          </p:nvSpPr>
          <p:spPr bwMode="auto">
            <a:xfrm>
              <a:off x="2954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2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2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47"/>
            <p:cNvSpPr/>
            <p:nvPr/>
          </p:nvSpPr>
          <p:spPr bwMode="auto">
            <a:xfrm>
              <a:off x="2954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1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1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Rectangle 48"/>
            <p:cNvSpPr/>
            <p:nvPr/>
          </p:nvSpPr>
          <p:spPr bwMode="auto">
            <a:xfrm>
              <a:off x="2949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49"/>
            <p:cNvSpPr/>
            <p:nvPr/>
          </p:nvSpPr>
          <p:spPr bwMode="auto">
            <a:xfrm>
              <a:off x="2976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50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51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52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53"/>
            <p:cNvSpPr/>
            <p:nvPr/>
          </p:nvSpPr>
          <p:spPr bwMode="auto">
            <a:xfrm>
              <a:off x="2530" y="3992"/>
              <a:ext cx="78" cy="91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9 w 46"/>
                <a:gd name="T5" fmla="*/ 31 h 54"/>
                <a:gd name="T6" fmla="*/ 1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9" y="31"/>
                  </a:cubicBezTo>
                  <a:cubicBezTo>
                    <a:pt x="9" y="35"/>
                    <a:pt x="0" y="40"/>
                    <a:pt x="1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54"/>
            <p:cNvSpPr/>
            <p:nvPr/>
          </p:nvSpPr>
          <p:spPr bwMode="auto">
            <a:xfrm>
              <a:off x="2598" y="3992"/>
              <a:ext cx="76" cy="91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55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56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57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58"/>
            <p:cNvSpPr/>
            <p:nvPr/>
          </p:nvSpPr>
          <p:spPr bwMode="auto">
            <a:xfrm>
              <a:off x="3066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4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4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59"/>
            <p:cNvSpPr/>
            <p:nvPr/>
          </p:nvSpPr>
          <p:spPr bwMode="auto">
            <a:xfrm>
              <a:off x="3066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Rectangle 60"/>
            <p:cNvSpPr/>
            <p:nvPr/>
          </p:nvSpPr>
          <p:spPr bwMode="auto">
            <a:xfrm>
              <a:off x="3061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61"/>
            <p:cNvSpPr/>
            <p:nvPr/>
          </p:nvSpPr>
          <p:spPr bwMode="auto">
            <a:xfrm>
              <a:off x="3088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62"/>
            <p:cNvSpPr/>
            <p:nvPr/>
          </p:nvSpPr>
          <p:spPr bwMode="auto">
            <a:xfrm>
              <a:off x="3136" y="1931"/>
              <a:ext cx="25" cy="159"/>
            </a:xfrm>
            <a:custGeom>
              <a:avLst/>
              <a:gdLst>
                <a:gd name="T0" fmla="*/ 0 w 15"/>
                <a:gd name="T1" fmla="*/ 0 h 94"/>
                <a:gd name="T2" fmla="*/ 13 w 15"/>
                <a:gd name="T3" fmla="*/ 11 h 94"/>
                <a:gd name="T4" fmla="*/ 14 w 15"/>
                <a:gd name="T5" fmla="*/ 89 h 94"/>
                <a:gd name="T6" fmla="*/ 9 w 15"/>
                <a:gd name="T7" fmla="*/ 94 h 94"/>
                <a:gd name="T8" fmla="*/ 9 w 15"/>
                <a:gd name="T9" fmla="*/ 33 h 94"/>
                <a:gd name="T10" fmla="*/ 4 w 15"/>
                <a:gd name="T11" fmla="*/ 26 h 94"/>
                <a:gd name="T12" fmla="*/ 0 w 1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4">
                  <a:moveTo>
                    <a:pt x="0" y="0"/>
                  </a:moveTo>
                  <a:cubicBezTo>
                    <a:pt x="0" y="0"/>
                    <a:pt x="12" y="6"/>
                    <a:pt x="13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5" y="94"/>
                    <a:pt x="9" y="9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63"/>
            <p:cNvSpPr/>
            <p:nvPr/>
          </p:nvSpPr>
          <p:spPr bwMode="auto">
            <a:xfrm>
              <a:off x="550" y="3981"/>
              <a:ext cx="335" cy="307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64"/>
            <p:cNvSpPr/>
            <p:nvPr/>
          </p:nvSpPr>
          <p:spPr bwMode="auto">
            <a:xfrm>
              <a:off x="1918" y="1892"/>
              <a:ext cx="190" cy="1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102 h 112"/>
                <a:gd name="T12" fmla="*/ 11 w 112"/>
                <a:gd name="T13" fmla="*/ 56 h 112"/>
                <a:gd name="T14" fmla="*/ 56 w 112"/>
                <a:gd name="T15" fmla="*/ 10 h 112"/>
                <a:gd name="T16" fmla="*/ 102 w 112"/>
                <a:gd name="T17" fmla="*/ 56 h 112"/>
                <a:gd name="T18" fmla="*/ 56 w 112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0"/>
                    <a:pt x="56" y="10"/>
                  </a:cubicBezTo>
                  <a:cubicBezTo>
                    <a:pt x="81" y="10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Rectangle 65"/>
            <p:cNvSpPr/>
            <p:nvPr/>
          </p:nvSpPr>
          <p:spPr bwMode="auto">
            <a:xfrm>
              <a:off x="2001" y="2072"/>
              <a:ext cx="25" cy="9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66"/>
            <p:cNvSpPr/>
            <p:nvPr/>
          </p:nvSpPr>
          <p:spPr bwMode="auto">
            <a:xfrm>
              <a:off x="1992" y="2100"/>
              <a:ext cx="41" cy="129"/>
            </a:xfrm>
            <a:custGeom>
              <a:avLst/>
              <a:gdLst>
                <a:gd name="T0" fmla="*/ 24 w 24"/>
                <a:gd name="T1" fmla="*/ 64 h 76"/>
                <a:gd name="T2" fmla="*/ 12 w 24"/>
                <a:gd name="T3" fmla="*/ 76 h 76"/>
                <a:gd name="T4" fmla="*/ 12 w 24"/>
                <a:gd name="T5" fmla="*/ 76 h 76"/>
                <a:gd name="T6" fmla="*/ 0 w 24"/>
                <a:gd name="T7" fmla="*/ 64 h 76"/>
                <a:gd name="T8" fmla="*/ 0 w 24"/>
                <a:gd name="T9" fmla="*/ 12 h 76"/>
                <a:gd name="T10" fmla="*/ 12 w 24"/>
                <a:gd name="T11" fmla="*/ 0 h 76"/>
                <a:gd name="T12" fmla="*/ 12 w 24"/>
                <a:gd name="T13" fmla="*/ 0 h 76"/>
                <a:gd name="T14" fmla="*/ 24 w 24"/>
                <a:gd name="T15" fmla="*/ 12 h 76"/>
                <a:gd name="T16" fmla="*/ 24 w 24"/>
                <a:gd name="T17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6">
                  <a:moveTo>
                    <a:pt x="24" y="64"/>
                  </a:moveTo>
                  <a:cubicBezTo>
                    <a:pt x="24" y="70"/>
                    <a:pt x="19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6" y="76"/>
                    <a:pt x="0" y="70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24" y="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67"/>
            <p:cNvSpPr/>
            <p:nvPr/>
          </p:nvSpPr>
          <p:spPr bwMode="auto">
            <a:xfrm>
              <a:off x="1707" y="3208"/>
              <a:ext cx="190" cy="351"/>
            </a:xfrm>
            <a:custGeom>
              <a:avLst/>
              <a:gdLst>
                <a:gd name="T0" fmla="*/ 0 w 190"/>
                <a:gd name="T1" fmla="*/ 0 h 351"/>
                <a:gd name="T2" fmla="*/ 0 w 190"/>
                <a:gd name="T3" fmla="*/ 351 h 351"/>
                <a:gd name="T4" fmla="*/ 190 w 190"/>
                <a:gd name="T5" fmla="*/ 351 h 351"/>
                <a:gd name="T6" fmla="*/ 0 w 190"/>
                <a:gd name="T7" fmla="*/ 0 h 351"/>
                <a:gd name="T8" fmla="*/ 33 w 190"/>
                <a:gd name="T9" fmla="*/ 136 h 351"/>
                <a:gd name="T10" fmla="*/ 129 w 190"/>
                <a:gd name="T11" fmla="*/ 307 h 351"/>
                <a:gd name="T12" fmla="*/ 33 w 190"/>
                <a:gd name="T13" fmla="*/ 307 h 351"/>
                <a:gd name="T14" fmla="*/ 33 w 190"/>
                <a:gd name="T15" fmla="*/ 1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51">
                  <a:moveTo>
                    <a:pt x="0" y="0"/>
                  </a:moveTo>
                  <a:lnTo>
                    <a:pt x="0" y="351"/>
                  </a:lnTo>
                  <a:lnTo>
                    <a:pt x="190" y="351"/>
                  </a:lnTo>
                  <a:lnTo>
                    <a:pt x="0" y="0"/>
                  </a:lnTo>
                  <a:close/>
                  <a:moveTo>
                    <a:pt x="33" y="136"/>
                  </a:moveTo>
                  <a:lnTo>
                    <a:pt x="129" y="307"/>
                  </a:lnTo>
                  <a:lnTo>
                    <a:pt x="33" y="307"/>
                  </a:lnTo>
                  <a:lnTo>
                    <a:pt x="33" y="1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Rectangle 68"/>
            <p:cNvSpPr/>
            <p:nvPr/>
          </p:nvSpPr>
          <p:spPr bwMode="auto">
            <a:xfrm>
              <a:off x="1621" y="3201"/>
              <a:ext cx="42" cy="34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69"/>
            <p:cNvSpPr/>
            <p:nvPr/>
          </p:nvSpPr>
          <p:spPr bwMode="auto">
            <a:xfrm>
              <a:off x="3931" y="2445"/>
              <a:ext cx="99" cy="9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70"/>
            <p:cNvSpPr/>
            <p:nvPr/>
          </p:nvSpPr>
          <p:spPr bwMode="auto">
            <a:xfrm>
              <a:off x="3965" y="2518"/>
              <a:ext cx="156" cy="324"/>
            </a:xfrm>
            <a:custGeom>
              <a:avLst/>
              <a:gdLst>
                <a:gd name="T0" fmla="*/ 0 w 92"/>
                <a:gd name="T1" fmla="*/ 5 h 191"/>
                <a:gd name="T2" fmla="*/ 61 w 92"/>
                <a:gd name="T3" fmla="*/ 165 h 191"/>
                <a:gd name="T4" fmla="*/ 89 w 92"/>
                <a:gd name="T5" fmla="*/ 191 h 191"/>
                <a:gd name="T6" fmla="*/ 20 w 92"/>
                <a:gd name="T7" fmla="*/ 0 h 191"/>
                <a:gd name="T8" fmla="*/ 0 w 92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91">
                  <a:moveTo>
                    <a:pt x="0" y="5"/>
                  </a:moveTo>
                  <a:cubicBezTo>
                    <a:pt x="0" y="6"/>
                    <a:pt x="61" y="165"/>
                    <a:pt x="61" y="165"/>
                  </a:cubicBezTo>
                  <a:cubicBezTo>
                    <a:pt x="61" y="165"/>
                    <a:pt x="86" y="191"/>
                    <a:pt x="89" y="191"/>
                  </a:cubicBezTo>
                  <a:cubicBezTo>
                    <a:pt x="92" y="191"/>
                    <a:pt x="20" y="0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71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  <a:gd name="T12" fmla="*/ 164 w 166"/>
                <a:gd name="T13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  <a:lnTo>
                    <a:pt x="164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72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73"/>
            <p:cNvSpPr/>
            <p:nvPr/>
          </p:nvSpPr>
          <p:spPr bwMode="auto">
            <a:xfrm>
              <a:off x="3976" y="2407"/>
              <a:ext cx="22" cy="55"/>
            </a:xfrm>
            <a:custGeom>
              <a:avLst/>
              <a:gdLst>
                <a:gd name="T0" fmla="*/ 13 w 13"/>
                <a:gd name="T1" fmla="*/ 27 h 32"/>
                <a:gd name="T2" fmla="*/ 8 w 13"/>
                <a:gd name="T3" fmla="*/ 32 h 32"/>
                <a:gd name="T4" fmla="*/ 6 w 13"/>
                <a:gd name="T5" fmla="*/ 32 h 32"/>
                <a:gd name="T6" fmla="*/ 0 w 13"/>
                <a:gd name="T7" fmla="*/ 27 h 32"/>
                <a:gd name="T8" fmla="*/ 0 w 13"/>
                <a:gd name="T9" fmla="*/ 6 h 32"/>
                <a:gd name="T10" fmla="*/ 6 w 13"/>
                <a:gd name="T11" fmla="*/ 0 h 32"/>
                <a:gd name="T12" fmla="*/ 8 w 13"/>
                <a:gd name="T13" fmla="*/ 0 h 32"/>
                <a:gd name="T14" fmla="*/ 13 w 13"/>
                <a:gd name="T15" fmla="*/ 6 h 32"/>
                <a:gd name="T16" fmla="*/ 13 w 1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2">
                  <a:moveTo>
                    <a:pt x="13" y="27"/>
                  </a:moveTo>
                  <a:cubicBezTo>
                    <a:pt x="13" y="30"/>
                    <a:pt x="11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3" y="32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3"/>
                    <a:pt x="13" y="6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5" name="千图PPT彼岸天：ID 8661124库_组合 104"/>
          <p:cNvGrpSpPr/>
          <p:nvPr>
            <p:custDataLst>
              <p:tags r:id="rId2"/>
            </p:custDataLst>
          </p:nvPr>
        </p:nvGrpSpPr>
        <p:grpSpPr>
          <a:xfrm>
            <a:off x="1396413" y="2451957"/>
            <a:ext cx="4386351" cy="535509"/>
            <a:chOff x="1396413" y="2451957"/>
            <a:chExt cx="4386351" cy="535509"/>
          </a:xfrm>
        </p:grpSpPr>
        <p:grpSp>
          <p:nvGrpSpPr>
            <p:cNvPr id="5" name="Group 94"/>
            <p:cNvGrpSpPr/>
            <p:nvPr/>
          </p:nvGrpSpPr>
          <p:grpSpPr>
            <a:xfrm>
              <a:off x="1396413" y="2451957"/>
              <a:ext cx="535369" cy="535509"/>
              <a:chOff x="1396413" y="2471098"/>
              <a:chExt cx="535369" cy="535509"/>
            </a:xfrm>
          </p:grpSpPr>
          <p:sp>
            <p:nvSpPr>
              <p:cNvPr id="33" name="Rectangle: Rounded Corners 95"/>
              <p:cNvSpPr/>
              <p:nvPr/>
            </p:nvSpPr>
            <p:spPr>
              <a:xfrm>
                <a:off x="1396413" y="2471098"/>
                <a:ext cx="535369" cy="53550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6"/>
              <p:cNvSpPr>
                <a:spLocks noChangeAspect="1"/>
              </p:cNvSpPr>
              <p:nvPr/>
            </p:nvSpPr>
            <p:spPr bwMode="auto">
              <a:xfrm>
                <a:off x="1498902" y="2576819"/>
                <a:ext cx="319880" cy="319963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97"/>
            <p:cNvGrpSpPr/>
            <p:nvPr/>
          </p:nvGrpSpPr>
          <p:grpSpPr>
            <a:xfrm>
              <a:off x="1931782" y="2468119"/>
              <a:ext cx="3850982" cy="503184"/>
              <a:chOff x="4410146" y="3865260"/>
              <a:chExt cx="2475841" cy="586866"/>
            </a:xfrm>
          </p:grpSpPr>
          <p:sp>
            <p:nvSpPr>
              <p:cNvPr id="31" name="TextBox 98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32" name="TextBox 99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1396413" y="1641041"/>
            <a:ext cx="4386351" cy="535509"/>
            <a:chOff x="1396413" y="1641041"/>
            <a:chExt cx="4386351" cy="535509"/>
          </a:xfrm>
        </p:grpSpPr>
        <p:grpSp>
          <p:nvGrpSpPr>
            <p:cNvPr id="7" name="Group 100"/>
            <p:cNvGrpSpPr/>
            <p:nvPr/>
          </p:nvGrpSpPr>
          <p:grpSpPr>
            <a:xfrm>
              <a:off x="1396413" y="1641041"/>
              <a:ext cx="535369" cy="535509"/>
              <a:chOff x="1396413" y="1641043"/>
              <a:chExt cx="535369" cy="535509"/>
            </a:xfrm>
          </p:grpSpPr>
          <p:sp>
            <p:nvSpPr>
              <p:cNvPr id="29" name="Rectangle: Rounded Corners 101"/>
              <p:cNvSpPr/>
              <p:nvPr/>
            </p:nvSpPr>
            <p:spPr>
              <a:xfrm>
                <a:off x="1396413" y="1641043"/>
                <a:ext cx="535369" cy="53550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02"/>
              <p:cNvSpPr>
                <a:spLocks noChangeAspect="1"/>
              </p:cNvSpPr>
              <p:nvPr/>
            </p:nvSpPr>
            <p:spPr bwMode="auto">
              <a:xfrm>
                <a:off x="1479218" y="1715906"/>
                <a:ext cx="369757" cy="37149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0" y="9182"/>
                    </a:moveTo>
                    <a:cubicBezTo>
                      <a:pt x="21200" y="9182"/>
                      <a:pt x="21329" y="9229"/>
                      <a:pt x="21435" y="9326"/>
                    </a:cubicBezTo>
                    <a:cubicBezTo>
                      <a:pt x="21544" y="9426"/>
                      <a:pt x="21599" y="9549"/>
                      <a:pt x="21599" y="9699"/>
                    </a:cubicBezTo>
                    <a:lnTo>
                      <a:pt x="21599" y="11867"/>
                    </a:lnTo>
                    <a:cubicBezTo>
                      <a:pt x="21599" y="12232"/>
                      <a:pt x="21415" y="12414"/>
                      <a:pt x="21050" y="12414"/>
                    </a:cubicBezTo>
                    <a:lnTo>
                      <a:pt x="18746" y="12414"/>
                    </a:lnTo>
                    <a:cubicBezTo>
                      <a:pt x="18575" y="13204"/>
                      <a:pt x="18299" y="13947"/>
                      <a:pt x="17915" y="14646"/>
                    </a:cubicBezTo>
                    <a:cubicBezTo>
                      <a:pt x="17530" y="15342"/>
                      <a:pt x="17066" y="15965"/>
                      <a:pt x="16517" y="16514"/>
                    </a:cubicBezTo>
                    <a:cubicBezTo>
                      <a:pt x="15968" y="17061"/>
                      <a:pt x="15346" y="17528"/>
                      <a:pt x="14647" y="17913"/>
                    </a:cubicBezTo>
                    <a:cubicBezTo>
                      <a:pt x="13948" y="18298"/>
                      <a:pt x="13206" y="18577"/>
                      <a:pt x="12419" y="18741"/>
                    </a:cubicBezTo>
                    <a:lnTo>
                      <a:pt x="12419" y="21050"/>
                    </a:lnTo>
                    <a:cubicBezTo>
                      <a:pt x="12419" y="21197"/>
                      <a:pt x="12369" y="21329"/>
                      <a:pt x="12269" y="21435"/>
                    </a:cubicBezTo>
                    <a:cubicBezTo>
                      <a:pt x="12172" y="21544"/>
                      <a:pt x="12049" y="21599"/>
                      <a:pt x="11896" y="21599"/>
                    </a:cubicBezTo>
                    <a:lnTo>
                      <a:pt x="9732" y="21599"/>
                    </a:lnTo>
                    <a:cubicBezTo>
                      <a:pt x="9368" y="21599"/>
                      <a:pt x="9183" y="21417"/>
                      <a:pt x="9183" y="21050"/>
                    </a:cubicBezTo>
                    <a:lnTo>
                      <a:pt x="9183" y="18741"/>
                    </a:lnTo>
                    <a:cubicBezTo>
                      <a:pt x="8396" y="18577"/>
                      <a:pt x="7654" y="18298"/>
                      <a:pt x="6955" y="17913"/>
                    </a:cubicBezTo>
                    <a:cubicBezTo>
                      <a:pt x="6259" y="17528"/>
                      <a:pt x="5634" y="17061"/>
                      <a:pt x="5085" y="16514"/>
                    </a:cubicBezTo>
                    <a:cubicBezTo>
                      <a:pt x="4536" y="15965"/>
                      <a:pt x="4069" y="15342"/>
                      <a:pt x="3687" y="14646"/>
                    </a:cubicBezTo>
                    <a:cubicBezTo>
                      <a:pt x="3300" y="13947"/>
                      <a:pt x="3024" y="13204"/>
                      <a:pt x="2856" y="12414"/>
                    </a:cubicBezTo>
                    <a:lnTo>
                      <a:pt x="551" y="12414"/>
                    </a:lnTo>
                    <a:cubicBezTo>
                      <a:pt x="187" y="12414"/>
                      <a:pt x="0" y="12231"/>
                      <a:pt x="0" y="11867"/>
                    </a:cubicBezTo>
                    <a:lnTo>
                      <a:pt x="0" y="9699"/>
                    </a:lnTo>
                    <a:cubicBezTo>
                      <a:pt x="0" y="9549"/>
                      <a:pt x="58" y="9426"/>
                      <a:pt x="167" y="9326"/>
                    </a:cubicBezTo>
                    <a:cubicBezTo>
                      <a:pt x="273" y="9229"/>
                      <a:pt x="402" y="9182"/>
                      <a:pt x="551" y="9182"/>
                    </a:cubicBezTo>
                    <a:lnTo>
                      <a:pt x="2856" y="9182"/>
                    </a:lnTo>
                    <a:cubicBezTo>
                      <a:pt x="3026" y="8392"/>
                      <a:pt x="3300" y="7652"/>
                      <a:pt x="3687" y="6953"/>
                    </a:cubicBezTo>
                    <a:cubicBezTo>
                      <a:pt x="4069" y="6251"/>
                      <a:pt x="4536" y="5631"/>
                      <a:pt x="5085" y="5081"/>
                    </a:cubicBezTo>
                    <a:cubicBezTo>
                      <a:pt x="5634" y="4532"/>
                      <a:pt x="6256" y="4065"/>
                      <a:pt x="6955" y="3680"/>
                    </a:cubicBezTo>
                    <a:cubicBezTo>
                      <a:pt x="7654" y="3298"/>
                      <a:pt x="8396" y="3022"/>
                      <a:pt x="9183" y="2852"/>
                    </a:cubicBezTo>
                    <a:lnTo>
                      <a:pt x="9183" y="546"/>
                    </a:lnTo>
                    <a:cubicBezTo>
                      <a:pt x="9183" y="181"/>
                      <a:pt x="9365" y="0"/>
                      <a:pt x="9732" y="0"/>
                    </a:cubicBezTo>
                    <a:lnTo>
                      <a:pt x="11896" y="0"/>
                    </a:lnTo>
                    <a:cubicBezTo>
                      <a:pt x="12049" y="0"/>
                      <a:pt x="12172" y="50"/>
                      <a:pt x="12269" y="158"/>
                    </a:cubicBezTo>
                    <a:cubicBezTo>
                      <a:pt x="12369" y="267"/>
                      <a:pt x="12419" y="396"/>
                      <a:pt x="12419" y="546"/>
                    </a:cubicBezTo>
                    <a:lnTo>
                      <a:pt x="12419" y="2852"/>
                    </a:lnTo>
                    <a:cubicBezTo>
                      <a:pt x="13206" y="3022"/>
                      <a:pt x="13948" y="3298"/>
                      <a:pt x="14647" y="3680"/>
                    </a:cubicBezTo>
                    <a:cubicBezTo>
                      <a:pt x="15343" y="4065"/>
                      <a:pt x="15968" y="4532"/>
                      <a:pt x="16517" y="5082"/>
                    </a:cubicBezTo>
                    <a:cubicBezTo>
                      <a:pt x="17066" y="5631"/>
                      <a:pt x="17530" y="6251"/>
                      <a:pt x="17915" y="6953"/>
                    </a:cubicBezTo>
                    <a:cubicBezTo>
                      <a:pt x="18299" y="7652"/>
                      <a:pt x="18578" y="8392"/>
                      <a:pt x="18746" y="9182"/>
                    </a:cubicBezTo>
                    <a:lnTo>
                      <a:pt x="21050" y="9182"/>
                    </a:lnTo>
                    <a:close/>
                    <a:moveTo>
                      <a:pt x="12419" y="16465"/>
                    </a:moveTo>
                    <a:cubicBezTo>
                      <a:pt x="13411" y="16194"/>
                      <a:pt x="14268" y="15698"/>
                      <a:pt x="14991" y="14981"/>
                    </a:cubicBezTo>
                    <a:cubicBezTo>
                      <a:pt x="15710" y="14264"/>
                      <a:pt x="16203" y="13410"/>
                      <a:pt x="16467" y="12414"/>
                    </a:cubicBezTo>
                    <a:lnTo>
                      <a:pt x="14048" y="12414"/>
                    </a:lnTo>
                    <a:cubicBezTo>
                      <a:pt x="13684" y="12414"/>
                      <a:pt x="13505" y="12231"/>
                      <a:pt x="13514" y="11867"/>
                    </a:cubicBezTo>
                    <a:lnTo>
                      <a:pt x="13514" y="9699"/>
                    </a:lnTo>
                    <a:cubicBezTo>
                      <a:pt x="13514" y="9549"/>
                      <a:pt x="13567" y="9426"/>
                      <a:pt x="13669" y="9326"/>
                    </a:cubicBezTo>
                    <a:cubicBezTo>
                      <a:pt x="13772" y="9229"/>
                      <a:pt x="13898" y="9182"/>
                      <a:pt x="14048" y="9182"/>
                    </a:cubicBezTo>
                    <a:lnTo>
                      <a:pt x="16467" y="9182"/>
                    </a:lnTo>
                    <a:cubicBezTo>
                      <a:pt x="16194" y="8186"/>
                      <a:pt x="15698" y="7332"/>
                      <a:pt x="14982" y="6609"/>
                    </a:cubicBezTo>
                    <a:cubicBezTo>
                      <a:pt x="14265" y="5883"/>
                      <a:pt x="13411" y="5390"/>
                      <a:pt x="12419" y="5131"/>
                    </a:cubicBezTo>
                    <a:lnTo>
                      <a:pt x="12419" y="7549"/>
                    </a:lnTo>
                    <a:cubicBezTo>
                      <a:pt x="12419" y="7699"/>
                      <a:pt x="12369" y="7828"/>
                      <a:pt x="12269" y="7928"/>
                    </a:cubicBezTo>
                    <a:cubicBezTo>
                      <a:pt x="12172" y="8031"/>
                      <a:pt x="12049" y="8081"/>
                      <a:pt x="11896" y="8081"/>
                    </a:cubicBezTo>
                    <a:lnTo>
                      <a:pt x="9732" y="8081"/>
                    </a:lnTo>
                    <a:cubicBezTo>
                      <a:pt x="9368" y="8081"/>
                      <a:pt x="9183" y="7905"/>
                      <a:pt x="9183" y="7549"/>
                    </a:cubicBezTo>
                    <a:lnTo>
                      <a:pt x="9183" y="5131"/>
                    </a:lnTo>
                    <a:cubicBezTo>
                      <a:pt x="8191" y="5402"/>
                      <a:pt x="7334" y="5895"/>
                      <a:pt x="6608" y="6612"/>
                    </a:cubicBezTo>
                    <a:cubicBezTo>
                      <a:pt x="5889" y="7332"/>
                      <a:pt x="5399" y="8187"/>
                      <a:pt x="5135" y="9182"/>
                    </a:cubicBezTo>
                    <a:lnTo>
                      <a:pt x="7580" y="9182"/>
                    </a:lnTo>
                    <a:cubicBezTo>
                      <a:pt x="7733" y="9182"/>
                      <a:pt x="7853" y="9229"/>
                      <a:pt x="7947" y="9326"/>
                    </a:cubicBezTo>
                    <a:cubicBezTo>
                      <a:pt x="8038" y="9426"/>
                      <a:pt x="8088" y="9550"/>
                      <a:pt x="8088" y="9700"/>
                    </a:cubicBezTo>
                    <a:lnTo>
                      <a:pt x="8088" y="11867"/>
                    </a:lnTo>
                    <a:cubicBezTo>
                      <a:pt x="8088" y="12017"/>
                      <a:pt x="8038" y="12144"/>
                      <a:pt x="7947" y="12252"/>
                    </a:cubicBezTo>
                    <a:cubicBezTo>
                      <a:pt x="7853" y="12364"/>
                      <a:pt x="7733" y="12414"/>
                      <a:pt x="7580" y="12414"/>
                    </a:cubicBezTo>
                    <a:lnTo>
                      <a:pt x="5135" y="12414"/>
                    </a:lnTo>
                    <a:cubicBezTo>
                      <a:pt x="5408" y="13410"/>
                      <a:pt x="5904" y="14267"/>
                      <a:pt x="6620" y="14990"/>
                    </a:cubicBezTo>
                    <a:cubicBezTo>
                      <a:pt x="7337" y="15710"/>
                      <a:pt x="8191" y="16203"/>
                      <a:pt x="9183" y="16465"/>
                    </a:cubicBezTo>
                    <a:lnTo>
                      <a:pt x="9183" y="14018"/>
                    </a:lnTo>
                    <a:cubicBezTo>
                      <a:pt x="9183" y="13868"/>
                      <a:pt x="9239" y="13744"/>
                      <a:pt x="9348" y="13653"/>
                    </a:cubicBezTo>
                    <a:cubicBezTo>
                      <a:pt x="9453" y="13559"/>
                      <a:pt x="9583" y="13512"/>
                      <a:pt x="9732" y="13512"/>
                    </a:cubicBezTo>
                    <a:lnTo>
                      <a:pt x="11896" y="13512"/>
                    </a:lnTo>
                    <a:cubicBezTo>
                      <a:pt x="12049" y="13512"/>
                      <a:pt x="12172" y="13559"/>
                      <a:pt x="12269" y="13653"/>
                    </a:cubicBezTo>
                    <a:cubicBezTo>
                      <a:pt x="12369" y="13744"/>
                      <a:pt x="12419" y="13868"/>
                      <a:pt x="12419" y="14018"/>
                    </a:cubicBezTo>
                    <a:lnTo>
                      <a:pt x="12419" y="164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03"/>
            <p:cNvGrpSpPr/>
            <p:nvPr/>
          </p:nvGrpSpPr>
          <p:grpSpPr>
            <a:xfrm>
              <a:off x="1931782" y="1657203"/>
              <a:ext cx="3850982" cy="503184"/>
              <a:chOff x="4410146" y="3865260"/>
              <a:chExt cx="2475841" cy="586866"/>
            </a:xfrm>
          </p:grpSpPr>
          <p:sp>
            <p:nvSpPr>
              <p:cNvPr id="27" name="TextBox 104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28" name="TextBox 105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Please replace the text content copy your content to this</a:t>
                </a: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4"/>
            </p:custDataLst>
          </p:nvPr>
        </p:nvGrpSpPr>
        <p:grpSpPr>
          <a:xfrm>
            <a:off x="1396413" y="3262873"/>
            <a:ext cx="4386351" cy="535509"/>
            <a:chOff x="1396413" y="3262873"/>
            <a:chExt cx="4386351" cy="535509"/>
          </a:xfrm>
        </p:grpSpPr>
        <p:grpSp>
          <p:nvGrpSpPr>
            <p:cNvPr id="9" name="Group 106"/>
            <p:cNvGrpSpPr/>
            <p:nvPr/>
          </p:nvGrpSpPr>
          <p:grpSpPr>
            <a:xfrm>
              <a:off x="1396413" y="3262873"/>
              <a:ext cx="535369" cy="535509"/>
              <a:chOff x="1396413" y="3283279"/>
              <a:chExt cx="535369" cy="535509"/>
            </a:xfrm>
          </p:grpSpPr>
          <p:sp>
            <p:nvSpPr>
              <p:cNvPr id="25" name="Rectangle: Rounded Corners 107"/>
              <p:cNvSpPr/>
              <p:nvPr/>
            </p:nvSpPr>
            <p:spPr>
              <a:xfrm>
                <a:off x="1396413" y="3283279"/>
                <a:ext cx="535369" cy="53550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08"/>
              <p:cNvSpPr>
                <a:spLocks noChangeAspect="1"/>
              </p:cNvSpPr>
              <p:nvPr/>
            </p:nvSpPr>
            <p:spPr bwMode="auto">
              <a:xfrm>
                <a:off x="1508234" y="3380118"/>
                <a:ext cx="321461" cy="3536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4921"/>
                    </a:moveTo>
                    <a:lnTo>
                      <a:pt x="21599" y="5871"/>
                    </a:lnTo>
                    <a:cubicBezTo>
                      <a:pt x="21192" y="6052"/>
                      <a:pt x="20518" y="6202"/>
                      <a:pt x="19564" y="6320"/>
                    </a:cubicBezTo>
                    <a:cubicBezTo>
                      <a:pt x="18617" y="6436"/>
                      <a:pt x="17593" y="6522"/>
                      <a:pt x="16494" y="6579"/>
                    </a:cubicBezTo>
                    <a:cubicBezTo>
                      <a:pt x="15398" y="6643"/>
                      <a:pt x="14330" y="6677"/>
                      <a:pt x="13290" y="6683"/>
                    </a:cubicBezTo>
                    <a:cubicBezTo>
                      <a:pt x="12253" y="6692"/>
                      <a:pt x="11427" y="6698"/>
                      <a:pt x="10808" y="6698"/>
                    </a:cubicBezTo>
                    <a:cubicBezTo>
                      <a:pt x="10200" y="6698"/>
                      <a:pt x="9374" y="6692"/>
                      <a:pt x="8326" y="6683"/>
                    </a:cubicBezTo>
                    <a:cubicBezTo>
                      <a:pt x="7276" y="6677"/>
                      <a:pt x="6204" y="6643"/>
                      <a:pt x="5105" y="6579"/>
                    </a:cubicBezTo>
                    <a:cubicBezTo>
                      <a:pt x="4009" y="6522"/>
                      <a:pt x="2993" y="6436"/>
                      <a:pt x="2053" y="6326"/>
                    </a:cubicBezTo>
                    <a:cubicBezTo>
                      <a:pt x="1116" y="6214"/>
                      <a:pt x="442" y="6064"/>
                      <a:pt x="34" y="5871"/>
                    </a:cubicBezTo>
                    <a:cubicBezTo>
                      <a:pt x="10" y="5724"/>
                      <a:pt x="0" y="5566"/>
                      <a:pt x="0" y="5393"/>
                    </a:cubicBezTo>
                    <a:lnTo>
                      <a:pt x="0" y="4921"/>
                    </a:lnTo>
                    <a:lnTo>
                      <a:pt x="0" y="4423"/>
                    </a:lnTo>
                    <a:cubicBezTo>
                      <a:pt x="0" y="4258"/>
                      <a:pt x="10" y="4092"/>
                      <a:pt x="34" y="3924"/>
                    </a:cubicBezTo>
                    <a:cubicBezTo>
                      <a:pt x="307" y="3801"/>
                      <a:pt x="701" y="3688"/>
                      <a:pt x="1213" y="3602"/>
                    </a:cubicBezTo>
                    <a:cubicBezTo>
                      <a:pt x="1717" y="3516"/>
                      <a:pt x="2257" y="3444"/>
                      <a:pt x="2830" y="3389"/>
                    </a:cubicBezTo>
                    <a:cubicBezTo>
                      <a:pt x="3404" y="3334"/>
                      <a:pt x="3971" y="3294"/>
                      <a:pt x="4528" y="3265"/>
                    </a:cubicBezTo>
                    <a:cubicBezTo>
                      <a:pt x="5084" y="3239"/>
                      <a:pt x="5516" y="3213"/>
                      <a:pt x="5827" y="3196"/>
                    </a:cubicBezTo>
                    <a:cubicBezTo>
                      <a:pt x="5737" y="2444"/>
                      <a:pt x="5800" y="1857"/>
                      <a:pt x="6017" y="1431"/>
                    </a:cubicBezTo>
                    <a:cubicBezTo>
                      <a:pt x="6232" y="1010"/>
                      <a:pt x="6560" y="693"/>
                      <a:pt x="7003" y="489"/>
                    </a:cubicBezTo>
                    <a:cubicBezTo>
                      <a:pt x="7441" y="282"/>
                      <a:pt x="7984" y="146"/>
                      <a:pt x="8631" y="86"/>
                    </a:cubicBezTo>
                    <a:cubicBezTo>
                      <a:pt x="9280" y="28"/>
                      <a:pt x="9999" y="0"/>
                      <a:pt x="10808" y="0"/>
                    </a:cubicBezTo>
                    <a:cubicBezTo>
                      <a:pt x="11417" y="0"/>
                      <a:pt x="12021" y="11"/>
                      <a:pt x="12619" y="40"/>
                    </a:cubicBezTo>
                    <a:cubicBezTo>
                      <a:pt x="13221" y="69"/>
                      <a:pt x="13757" y="164"/>
                      <a:pt x="14234" y="319"/>
                    </a:cubicBezTo>
                    <a:cubicBezTo>
                      <a:pt x="14707" y="483"/>
                      <a:pt x="15084" y="734"/>
                      <a:pt x="15367" y="1074"/>
                    </a:cubicBezTo>
                    <a:cubicBezTo>
                      <a:pt x="15647" y="1413"/>
                      <a:pt x="15789" y="1894"/>
                      <a:pt x="15789" y="2519"/>
                    </a:cubicBezTo>
                    <a:lnTo>
                      <a:pt x="15789" y="2850"/>
                    </a:lnTo>
                    <a:cubicBezTo>
                      <a:pt x="15789" y="2963"/>
                      <a:pt x="15775" y="3078"/>
                      <a:pt x="15758" y="3196"/>
                    </a:cubicBezTo>
                    <a:cubicBezTo>
                      <a:pt x="16076" y="3213"/>
                      <a:pt x="16511" y="3239"/>
                      <a:pt x="17061" y="3265"/>
                    </a:cubicBezTo>
                    <a:cubicBezTo>
                      <a:pt x="17611" y="3294"/>
                      <a:pt x="18178" y="3334"/>
                      <a:pt x="18758" y="3389"/>
                    </a:cubicBezTo>
                    <a:cubicBezTo>
                      <a:pt x="19335" y="3443"/>
                      <a:pt x="19885" y="3515"/>
                      <a:pt x="20404" y="3602"/>
                    </a:cubicBezTo>
                    <a:cubicBezTo>
                      <a:pt x="20922" y="3688"/>
                      <a:pt x="21323" y="3801"/>
                      <a:pt x="21596" y="3924"/>
                    </a:cubicBezTo>
                    <a:lnTo>
                      <a:pt x="21596" y="4921"/>
                    </a:lnTo>
                    <a:close/>
                    <a:moveTo>
                      <a:pt x="10812" y="8296"/>
                    </a:moveTo>
                    <a:cubicBezTo>
                      <a:pt x="12236" y="8278"/>
                      <a:pt x="13656" y="8250"/>
                      <a:pt x="15080" y="8215"/>
                    </a:cubicBezTo>
                    <a:cubicBezTo>
                      <a:pt x="16501" y="8178"/>
                      <a:pt x="17925" y="8088"/>
                      <a:pt x="19353" y="7939"/>
                    </a:cubicBezTo>
                    <a:lnTo>
                      <a:pt x="19353" y="19477"/>
                    </a:lnTo>
                    <a:cubicBezTo>
                      <a:pt x="19353" y="20056"/>
                      <a:pt x="19107" y="20557"/>
                      <a:pt x="18620" y="20972"/>
                    </a:cubicBezTo>
                    <a:cubicBezTo>
                      <a:pt x="18133" y="21392"/>
                      <a:pt x="17542" y="21599"/>
                      <a:pt x="16847" y="21599"/>
                    </a:cubicBezTo>
                    <a:lnTo>
                      <a:pt x="4752" y="21599"/>
                    </a:lnTo>
                    <a:cubicBezTo>
                      <a:pt x="4058" y="21599"/>
                      <a:pt x="3460" y="21395"/>
                      <a:pt x="2955" y="20977"/>
                    </a:cubicBezTo>
                    <a:cubicBezTo>
                      <a:pt x="2450" y="20569"/>
                      <a:pt x="2201" y="20068"/>
                      <a:pt x="2201" y="19477"/>
                    </a:cubicBezTo>
                    <a:lnTo>
                      <a:pt x="2201" y="7939"/>
                    </a:lnTo>
                    <a:cubicBezTo>
                      <a:pt x="3560" y="8088"/>
                      <a:pt x="4904" y="8183"/>
                      <a:pt x="6239" y="8229"/>
                    </a:cubicBezTo>
                    <a:cubicBezTo>
                      <a:pt x="7576" y="8273"/>
                      <a:pt x="8917" y="8296"/>
                      <a:pt x="10276" y="8296"/>
                    </a:cubicBezTo>
                    <a:lnTo>
                      <a:pt x="10812" y="8296"/>
                    </a:lnTo>
                    <a:close/>
                    <a:moveTo>
                      <a:pt x="6923" y="10395"/>
                    </a:moveTo>
                    <a:cubicBezTo>
                      <a:pt x="6923" y="10248"/>
                      <a:pt x="6857" y="10119"/>
                      <a:pt x="6733" y="10015"/>
                    </a:cubicBezTo>
                    <a:cubicBezTo>
                      <a:pt x="6605" y="9908"/>
                      <a:pt x="6453" y="9854"/>
                      <a:pt x="6277" y="9854"/>
                    </a:cubicBezTo>
                    <a:lnTo>
                      <a:pt x="5630" y="9854"/>
                    </a:lnTo>
                    <a:cubicBezTo>
                      <a:pt x="5450" y="9854"/>
                      <a:pt x="5305" y="9908"/>
                      <a:pt x="5191" y="10015"/>
                    </a:cubicBezTo>
                    <a:cubicBezTo>
                      <a:pt x="5074" y="10119"/>
                      <a:pt x="5015" y="10248"/>
                      <a:pt x="5015" y="10395"/>
                    </a:cubicBezTo>
                    <a:lnTo>
                      <a:pt x="5015" y="18858"/>
                    </a:lnTo>
                    <a:cubicBezTo>
                      <a:pt x="5015" y="19005"/>
                      <a:pt x="5074" y="19126"/>
                      <a:pt x="5191" y="19224"/>
                    </a:cubicBezTo>
                    <a:cubicBezTo>
                      <a:pt x="5305" y="19319"/>
                      <a:pt x="5450" y="19368"/>
                      <a:pt x="5630" y="19368"/>
                    </a:cubicBezTo>
                    <a:lnTo>
                      <a:pt x="6277" y="19368"/>
                    </a:lnTo>
                    <a:cubicBezTo>
                      <a:pt x="6453" y="19368"/>
                      <a:pt x="6605" y="19319"/>
                      <a:pt x="6733" y="19230"/>
                    </a:cubicBezTo>
                    <a:cubicBezTo>
                      <a:pt x="6857" y="19137"/>
                      <a:pt x="6923" y="19014"/>
                      <a:pt x="6923" y="18858"/>
                    </a:cubicBezTo>
                    <a:lnTo>
                      <a:pt x="6923" y="10395"/>
                    </a:lnTo>
                    <a:close/>
                    <a:moveTo>
                      <a:pt x="8416" y="3141"/>
                    </a:moveTo>
                    <a:cubicBezTo>
                      <a:pt x="10006" y="3121"/>
                      <a:pt x="11607" y="3121"/>
                      <a:pt x="13231" y="3141"/>
                    </a:cubicBezTo>
                    <a:cubicBezTo>
                      <a:pt x="13231" y="3032"/>
                      <a:pt x="13242" y="2925"/>
                      <a:pt x="13266" y="2819"/>
                    </a:cubicBezTo>
                    <a:cubicBezTo>
                      <a:pt x="13286" y="2712"/>
                      <a:pt x="13286" y="2611"/>
                      <a:pt x="13266" y="2519"/>
                    </a:cubicBezTo>
                    <a:lnTo>
                      <a:pt x="13266" y="2315"/>
                    </a:lnTo>
                    <a:cubicBezTo>
                      <a:pt x="12879" y="2222"/>
                      <a:pt x="12471" y="2171"/>
                      <a:pt x="12042" y="2162"/>
                    </a:cubicBezTo>
                    <a:cubicBezTo>
                      <a:pt x="11610" y="2153"/>
                      <a:pt x="11202" y="2148"/>
                      <a:pt x="10819" y="2148"/>
                    </a:cubicBezTo>
                    <a:cubicBezTo>
                      <a:pt x="10411" y="2148"/>
                      <a:pt x="9996" y="2153"/>
                      <a:pt x="9574" y="2162"/>
                    </a:cubicBezTo>
                    <a:cubicBezTo>
                      <a:pt x="9149" y="2171"/>
                      <a:pt x="8741" y="2222"/>
                      <a:pt x="8354" y="2315"/>
                    </a:cubicBezTo>
                    <a:lnTo>
                      <a:pt x="8354" y="2519"/>
                    </a:lnTo>
                    <a:cubicBezTo>
                      <a:pt x="8354" y="2611"/>
                      <a:pt x="8357" y="2715"/>
                      <a:pt x="8371" y="2824"/>
                    </a:cubicBezTo>
                    <a:cubicBezTo>
                      <a:pt x="8375" y="2937"/>
                      <a:pt x="8392" y="3040"/>
                      <a:pt x="8416" y="3141"/>
                    </a:cubicBezTo>
                    <a:moveTo>
                      <a:pt x="11769" y="10395"/>
                    </a:moveTo>
                    <a:cubicBezTo>
                      <a:pt x="11769" y="10248"/>
                      <a:pt x="11707" y="10119"/>
                      <a:pt x="11582" y="10015"/>
                    </a:cubicBezTo>
                    <a:cubicBezTo>
                      <a:pt x="11451" y="9908"/>
                      <a:pt x="11299" y="9854"/>
                      <a:pt x="11123" y="9854"/>
                    </a:cubicBezTo>
                    <a:lnTo>
                      <a:pt x="10476" y="9854"/>
                    </a:lnTo>
                    <a:cubicBezTo>
                      <a:pt x="10300" y="9854"/>
                      <a:pt x="10151" y="9908"/>
                      <a:pt x="10037" y="10015"/>
                    </a:cubicBezTo>
                    <a:cubicBezTo>
                      <a:pt x="9923" y="10119"/>
                      <a:pt x="9865" y="10248"/>
                      <a:pt x="9865" y="10395"/>
                    </a:cubicBezTo>
                    <a:lnTo>
                      <a:pt x="9865" y="18858"/>
                    </a:lnTo>
                    <a:cubicBezTo>
                      <a:pt x="9865" y="19005"/>
                      <a:pt x="9920" y="19126"/>
                      <a:pt x="10030" y="19224"/>
                    </a:cubicBezTo>
                    <a:cubicBezTo>
                      <a:pt x="10141" y="19319"/>
                      <a:pt x="10286" y="19368"/>
                      <a:pt x="10476" y="19368"/>
                    </a:cubicBezTo>
                    <a:lnTo>
                      <a:pt x="11123" y="19368"/>
                    </a:lnTo>
                    <a:cubicBezTo>
                      <a:pt x="11299" y="19368"/>
                      <a:pt x="11451" y="19319"/>
                      <a:pt x="11582" y="19230"/>
                    </a:cubicBezTo>
                    <a:cubicBezTo>
                      <a:pt x="11707" y="19137"/>
                      <a:pt x="11769" y="19014"/>
                      <a:pt x="11769" y="18858"/>
                    </a:cubicBezTo>
                    <a:lnTo>
                      <a:pt x="11769" y="10395"/>
                    </a:lnTo>
                    <a:close/>
                    <a:moveTo>
                      <a:pt x="14683" y="18858"/>
                    </a:moveTo>
                    <a:cubicBezTo>
                      <a:pt x="14683" y="19005"/>
                      <a:pt x="14745" y="19126"/>
                      <a:pt x="14866" y="19224"/>
                    </a:cubicBezTo>
                    <a:cubicBezTo>
                      <a:pt x="14987" y="19319"/>
                      <a:pt x="15143" y="19368"/>
                      <a:pt x="15333" y="19368"/>
                    </a:cubicBezTo>
                    <a:lnTo>
                      <a:pt x="15979" y="19368"/>
                    </a:lnTo>
                    <a:cubicBezTo>
                      <a:pt x="16155" y="19368"/>
                      <a:pt x="16308" y="19319"/>
                      <a:pt x="16432" y="19230"/>
                    </a:cubicBezTo>
                    <a:cubicBezTo>
                      <a:pt x="16560" y="19137"/>
                      <a:pt x="16629" y="19014"/>
                      <a:pt x="16629" y="18858"/>
                    </a:cubicBezTo>
                    <a:lnTo>
                      <a:pt x="16629" y="10395"/>
                    </a:lnTo>
                    <a:cubicBezTo>
                      <a:pt x="16629" y="10248"/>
                      <a:pt x="16560" y="10119"/>
                      <a:pt x="16432" y="10015"/>
                    </a:cubicBezTo>
                    <a:cubicBezTo>
                      <a:pt x="16308" y="9908"/>
                      <a:pt x="16155" y="9854"/>
                      <a:pt x="15979" y="9854"/>
                    </a:cubicBezTo>
                    <a:lnTo>
                      <a:pt x="15333" y="9854"/>
                    </a:lnTo>
                    <a:cubicBezTo>
                      <a:pt x="15153" y="9854"/>
                      <a:pt x="15001" y="9908"/>
                      <a:pt x="14877" y="10015"/>
                    </a:cubicBezTo>
                    <a:cubicBezTo>
                      <a:pt x="14752" y="10119"/>
                      <a:pt x="14683" y="10248"/>
                      <a:pt x="14683" y="10395"/>
                    </a:cubicBezTo>
                    <a:lnTo>
                      <a:pt x="14683" y="188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09"/>
            <p:cNvGrpSpPr/>
            <p:nvPr/>
          </p:nvGrpSpPr>
          <p:grpSpPr>
            <a:xfrm>
              <a:off x="1931782" y="3279035"/>
              <a:ext cx="3850982" cy="503184"/>
              <a:chOff x="4410146" y="3865260"/>
              <a:chExt cx="2475841" cy="586866"/>
            </a:xfrm>
          </p:grpSpPr>
          <p:sp>
            <p:nvSpPr>
              <p:cNvPr id="23" name="TextBox 110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24" name="TextBox 111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Please replace the text content copy your content to this </a:t>
                </a:r>
              </a:p>
            </p:txBody>
          </p:sp>
        </p:grpSp>
      </p:grpSp>
      <p:grpSp>
        <p:nvGrpSpPr>
          <p:cNvPr id="108" name="千图PPT彼岸天：ID 8661124库_组合 107"/>
          <p:cNvGrpSpPr/>
          <p:nvPr>
            <p:custDataLst>
              <p:tags r:id="rId5"/>
            </p:custDataLst>
          </p:nvPr>
        </p:nvGrpSpPr>
        <p:grpSpPr>
          <a:xfrm>
            <a:off x="1396413" y="4884704"/>
            <a:ext cx="4386351" cy="535509"/>
            <a:chOff x="1396413" y="4884704"/>
            <a:chExt cx="4386351" cy="535509"/>
          </a:xfrm>
        </p:grpSpPr>
        <p:grpSp>
          <p:nvGrpSpPr>
            <p:cNvPr id="11" name="Group 112"/>
            <p:cNvGrpSpPr/>
            <p:nvPr/>
          </p:nvGrpSpPr>
          <p:grpSpPr>
            <a:xfrm>
              <a:off x="1396413" y="4884704"/>
              <a:ext cx="535369" cy="535509"/>
              <a:chOff x="1396413" y="4849489"/>
              <a:chExt cx="535369" cy="535509"/>
            </a:xfrm>
          </p:grpSpPr>
          <p:sp>
            <p:nvSpPr>
              <p:cNvPr id="21" name="Rectangle: Rounded Corners 113"/>
              <p:cNvSpPr/>
              <p:nvPr/>
            </p:nvSpPr>
            <p:spPr>
              <a:xfrm>
                <a:off x="1396413" y="4849489"/>
                <a:ext cx="535369" cy="53550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4"/>
              <p:cNvSpPr>
                <a:spLocks noChangeAspect="1"/>
              </p:cNvSpPr>
              <p:nvPr/>
            </p:nvSpPr>
            <p:spPr bwMode="auto">
              <a:xfrm>
                <a:off x="1513028" y="4949042"/>
                <a:ext cx="305754" cy="336417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15"/>
            <p:cNvGrpSpPr/>
            <p:nvPr/>
          </p:nvGrpSpPr>
          <p:grpSpPr>
            <a:xfrm>
              <a:off x="1931782" y="4900866"/>
              <a:ext cx="3850982" cy="503184"/>
              <a:chOff x="4410146" y="3865260"/>
              <a:chExt cx="2475841" cy="586866"/>
            </a:xfrm>
          </p:grpSpPr>
          <p:sp>
            <p:nvSpPr>
              <p:cNvPr id="19" name="TextBox 116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20" name="TextBox 117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Please replace the text content copy your content to this </a:t>
                </a:r>
              </a:p>
            </p:txBody>
          </p:sp>
        </p:grpSp>
      </p:grpSp>
      <p:grpSp>
        <p:nvGrpSpPr>
          <p:cNvPr id="107" name="千图PPT彼岸天：ID 8661124库_组合 106"/>
          <p:cNvGrpSpPr/>
          <p:nvPr>
            <p:custDataLst>
              <p:tags r:id="rId6"/>
            </p:custDataLst>
          </p:nvPr>
        </p:nvGrpSpPr>
        <p:grpSpPr>
          <a:xfrm>
            <a:off x="1396413" y="4073789"/>
            <a:ext cx="4386351" cy="535509"/>
            <a:chOff x="1396413" y="4073789"/>
            <a:chExt cx="4386351" cy="535509"/>
          </a:xfrm>
        </p:grpSpPr>
        <p:grpSp>
          <p:nvGrpSpPr>
            <p:cNvPr id="13" name="Group 118"/>
            <p:cNvGrpSpPr/>
            <p:nvPr/>
          </p:nvGrpSpPr>
          <p:grpSpPr>
            <a:xfrm>
              <a:off x="1396413" y="4073789"/>
              <a:ext cx="535369" cy="535509"/>
              <a:chOff x="1396413" y="4079540"/>
              <a:chExt cx="535369" cy="535509"/>
            </a:xfrm>
          </p:grpSpPr>
          <p:sp>
            <p:nvSpPr>
              <p:cNvPr id="17" name="Rectangle: Rounded Corners 119"/>
              <p:cNvSpPr/>
              <p:nvPr/>
            </p:nvSpPr>
            <p:spPr>
              <a:xfrm>
                <a:off x="1396413" y="4079540"/>
                <a:ext cx="535369" cy="53550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20"/>
              <p:cNvSpPr>
                <a:spLocks noChangeAspect="1"/>
              </p:cNvSpPr>
              <p:nvPr/>
            </p:nvSpPr>
            <p:spPr bwMode="auto">
              <a:xfrm>
                <a:off x="1498777" y="4179783"/>
                <a:ext cx="330918" cy="350313"/>
              </a:xfrm>
              <a:custGeom>
                <a:avLst/>
                <a:gdLst>
                  <a:gd name="T0" fmla="*/ 995 w 1588"/>
                  <a:gd name="T1" fmla="*/ 870 h 1682"/>
                  <a:gd name="T2" fmla="*/ 1078 w 1588"/>
                  <a:gd name="T3" fmla="*/ 753 h 1682"/>
                  <a:gd name="T4" fmla="*/ 1463 w 1588"/>
                  <a:gd name="T5" fmla="*/ 661 h 1682"/>
                  <a:gd name="T6" fmla="*/ 1546 w 1588"/>
                  <a:gd name="T7" fmla="*/ 352 h 1682"/>
                  <a:gd name="T8" fmla="*/ 1346 w 1588"/>
                  <a:gd name="T9" fmla="*/ 527 h 1682"/>
                  <a:gd name="T10" fmla="*/ 1120 w 1588"/>
                  <a:gd name="T11" fmla="*/ 310 h 1682"/>
                  <a:gd name="T12" fmla="*/ 1296 w 1588"/>
                  <a:gd name="T13" fmla="*/ 101 h 1682"/>
                  <a:gd name="T14" fmla="*/ 995 w 1588"/>
                  <a:gd name="T15" fmla="*/ 184 h 1682"/>
                  <a:gd name="T16" fmla="*/ 894 w 1588"/>
                  <a:gd name="T17" fmla="*/ 577 h 1682"/>
                  <a:gd name="T18" fmla="*/ 501 w 1588"/>
                  <a:gd name="T19" fmla="*/ 452 h 1682"/>
                  <a:gd name="T20" fmla="*/ 501 w 1588"/>
                  <a:gd name="T21" fmla="*/ 427 h 1682"/>
                  <a:gd name="T22" fmla="*/ 493 w 1588"/>
                  <a:gd name="T23" fmla="*/ 0 h 1682"/>
                  <a:gd name="T24" fmla="*/ 250 w 1588"/>
                  <a:gd name="T25" fmla="*/ 285 h 1682"/>
                  <a:gd name="T26" fmla="*/ 175 w 1588"/>
                  <a:gd name="T27" fmla="*/ 393 h 1682"/>
                  <a:gd name="T28" fmla="*/ 150 w 1588"/>
                  <a:gd name="T29" fmla="*/ 427 h 1682"/>
                  <a:gd name="T30" fmla="*/ 117 w 1588"/>
                  <a:gd name="T31" fmla="*/ 477 h 1682"/>
                  <a:gd name="T32" fmla="*/ 100 w 1588"/>
                  <a:gd name="T33" fmla="*/ 502 h 1682"/>
                  <a:gd name="T34" fmla="*/ 66 w 1588"/>
                  <a:gd name="T35" fmla="*/ 586 h 1682"/>
                  <a:gd name="T36" fmla="*/ 58 w 1588"/>
                  <a:gd name="T37" fmla="*/ 611 h 1682"/>
                  <a:gd name="T38" fmla="*/ 50 w 1588"/>
                  <a:gd name="T39" fmla="*/ 678 h 1682"/>
                  <a:gd name="T40" fmla="*/ 41 w 1588"/>
                  <a:gd name="T41" fmla="*/ 728 h 1682"/>
                  <a:gd name="T42" fmla="*/ 41 w 1588"/>
                  <a:gd name="T43" fmla="*/ 744 h 1682"/>
                  <a:gd name="T44" fmla="*/ 50 w 1588"/>
                  <a:gd name="T45" fmla="*/ 778 h 1682"/>
                  <a:gd name="T46" fmla="*/ 58 w 1588"/>
                  <a:gd name="T47" fmla="*/ 811 h 1682"/>
                  <a:gd name="T48" fmla="*/ 100 w 1588"/>
                  <a:gd name="T49" fmla="*/ 878 h 1682"/>
                  <a:gd name="T50" fmla="*/ 125 w 1588"/>
                  <a:gd name="T51" fmla="*/ 853 h 1682"/>
                  <a:gd name="T52" fmla="*/ 133 w 1588"/>
                  <a:gd name="T53" fmla="*/ 795 h 1682"/>
                  <a:gd name="T54" fmla="*/ 142 w 1588"/>
                  <a:gd name="T55" fmla="*/ 770 h 1682"/>
                  <a:gd name="T56" fmla="*/ 150 w 1588"/>
                  <a:gd name="T57" fmla="*/ 753 h 1682"/>
                  <a:gd name="T58" fmla="*/ 167 w 1588"/>
                  <a:gd name="T59" fmla="*/ 720 h 1682"/>
                  <a:gd name="T60" fmla="*/ 183 w 1588"/>
                  <a:gd name="T61" fmla="*/ 694 h 1682"/>
                  <a:gd name="T62" fmla="*/ 200 w 1588"/>
                  <a:gd name="T63" fmla="*/ 669 h 1682"/>
                  <a:gd name="T64" fmla="*/ 225 w 1588"/>
                  <a:gd name="T65" fmla="*/ 644 h 1682"/>
                  <a:gd name="T66" fmla="*/ 250 w 1588"/>
                  <a:gd name="T67" fmla="*/ 619 h 1682"/>
                  <a:gd name="T68" fmla="*/ 267 w 1588"/>
                  <a:gd name="T69" fmla="*/ 611 h 1682"/>
                  <a:gd name="T70" fmla="*/ 301 w 1588"/>
                  <a:gd name="T71" fmla="*/ 594 h 1682"/>
                  <a:gd name="T72" fmla="*/ 326 w 1588"/>
                  <a:gd name="T73" fmla="*/ 577 h 1682"/>
                  <a:gd name="T74" fmla="*/ 342 w 1588"/>
                  <a:gd name="T75" fmla="*/ 569 h 1682"/>
                  <a:gd name="T76" fmla="*/ 359 w 1588"/>
                  <a:gd name="T77" fmla="*/ 586 h 1682"/>
                  <a:gd name="T78" fmla="*/ 75 w 1588"/>
                  <a:gd name="T79" fmla="*/ 1363 h 1682"/>
                  <a:gd name="T80" fmla="*/ 292 w 1588"/>
                  <a:gd name="T81" fmla="*/ 1581 h 1682"/>
                  <a:gd name="T82" fmla="*/ 777 w 1588"/>
                  <a:gd name="T83" fmla="*/ 1087 h 1682"/>
                  <a:gd name="T84" fmla="*/ 1530 w 1588"/>
                  <a:gd name="T85" fmla="*/ 1623 h 1682"/>
                  <a:gd name="T86" fmla="*/ 217 w 1588"/>
                  <a:gd name="T87" fmla="*/ 1522 h 1682"/>
                  <a:gd name="T88" fmla="*/ 133 w 1588"/>
                  <a:gd name="T89" fmla="*/ 1438 h 1682"/>
                  <a:gd name="T90" fmla="*/ 217 w 1588"/>
                  <a:gd name="T91" fmla="*/ 1522 h 1682"/>
                  <a:gd name="T92" fmla="*/ 217 w 1588"/>
                  <a:gd name="T93" fmla="*/ 1522 h 1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8" h="1682">
                    <a:moveTo>
                      <a:pt x="1530" y="1405"/>
                    </a:moveTo>
                    <a:cubicBezTo>
                      <a:pt x="995" y="870"/>
                      <a:pt x="995" y="870"/>
                      <a:pt x="995" y="870"/>
                    </a:cubicBezTo>
                    <a:cubicBezTo>
                      <a:pt x="995" y="862"/>
                      <a:pt x="986" y="862"/>
                      <a:pt x="978" y="853"/>
                    </a:cubicBezTo>
                    <a:cubicBezTo>
                      <a:pt x="1078" y="753"/>
                      <a:pt x="1078" y="753"/>
                      <a:pt x="1078" y="753"/>
                    </a:cubicBezTo>
                    <a:cubicBezTo>
                      <a:pt x="1078" y="753"/>
                      <a:pt x="1086" y="744"/>
                      <a:pt x="1086" y="736"/>
                    </a:cubicBezTo>
                    <a:cubicBezTo>
                      <a:pt x="1212" y="786"/>
                      <a:pt x="1362" y="761"/>
                      <a:pt x="1463" y="661"/>
                    </a:cubicBezTo>
                    <a:cubicBezTo>
                      <a:pt x="1538" y="586"/>
                      <a:pt x="1570" y="485"/>
                      <a:pt x="1562" y="377"/>
                    </a:cubicBezTo>
                    <a:cubicBezTo>
                      <a:pt x="1562" y="368"/>
                      <a:pt x="1554" y="352"/>
                      <a:pt x="1546" y="352"/>
                    </a:cubicBezTo>
                    <a:cubicBezTo>
                      <a:pt x="1538" y="352"/>
                      <a:pt x="1521" y="352"/>
                      <a:pt x="1513" y="360"/>
                    </a:cubicBezTo>
                    <a:cubicBezTo>
                      <a:pt x="1346" y="527"/>
                      <a:pt x="1346" y="527"/>
                      <a:pt x="1346" y="527"/>
                    </a:cubicBezTo>
                    <a:cubicBezTo>
                      <a:pt x="1170" y="485"/>
                      <a:pt x="1170" y="485"/>
                      <a:pt x="1170" y="485"/>
                    </a:cubicBezTo>
                    <a:cubicBezTo>
                      <a:pt x="1120" y="310"/>
                      <a:pt x="1120" y="310"/>
                      <a:pt x="1120" y="310"/>
                    </a:cubicBezTo>
                    <a:cubicBezTo>
                      <a:pt x="1287" y="134"/>
                      <a:pt x="1287" y="134"/>
                      <a:pt x="1287" y="134"/>
                    </a:cubicBezTo>
                    <a:cubicBezTo>
                      <a:pt x="1296" y="126"/>
                      <a:pt x="1304" y="118"/>
                      <a:pt x="1296" y="101"/>
                    </a:cubicBezTo>
                    <a:cubicBezTo>
                      <a:pt x="1296" y="92"/>
                      <a:pt x="1287" y="84"/>
                      <a:pt x="1270" y="84"/>
                    </a:cubicBezTo>
                    <a:cubicBezTo>
                      <a:pt x="1170" y="76"/>
                      <a:pt x="1061" y="109"/>
                      <a:pt x="995" y="184"/>
                    </a:cubicBezTo>
                    <a:cubicBezTo>
                      <a:pt x="886" y="285"/>
                      <a:pt x="861" y="435"/>
                      <a:pt x="911" y="561"/>
                    </a:cubicBezTo>
                    <a:cubicBezTo>
                      <a:pt x="903" y="569"/>
                      <a:pt x="903" y="569"/>
                      <a:pt x="894" y="577"/>
                    </a:cubicBezTo>
                    <a:cubicBezTo>
                      <a:pt x="752" y="711"/>
                      <a:pt x="752" y="711"/>
                      <a:pt x="752" y="711"/>
                    </a:cubicBezTo>
                    <a:cubicBezTo>
                      <a:pt x="501" y="452"/>
                      <a:pt x="501" y="452"/>
                      <a:pt x="501" y="452"/>
                    </a:cubicBezTo>
                    <a:cubicBezTo>
                      <a:pt x="493" y="452"/>
                      <a:pt x="493" y="443"/>
                      <a:pt x="484" y="443"/>
                    </a:cubicBezTo>
                    <a:cubicBezTo>
                      <a:pt x="493" y="435"/>
                      <a:pt x="493" y="435"/>
                      <a:pt x="501" y="427"/>
                    </a:cubicBezTo>
                    <a:cubicBezTo>
                      <a:pt x="551" y="435"/>
                      <a:pt x="652" y="335"/>
                      <a:pt x="735" y="251"/>
                    </a:cubicBezTo>
                    <a:cubicBezTo>
                      <a:pt x="493" y="0"/>
                      <a:pt x="493" y="0"/>
                      <a:pt x="493" y="0"/>
                    </a:cubicBezTo>
                    <a:cubicBezTo>
                      <a:pt x="376" y="109"/>
                      <a:pt x="301" y="184"/>
                      <a:pt x="309" y="243"/>
                    </a:cubicBezTo>
                    <a:cubicBezTo>
                      <a:pt x="284" y="251"/>
                      <a:pt x="259" y="268"/>
                      <a:pt x="250" y="285"/>
                    </a:cubicBezTo>
                    <a:cubicBezTo>
                      <a:pt x="209" y="318"/>
                      <a:pt x="209" y="318"/>
                      <a:pt x="209" y="318"/>
                    </a:cubicBezTo>
                    <a:cubicBezTo>
                      <a:pt x="192" y="343"/>
                      <a:pt x="175" y="368"/>
                      <a:pt x="175" y="393"/>
                    </a:cubicBezTo>
                    <a:cubicBezTo>
                      <a:pt x="167" y="402"/>
                      <a:pt x="167" y="402"/>
                      <a:pt x="159" y="410"/>
                    </a:cubicBezTo>
                    <a:cubicBezTo>
                      <a:pt x="150" y="427"/>
                      <a:pt x="150" y="427"/>
                      <a:pt x="150" y="427"/>
                    </a:cubicBezTo>
                    <a:cubicBezTo>
                      <a:pt x="133" y="443"/>
                      <a:pt x="133" y="443"/>
                      <a:pt x="133" y="443"/>
                    </a:cubicBezTo>
                    <a:cubicBezTo>
                      <a:pt x="125" y="452"/>
                      <a:pt x="125" y="469"/>
                      <a:pt x="117" y="477"/>
                    </a:cubicBezTo>
                    <a:lnTo>
                      <a:pt x="108" y="485"/>
                    </a:lnTo>
                    <a:cubicBezTo>
                      <a:pt x="100" y="502"/>
                      <a:pt x="100" y="502"/>
                      <a:pt x="100" y="502"/>
                    </a:cubicBezTo>
                    <a:cubicBezTo>
                      <a:pt x="100" y="510"/>
                      <a:pt x="91" y="519"/>
                      <a:pt x="83" y="536"/>
                    </a:cubicBezTo>
                    <a:cubicBezTo>
                      <a:pt x="75" y="552"/>
                      <a:pt x="66" y="569"/>
                      <a:pt x="66" y="586"/>
                    </a:cubicBezTo>
                    <a:cubicBezTo>
                      <a:pt x="66" y="594"/>
                      <a:pt x="66" y="594"/>
                      <a:pt x="66" y="594"/>
                    </a:cubicBezTo>
                    <a:cubicBezTo>
                      <a:pt x="58" y="602"/>
                      <a:pt x="58" y="602"/>
                      <a:pt x="58" y="611"/>
                    </a:cubicBezTo>
                    <a:cubicBezTo>
                      <a:pt x="50" y="636"/>
                      <a:pt x="50" y="636"/>
                      <a:pt x="50" y="636"/>
                    </a:cubicBezTo>
                    <a:cubicBezTo>
                      <a:pt x="50" y="653"/>
                      <a:pt x="50" y="669"/>
                      <a:pt x="50" y="678"/>
                    </a:cubicBezTo>
                    <a:cubicBezTo>
                      <a:pt x="50" y="686"/>
                      <a:pt x="50" y="686"/>
                      <a:pt x="50" y="686"/>
                    </a:cubicBezTo>
                    <a:cubicBezTo>
                      <a:pt x="41" y="703"/>
                      <a:pt x="41" y="711"/>
                      <a:pt x="41" y="728"/>
                    </a:cubicBezTo>
                    <a:lnTo>
                      <a:pt x="41" y="736"/>
                    </a:lnTo>
                    <a:lnTo>
                      <a:pt x="41" y="744"/>
                    </a:lnTo>
                    <a:cubicBezTo>
                      <a:pt x="50" y="744"/>
                      <a:pt x="50" y="753"/>
                      <a:pt x="50" y="761"/>
                    </a:cubicBezTo>
                    <a:cubicBezTo>
                      <a:pt x="50" y="778"/>
                      <a:pt x="50" y="778"/>
                      <a:pt x="50" y="778"/>
                    </a:cubicBezTo>
                    <a:cubicBezTo>
                      <a:pt x="50" y="786"/>
                      <a:pt x="50" y="786"/>
                      <a:pt x="50" y="786"/>
                    </a:cubicBezTo>
                    <a:cubicBezTo>
                      <a:pt x="50" y="795"/>
                      <a:pt x="50" y="803"/>
                      <a:pt x="58" y="811"/>
                    </a:cubicBezTo>
                    <a:cubicBezTo>
                      <a:pt x="66" y="853"/>
                      <a:pt x="66" y="853"/>
                      <a:pt x="66" y="853"/>
                    </a:cubicBezTo>
                    <a:cubicBezTo>
                      <a:pt x="75" y="870"/>
                      <a:pt x="83" y="878"/>
                      <a:pt x="100" y="878"/>
                    </a:cubicBezTo>
                    <a:cubicBezTo>
                      <a:pt x="108" y="878"/>
                      <a:pt x="117" y="870"/>
                      <a:pt x="117" y="870"/>
                    </a:cubicBezTo>
                    <a:cubicBezTo>
                      <a:pt x="125" y="862"/>
                      <a:pt x="125" y="862"/>
                      <a:pt x="125" y="853"/>
                    </a:cubicBezTo>
                    <a:cubicBezTo>
                      <a:pt x="133" y="811"/>
                      <a:pt x="133" y="811"/>
                      <a:pt x="133" y="811"/>
                    </a:cubicBezTo>
                    <a:cubicBezTo>
                      <a:pt x="133" y="803"/>
                      <a:pt x="133" y="803"/>
                      <a:pt x="133" y="795"/>
                    </a:cubicBezTo>
                    <a:cubicBezTo>
                      <a:pt x="133" y="786"/>
                      <a:pt x="142" y="786"/>
                      <a:pt x="142" y="786"/>
                    </a:cubicBezTo>
                    <a:cubicBezTo>
                      <a:pt x="142" y="770"/>
                      <a:pt x="142" y="770"/>
                      <a:pt x="142" y="770"/>
                    </a:cubicBezTo>
                    <a:cubicBezTo>
                      <a:pt x="142" y="761"/>
                      <a:pt x="142" y="761"/>
                      <a:pt x="150" y="761"/>
                    </a:cubicBezTo>
                    <a:lnTo>
                      <a:pt x="150" y="753"/>
                    </a:lnTo>
                    <a:lnTo>
                      <a:pt x="150" y="744"/>
                    </a:lnTo>
                    <a:cubicBezTo>
                      <a:pt x="159" y="736"/>
                      <a:pt x="159" y="728"/>
                      <a:pt x="167" y="720"/>
                    </a:cubicBezTo>
                    <a:lnTo>
                      <a:pt x="167" y="711"/>
                    </a:lnTo>
                    <a:cubicBezTo>
                      <a:pt x="175" y="703"/>
                      <a:pt x="175" y="703"/>
                      <a:pt x="183" y="694"/>
                    </a:cubicBezTo>
                    <a:cubicBezTo>
                      <a:pt x="192" y="678"/>
                      <a:pt x="192" y="678"/>
                      <a:pt x="192" y="678"/>
                    </a:cubicBezTo>
                    <a:lnTo>
                      <a:pt x="200" y="669"/>
                    </a:lnTo>
                    <a:cubicBezTo>
                      <a:pt x="200" y="669"/>
                      <a:pt x="200" y="661"/>
                      <a:pt x="209" y="661"/>
                    </a:cubicBezTo>
                    <a:cubicBezTo>
                      <a:pt x="209" y="653"/>
                      <a:pt x="217" y="644"/>
                      <a:pt x="225" y="644"/>
                    </a:cubicBezTo>
                    <a:cubicBezTo>
                      <a:pt x="234" y="636"/>
                      <a:pt x="234" y="636"/>
                      <a:pt x="234" y="636"/>
                    </a:cubicBezTo>
                    <a:cubicBezTo>
                      <a:pt x="234" y="636"/>
                      <a:pt x="242" y="628"/>
                      <a:pt x="250" y="619"/>
                    </a:cubicBezTo>
                    <a:lnTo>
                      <a:pt x="259" y="619"/>
                    </a:lnTo>
                    <a:cubicBezTo>
                      <a:pt x="259" y="611"/>
                      <a:pt x="267" y="611"/>
                      <a:pt x="267" y="611"/>
                    </a:cubicBezTo>
                    <a:cubicBezTo>
                      <a:pt x="275" y="602"/>
                      <a:pt x="275" y="602"/>
                      <a:pt x="284" y="602"/>
                    </a:cubicBezTo>
                    <a:cubicBezTo>
                      <a:pt x="301" y="594"/>
                      <a:pt x="301" y="594"/>
                      <a:pt x="301" y="594"/>
                    </a:cubicBezTo>
                    <a:cubicBezTo>
                      <a:pt x="309" y="586"/>
                      <a:pt x="309" y="586"/>
                      <a:pt x="309" y="586"/>
                    </a:cubicBezTo>
                    <a:cubicBezTo>
                      <a:pt x="317" y="586"/>
                      <a:pt x="317" y="586"/>
                      <a:pt x="326" y="577"/>
                    </a:cubicBezTo>
                    <a:lnTo>
                      <a:pt x="334" y="577"/>
                    </a:lnTo>
                    <a:cubicBezTo>
                      <a:pt x="342" y="577"/>
                      <a:pt x="342" y="569"/>
                      <a:pt x="342" y="569"/>
                    </a:cubicBezTo>
                    <a:cubicBezTo>
                      <a:pt x="351" y="569"/>
                      <a:pt x="351" y="569"/>
                      <a:pt x="351" y="569"/>
                    </a:cubicBezTo>
                    <a:cubicBezTo>
                      <a:pt x="351" y="577"/>
                      <a:pt x="359" y="586"/>
                      <a:pt x="359" y="586"/>
                    </a:cubicBezTo>
                    <a:cubicBezTo>
                      <a:pt x="618" y="845"/>
                      <a:pt x="618" y="845"/>
                      <a:pt x="618" y="845"/>
                    </a:cubicBezTo>
                    <a:cubicBezTo>
                      <a:pt x="75" y="1363"/>
                      <a:pt x="75" y="1363"/>
                      <a:pt x="75" y="1363"/>
                    </a:cubicBezTo>
                    <a:cubicBezTo>
                      <a:pt x="8" y="1430"/>
                      <a:pt x="0" y="1531"/>
                      <a:pt x="66" y="1597"/>
                    </a:cubicBezTo>
                    <a:cubicBezTo>
                      <a:pt x="133" y="1664"/>
                      <a:pt x="225" y="1647"/>
                      <a:pt x="292" y="1581"/>
                    </a:cubicBezTo>
                    <a:cubicBezTo>
                      <a:pt x="769" y="1079"/>
                      <a:pt x="769" y="1079"/>
                      <a:pt x="769" y="1079"/>
                    </a:cubicBezTo>
                    <a:cubicBezTo>
                      <a:pt x="769" y="1079"/>
                      <a:pt x="777" y="1079"/>
                      <a:pt x="777" y="1087"/>
                    </a:cubicBezTo>
                    <a:cubicBezTo>
                      <a:pt x="1312" y="1623"/>
                      <a:pt x="1312" y="1623"/>
                      <a:pt x="1312" y="1623"/>
                    </a:cubicBezTo>
                    <a:cubicBezTo>
                      <a:pt x="1371" y="1681"/>
                      <a:pt x="1471" y="1681"/>
                      <a:pt x="1530" y="1623"/>
                    </a:cubicBezTo>
                    <a:cubicBezTo>
                      <a:pt x="1587" y="1564"/>
                      <a:pt x="1587" y="1464"/>
                      <a:pt x="1530" y="1405"/>
                    </a:cubicBezTo>
                    <a:close/>
                    <a:moveTo>
                      <a:pt x="217" y="1522"/>
                    </a:moveTo>
                    <a:cubicBezTo>
                      <a:pt x="192" y="1547"/>
                      <a:pt x="159" y="1547"/>
                      <a:pt x="133" y="1522"/>
                    </a:cubicBezTo>
                    <a:cubicBezTo>
                      <a:pt x="108" y="1497"/>
                      <a:pt x="108" y="1455"/>
                      <a:pt x="133" y="1438"/>
                    </a:cubicBezTo>
                    <a:cubicBezTo>
                      <a:pt x="159" y="1413"/>
                      <a:pt x="192" y="1413"/>
                      <a:pt x="217" y="1438"/>
                    </a:cubicBezTo>
                    <a:cubicBezTo>
                      <a:pt x="242" y="1455"/>
                      <a:pt x="242" y="1497"/>
                      <a:pt x="217" y="1522"/>
                    </a:cubicBezTo>
                    <a:close/>
                    <a:moveTo>
                      <a:pt x="217" y="1522"/>
                    </a:moveTo>
                    <a:lnTo>
                      <a:pt x="217" y="15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21"/>
            <p:cNvGrpSpPr/>
            <p:nvPr/>
          </p:nvGrpSpPr>
          <p:grpSpPr>
            <a:xfrm>
              <a:off x="1931782" y="4089951"/>
              <a:ext cx="3850982" cy="503184"/>
              <a:chOff x="4410146" y="3865260"/>
              <a:chExt cx="2475841" cy="586866"/>
            </a:xfrm>
          </p:grpSpPr>
          <p:sp>
            <p:nvSpPr>
              <p:cNvPr id="15" name="TextBox 122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Enter the title text</a:t>
                </a:r>
              </a:p>
            </p:txBody>
          </p:sp>
          <p:sp>
            <p:nvSpPr>
              <p:cNvPr id="16" name="TextBox 123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Please replace the text content copy your content to this 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千图PPT彼岸天：ID 8661124库_组合 59"/>
          <p:cNvGrpSpPr/>
          <p:nvPr>
            <p:custDataLst>
              <p:tags r:id="rId1"/>
            </p:custDataLst>
          </p:nvPr>
        </p:nvGrpSpPr>
        <p:grpSpPr>
          <a:xfrm>
            <a:off x="3529906" y="2380809"/>
            <a:ext cx="1029860" cy="2652857"/>
            <a:chOff x="3529906" y="2380809"/>
            <a:chExt cx="1029860" cy="2652857"/>
          </a:xfrm>
        </p:grpSpPr>
        <p:cxnSp>
          <p:nvCxnSpPr>
            <p:cNvPr id="10" name="Straight Connector 10"/>
            <p:cNvCxnSpPr/>
            <p:nvPr/>
          </p:nvCxnSpPr>
          <p:spPr>
            <a:xfrm rot="16200000">
              <a:off x="2665844" y="3705729"/>
              <a:ext cx="2651851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/>
            <p:nvPr/>
          </p:nvCxnSpPr>
          <p:spPr>
            <a:xfrm rot="10800000">
              <a:off x="3529906" y="5031655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 rot="10800000">
              <a:off x="3529906" y="2380809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 flipH="1" flipV="1">
              <a:off x="3997597" y="3707699"/>
              <a:ext cx="562169" cy="9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/>
            <p:cNvCxnSpPr/>
            <p:nvPr/>
          </p:nvCxnSpPr>
          <p:spPr>
            <a:xfrm rot="10800000">
              <a:off x="3529906" y="3707157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千图PPT彼岸天：ID 8661124库_组合 33"/>
          <p:cNvGrpSpPr/>
          <p:nvPr>
            <p:custDataLst>
              <p:tags r:id="rId2"/>
            </p:custDataLst>
          </p:nvPr>
        </p:nvGrpSpPr>
        <p:grpSpPr>
          <a:xfrm>
            <a:off x="4431731" y="1948379"/>
            <a:ext cx="3341684" cy="3353835"/>
            <a:chOff x="5040311" y="1685926"/>
            <a:chExt cx="8732441" cy="8764191"/>
          </a:xfrm>
        </p:grpSpPr>
        <p:sp>
          <p:nvSpPr>
            <p:cNvPr id="56" name="Freeform: Shape 34"/>
            <p:cNvSpPr/>
            <p:nvPr/>
          </p:nvSpPr>
          <p:spPr bwMode="auto">
            <a:xfrm>
              <a:off x="5195886" y="1685926"/>
              <a:ext cx="6788151" cy="6938962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5"/>
            <p:cNvSpPr/>
            <p:nvPr/>
          </p:nvSpPr>
          <p:spPr bwMode="auto">
            <a:xfrm>
              <a:off x="6849664" y="1846264"/>
              <a:ext cx="6923088" cy="6778624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6"/>
            <p:cNvSpPr/>
            <p:nvPr/>
          </p:nvSpPr>
          <p:spPr bwMode="auto">
            <a:xfrm>
              <a:off x="5040311" y="3564336"/>
              <a:ext cx="6943726" cy="6791324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7"/>
            <p:cNvSpPr/>
            <p:nvPr/>
          </p:nvSpPr>
          <p:spPr bwMode="auto">
            <a:xfrm>
              <a:off x="6829026" y="3525443"/>
              <a:ext cx="6778626" cy="692467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694873" y="2010716"/>
            <a:ext cx="2831360" cy="3481689"/>
            <a:chOff x="694873" y="2010716"/>
            <a:chExt cx="2831360" cy="3481689"/>
          </a:xfrm>
        </p:grpSpPr>
        <p:sp>
          <p:nvSpPr>
            <p:cNvPr id="14" name="Oval 14"/>
            <p:cNvSpPr/>
            <p:nvPr/>
          </p:nvSpPr>
          <p:spPr>
            <a:xfrm rot="10800000">
              <a:off x="2779330" y="4658973"/>
              <a:ext cx="746903" cy="746903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6"/>
            <p:cNvSpPr/>
            <p:nvPr/>
          </p:nvSpPr>
          <p:spPr>
            <a:xfrm rot="10800000">
              <a:off x="2779330" y="3339078"/>
              <a:ext cx="746903" cy="746903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7"/>
            <p:cNvSpPr/>
            <p:nvPr/>
          </p:nvSpPr>
          <p:spPr>
            <a:xfrm rot="10800000">
              <a:off x="2720679" y="2013154"/>
              <a:ext cx="746903" cy="746903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8"/>
            <p:cNvGrpSpPr/>
            <p:nvPr/>
          </p:nvGrpSpPr>
          <p:grpSpPr>
            <a:xfrm>
              <a:off x="2940534" y="2166627"/>
              <a:ext cx="311151" cy="366712"/>
              <a:chOff x="5721350" y="1593384"/>
              <a:chExt cx="311150" cy="366712"/>
            </a:xfrm>
            <a:solidFill>
              <a:schemeClr val="bg1"/>
            </a:solidFill>
          </p:grpSpPr>
          <p:sp>
            <p:nvSpPr>
              <p:cNvPr id="54" name="Freeform: Shape 39"/>
              <p:cNvSpPr/>
              <p:nvPr/>
            </p:nvSpPr>
            <p:spPr bwMode="auto">
              <a:xfrm>
                <a:off x="5721350" y="1680696"/>
                <a:ext cx="311150" cy="279400"/>
              </a:xfrm>
              <a:custGeom>
                <a:avLst/>
                <a:gdLst>
                  <a:gd name="T0" fmla="*/ 19 w 184"/>
                  <a:gd name="T1" fmla="*/ 16 h 165"/>
                  <a:gd name="T2" fmla="*/ 2 w 184"/>
                  <a:gd name="T3" fmla="*/ 50 h 165"/>
                  <a:gd name="T4" fmla="*/ 0 w 184"/>
                  <a:gd name="T5" fmla="*/ 60 h 165"/>
                  <a:gd name="T6" fmla="*/ 0 w 184"/>
                  <a:gd name="T7" fmla="*/ 61 h 165"/>
                  <a:gd name="T8" fmla="*/ 0 w 184"/>
                  <a:gd name="T9" fmla="*/ 70 h 165"/>
                  <a:gd name="T10" fmla="*/ 1 w 184"/>
                  <a:gd name="T11" fmla="*/ 77 h 165"/>
                  <a:gd name="T12" fmla="*/ 8 w 184"/>
                  <a:gd name="T13" fmla="*/ 107 h 165"/>
                  <a:gd name="T14" fmla="*/ 28 w 184"/>
                  <a:gd name="T15" fmla="*/ 144 h 165"/>
                  <a:gd name="T16" fmla="*/ 29 w 184"/>
                  <a:gd name="T17" fmla="*/ 145 h 165"/>
                  <a:gd name="T18" fmla="*/ 41 w 184"/>
                  <a:gd name="T19" fmla="*/ 158 h 165"/>
                  <a:gd name="T20" fmla="*/ 44 w 184"/>
                  <a:gd name="T21" fmla="*/ 161 h 165"/>
                  <a:gd name="T22" fmla="*/ 64 w 184"/>
                  <a:gd name="T23" fmla="*/ 163 h 165"/>
                  <a:gd name="T24" fmla="*/ 65 w 184"/>
                  <a:gd name="T25" fmla="*/ 163 h 165"/>
                  <a:gd name="T26" fmla="*/ 74 w 184"/>
                  <a:gd name="T27" fmla="*/ 160 h 165"/>
                  <a:gd name="T28" fmla="*/ 81 w 184"/>
                  <a:gd name="T29" fmla="*/ 157 h 165"/>
                  <a:gd name="T30" fmla="*/ 92 w 184"/>
                  <a:gd name="T31" fmla="*/ 156 h 165"/>
                  <a:gd name="T32" fmla="*/ 93 w 184"/>
                  <a:gd name="T33" fmla="*/ 156 h 165"/>
                  <a:gd name="T34" fmla="*/ 104 w 184"/>
                  <a:gd name="T35" fmla="*/ 157 h 165"/>
                  <a:gd name="T36" fmla="*/ 110 w 184"/>
                  <a:gd name="T37" fmla="*/ 160 h 165"/>
                  <a:gd name="T38" fmla="*/ 120 w 184"/>
                  <a:gd name="T39" fmla="*/ 163 h 165"/>
                  <a:gd name="T40" fmla="*/ 120 w 184"/>
                  <a:gd name="T41" fmla="*/ 163 h 165"/>
                  <a:gd name="T42" fmla="*/ 140 w 184"/>
                  <a:gd name="T43" fmla="*/ 161 h 165"/>
                  <a:gd name="T44" fmla="*/ 144 w 184"/>
                  <a:gd name="T45" fmla="*/ 158 h 165"/>
                  <a:gd name="T46" fmla="*/ 156 w 184"/>
                  <a:gd name="T47" fmla="*/ 145 h 165"/>
                  <a:gd name="T48" fmla="*/ 157 w 184"/>
                  <a:gd name="T49" fmla="*/ 144 h 165"/>
                  <a:gd name="T50" fmla="*/ 177 w 184"/>
                  <a:gd name="T51" fmla="*/ 107 h 165"/>
                  <a:gd name="T52" fmla="*/ 184 w 184"/>
                  <a:gd name="T53" fmla="*/ 77 h 165"/>
                  <a:gd name="T54" fmla="*/ 184 w 184"/>
                  <a:gd name="T55" fmla="*/ 70 h 165"/>
                  <a:gd name="T56" fmla="*/ 184 w 184"/>
                  <a:gd name="T57" fmla="*/ 61 h 165"/>
                  <a:gd name="T58" fmla="*/ 184 w 184"/>
                  <a:gd name="T59" fmla="*/ 60 h 165"/>
                  <a:gd name="T60" fmla="*/ 183 w 184"/>
                  <a:gd name="T61" fmla="*/ 50 h 165"/>
                  <a:gd name="T62" fmla="*/ 166 w 184"/>
                  <a:gd name="T63" fmla="*/ 16 h 165"/>
                  <a:gd name="T64" fmla="*/ 162 w 184"/>
                  <a:gd name="T65" fmla="*/ 12 h 165"/>
                  <a:gd name="T66" fmla="*/ 136 w 184"/>
                  <a:gd name="T67" fmla="*/ 1 h 165"/>
                  <a:gd name="T68" fmla="*/ 107 w 184"/>
                  <a:gd name="T69" fmla="*/ 5 h 165"/>
                  <a:gd name="T70" fmla="*/ 92 w 184"/>
                  <a:gd name="T71" fmla="*/ 10 h 165"/>
                  <a:gd name="T72" fmla="*/ 77 w 184"/>
                  <a:gd name="T73" fmla="*/ 5 h 165"/>
                  <a:gd name="T74" fmla="*/ 49 w 184"/>
                  <a:gd name="T75" fmla="*/ 1 h 165"/>
                  <a:gd name="T76" fmla="*/ 23 w 184"/>
                  <a:gd name="T77" fmla="*/ 12 h 165"/>
                  <a:gd name="T78" fmla="*/ 19 w 184"/>
                  <a:gd name="T79" fmla="*/ 1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5">
                    <a:moveTo>
                      <a:pt x="19" y="16"/>
                    </a:moveTo>
                    <a:cubicBezTo>
                      <a:pt x="9" y="25"/>
                      <a:pt x="4" y="37"/>
                      <a:pt x="2" y="50"/>
                    </a:cubicBezTo>
                    <a:cubicBezTo>
                      <a:pt x="1" y="53"/>
                      <a:pt x="1" y="56"/>
                      <a:pt x="0" y="60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0" y="64"/>
                      <a:pt x="0" y="67"/>
                      <a:pt x="0" y="70"/>
                    </a:cubicBezTo>
                    <a:cubicBezTo>
                      <a:pt x="0" y="73"/>
                      <a:pt x="1" y="75"/>
                      <a:pt x="1" y="77"/>
                    </a:cubicBezTo>
                    <a:cubicBezTo>
                      <a:pt x="2" y="87"/>
                      <a:pt x="4" y="98"/>
                      <a:pt x="8" y="107"/>
                    </a:cubicBezTo>
                    <a:cubicBezTo>
                      <a:pt x="13" y="121"/>
                      <a:pt x="19" y="133"/>
                      <a:pt x="28" y="144"/>
                    </a:cubicBezTo>
                    <a:cubicBezTo>
                      <a:pt x="28" y="144"/>
                      <a:pt x="28" y="145"/>
                      <a:pt x="29" y="145"/>
                    </a:cubicBezTo>
                    <a:cubicBezTo>
                      <a:pt x="32" y="150"/>
                      <a:pt x="36" y="155"/>
                      <a:pt x="41" y="158"/>
                    </a:cubicBezTo>
                    <a:cubicBezTo>
                      <a:pt x="42" y="159"/>
                      <a:pt x="43" y="160"/>
                      <a:pt x="44" y="161"/>
                    </a:cubicBezTo>
                    <a:cubicBezTo>
                      <a:pt x="50" y="165"/>
                      <a:pt x="57" y="165"/>
                      <a:pt x="64" y="163"/>
                    </a:cubicBezTo>
                    <a:cubicBezTo>
                      <a:pt x="64" y="163"/>
                      <a:pt x="65" y="163"/>
                      <a:pt x="65" y="163"/>
                    </a:cubicBezTo>
                    <a:cubicBezTo>
                      <a:pt x="68" y="162"/>
                      <a:pt x="71" y="161"/>
                      <a:pt x="74" y="160"/>
                    </a:cubicBezTo>
                    <a:cubicBezTo>
                      <a:pt x="76" y="159"/>
                      <a:pt x="78" y="158"/>
                      <a:pt x="81" y="157"/>
                    </a:cubicBezTo>
                    <a:cubicBezTo>
                      <a:pt x="84" y="156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7" y="156"/>
                      <a:pt x="100" y="156"/>
                      <a:pt x="104" y="157"/>
                    </a:cubicBezTo>
                    <a:cubicBezTo>
                      <a:pt x="106" y="158"/>
                      <a:pt x="108" y="159"/>
                      <a:pt x="110" y="160"/>
                    </a:cubicBezTo>
                    <a:cubicBezTo>
                      <a:pt x="113" y="161"/>
                      <a:pt x="117" y="162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7" y="165"/>
                      <a:pt x="134" y="165"/>
                      <a:pt x="140" y="161"/>
                    </a:cubicBezTo>
                    <a:cubicBezTo>
                      <a:pt x="142" y="160"/>
                      <a:pt x="143" y="159"/>
                      <a:pt x="144" y="158"/>
                    </a:cubicBezTo>
                    <a:cubicBezTo>
                      <a:pt x="149" y="155"/>
                      <a:pt x="152" y="150"/>
                      <a:pt x="156" y="145"/>
                    </a:cubicBezTo>
                    <a:cubicBezTo>
                      <a:pt x="156" y="145"/>
                      <a:pt x="157" y="144"/>
                      <a:pt x="157" y="144"/>
                    </a:cubicBezTo>
                    <a:cubicBezTo>
                      <a:pt x="165" y="133"/>
                      <a:pt x="172" y="121"/>
                      <a:pt x="177" y="107"/>
                    </a:cubicBezTo>
                    <a:cubicBezTo>
                      <a:pt x="180" y="98"/>
                      <a:pt x="183" y="87"/>
                      <a:pt x="184" y="77"/>
                    </a:cubicBezTo>
                    <a:cubicBezTo>
                      <a:pt x="184" y="75"/>
                      <a:pt x="184" y="73"/>
                      <a:pt x="184" y="70"/>
                    </a:cubicBezTo>
                    <a:cubicBezTo>
                      <a:pt x="184" y="67"/>
                      <a:pt x="184" y="64"/>
                      <a:pt x="184" y="61"/>
                    </a:cubicBezTo>
                    <a:cubicBezTo>
                      <a:pt x="184" y="60"/>
                      <a:pt x="184" y="60"/>
                      <a:pt x="184" y="60"/>
                    </a:cubicBezTo>
                    <a:cubicBezTo>
                      <a:pt x="184" y="56"/>
                      <a:pt x="184" y="53"/>
                      <a:pt x="183" y="50"/>
                    </a:cubicBezTo>
                    <a:cubicBezTo>
                      <a:pt x="181" y="37"/>
                      <a:pt x="175" y="25"/>
                      <a:pt x="166" y="16"/>
                    </a:cubicBezTo>
                    <a:cubicBezTo>
                      <a:pt x="164" y="15"/>
                      <a:pt x="163" y="14"/>
                      <a:pt x="162" y="12"/>
                    </a:cubicBezTo>
                    <a:cubicBezTo>
                      <a:pt x="154" y="6"/>
                      <a:pt x="145" y="3"/>
                      <a:pt x="136" y="1"/>
                    </a:cubicBezTo>
                    <a:cubicBezTo>
                      <a:pt x="126" y="0"/>
                      <a:pt x="116" y="2"/>
                      <a:pt x="107" y="5"/>
                    </a:cubicBezTo>
                    <a:cubicBezTo>
                      <a:pt x="102" y="7"/>
                      <a:pt x="92" y="10"/>
                      <a:pt x="92" y="10"/>
                    </a:cubicBezTo>
                    <a:cubicBezTo>
                      <a:pt x="92" y="10"/>
                      <a:pt x="82" y="7"/>
                      <a:pt x="77" y="5"/>
                    </a:cubicBezTo>
                    <a:cubicBezTo>
                      <a:pt x="68" y="2"/>
                      <a:pt x="59" y="0"/>
                      <a:pt x="49" y="1"/>
                    </a:cubicBezTo>
                    <a:cubicBezTo>
                      <a:pt x="39" y="3"/>
                      <a:pt x="30" y="6"/>
                      <a:pt x="23" y="12"/>
                    </a:cubicBezTo>
                    <a:cubicBezTo>
                      <a:pt x="22" y="14"/>
                      <a:pt x="20" y="15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40"/>
              <p:cNvSpPr/>
              <p:nvPr/>
            </p:nvSpPr>
            <p:spPr bwMode="auto">
              <a:xfrm>
                <a:off x="5802313" y="1593384"/>
                <a:ext cx="76200" cy="85725"/>
              </a:xfrm>
              <a:custGeom>
                <a:avLst/>
                <a:gdLst>
                  <a:gd name="T0" fmla="*/ 14 w 45"/>
                  <a:gd name="T1" fmla="*/ 37 h 50"/>
                  <a:gd name="T2" fmla="*/ 32 w 45"/>
                  <a:gd name="T3" fmla="*/ 48 h 50"/>
                  <a:gd name="T4" fmla="*/ 43 w 45"/>
                  <a:gd name="T5" fmla="*/ 50 h 50"/>
                  <a:gd name="T6" fmla="*/ 44 w 45"/>
                  <a:gd name="T7" fmla="*/ 48 h 50"/>
                  <a:gd name="T8" fmla="*/ 35 w 45"/>
                  <a:gd name="T9" fmla="*/ 19 h 50"/>
                  <a:gd name="T10" fmla="*/ 4 w 45"/>
                  <a:gd name="T11" fmla="*/ 0 h 50"/>
                  <a:gd name="T12" fmla="*/ 2 w 45"/>
                  <a:gd name="T13" fmla="*/ 0 h 50"/>
                  <a:gd name="T14" fmla="*/ 1 w 45"/>
                  <a:gd name="T15" fmla="*/ 0 h 50"/>
                  <a:gd name="T16" fmla="*/ 1 w 45"/>
                  <a:gd name="T17" fmla="*/ 12 h 50"/>
                  <a:gd name="T18" fmla="*/ 14 w 45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0">
                    <a:moveTo>
                      <a:pt x="14" y="37"/>
                    </a:moveTo>
                    <a:cubicBezTo>
                      <a:pt x="19" y="42"/>
                      <a:pt x="25" y="46"/>
                      <a:pt x="32" y="48"/>
                    </a:cubicBezTo>
                    <a:cubicBezTo>
                      <a:pt x="36" y="49"/>
                      <a:pt x="39" y="50"/>
                      <a:pt x="43" y="50"/>
                    </a:cubicBezTo>
                    <a:cubicBezTo>
                      <a:pt x="44" y="50"/>
                      <a:pt x="44" y="49"/>
                      <a:pt x="44" y="48"/>
                    </a:cubicBezTo>
                    <a:cubicBezTo>
                      <a:pt x="45" y="37"/>
                      <a:pt x="41" y="28"/>
                      <a:pt x="35" y="19"/>
                    </a:cubicBezTo>
                    <a:cubicBezTo>
                      <a:pt x="27" y="9"/>
                      <a:pt x="17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4"/>
                      <a:pt x="1" y="8"/>
                      <a:pt x="1" y="12"/>
                    </a:cubicBezTo>
                    <a:cubicBezTo>
                      <a:pt x="3" y="22"/>
                      <a:pt x="8" y="30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1"/>
            <p:cNvGrpSpPr/>
            <p:nvPr/>
          </p:nvGrpSpPr>
          <p:grpSpPr>
            <a:xfrm>
              <a:off x="2952861" y="3525985"/>
              <a:ext cx="417513" cy="358776"/>
              <a:chOff x="1446213" y="940921"/>
              <a:chExt cx="417513" cy="358776"/>
            </a:xfrm>
            <a:solidFill>
              <a:schemeClr val="bg1"/>
            </a:solidFill>
          </p:grpSpPr>
          <p:sp>
            <p:nvSpPr>
              <p:cNvPr id="51" name="Freeform: Shape 42"/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3"/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44"/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59"/>
            <p:cNvSpPr/>
            <p:nvPr/>
          </p:nvSpPr>
          <p:spPr bwMode="auto">
            <a:xfrm>
              <a:off x="2976910" y="4840304"/>
              <a:ext cx="335927" cy="382701"/>
            </a:xfrm>
            <a:custGeom>
              <a:avLst/>
              <a:gdLst>
                <a:gd name="T0" fmla="*/ 9 w 199"/>
                <a:gd name="T1" fmla="*/ 190 h 226"/>
                <a:gd name="T2" fmla="*/ 1 w 199"/>
                <a:gd name="T3" fmla="*/ 218 h 226"/>
                <a:gd name="T4" fmla="*/ 13 w 199"/>
                <a:gd name="T5" fmla="*/ 218 h 226"/>
                <a:gd name="T6" fmla="*/ 18 w 199"/>
                <a:gd name="T7" fmla="*/ 198 h 226"/>
                <a:gd name="T8" fmla="*/ 28 w 199"/>
                <a:gd name="T9" fmla="*/ 196 h 226"/>
                <a:gd name="T10" fmla="*/ 28 w 199"/>
                <a:gd name="T11" fmla="*/ 220 h 226"/>
                <a:gd name="T12" fmla="*/ 199 w 199"/>
                <a:gd name="T13" fmla="*/ 220 h 226"/>
                <a:gd name="T14" fmla="*/ 199 w 199"/>
                <a:gd name="T15" fmla="*/ 0 h 226"/>
                <a:gd name="T16" fmla="*/ 28 w 199"/>
                <a:gd name="T17" fmla="*/ 0 h 226"/>
                <a:gd name="T18" fmla="*/ 28 w 199"/>
                <a:gd name="T19" fmla="*/ 0 h 226"/>
                <a:gd name="T20" fmla="*/ 9 w 199"/>
                <a:gd name="T21" fmla="*/ 6 h 226"/>
                <a:gd name="T22" fmla="*/ 1 w 199"/>
                <a:gd name="T23" fmla="*/ 34 h 226"/>
                <a:gd name="T24" fmla="*/ 13 w 199"/>
                <a:gd name="T25" fmla="*/ 34 h 226"/>
                <a:gd name="T26" fmla="*/ 18 w 199"/>
                <a:gd name="T27" fmla="*/ 15 h 226"/>
                <a:gd name="T28" fmla="*/ 28 w 199"/>
                <a:gd name="T29" fmla="*/ 12 h 226"/>
                <a:gd name="T30" fmla="*/ 28 w 199"/>
                <a:gd name="T31" fmla="*/ 46 h 226"/>
                <a:gd name="T32" fmla="*/ 9 w 199"/>
                <a:gd name="T33" fmla="*/ 52 h 226"/>
                <a:gd name="T34" fmla="*/ 1 w 199"/>
                <a:gd name="T35" fmla="*/ 80 h 226"/>
                <a:gd name="T36" fmla="*/ 13 w 199"/>
                <a:gd name="T37" fmla="*/ 80 h 226"/>
                <a:gd name="T38" fmla="*/ 18 w 199"/>
                <a:gd name="T39" fmla="*/ 61 h 226"/>
                <a:gd name="T40" fmla="*/ 28 w 199"/>
                <a:gd name="T41" fmla="*/ 58 h 226"/>
                <a:gd name="T42" fmla="*/ 28 w 199"/>
                <a:gd name="T43" fmla="*/ 92 h 226"/>
                <a:gd name="T44" fmla="*/ 9 w 199"/>
                <a:gd name="T45" fmla="*/ 98 h 226"/>
                <a:gd name="T46" fmla="*/ 1 w 199"/>
                <a:gd name="T47" fmla="*/ 126 h 226"/>
                <a:gd name="T48" fmla="*/ 13 w 199"/>
                <a:gd name="T49" fmla="*/ 126 h 226"/>
                <a:gd name="T50" fmla="*/ 18 w 199"/>
                <a:gd name="T51" fmla="*/ 106 h 226"/>
                <a:gd name="T52" fmla="*/ 28 w 199"/>
                <a:gd name="T53" fmla="*/ 104 h 226"/>
                <a:gd name="T54" fmla="*/ 28 w 199"/>
                <a:gd name="T55" fmla="*/ 138 h 226"/>
                <a:gd name="T56" fmla="*/ 9 w 199"/>
                <a:gd name="T57" fmla="*/ 144 h 226"/>
                <a:gd name="T58" fmla="*/ 1 w 199"/>
                <a:gd name="T59" fmla="*/ 172 h 226"/>
                <a:gd name="T60" fmla="*/ 13 w 199"/>
                <a:gd name="T61" fmla="*/ 172 h 226"/>
                <a:gd name="T62" fmla="*/ 18 w 199"/>
                <a:gd name="T63" fmla="*/ 152 h 226"/>
                <a:gd name="T64" fmla="*/ 28 w 199"/>
                <a:gd name="T65" fmla="*/ 150 h 226"/>
                <a:gd name="T66" fmla="*/ 28 w 199"/>
                <a:gd name="T67" fmla="*/ 184 h 226"/>
                <a:gd name="T68" fmla="*/ 9 w 199"/>
                <a:gd name="T69" fmla="*/ 190 h 226"/>
                <a:gd name="T70" fmla="*/ 67 w 199"/>
                <a:gd name="T71" fmla="*/ 23 h 226"/>
                <a:gd name="T72" fmla="*/ 159 w 199"/>
                <a:gd name="T73" fmla="*/ 23 h 226"/>
                <a:gd name="T74" fmla="*/ 159 w 199"/>
                <a:gd name="T75" fmla="*/ 72 h 226"/>
                <a:gd name="T76" fmla="*/ 67 w 199"/>
                <a:gd name="T77" fmla="*/ 72 h 226"/>
                <a:gd name="T78" fmla="*/ 67 w 199"/>
                <a:gd name="T7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226">
                  <a:moveTo>
                    <a:pt x="9" y="190"/>
                  </a:moveTo>
                  <a:cubicBezTo>
                    <a:pt x="1" y="197"/>
                    <a:pt x="0" y="208"/>
                    <a:pt x="1" y="218"/>
                  </a:cubicBezTo>
                  <a:cubicBezTo>
                    <a:pt x="1" y="226"/>
                    <a:pt x="13" y="226"/>
                    <a:pt x="13" y="218"/>
                  </a:cubicBezTo>
                  <a:cubicBezTo>
                    <a:pt x="13" y="211"/>
                    <a:pt x="12" y="203"/>
                    <a:pt x="18" y="198"/>
                  </a:cubicBezTo>
                  <a:cubicBezTo>
                    <a:pt x="20" y="196"/>
                    <a:pt x="24" y="196"/>
                    <a:pt x="28" y="196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199" y="220"/>
                    <a:pt x="199" y="220"/>
                    <a:pt x="199" y="2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1"/>
                    <a:pt x="9" y="6"/>
                  </a:cubicBezTo>
                  <a:cubicBezTo>
                    <a:pt x="1" y="13"/>
                    <a:pt x="0" y="24"/>
                    <a:pt x="1" y="34"/>
                  </a:cubicBezTo>
                  <a:cubicBezTo>
                    <a:pt x="1" y="42"/>
                    <a:pt x="13" y="42"/>
                    <a:pt x="13" y="34"/>
                  </a:cubicBezTo>
                  <a:cubicBezTo>
                    <a:pt x="13" y="28"/>
                    <a:pt x="12" y="19"/>
                    <a:pt x="18" y="15"/>
                  </a:cubicBezTo>
                  <a:cubicBezTo>
                    <a:pt x="20" y="13"/>
                    <a:pt x="24" y="12"/>
                    <a:pt x="28" y="1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1" y="46"/>
                    <a:pt x="14" y="47"/>
                    <a:pt x="9" y="52"/>
                  </a:cubicBezTo>
                  <a:cubicBezTo>
                    <a:pt x="1" y="59"/>
                    <a:pt x="0" y="70"/>
                    <a:pt x="1" y="80"/>
                  </a:cubicBezTo>
                  <a:cubicBezTo>
                    <a:pt x="1" y="88"/>
                    <a:pt x="13" y="88"/>
                    <a:pt x="13" y="80"/>
                  </a:cubicBezTo>
                  <a:cubicBezTo>
                    <a:pt x="13" y="73"/>
                    <a:pt x="12" y="65"/>
                    <a:pt x="18" y="61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1" y="92"/>
                    <a:pt x="14" y="93"/>
                    <a:pt x="9" y="98"/>
                  </a:cubicBezTo>
                  <a:cubicBezTo>
                    <a:pt x="1" y="105"/>
                    <a:pt x="0" y="116"/>
                    <a:pt x="1" y="126"/>
                  </a:cubicBezTo>
                  <a:cubicBezTo>
                    <a:pt x="1" y="134"/>
                    <a:pt x="13" y="134"/>
                    <a:pt x="13" y="126"/>
                  </a:cubicBezTo>
                  <a:cubicBezTo>
                    <a:pt x="13" y="119"/>
                    <a:pt x="12" y="111"/>
                    <a:pt x="18" y="106"/>
                  </a:cubicBezTo>
                  <a:cubicBezTo>
                    <a:pt x="20" y="104"/>
                    <a:pt x="24" y="104"/>
                    <a:pt x="28" y="104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1" y="138"/>
                    <a:pt x="14" y="139"/>
                    <a:pt x="9" y="144"/>
                  </a:cubicBezTo>
                  <a:cubicBezTo>
                    <a:pt x="1" y="151"/>
                    <a:pt x="0" y="162"/>
                    <a:pt x="1" y="172"/>
                  </a:cubicBezTo>
                  <a:cubicBezTo>
                    <a:pt x="1" y="180"/>
                    <a:pt x="13" y="180"/>
                    <a:pt x="13" y="172"/>
                  </a:cubicBezTo>
                  <a:cubicBezTo>
                    <a:pt x="13" y="165"/>
                    <a:pt x="12" y="157"/>
                    <a:pt x="18" y="152"/>
                  </a:cubicBezTo>
                  <a:cubicBezTo>
                    <a:pt x="20" y="150"/>
                    <a:pt x="24" y="150"/>
                    <a:pt x="28" y="150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1" y="184"/>
                    <a:pt x="14" y="185"/>
                    <a:pt x="9" y="190"/>
                  </a:cubicBezTo>
                  <a:close/>
                  <a:moveTo>
                    <a:pt x="67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7" y="72"/>
                    <a:pt x="67" y="72"/>
                    <a:pt x="67" y="72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60"/>
            <p:cNvGrpSpPr/>
            <p:nvPr/>
          </p:nvGrpSpPr>
          <p:grpSpPr>
            <a:xfrm>
              <a:off x="711509" y="2010716"/>
              <a:ext cx="2009171" cy="767261"/>
              <a:chOff x="4170418" y="1347816"/>
              <a:chExt cx="2163833" cy="767261"/>
            </a:xfrm>
          </p:grpSpPr>
          <p:sp>
            <p:nvSpPr>
              <p:cNvPr id="37" name="TextBox 61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Please replace the text content copy your content to this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8" name="TextBox 62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  <p:grpSp>
          <p:nvGrpSpPr>
            <p:cNvPr id="25" name="Group 63"/>
            <p:cNvGrpSpPr/>
            <p:nvPr/>
          </p:nvGrpSpPr>
          <p:grpSpPr>
            <a:xfrm>
              <a:off x="719139" y="3367931"/>
              <a:ext cx="2009171" cy="767261"/>
              <a:chOff x="4170418" y="1347816"/>
              <a:chExt cx="2163833" cy="767261"/>
            </a:xfrm>
          </p:grpSpPr>
          <p:sp>
            <p:nvSpPr>
              <p:cNvPr id="35" name="TextBox 64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Please replace the text content copy your content to this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6" name="TextBox 65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  <p:grpSp>
          <p:nvGrpSpPr>
            <p:cNvPr id="26" name="Group 66"/>
            <p:cNvGrpSpPr/>
            <p:nvPr/>
          </p:nvGrpSpPr>
          <p:grpSpPr>
            <a:xfrm>
              <a:off x="694873" y="4725144"/>
              <a:ext cx="2009171" cy="767261"/>
              <a:chOff x="4170418" y="1347816"/>
              <a:chExt cx="2163833" cy="767261"/>
            </a:xfrm>
          </p:grpSpPr>
          <p:sp>
            <p:nvSpPr>
              <p:cNvPr id="33" name="TextBox 67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Please replace the text content copy your content to this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4" name="TextBox 68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</p:grpSp>
      <p:grpSp>
        <p:nvGrpSpPr>
          <p:cNvPr id="61" name="千图PPT彼岸天：ID 8661124库_组合 60"/>
          <p:cNvGrpSpPr/>
          <p:nvPr>
            <p:custDataLst>
              <p:tags r:id="rId4"/>
            </p:custDataLst>
          </p:nvPr>
        </p:nvGrpSpPr>
        <p:grpSpPr>
          <a:xfrm>
            <a:off x="7635134" y="1999066"/>
            <a:ext cx="3839731" cy="2136127"/>
            <a:chOff x="7635134" y="1999066"/>
            <a:chExt cx="3839731" cy="2136127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8191859" y="2386368"/>
              <a:ext cx="0" cy="1327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/>
            <p:cNvCxnSpPr/>
            <p:nvPr/>
          </p:nvCxnSpPr>
          <p:spPr>
            <a:xfrm>
              <a:off x="8189849" y="2385361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/>
            <p:cNvCxnSpPr/>
            <p:nvPr/>
          </p:nvCxnSpPr>
          <p:spPr>
            <a:xfrm flipV="1">
              <a:off x="7635134" y="3713996"/>
              <a:ext cx="549895" cy="440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7"/>
            <p:cNvSpPr/>
            <p:nvPr/>
          </p:nvSpPr>
          <p:spPr>
            <a:xfrm>
              <a:off x="8656390" y="2013154"/>
              <a:ext cx="746903" cy="746903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Straight Connector 8"/>
            <p:cNvCxnSpPr/>
            <p:nvPr/>
          </p:nvCxnSpPr>
          <p:spPr>
            <a:xfrm>
              <a:off x="8189849" y="3715193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9"/>
            <p:cNvSpPr/>
            <p:nvPr/>
          </p:nvSpPr>
          <p:spPr>
            <a:xfrm>
              <a:off x="8656390" y="3333049"/>
              <a:ext cx="746903" cy="746903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45"/>
            <p:cNvGrpSpPr/>
            <p:nvPr/>
          </p:nvGrpSpPr>
          <p:grpSpPr>
            <a:xfrm>
              <a:off x="8846995" y="2241996"/>
              <a:ext cx="365692" cy="311828"/>
              <a:chOff x="3248025" y="1107281"/>
              <a:chExt cx="409575" cy="349250"/>
            </a:xfrm>
            <a:solidFill>
              <a:schemeClr val="bg1"/>
            </a:solidFill>
          </p:grpSpPr>
          <p:sp>
            <p:nvSpPr>
              <p:cNvPr id="48" name="Freeform: Shape 46"/>
              <p:cNvSpPr/>
              <p:nvPr/>
            </p:nvSpPr>
            <p:spPr bwMode="auto">
              <a:xfrm>
                <a:off x="3379788" y="1375569"/>
                <a:ext cx="144462" cy="49212"/>
              </a:xfrm>
              <a:custGeom>
                <a:avLst/>
                <a:gdLst>
                  <a:gd name="T0" fmla="*/ 2 w 91"/>
                  <a:gd name="T1" fmla="*/ 0 h 31"/>
                  <a:gd name="T2" fmla="*/ 0 w 91"/>
                  <a:gd name="T3" fmla="*/ 31 h 31"/>
                  <a:gd name="T4" fmla="*/ 91 w 91"/>
                  <a:gd name="T5" fmla="*/ 31 h 31"/>
                  <a:gd name="T6" fmla="*/ 90 w 91"/>
                  <a:gd name="T7" fmla="*/ 0 h 31"/>
                  <a:gd name="T8" fmla="*/ 2 w 9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2" y="0"/>
                    </a:moveTo>
                    <a:lnTo>
                      <a:pt x="0" y="31"/>
                    </a:lnTo>
                    <a:lnTo>
                      <a:pt x="91" y="31"/>
                    </a:lnTo>
                    <a:lnTo>
                      <a:pt x="9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7"/>
              <p:cNvSpPr/>
              <p:nvPr/>
            </p:nvSpPr>
            <p:spPr bwMode="auto">
              <a:xfrm>
                <a:off x="3248025" y="1107281"/>
                <a:ext cx="409575" cy="254000"/>
              </a:xfrm>
              <a:custGeom>
                <a:avLst/>
                <a:gdLst>
                  <a:gd name="T0" fmla="*/ 173 w 258"/>
                  <a:gd name="T1" fmla="*/ 160 h 160"/>
                  <a:gd name="T2" fmla="*/ 258 w 258"/>
                  <a:gd name="T3" fmla="*/ 160 h 160"/>
                  <a:gd name="T4" fmla="*/ 258 w 258"/>
                  <a:gd name="T5" fmla="*/ 0 h 160"/>
                  <a:gd name="T6" fmla="*/ 0 w 258"/>
                  <a:gd name="T7" fmla="*/ 0 h 160"/>
                  <a:gd name="T8" fmla="*/ 0 w 258"/>
                  <a:gd name="T9" fmla="*/ 160 h 160"/>
                  <a:gd name="T10" fmla="*/ 85 w 258"/>
                  <a:gd name="T11" fmla="*/ 160 h 160"/>
                  <a:gd name="T12" fmla="*/ 173 w 258"/>
                  <a:gd name="T13" fmla="*/ 160 h 160"/>
                  <a:gd name="T14" fmla="*/ 23 w 258"/>
                  <a:gd name="T15" fmla="*/ 141 h 160"/>
                  <a:gd name="T16" fmla="*/ 23 w 258"/>
                  <a:gd name="T17" fmla="*/ 21 h 160"/>
                  <a:gd name="T18" fmla="*/ 234 w 258"/>
                  <a:gd name="T19" fmla="*/ 21 h 160"/>
                  <a:gd name="T20" fmla="*/ 234 w 258"/>
                  <a:gd name="T21" fmla="*/ 141 h 160"/>
                  <a:gd name="T22" fmla="*/ 172 w 258"/>
                  <a:gd name="T23" fmla="*/ 141 h 160"/>
                  <a:gd name="T24" fmla="*/ 86 w 258"/>
                  <a:gd name="T25" fmla="*/ 141 h 160"/>
                  <a:gd name="T26" fmla="*/ 23 w 258"/>
                  <a:gd name="T27" fmla="*/ 14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8" h="160">
                    <a:moveTo>
                      <a:pt x="173" y="160"/>
                    </a:moveTo>
                    <a:lnTo>
                      <a:pt x="258" y="160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85" y="160"/>
                    </a:lnTo>
                    <a:lnTo>
                      <a:pt x="173" y="160"/>
                    </a:lnTo>
                    <a:close/>
                    <a:moveTo>
                      <a:pt x="23" y="141"/>
                    </a:moveTo>
                    <a:lnTo>
                      <a:pt x="23" y="21"/>
                    </a:lnTo>
                    <a:lnTo>
                      <a:pt x="234" y="21"/>
                    </a:lnTo>
                    <a:lnTo>
                      <a:pt x="234" y="141"/>
                    </a:lnTo>
                    <a:lnTo>
                      <a:pt x="172" y="141"/>
                    </a:lnTo>
                    <a:lnTo>
                      <a:pt x="86" y="141"/>
                    </a:lnTo>
                    <a:lnTo>
                      <a:pt x="2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8"/>
              <p:cNvSpPr/>
              <p:nvPr/>
            </p:nvSpPr>
            <p:spPr bwMode="auto">
              <a:xfrm>
                <a:off x="3352800" y="1437481"/>
                <a:ext cx="200025" cy="19050"/>
              </a:xfrm>
              <a:custGeom>
                <a:avLst/>
                <a:gdLst>
                  <a:gd name="T0" fmla="*/ 0 w 126"/>
                  <a:gd name="T1" fmla="*/ 0 h 12"/>
                  <a:gd name="T2" fmla="*/ 0 w 126"/>
                  <a:gd name="T3" fmla="*/ 12 h 12"/>
                  <a:gd name="T4" fmla="*/ 126 w 126"/>
                  <a:gd name="T5" fmla="*/ 12 h 12"/>
                  <a:gd name="T6" fmla="*/ 126 w 126"/>
                  <a:gd name="T7" fmla="*/ 0 h 12"/>
                  <a:gd name="T8" fmla="*/ 108 w 126"/>
                  <a:gd name="T9" fmla="*/ 0 h 12"/>
                  <a:gd name="T10" fmla="*/ 17 w 126"/>
                  <a:gd name="T11" fmla="*/ 0 h 12"/>
                  <a:gd name="T12" fmla="*/ 0 w 12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0" y="0"/>
                    </a:moveTo>
                    <a:lnTo>
                      <a:pt x="0" y="12"/>
                    </a:lnTo>
                    <a:lnTo>
                      <a:pt x="126" y="12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49"/>
            <p:cNvGrpSpPr/>
            <p:nvPr/>
          </p:nvGrpSpPr>
          <p:grpSpPr>
            <a:xfrm>
              <a:off x="8816859" y="3502375"/>
              <a:ext cx="424542" cy="423236"/>
              <a:chOff x="1241425" y="795338"/>
              <a:chExt cx="515937" cy="514350"/>
            </a:xfrm>
            <a:solidFill>
              <a:schemeClr val="bg1"/>
            </a:solidFill>
          </p:grpSpPr>
          <p:sp>
            <p:nvSpPr>
              <p:cNvPr id="39" name="Oval 50"/>
              <p:cNvSpPr/>
              <p:nvPr/>
            </p:nvSpPr>
            <p:spPr bwMode="auto">
              <a:xfrm>
                <a:off x="1336675" y="889000"/>
                <a:ext cx="327025" cy="327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1"/>
              <p:cNvSpPr/>
              <p:nvPr/>
            </p:nvSpPr>
            <p:spPr bwMode="auto">
              <a:xfrm>
                <a:off x="1455738" y="795338"/>
                <a:ext cx="90487" cy="73025"/>
              </a:xfrm>
              <a:custGeom>
                <a:avLst/>
                <a:gdLst>
                  <a:gd name="T0" fmla="*/ 28 w 57"/>
                  <a:gd name="T1" fmla="*/ 0 h 46"/>
                  <a:gd name="T2" fmla="*/ 0 w 57"/>
                  <a:gd name="T3" fmla="*/ 46 h 46"/>
                  <a:gd name="T4" fmla="*/ 57 w 57"/>
                  <a:gd name="T5" fmla="*/ 46 h 46"/>
                  <a:gd name="T6" fmla="*/ 28 w 5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28" y="0"/>
                    </a:moveTo>
                    <a:lnTo>
                      <a:pt x="0" y="46"/>
                    </a:lnTo>
                    <a:lnTo>
                      <a:pt x="57" y="46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2"/>
              <p:cNvSpPr/>
              <p:nvPr/>
            </p:nvSpPr>
            <p:spPr bwMode="auto">
              <a:xfrm>
                <a:off x="1685925" y="1008063"/>
                <a:ext cx="71437" cy="92075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58 h 58"/>
                  <a:gd name="T4" fmla="*/ 45 w 45"/>
                  <a:gd name="T5" fmla="*/ 28 h 58"/>
                  <a:gd name="T6" fmla="*/ 0 w 45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8">
                    <a:moveTo>
                      <a:pt x="0" y="0"/>
                    </a:moveTo>
                    <a:lnTo>
                      <a:pt x="0" y="58"/>
                    </a:lnTo>
                    <a:lnTo>
                      <a:pt x="45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3"/>
              <p:cNvSpPr/>
              <p:nvPr/>
            </p:nvSpPr>
            <p:spPr bwMode="auto">
              <a:xfrm>
                <a:off x="1455738" y="1238250"/>
                <a:ext cx="90487" cy="71438"/>
              </a:xfrm>
              <a:custGeom>
                <a:avLst/>
                <a:gdLst>
                  <a:gd name="T0" fmla="*/ 28 w 57"/>
                  <a:gd name="T1" fmla="*/ 45 h 45"/>
                  <a:gd name="T2" fmla="*/ 57 w 57"/>
                  <a:gd name="T3" fmla="*/ 0 h 45"/>
                  <a:gd name="T4" fmla="*/ 0 w 57"/>
                  <a:gd name="T5" fmla="*/ 0 h 45"/>
                  <a:gd name="T6" fmla="*/ 28 w 57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28" y="45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2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4"/>
              <p:cNvSpPr/>
              <p:nvPr/>
            </p:nvSpPr>
            <p:spPr bwMode="auto">
              <a:xfrm>
                <a:off x="1241425" y="1008063"/>
                <a:ext cx="73025" cy="92075"/>
              </a:xfrm>
              <a:custGeom>
                <a:avLst/>
                <a:gdLst>
                  <a:gd name="T0" fmla="*/ 46 w 46"/>
                  <a:gd name="T1" fmla="*/ 0 h 58"/>
                  <a:gd name="T2" fmla="*/ 0 w 46"/>
                  <a:gd name="T3" fmla="*/ 28 h 58"/>
                  <a:gd name="T4" fmla="*/ 46 w 46"/>
                  <a:gd name="T5" fmla="*/ 58 h 58"/>
                  <a:gd name="T6" fmla="*/ 46 w 46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8">
                    <a:moveTo>
                      <a:pt x="46" y="0"/>
                    </a:moveTo>
                    <a:lnTo>
                      <a:pt x="0" y="28"/>
                    </a:lnTo>
                    <a:lnTo>
                      <a:pt x="46" y="58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5"/>
              <p:cNvSpPr/>
              <p:nvPr/>
            </p:nvSpPr>
            <p:spPr bwMode="auto">
              <a:xfrm>
                <a:off x="1598613" y="871538"/>
                <a:ext cx="82550" cy="82550"/>
              </a:xfrm>
              <a:custGeom>
                <a:avLst/>
                <a:gdLst>
                  <a:gd name="T0" fmla="*/ 52 w 52"/>
                  <a:gd name="T1" fmla="*/ 0 h 52"/>
                  <a:gd name="T2" fmla="*/ 0 w 52"/>
                  <a:gd name="T3" fmla="*/ 11 h 52"/>
                  <a:gd name="T4" fmla="*/ 41 w 52"/>
                  <a:gd name="T5" fmla="*/ 52 h 52"/>
                  <a:gd name="T6" fmla="*/ 52 w 52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0" y="11"/>
                    </a:lnTo>
                    <a:lnTo>
                      <a:pt x="41" y="5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56"/>
              <p:cNvSpPr/>
              <p:nvPr/>
            </p:nvSpPr>
            <p:spPr bwMode="auto">
              <a:xfrm>
                <a:off x="1598613" y="1150938"/>
                <a:ext cx="82550" cy="82550"/>
              </a:xfrm>
              <a:custGeom>
                <a:avLst/>
                <a:gdLst>
                  <a:gd name="T0" fmla="*/ 52 w 52"/>
                  <a:gd name="T1" fmla="*/ 52 h 52"/>
                  <a:gd name="T2" fmla="*/ 41 w 52"/>
                  <a:gd name="T3" fmla="*/ 0 h 52"/>
                  <a:gd name="T4" fmla="*/ 0 w 52"/>
                  <a:gd name="T5" fmla="*/ 41 h 52"/>
                  <a:gd name="T6" fmla="*/ 52 w 52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52"/>
                    </a:moveTo>
                    <a:lnTo>
                      <a:pt x="41" y="0"/>
                    </a:lnTo>
                    <a:lnTo>
                      <a:pt x="0" y="41"/>
                    </a:lnTo>
                    <a:lnTo>
                      <a:pt x="5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57"/>
              <p:cNvSpPr/>
              <p:nvPr/>
            </p:nvSpPr>
            <p:spPr bwMode="auto">
              <a:xfrm>
                <a:off x="1317625" y="1150938"/>
                <a:ext cx="84137" cy="82550"/>
              </a:xfrm>
              <a:custGeom>
                <a:avLst/>
                <a:gdLst>
                  <a:gd name="T0" fmla="*/ 12 w 53"/>
                  <a:gd name="T1" fmla="*/ 0 h 52"/>
                  <a:gd name="T2" fmla="*/ 0 w 53"/>
                  <a:gd name="T3" fmla="*/ 52 h 52"/>
                  <a:gd name="T4" fmla="*/ 53 w 53"/>
                  <a:gd name="T5" fmla="*/ 41 h 52"/>
                  <a:gd name="T6" fmla="*/ 12 w 5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12" y="0"/>
                    </a:moveTo>
                    <a:lnTo>
                      <a:pt x="0" y="52"/>
                    </a:lnTo>
                    <a:lnTo>
                      <a:pt x="53" y="4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58"/>
              <p:cNvSpPr/>
              <p:nvPr/>
            </p:nvSpPr>
            <p:spPr bwMode="auto">
              <a:xfrm>
                <a:off x="1317625" y="871538"/>
                <a:ext cx="84137" cy="82550"/>
              </a:xfrm>
              <a:custGeom>
                <a:avLst/>
                <a:gdLst>
                  <a:gd name="T0" fmla="*/ 53 w 53"/>
                  <a:gd name="T1" fmla="*/ 11 h 52"/>
                  <a:gd name="T2" fmla="*/ 0 w 53"/>
                  <a:gd name="T3" fmla="*/ 0 h 52"/>
                  <a:gd name="T4" fmla="*/ 12 w 53"/>
                  <a:gd name="T5" fmla="*/ 52 h 52"/>
                  <a:gd name="T6" fmla="*/ 53 w 53"/>
                  <a:gd name="T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53" y="11"/>
                    </a:moveTo>
                    <a:lnTo>
                      <a:pt x="0" y="0"/>
                    </a:lnTo>
                    <a:lnTo>
                      <a:pt x="12" y="52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69"/>
            <p:cNvGrpSpPr/>
            <p:nvPr/>
          </p:nvGrpSpPr>
          <p:grpSpPr>
            <a:xfrm>
              <a:off x="9403292" y="1999066"/>
              <a:ext cx="2071573" cy="767260"/>
              <a:chOff x="4012199" y="1347817"/>
              <a:chExt cx="1656603" cy="767260"/>
            </a:xfrm>
          </p:grpSpPr>
          <p:sp>
            <p:nvSpPr>
              <p:cNvPr id="31" name="TextBox 70"/>
              <p:cNvSpPr txBox="1"/>
              <p:nvPr/>
            </p:nvSpPr>
            <p:spPr>
              <a:xfrm>
                <a:off x="4012200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Please replace the text content copy your content to this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2" name="TextBox 71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  <p:grpSp>
          <p:nvGrpSpPr>
            <p:cNvPr id="28" name="Group 72"/>
            <p:cNvGrpSpPr/>
            <p:nvPr/>
          </p:nvGrpSpPr>
          <p:grpSpPr>
            <a:xfrm>
              <a:off x="9403293" y="3367933"/>
              <a:ext cx="2071572" cy="767260"/>
              <a:chOff x="4012199" y="1347817"/>
              <a:chExt cx="1656602" cy="767260"/>
            </a:xfrm>
          </p:grpSpPr>
          <p:sp>
            <p:nvSpPr>
              <p:cNvPr id="29" name="TextBox 73"/>
              <p:cNvSpPr txBox="1"/>
              <p:nvPr/>
            </p:nvSpPr>
            <p:spPr>
              <a:xfrm>
                <a:off x="4012199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Please replace the text content copy your content to this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0" name="TextBox 74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:a14="http://schemas.microsoft.com/office/drawing/2010/main"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365500" y="1511046"/>
            <a:ext cx="9483028" cy="736253"/>
            <a:chOff x="1463238" y="1592796"/>
            <a:chExt cx="9483028" cy="736253"/>
          </a:xfrm>
        </p:grpSpPr>
        <p:sp>
          <p:nvSpPr>
            <p:cNvPr id="25" name="Freeform: Shape 10"/>
            <p:cNvSpPr/>
            <p:nvPr/>
          </p:nvSpPr>
          <p:spPr>
            <a:xfrm>
              <a:off x="3410330" y="159279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1"/>
            <p:cNvSpPr/>
            <p:nvPr/>
          </p:nvSpPr>
          <p:spPr>
            <a:xfrm>
              <a:off x="1463238" y="1715420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7" name="Freeform: Shape 12"/>
            <p:cNvSpPr/>
            <p:nvPr/>
          </p:nvSpPr>
          <p:spPr>
            <a:xfrm>
              <a:off x="5051884" y="1658182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1"/>
                  </a:solidFill>
                </a:rPr>
                <a:t>Please replace the text content copy your content to this</a:t>
              </a:r>
            </a:p>
          </p:txBody>
        </p:sp>
        <p:sp>
          <p:nvSpPr>
            <p:cNvPr id="28" name="Freeform: Shape 4"/>
            <p:cNvSpPr/>
            <p:nvPr/>
          </p:nvSpPr>
          <p:spPr bwMode="auto">
            <a:xfrm>
              <a:off x="4243421" y="1851620"/>
              <a:ext cx="240978" cy="25669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9"/>
          <p:cNvGrpSpPr/>
          <p:nvPr>
            <p:custDataLst>
              <p:tags r:id="rId2"/>
            </p:custDataLst>
          </p:nvPr>
        </p:nvGrpSpPr>
        <p:grpSpPr>
          <a:xfrm>
            <a:off x="1365500" y="2386838"/>
            <a:ext cx="9483028" cy="736253"/>
            <a:chOff x="1463238" y="2432126"/>
            <a:chExt cx="9483028" cy="736253"/>
          </a:xfrm>
        </p:grpSpPr>
        <p:sp>
          <p:nvSpPr>
            <p:cNvPr id="21" name="Freeform: Shape 13"/>
            <p:cNvSpPr/>
            <p:nvPr/>
          </p:nvSpPr>
          <p:spPr>
            <a:xfrm>
              <a:off x="3410330" y="243212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4"/>
            <p:cNvSpPr/>
            <p:nvPr/>
          </p:nvSpPr>
          <p:spPr>
            <a:xfrm>
              <a:off x="1463238" y="2554749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23" name="Freeform: Shape 15"/>
            <p:cNvSpPr/>
            <p:nvPr/>
          </p:nvSpPr>
          <p:spPr>
            <a:xfrm>
              <a:off x="5051884" y="2497511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2"/>
                  </a:solidFill>
                </a:rPr>
                <a:t>Please replace the text content copy your content to this</a:t>
              </a:r>
            </a:p>
          </p:txBody>
        </p:sp>
        <p:sp>
          <p:nvSpPr>
            <p:cNvPr id="24" name="Freeform: Shape 5"/>
            <p:cNvSpPr/>
            <p:nvPr/>
          </p:nvSpPr>
          <p:spPr bwMode="auto">
            <a:xfrm>
              <a:off x="4201217" y="2654647"/>
              <a:ext cx="310577" cy="310906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26"/>
          <p:cNvGrpSpPr/>
          <p:nvPr>
            <p:custDataLst>
              <p:tags r:id="rId3"/>
            </p:custDataLst>
          </p:nvPr>
        </p:nvGrpSpPr>
        <p:grpSpPr>
          <a:xfrm>
            <a:off x="1376866" y="4138422"/>
            <a:ext cx="9460296" cy="736253"/>
            <a:chOff x="1474604" y="4045427"/>
            <a:chExt cx="9460296" cy="736253"/>
          </a:xfrm>
        </p:grpSpPr>
        <p:sp>
          <p:nvSpPr>
            <p:cNvPr id="17" name="Freeform: Shape 19"/>
            <p:cNvSpPr/>
            <p:nvPr/>
          </p:nvSpPr>
          <p:spPr>
            <a:xfrm>
              <a:off x="3410330" y="4045427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0"/>
            <p:cNvSpPr/>
            <p:nvPr/>
          </p:nvSpPr>
          <p:spPr>
            <a:xfrm>
              <a:off x="1474604" y="4176607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9" name="Freeform: Shape 21"/>
            <p:cNvSpPr/>
            <p:nvPr/>
          </p:nvSpPr>
          <p:spPr>
            <a:xfrm>
              <a:off x="5040518" y="4119369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4"/>
                  </a:solidFill>
                </a:rPr>
                <a:t>Please replace the text content copy your content to this</a:t>
              </a:r>
            </a:p>
          </p:txBody>
        </p:sp>
        <p:sp>
          <p:nvSpPr>
            <p:cNvPr id="20" name="Freeform: Shape 6"/>
            <p:cNvSpPr/>
            <p:nvPr/>
          </p:nvSpPr>
          <p:spPr bwMode="auto">
            <a:xfrm>
              <a:off x="4205758" y="4277626"/>
              <a:ext cx="264573" cy="265408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27"/>
          <p:cNvGrpSpPr/>
          <p:nvPr>
            <p:custDataLst>
              <p:tags r:id="rId4"/>
            </p:custDataLst>
          </p:nvPr>
        </p:nvGrpSpPr>
        <p:grpSpPr>
          <a:xfrm>
            <a:off x="1376866" y="5014215"/>
            <a:ext cx="9448929" cy="736253"/>
            <a:chOff x="1474604" y="4850676"/>
            <a:chExt cx="9448929" cy="736253"/>
          </a:xfrm>
        </p:grpSpPr>
        <p:sp>
          <p:nvSpPr>
            <p:cNvPr id="13" name="Freeform: Shape 22"/>
            <p:cNvSpPr/>
            <p:nvPr/>
          </p:nvSpPr>
          <p:spPr>
            <a:xfrm>
              <a:off x="3410330" y="485067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3"/>
            <p:cNvSpPr/>
            <p:nvPr/>
          </p:nvSpPr>
          <p:spPr>
            <a:xfrm>
              <a:off x="1474604" y="4981856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5" name="Freeform: Shape 24"/>
            <p:cNvSpPr/>
            <p:nvPr/>
          </p:nvSpPr>
          <p:spPr>
            <a:xfrm>
              <a:off x="5029151" y="4924618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5"/>
                  </a:solidFill>
                </a:rPr>
                <a:t>Please replace the text content copy your content to this</a:t>
              </a:r>
            </a:p>
          </p:txBody>
        </p:sp>
        <p:sp>
          <p:nvSpPr>
            <p:cNvPr id="16" name="Freeform: Shape 7"/>
            <p:cNvSpPr/>
            <p:nvPr/>
          </p:nvSpPr>
          <p:spPr bwMode="auto">
            <a:xfrm>
              <a:off x="4243421" y="5114591"/>
              <a:ext cx="217797" cy="225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千图PPT彼岸天：ID 8661124库_组合 25"/>
          <p:cNvGrpSpPr/>
          <p:nvPr>
            <p:custDataLst>
              <p:tags r:id="rId5"/>
            </p:custDataLst>
          </p:nvPr>
        </p:nvGrpSpPr>
        <p:grpSpPr>
          <a:xfrm>
            <a:off x="1376866" y="3262630"/>
            <a:ext cx="9460296" cy="736253"/>
            <a:chOff x="1474604" y="3240179"/>
            <a:chExt cx="9460296" cy="736253"/>
          </a:xfrm>
        </p:grpSpPr>
        <p:sp>
          <p:nvSpPr>
            <p:cNvPr id="9" name="Freeform: Shape 16"/>
            <p:cNvSpPr/>
            <p:nvPr/>
          </p:nvSpPr>
          <p:spPr>
            <a:xfrm>
              <a:off x="3410330" y="3240179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7"/>
            <p:cNvSpPr/>
            <p:nvPr/>
          </p:nvSpPr>
          <p:spPr>
            <a:xfrm>
              <a:off x="1474604" y="3359998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Enter the title text</a:t>
              </a:r>
            </a:p>
          </p:txBody>
        </p:sp>
        <p:sp>
          <p:nvSpPr>
            <p:cNvPr id="11" name="Freeform: Shape 18"/>
            <p:cNvSpPr/>
            <p:nvPr/>
          </p:nvSpPr>
          <p:spPr>
            <a:xfrm>
              <a:off x="5040518" y="3302760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3"/>
                  </a:solidFill>
                </a:rPr>
                <a:t>Please replace the text content to copy your content to</a:t>
              </a:r>
            </a:p>
          </p:txBody>
        </p:sp>
        <p:sp>
          <p:nvSpPr>
            <p:cNvPr id="12" name="Freeform: Shape 8"/>
            <p:cNvSpPr>
              <a:spLocks noChangeAspect="1"/>
            </p:cNvSpPr>
            <p:nvPr/>
          </p:nvSpPr>
          <p:spPr bwMode="auto">
            <a:xfrm>
              <a:off x="4191129" y="3511441"/>
              <a:ext cx="247631" cy="248213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 rot="1436964">
            <a:off x="1994399" y="3406655"/>
            <a:ext cx="8203202" cy="728170"/>
            <a:chOff x="1994399" y="2022749"/>
            <a:chExt cx="8203202" cy="728170"/>
          </a:xfrm>
        </p:grpSpPr>
        <p:grpSp>
          <p:nvGrpSpPr>
            <p:cNvPr id="40" name="Group 5"/>
            <p:cNvGrpSpPr/>
            <p:nvPr/>
          </p:nvGrpSpPr>
          <p:grpSpPr>
            <a:xfrm>
              <a:off x="1994399" y="2022749"/>
              <a:ext cx="589804" cy="728170"/>
              <a:chOff x="1994399" y="2158871"/>
              <a:chExt cx="589804" cy="728170"/>
            </a:xfrm>
          </p:grpSpPr>
          <p:sp>
            <p:nvSpPr>
              <p:cNvPr id="60" name="Freeform: Shape 25"/>
              <p:cNvSpPr/>
              <p:nvPr/>
            </p:nvSpPr>
            <p:spPr bwMode="auto">
              <a:xfrm>
                <a:off x="1994399" y="2158871"/>
                <a:ext cx="459824" cy="728170"/>
              </a:xfrm>
              <a:custGeom>
                <a:avLst/>
                <a:gdLst>
                  <a:gd name="T0" fmla="*/ 139 w 139"/>
                  <a:gd name="T1" fmla="*/ 218 h 218"/>
                  <a:gd name="T2" fmla="*/ 139 w 139"/>
                  <a:gd name="T3" fmla="*/ 0 h 218"/>
                  <a:gd name="T4" fmla="*/ 109 w 139"/>
                  <a:gd name="T5" fmla="*/ 0 h 218"/>
                  <a:gd name="T6" fmla="*/ 0 w 139"/>
                  <a:gd name="T7" fmla="*/ 109 h 218"/>
                  <a:gd name="T8" fmla="*/ 0 w 139"/>
                  <a:gd name="T9" fmla="*/ 109 h 218"/>
                  <a:gd name="T10" fmla="*/ 109 w 139"/>
                  <a:gd name="T11" fmla="*/ 218 h 218"/>
                  <a:gd name="T12" fmla="*/ 139 w 139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18">
                    <a:moveTo>
                      <a:pt x="139" y="218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139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26"/>
              <p:cNvSpPr/>
              <p:nvPr/>
            </p:nvSpPr>
            <p:spPr bwMode="auto">
              <a:xfrm>
                <a:off x="2417884" y="2158871"/>
                <a:ext cx="166319" cy="728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27"/>
              <p:cNvSpPr/>
              <p:nvPr/>
            </p:nvSpPr>
            <p:spPr bwMode="auto">
              <a:xfrm>
                <a:off x="1994399" y="2523655"/>
                <a:ext cx="585611" cy="363386"/>
              </a:xfrm>
              <a:custGeom>
                <a:avLst/>
                <a:gdLst>
                  <a:gd name="T0" fmla="*/ 0 w 177"/>
                  <a:gd name="T1" fmla="*/ 0 h 109"/>
                  <a:gd name="T2" fmla="*/ 177 w 177"/>
                  <a:gd name="T3" fmla="*/ 0 h 109"/>
                  <a:gd name="T4" fmla="*/ 177 w 177"/>
                  <a:gd name="T5" fmla="*/ 109 h 109"/>
                  <a:gd name="T6" fmla="*/ 139 w 177"/>
                  <a:gd name="T7" fmla="*/ 109 h 109"/>
                  <a:gd name="T8" fmla="*/ 128 w 177"/>
                  <a:gd name="T9" fmla="*/ 109 h 109"/>
                  <a:gd name="T10" fmla="*/ 109 w 177"/>
                  <a:gd name="T11" fmla="*/ 109 h 109"/>
                  <a:gd name="T12" fmla="*/ 0 w 17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09">
                    <a:moveTo>
                      <a:pt x="0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49" y="109"/>
                      <a:pt x="0" y="60"/>
                      <a:pt x="0" y="0"/>
                    </a:cubicBez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6"/>
            <p:cNvGrpSpPr/>
            <p:nvPr/>
          </p:nvGrpSpPr>
          <p:grpSpPr>
            <a:xfrm>
              <a:off x="2584201" y="2022749"/>
              <a:ext cx="1013398" cy="728170"/>
              <a:chOff x="4530194" y="4285619"/>
              <a:chExt cx="382215" cy="532444"/>
            </a:xfrm>
          </p:grpSpPr>
          <p:sp>
            <p:nvSpPr>
              <p:cNvPr id="58" name="Rectangle 23"/>
              <p:cNvSpPr/>
              <p:nvPr/>
            </p:nvSpPr>
            <p:spPr bwMode="auto">
              <a:xfrm>
                <a:off x="4530194" y="4285619"/>
                <a:ext cx="382215" cy="5324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24"/>
              <p:cNvSpPr/>
              <p:nvPr/>
            </p:nvSpPr>
            <p:spPr bwMode="auto">
              <a:xfrm>
                <a:off x="4530194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7"/>
            <p:cNvGrpSpPr/>
            <p:nvPr/>
          </p:nvGrpSpPr>
          <p:grpSpPr>
            <a:xfrm>
              <a:off x="3597599" y="2022749"/>
              <a:ext cx="1423542" cy="728170"/>
              <a:chOff x="4912409" y="4285619"/>
              <a:chExt cx="382215" cy="532444"/>
            </a:xfrm>
          </p:grpSpPr>
          <p:sp>
            <p:nvSpPr>
              <p:cNvPr id="56" name="Rectangle 21"/>
              <p:cNvSpPr/>
              <p:nvPr/>
            </p:nvSpPr>
            <p:spPr bwMode="auto">
              <a:xfrm>
                <a:off x="4912409" y="4285619"/>
                <a:ext cx="382215" cy="5324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22"/>
              <p:cNvSpPr/>
              <p:nvPr/>
            </p:nvSpPr>
            <p:spPr bwMode="auto">
              <a:xfrm>
                <a:off x="4912409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8"/>
            <p:cNvGrpSpPr/>
            <p:nvPr/>
          </p:nvGrpSpPr>
          <p:grpSpPr>
            <a:xfrm>
              <a:off x="5021141" y="2022749"/>
              <a:ext cx="2091097" cy="728170"/>
              <a:chOff x="5294624" y="4285619"/>
              <a:chExt cx="383237" cy="532444"/>
            </a:xfrm>
          </p:grpSpPr>
          <p:sp>
            <p:nvSpPr>
              <p:cNvPr id="54" name="Rectangle 19"/>
              <p:cNvSpPr/>
              <p:nvPr/>
            </p:nvSpPr>
            <p:spPr bwMode="auto">
              <a:xfrm>
                <a:off x="5294624" y="4285619"/>
                <a:ext cx="383237" cy="5324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Rectangle 20"/>
              <p:cNvSpPr/>
              <p:nvPr/>
            </p:nvSpPr>
            <p:spPr bwMode="auto">
              <a:xfrm>
                <a:off x="5294624" y="4552352"/>
                <a:ext cx="38323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9"/>
            <p:cNvGrpSpPr/>
            <p:nvPr/>
          </p:nvGrpSpPr>
          <p:grpSpPr>
            <a:xfrm>
              <a:off x="7112238" y="2022749"/>
              <a:ext cx="1410231" cy="728170"/>
              <a:chOff x="5677862" y="4285619"/>
              <a:chExt cx="382215" cy="532444"/>
            </a:xfrm>
          </p:grpSpPr>
          <p:sp>
            <p:nvSpPr>
              <p:cNvPr id="52" name="Rectangle 17"/>
              <p:cNvSpPr/>
              <p:nvPr/>
            </p:nvSpPr>
            <p:spPr bwMode="auto">
              <a:xfrm>
                <a:off x="5677862" y="4285619"/>
                <a:ext cx="382215" cy="5324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Rectangle 18"/>
              <p:cNvSpPr/>
              <p:nvPr/>
            </p:nvSpPr>
            <p:spPr bwMode="auto">
              <a:xfrm>
                <a:off x="5677862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10"/>
            <p:cNvGrpSpPr/>
            <p:nvPr/>
          </p:nvGrpSpPr>
          <p:grpSpPr>
            <a:xfrm>
              <a:off x="8522469" y="2022749"/>
              <a:ext cx="1013398" cy="728170"/>
              <a:chOff x="6060077" y="4285619"/>
              <a:chExt cx="382215" cy="532444"/>
            </a:xfrm>
          </p:grpSpPr>
          <p:sp>
            <p:nvSpPr>
              <p:cNvPr id="50" name="Rectangle 15"/>
              <p:cNvSpPr/>
              <p:nvPr/>
            </p:nvSpPr>
            <p:spPr bwMode="auto">
              <a:xfrm>
                <a:off x="6060077" y="4285619"/>
                <a:ext cx="382215" cy="5324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Rectangle 16"/>
              <p:cNvSpPr/>
              <p:nvPr/>
            </p:nvSpPr>
            <p:spPr bwMode="auto">
              <a:xfrm>
                <a:off x="6060077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11"/>
            <p:cNvGrpSpPr/>
            <p:nvPr/>
          </p:nvGrpSpPr>
          <p:grpSpPr>
            <a:xfrm>
              <a:off x="9535867" y="2022749"/>
              <a:ext cx="661734" cy="728170"/>
              <a:chOff x="7739063" y="3990975"/>
              <a:chExt cx="414338" cy="827088"/>
            </a:xfrm>
          </p:grpSpPr>
          <p:sp>
            <p:nvSpPr>
              <p:cNvPr id="47" name="Freeform: Shape 12"/>
              <p:cNvSpPr/>
              <p:nvPr/>
            </p:nvSpPr>
            <p:spPr bwMode="auto">
              <a:xfrm>
                <a:off x="7739063" y="3990975"/>
                <a:ext cx="414338" cy="827088"/>
              </a:xfrm>
              <a:custGeom>
                <a:avLst/>
                <a:gdLst>
                  <a:gd name="T0" fmla="*/ 261 w 261"/>
                  <a:gd name="T1" fmla="*/ 261 h 521"/>
                  <a:gd name="T2" fmla="*/ 0 w 261"/>
                  <a:gd name="T3" fmla="*/ 0 h 521"/>
                  <a:gd name="T4" fmla="*/ 0 w 261"/>
                  <a:gd name="T5" fmla="*/ 521 h 521"/>
                  <a:gd name="T6" fmla="*/ 261 w 261"/>
                  <a:gd name="T7" fmla="*/ 26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521">
                    <a:moveTo>
                      <a:pt x="261" y="261"/>
                    </a:moveTo>
                    <a:lnTo>
                      <a:pt x="0" y="0"/>
                    </a:lnTo>
                    <a:lnTo>
                      <a:pt x="0" y="521"/>
                    </a:lnTo>
                    <a:lnTo>
                      <a:pt x="261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3"/>
              <p:cNvSpPr/>
              <p:nvPr/>
            </p:nvSpPr>
            <p:spPr bwMode="auto">
              <a:xfrm>
                <a:off x="8027988" y="4283075"/>
                <a:ext cx="125413" cy="242888"/>
              </a:xfrm>
              <a:custGeom>
                <a:avLst/>
                <a:gdLst>
                  <a:gd name="T0" fmla="*/ 79 w 79"/>
                  <a:gd name="T1" fmla="*/ 77 h 153"/>
                  <a:gd name="T2" fmla="*/ 0 w 79"/>
                  <a:gd name="T3" fmla="*/ 153 h 153"/>
                  <a:gd name="T4" fmla="*/ 0 w 79"/>
                  <a:gd name="T5" fmla="*/ 0 h 153"/>
                  <a:gd name="T6" fmla="*/ 0 w 79"/>
                  <a:gd name="T7" fmla="*/ 0 h 153"/>
                  <a:gd name="T8" fmla="*/ 79 w 79"/>
                  <a:gd name="T9" fmla="*/ 7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53">
                    <a:moveTo>
                      <a:pt x="79" y="77"/>
                    </a:moveTo>
                    <a:lnTo>
                      <a:pt x="0" y="15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9" y="77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4"/>
              <p:cNvSpPr/>
              <p:nvPr/>
            </p:nvSpPr>
            <p:spPr bwMode="auto">
              <a:xfrm>
                <a:off x="7739063" y="4405313"/>
                <a:ext cx="414338" cy="412750"/>
              </a:xfrm>
              <a:custGeom>
                <a:avLst/>
                <a:gdLst>
                  <a:gd name="T0" fmla="*/ 261 w 261"/>
                  <a:gd name="T1" fmla="*/ 0 h 260"/>
                  <a:gd name="T2" fmla="*/ 0 w 261"/>
                  <a:gd name="T3" fmla="*/ 260 h 260"/>
                  <a:gd name="T4" fmla="*/ 0 w 261"/>
                  <a:gd name="T5" fmla="*/ 0 h 260"/>
                  <a:gd name="T6" fmla="*/ 261 w 261"/>
                  <a:gd name="T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260">
                    <a:moveTo>
                      <a:pt x="261" y="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4" name="千图PPT彼岸天：ID 8661124库_组合 63"/>
          <p:cNvGrpSpPr/>
          <p:nvPr>
            <p:custDataLst>
              <p:tags r:id="rId2"/>
            </p:custDataLst>
          </p:nvPr>
        </p:nvGrpSpPr>
        <p:grpSpPr>
          <a:xfrm>
            <a:off x="3952373" y="1519300"/>
            <a:ext cx="2675059" cy="1904030"/>
            <a:chOff x="3952373" y="1519300"/>
            <a:chExt cx="2675059" cy="1904030"/>
          </a:xfrm>
        </p:grpSpPr>
        <p:grpSp>
          <p:nvGrpSpPr>
            <p:cNvPr id="7" name="Group 44"/>
            <p:cNvGrpSpPr/>
            <p:nvPr/>
          </p:nvGrpSpPr>
          <p:grpSpPr>
            <a:xfrm rot="5400000">
              <a:off x="5700413" y="2496310"/>
              <a:ext cx="999502" cy="854537"/>
              <a:chOff x="1985980" y="2906793"/>
              <a:chExt cx="999502" cy="854537"/>
            </a:xfrm>
          </p:grpSpPr>
          <p:sp>
            <p:nvSpPr>
              <p:cNvPr id="31" name="Freeform: Shape 45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6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47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3952373" y="1519300"/>
              <a:ext cx="2322052" cy="767261"/>
              <a:chOff x="4012199" y="1347816"/>
              <a:chExt cx="2322052" cy="767261"/>
            </a:xfrm>
          </p:grpSpPr>
          <p:sp>
            <p:nvSpPr>
              <p:cNvPr id="29" name="TextBox 48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Please replace the text content copy your content to this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30" name="TextBox 49"/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/>
                    </a:solidFill>
                  </a:rPr>
                  <a:t>Enter the title text</a:t>
                </a:r>
              </a:p>
            </p:txBody>
          </p:sp>
        </p:grpSp>
      </p:grpSp>
      <p:grpSp>
        <p:nvGrpSpPr>
          <p:cNvPr id="65" name="千图PPT彼岸天：ID 8661124库_组合 64"/>
          <p:cNvGrpSpPr/>
          <p:nvPr>
            <p:custDataLst>
              <p:tags r:id="rId3"/>
            </p:custDataLst>
          </p:nvPr>
        </p:nvGrpSpPr>
        <p:grpSpPr>
          <a:xfrm>
            <a:off x="6892466" y="2129285"/>
            <a:ext cx="2322052" cy="1871187"/>
            <a:chOff x="6892466" y="2129285"/>
            <a:chExt cx="2322052" cy="1871187"/>
          </a:xfrm>
        </p:grpSpPr>
        <p:grpSp>
          <p:nvGrpSpPr>
            <p:cNvPr id="9" name="Group 50"/>
            <p:cNvGrpSpPr/>
            <p:nvPr/>
          </p:nvGrpSpPr>
          <p:grpSpPr>
            <a:xfrm rot="16200000" flipH="1">
              <a:off x="7765772" y="3073452"/>
              <a:ext cx="999502" cy="854537"/>
              <a:chOff x="1985980" y="2906793"/>
              <a:chExt cx="999502" cy="854537"/>
            </a:xfrm>
          </p:grpSpPr>
          <p:sp>
            <p:nvSpPr>
              <p:cNvPr id="26" name="Freeform: Shape 51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2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53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8"/>
            <p:cNvGrpSpPr/>
            <p:nvPr/>
          </p:nvGrpSpPr>
          <p:grpSpPr>
            <a:xfrm>
              <a:off x="6892466" y="2129285"/>
              <a:ext cx="2322052" cy="767261"/>
              <a:chOff x="4012199" y="1347816"/>
              <a:chExt cx="2322052" cy="767261"/>
            </a:xfrm>
          </p:grpSpPr>
          <p:sp>
            <p:nvSpPr>
              <p:cNvPr id="21" name="TextBox 59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Please replace the text content copy your content to this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22" name="TextBox 60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</p:grpSp>
      <p:grpSp>
        <p:nvGrpSpPr>
          <p:cNvPr id="66" name="千图PPT彼岸天：ID 8661124库_组合 65"/>
          <p:cNvGrpSpPr/>
          <p:nvPr>
            <p:custDataLst>
              <p:tags r:id="rId4"/>
            </p:custDataLst>
          </p:nvPr>
        </p:nvGrpSpPr>
        <p:grpSpPr>
          <a:xfrm>
            <a:off x="9075641" y="2690386"/>
            <a:ext cx="2399223" cy="1885122"/>
            <a:chOff x="9075641" y="2690386"/>
            <a:chExt cx="2399223" cy="1885122"/>
          </a:xfrm>
        </p:grpSpPr>
        <p:grpSp>
          <p:nvGrpSpPr>
            <p:cNvPr id="10" name="Group 54"/>
            <p:cNvGrpSpPr/>
            <p:nvPr/>
          </p:nvGrpSpPr>
          <p:grpSpPr>
            <a:xfrm rot="16200000" flipH="1">
              <a:off x="9003159" y="3648488"/>
              <a:ext cx="999502" cy="854537"/>
              <a:chOff x="1985980" y="2906793"/>
              <a:chExt cx="999502" cy="854537"/>
            </a:xfrm>
          </p:grpSpPr>
          <p:sp>
            <p:nvSpPr>
              <p:cNvPr id="23" name="Freeform: Shape 55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56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57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61"/>
            <p:cNvGrpSpPr/>
            <p:nvPr/>
          </p:nvGrpSpPr>
          <p:grpSpPr>
            <a:xfrm>
              <a:off x="9152812" y="2690386"/>
              <a:ext cx="2322052" cy="767261"/>
              <a:chOff x="4012199" y="1347816"/>
              <a:chExt cx="2322052" cy="767261"/>
            </a:xfrm>
          </p:grpSpPr>
          <p:sp>
            <p:nvSpPr>
              <p:cNvPr id="19" name="TextBox 62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Please replace the text content copy your content to this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20" name="TextBox 63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735399" y="2997920"/>
            <a:ext cx="2322052" cy="1901711"/>
            <a:chOff x="735399" y="2997920"/>
            <a:chExt cx="2322052" cy="1901711"/>
          </a:xfrm>
        </p:grpSpPr>
        <p:grpSp>
          <p:nvGrpSpPr>
            <p:cNvPr id="5" name="Group 28"/>
            <p:cNvGrpSpPr/>
            <p:nvPr/>
          </p:nvGrpSpPr>
          <p:grpSpPr>
            <a:xfrm rot="16200000" flipV="1">
              <a:off x="2118822" y="3070402"/>
              <a:ext cx="999502" cy="854537"/>
              <a:chOff x="1985980" y="2906793"/>
              <a:chExt cx="999502" cy="854537"/>
            </a:xfrm>
          </p:grpSpPr>
          <p:sp>
            <p:nvSpPr>
              <p:cNvPr id="37" name="Freeform: Shape 29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0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31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4"/>
            <p:cNvGrpSpPr/>
            <p:nvPr/>
          </p:nvGrpSpPr>
          <p:grpSpPr>
            <a:xfrm>
              <a:off x="735399" y="4132370"/>
              <a:ext cx="2322052" cy="767261"/>
              <a:chOff x="4012199" y="1347816"/>
              <a:chExt cx="2322052" cy="767261"/>
            </a:xfrm>
          </p:grpSpPr>
          <p:sp>
            <p:nvSpPr>
              <p:cNvPr id="17" name="TextBox 65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Please replace the text content copy your content to this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8" name="TextBox 66"/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</p:grpSp>
      <p:grpSp>
        <p:nvGrpSpPr>
          <p:cNvPr id="63" name="千图PPT彼岸天：ID 8661124库_组合 62"/>
          <p:cNvGrpSpPr/>
          <p:nvPr>
            <p:custDataLst>
              <p:tags r:id="rId6"/>
            </p:custDataLst>
          </p:nvPr>
        </p:nvGrpSpPr>
        <p:grpSpPr>
          <a:xfrm>
            <a:off x="3349626" y="3569770"/>
            <a:ext cx="2322052" cy="1941949"/>
            <a:chOff x="3349626" y="3569770"/>
            <a:chExt cx="2322052" cy="1941949"/>
          </a:xfrm>
        </p:grpSpPr>
        <p:grpSp>
          <p:nvGrpSpPr>
            <p:cNvPr id="6" name="Group 32"/>
            <p:cNvGrpSpPr/>
            <p:nvPr/>
          </p:nvGrpSpPr>
          <p:grpSpPr>
            <a:xfrm rot="16200000" flipV="1">
              <a:off x="3441655" y="3642252"/>
              <a:ext cx="999502" cy="854537"/>
              <a:chOff x="1985980" y="2906793"/>
              <a:chExt cx="999502" cy="854537"/>
            </a:xfrm>
          </p:grpSpPr>
          <p:sp>
            <p:nvSpPr>
              <p:cNvPr id="34" name="Freeform: Shape 33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4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7"/>
            <p:cNvGrpSpPr/>
            <p:nvPr/>
          </p:nvGrpSpPr>
          <p:grpSpPr>
            <a:xfrm>
              <a:off x="3349626" y="4744458"/>
              <a:ext cx="2322052" cy="767261"/>
              <a:chOff x="4012199" y="1347816"/>
              <a:chExt cx="2322052" cy="767261"/>
            </a:xfrm>
          </p:grpSpPr>
          <p:sp>
            <p:nvSpPr>
              <p:cNvPr id="15" name="TextBox 68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Please replace the text content copy your content to this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6" name="TextBox 69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Enter the title text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Overview of the annual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0471" y="3327400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Two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282464" y="311679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Completion of the work</a:t>
            </a: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to enter the specific text in this column, concise description of the content, this is a concept diagram, please modify according to your specific content.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https://freeppt7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65155"/>
      </a:accent1>
      <a:accent2>
        <a:srgbClr val="597A8B"/>
      </a:accent2>
      <a:accent3>
        <a:srgbClr val="A2B7C1"/>
      </a:accent3>
      <a:accent4>
        <a:srgbClr val="465155"/>
      </a:accent4>
      <a:accent5>
        <a:srgbClr val="597A8B"/>
      </a:accent5>
      <a:accent6>
        <a:srgbClr val="A2B7C1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27</TotalTime>
  <Words>1657</Words>
  <Application>Microsoft Office PowerPoint</Application>
  <PresentationFormat>宽屏</PresentationFormat>
  <Paragraphs>280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等线</vt:lpstr>
      <vt:lpstr>华文行楷</vt:lpstr>
      <vt:lpstr>华文楷体</vt:lpstr>
      <vt:lpstr>楷体</vt:lpstr>
      <vt:lpstr>隶书</vt:lpstr>
      <vt:lpstr>刘德华字体叶根友仿版</vt:lpstr>
      <vt:lpstr>腾祥铁山楷书简繁合集</vt:lpstr>
      <vt:lpstr>幼圆</vt:lpstr>
      <vt:lpstr>Arial</vt:lpstr>
      <vt:lpstr>Calibri</vt:lpstr>
      <vt:lpstr>Impact</vt:lpstr>
      <vt:lpstr>https://freeppt7.com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www.freeppt7.com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ink style PowerPoint template</dc:title>
  <dc:creator>https://freeppt7.com;https://www.jpppt.com</dc:creator>
  <cp:lastModifiedBy>宇 之灵</cp:lastModifiedBy>
  <cp:revision>12</cp:revision>
  <dcterms:created xsi:type="dcterms:W3CDTF">2018-11-29T08:27:36Z</dcterms:created>
  <dcterms:modified xsi:type="dcterms:W3CDTF">2019-10-02T00:17:08Z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