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9" r:id="rId2"/>
    <p:sldId id="260" r:id="rId3"/>
    <p:sldId id="278" r:id="rId4"/>
    <p:sldId id="261" r:id="rId5"/>
    <p:sldId id="262" r:id="rId6"/>
    <p:sldId id="263" r:id="rId7"/>
    <p:sldId id="264" r:id="rId8"/>
    <p:sldId id="279" r:id="rId9"/>
    <p:sldId id="265" r:id="rId10"/>
    <p:sldId id="266" r:id="rId11"/>
    <p:sldId id="267" r:id="rId12"/>
    <p:sldId id="268" r:id="rId13"/>
    <p:sldId id="280" r:id="rId14"/>
    <p:sldId id="269" r:id="rId15"/>
    <p:sldId id="270" r:id="rId16"/>
    <p:sldId id="271" r:id="rId17"/>
    <p:sldId id="281" r:id="rId18"/>
    <p:sldId id="272" r:id="rId19"/>
    <p:sldId id="273" r:id="rId20"/>
    <p:sldId id="274" r:id="rId21"/>
    <p:sldId id="275" r:id="rId22"/>
    <p:sldId id="277" r:id="rId23"/>
    <p:sldId id="296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347F"/>
    <a:srgbClr val="FF8054"/>
    <a:srgbClr val="FF9409"/>
    <a:srgbClr val="F9E03E"/>
    <a:srgbClr val="FFC000"/>
    <a:srgbClr val="DE3A7C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9409"/>
              </a:solidFill>
            </c:spPr>
            <c:extLst>
              <c:ext xmlns:c16="http://schemas.microsoft.com/office/drawing/2014/chart" uri="{C3380CC4-5D6E-409C-BE32-E72D297353CC}">
                <c16:uniqueId val="{00000001-AF91-4FEA-9EA2-4DD3DA6B68E4}"/>
              </c:ext>
            </c:extLst>
          </c:dPt>
          <c:dPt>
            <c:idx val="1"/>
            <c:bubble3D val="0"/>
            <c:spPr>
              <a:solidFill>
                <a:srgbClr val="FF8054"/>
              </a:solidFill>
            </c:spPr>
            <c:extLst>
              <c:ext xmlns:c16="http://schemas.microsoft.com/office/drawing/2014/chart" uri="{C3380CC4-5D6E-409C-BE32-E72D297353CC}">
                <c16:uniqueId val="{00000003-AF91-4FEA-9EA2-4DD3DA6B68E4}"/>
              </c:ext>
            </c:extLst>
          </c:dPt>
          <c:dPt>
            <c:idx val="2"/>
            <c:bubble3D val="0"/>
            <c:spPr>
              <a:solidFill>
                <a:srgbClr val="80347F"/>
              </a:solidFill>
            </c:spPr>
            <c:extLst>
              <c:ext xmlns:c16="http://schemas.microsoft.com/office/drawing/2014/chart" uri="{C3380CC4-5D6E-409C-BE32-E72D297353CC}">
                <c16:uniqueId val="{00000005-AF91-4FEA-9EA2-4DD3DA6B68E4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7-AF91-4FEA-9EA2-4DD3DA6B68E4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g/"通""用""格""式"</c:formatCode>
                <c:ptCount val="4"/>
                <c:pt idx="0">
                  <c:v>8</c:v>
                </c:pt>
                <c:pt idx="1">
                  <c:v>5</c:v>
                </c:pt>
                <c:pt idx="2">
                  <c:v>7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F91-4FEA-9EA2-4DD3DA6B68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7"/>
      </c:doughnutChart>
      <c:spPr>
        <a:noFill/>
        <a:ln w="25356">
          <a:noFill/>
        </a:ln>
      </c:spPr>
    </c:plotArea>
    <c:plotVisOnly val="1"/>
    <c:dispBlanksAs val="gap"/>
    <c:showDLblsOverMax val="0"/>
  </c:chart>
  <c:txPr>
    <a:bodyPr/>
    <a:lstStyle/>
    <a:p>
      <a:pPr>
        <a:defRPr sz="17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55106073082456"/>
          <c:w val="0.95179831614990995"/>
          <c:h val="0.842032719149928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FF940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940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5DC-49C6-A85E-B0ADC15C6A40}"/>
              </c:ext>
            </c:extLst>
          </c:dPt>
          <c:dPt>
            <c:idx val="1"/>
            <c:invertIfNegative val="0"/>
            <c:bubble3D val="0"/>
            <c:spPr>
              <a:solidFill>
                <a:srgbClr val="FF940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5DC-49C6-A85E-B0ADC15C6A40}"/>
              </c:ext>
            </c:extLst>
          </c:dPt>
          <c:dPt>
            <c:idx val="2"/>
            <c:invertIfNegative val="0"/>
            <c:bubble3D val="0"/>
            <c:spPr>
              <a:solidFill>
                <a:srgbClr val="FF940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5DC-49C6-A85E-B0ADC15C6A40}"/>
              </c:ext>
            </c:extLst>
          </c:dPt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5DC-49C6-A85E-B0ADC15C6A4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FF805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5DC-49C6-A85E-B0ADC15C6A4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rgbClr val="F9E03E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5DC-49C6-A85E-B0ADC15C6A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6037504"/>
        <c:axId val="396134656"/>
      </c:barChart>
      <c:catAx>
        <c:axId val="3960375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96134656"/>
        <c:crosses val="autoZero"/>
        <c:auto val="1"/>
        <c:lblAlgn val="ctr"/>
        <c:lblOffset val="100"/>
        <c:tickMarkSkip val="1"/>
        <c:noMultiLvlLbl val="0"/>
      </c:catAx>
      <c:valAx>
        <c:axId val="396134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horzOverflow="overflow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96037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200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DFDAB-50ED-4611-AE4B-D638A4B9D88F}" type="datetimeFigureOut">
              <a:rPr lang="zh-CN" altLang="en-US" smtClean="0"/>
              <a:t>2019/10/3 Thursday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D3649-A31F-4F0C-A004-9894A7B037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984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3649-A31F-4F0C-A004-9894A7B0379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202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3649-A31F-4F0C-A004-9894A7B0379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286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3649-A31F-4F0C-A004-9894A7B0379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033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3649-A31F-4F0C-A004-9894A7B0379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435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3649-A31F-4F0C-A004-9894A7B0379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748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3649-A31F-4F0C-A004-9894A7B0379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513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3649-A31F-4F0C-A004-9894A7B0379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924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3649-A31F-4F0C-A004-9894A7B0379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290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3649-A31F-4F0C-A004-9894A7B0379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7253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3649-A31F-4F0C-A004-9894A7B0379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636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3649-A31F-4F0C-A004-9894A7B0379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662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3649-A31F-4F0C-A004-9894A7B0379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8051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3649-A31F-4F0C-A004-9894A7B0379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663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3649-A31F-4F0C-A004-9894A7B0379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908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3649-A31F-4F0C-A004-9894A7B0379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271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23</a:t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3649-A31F-4F0C-A004-9894A7B0379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882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3649-A31F-4F0C-A004-9894A7B0379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759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3649-A31F-4F0C-A004-9894A7B0379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376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3649-A31F-4F0C-A004-9894A7B0379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153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3649-A31F-4F0C-A004-9894A7B0379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488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3649-A31F-4F0C-A004-9894A7B0379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305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3649-A31F-4F0C-A004-9894A7B0379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704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2019/10/3 Thursday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840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 advClick="0" advTm="2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DF7D4EC-2432-46FC-B5CA-45BE6716CEB4}"/>
              </a:ext>
            </a:extLst>
          </p:cNvPr>
          <p:cNvSpPr txBox="1"/>
          <p:nvPr/>
        </p:nvSpPr>
        <p:spPr>
          <a:xfrm>
            <a:off x="2710173" y="2118128"/>
            <a:ext cx="5015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IMPRESSION</a:t>
            </a:r>
          </a:p>
        </p:txBody>
      </p:sp>
      <p:pic>
        <p:nvPicPr>
          <p:cNvPr id="4" name="Faber Drive - I’ll Be There">
            <a:hlinkClick r:id="" action="ppaction://media"/>
            <a:extLst>
              <a:ext uri="{FF2B5EF4-FFF2-40B4-BE49-F238E27FC236}">
                <a16:creationId xmlns:a16="http://schemas.microsoft.com/office/drawing/2014/main" id="{CB54BBB4-3573-4B75-B352-160F301FF3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47537" y="-478330"/>
            <a:ext cx="465804" cy="46580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4FB7262-CED5-409C-92D2-028EC3477386}"/>
              </a:ext>
            </a:extLst>
          </p:cNvPr>
          <p:cNvSpPr txBox="1"/>
          <p:nvPr/>
        </p:nvSpPr>
        <p:spPr>
          <a:xfrm>
            <a:off x="7469944" y="2118128"/>
            <a:ext cx="3896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gradFill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endParaRPr lang="zh-CN" altLang="en-US" sz="6000" dirty="0">
              <a:gradFill>
                <a:gsLst>
                  <a:gs pos="0">
                    <a:srgbClr val="FFFF00"/>
                  </a:gs>
                  <a:gs pos="40000">
                    <a:srgbClr val="FF9409"/>
                  </a:gs>
                  <a:gs pos="70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108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DE4E3B7-1126-4524-83A3-DE639C8F3CD4}"/>
              </a:ext>
            </a:extLst>
          </p:cNvPr>
          <p:cNvSpPr txBox="1"/>
          <p:nvPr/>
        </p:nvSpPr>
        <p:spPr>
          <a:xfrm>
            <a:off x="3938954" y="3868615"/>
            <a:ext cx="1913206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Reporter: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47A24C3-718D-4F4A-B339-811511A88953}"/>
              </a:ext>
            </a:extLst>
          </p:cNvPr>
          <p:cNvSpPr txBox="1"/>
          <p:nvPr/>
        </p:nvSpPr>
        <p:spPr>
          <a:xfrm>
            <a:off x="6513341" y="3849125"/>
            <a:ext cx="1913206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Time:</a:t>
            </a:r>
          </a:p>
        </p:txBody>
      </p:sp>
    </p:spTree>
    <p:extLst>
      <p:ext uri="{BB962C8B-B14F-4D97-AF65-F5344CB8AC3E}">
        <p14:creationId xmlns:p14="http://schemas.microsoft.com/office/powerpoint/2010/main" val="274837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41DAE2B-E206-47D5-97FD-0F7C73B51DB6}"/>
              </a:ext>
            </a:extLst>
          </p:cNvPr>
          <p:cNvSpPr txBox="1"/>
          <p:nvPr/>
        </p:nvSpPr>
        <p:spPr>
          <a:xfrm>
            <a:off x="551329" y="268941"/>
            <a:ext cx="3895035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Completion of the work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DE7657E-1948-4E1E-B250-DB6AAF95431D}"/>
              </a:ext>
            </a:extLst>
          </p:cNvPr>
          <p:cNvGrpSpPr/>
          <p:nvPr/>
        </p:nvGrpSpPr>
        <p:grpSpPr>
          <a:xfrm>
            <a:off x="1129752" y="1529368"/>
            <a:ext cx="2471782" cy="3408007"/>
            <a:chOff x="1314644" y="1720116"/>
            <a:chExt cx="3242608" cy="4129548"/>
          </a:xfrm>
        </p:grpSpPr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14E57DBB-6568-4455-82BB-61AF3FC58747}"/>
                </a:ext>
              </a:extLst>
            </p:cNvPr>
            <p:cNvSpPr/>
            <p:nvPr/>
          </p:nvSpPr>
          <p:spPr>
            <a:xfrm>
              <a:off x="1314644" y="1720116"/>
              <a:ext cx="3242608" cy="4129548"/>
            </a:xfrm>
            <a:prstGeom prst="roundRect">
              <a:avLst>
                <a:gd name="adj" fmla="val 4858"/>
              </a:avLst>
            </a:prstGeom>
            <a:solidFill>
              <a:srgbClr val="2C2C2C"/>
            </a:solidFill>
            <a:ln cap="rnd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4F3F9C2B-31A2-4E72-8ECB-EAF7016590C4}"/>
                </a:ext>
              </a:extLst>
            </p:cNvPr>
            <p:cNvSpPr/>
            <p:nvPr/>
          </p:nvSpPr>
          <p:spPr>
            <a:xfrm>
              <a:off x="1618114" y="2097670"/>
              <a:ext cx="2595716" cy="3373982"/>
            </a:xfrm>
            <a:prstGeom prst="rect">
              <a:avLst/>
            </a:prstGeom>
            <a:solidFill>
              <a:srgbClr val="FF94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37CA7DDE-1809-4843-8C2E-B6DD63A55AAF}"/>
                </a:ext>
              </a:extLst>
            </p:cNvPr>
            <p:cNvSpPr/>
            <p:nvPr/>
          </p:nvSpPr>
          <p:spPr>
            <a:xfrm>
              <a:off x="2521974" y="1887794"/>
              <a:ext cx="103238" cy="1032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终止 6">
              <a:extLst>
                <a:ext uri="{FF2B5EF4-FFF2-40B4-BE49-F238E27FC236}">
                  <a16:creationId xmlns:a16="http://schemas.microsoft.com/office/drawing/2014/main" id="{A57A9B19-FF29-4557-9503-9B0A228C22CB}"/>
                </a:ext>
              </a:extLst>
            </p:cNvPr>
            <p:cNvSpPr/>
            <p:nvPr/>
          </p:nvSpPr>
          <p:spPr>
            <a:xfrm>
              <a:off x="2722093" y="1906768"/>
              <a:ext cx="448807" cy="69516"/>
            </a:xfrm>
            <a:prstGeom prst="flowChartTermina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2A530968-6911-4C48-AD1F-88B28412E2E1}"/>
                </a:ext>
              </a:extLst>
            </p:cNvPr>
            <p:cNvSpPr/>
            <p:nvPr/>
          </p:nvSpPr>
          <p:spPr>
            <a:xfrm>
              <a:off x="2841117" y="5555279"/>
              <a:ext cx="210758" cy="2107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55A88152-9613-4B1C-ADD8-AD3595955C84}"/>
              </a:ext>
            </a:extLst>
          </p:cNvPr>
          <p:cNvGrpSpPr/>
          <p:nvPr/>
        </p:nvGrpSpPr>
        <p:grpSpPr>
          <a:xfrm>
            <a:off x="4010270" y="2276271"/>
            <a:ext cx="1867751" cy="2655839"/>
            <a:chOff x="1314644" y="1720116"/>
            <a:chExt cx="3242608" cy="4129548"/>
          </a:xfrm>
        </p:grpSpPr>
        <p:sp>
          <p:nvSpPr>
            <p:cNvPr id="10" name="圆角矩形 17">
              <a:extLst>
                <a:ext uri="{FF2B5EF4-FFF2-40B4-BE49-F238E27FC236}">
                  <a16:creationId xmlns:a16="http://schemas.microsoft.com/office/drawing/2014/main" id="{A788FA9F-F6A9-44E7-995F-81BA36190C23}"/>
                </a:ext>
              </a:extLst>
            </p:cNvPr>
            <p:cNvSpPr/>
            <p:nvPr/>
          </p:nvSpPr>
          <p:spPr>
            <a:xfrm>
              <a:off x="1314644" y="1720116"/>
              <a:ext cx="3242608" cy="4129548"/>
            </a:xfrm>
            <a:prstGeom prst="roundRect">
              <a:avLst>
                <a:gd name="adj" fmla="val 4858"/>
              </a:avLst>
            </a:prstGeom>
            <a:solidFill>
              <a:srgbClr val="2C2C2C"/>
            </a:solidFill>
            <a:ln cap="rnd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E8E5526-490E-475C-9BBF-0EBB57C112A7}"/>
                </a:ext>
              </a:extLst>
            </p:cNvPr>
            <p:cNvSpPr/>
            <p:nvPr/>
          </p:nvSpPr>
          <p:spPr>
            <a:xfrm>
              <a:off x="1452185" y="2097671"/>
              <a:ext cx="2951453" cy="3373982"/>
            </a:xfrm>
            <a:prstGeom prst="rect">
              <a:avLst/>
            </a:prstGeom>
            <a:solidFill>
              <a:srgbClr val="FF8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BE9673-C900-41A3-847B-DA9221B7A4C3}"/>
                </a:ext>
              </a:extLst>
            </p:cNvPr>
            <p:cNvSpPr/>
            <p:nvPr/>
          </p:nvSpPr>
          <p:spPr>
            <a:xfrm>
              <a:off x="2521974" y="1887794"/>
              <a:ext cx="103238" cy="1032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流程图: 终止 12">
              <a:extLst>
                <a:ext uri="{FF2B5EF4-FFF2-40B4-BE49-F238E27FC236}">
                  <a16:creationId xmlns:a16="http://schemas.microsoft.com/office/drawing/2014/main" id="{4D1F25D2-3A36-46D3-934F-1B7FCD642AA7}"/>
                </a:ext>
              </a:extLst>
            </p:cNvPr>
            <p:cNvSpPr/>
            <p:nvPr/>
          </p:nvSpPr>
          <p:spPr>
            <a:xfrm>
              <a:off x="2722093" y="1906768"/>
              <a:ext cx="448807" cy="69516"/>
            </a:xfrm>
            <a:prstGeom prst="flowChartTermina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0FAA16B1-7C0C-42B1-A564-AEDEC1ED94C4}"/>
                </a:ext>
              </a:extLst>
            </p:cNvPr>
            <p:cNvSpPr/>
            <p:nvPr/>
          </p:nvSpPr>
          <p:spPr>
            <a:xfrm>
              <a:off x="2841117" y="5555279"/>
              <a:ext cx="210758" cy="2107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2D080E6-CF5F-4476-812A-1C1A96D927D8}"/>
              </a:ext>
            </a:extLst>
          </p:cNvPr>
          <p:cNvGrpSpPr/>
          <p:nvPr/>
        </p:nvGrpSpPr>
        <p:grpSpPr>
          <a:xfrm>
            <a:off x="3064149" y="3240561"/>
            <a:ext cx="1382215" cy="1939631"/>
            <a:chOff x="1314644" y="1720116"/>
            <a:chExt cx="3242608" cy="4129548"/>
          </a:xfrm>
        </p:grpSpPr>
        <p:sp>
          <p:nvSpPr>
            <p:cNvPr id="16" name="圆角矩形 23">
              <a:extLst>
                <a:ext uri="{FF2B5EF4-FFF2-40B4-BE49-F238E27FC236}">
                  <a16:creationId xmlns:a16="http://schemas.microsoft.com/office/drawing/2014/main" id="{64724651-AB5D-47CC-A53E-0DF4C884AD39}"/>
                </a:ext>
              </a:extLst>
            </p:cNvPr>
            <p:cNvSpPr/>
            <p:nvPr/>
          </p:nvSpPr>
          <p:spPr>
            <a:xfrm>
              <a:off x="1314644" y="1720116"/>
              <a:ext cx="3242608" cy="4129548"/>
            </a:xfrm>
            <a:prstGeom prst="roundRect">
              <a:avLst>
                <a:gd name="adj" fmla="val 4858"/>
              </a:avLst>
            </a:prstGeom>
            <a:solidFill>
              <a:srgbClr val="2C2C2C"/>
            </a:solidFill>
            <a:ln cap="rnd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1BC182F-DA06-4051-9F2E-97747DD923F0}"/>
                </a:ext>
              </a:extLst>
            </p:cNvPr>
            <p:cNvSpPr/>
            <p:nvPr/>
          </p:nvSpPr>
          <p:spPr>
            <a:xfrm>
              <a:off x="1452185" y="2097671"/>
              <a:ext cx="2951453" cy="3373982"/>
            </a:xfrm>
            <a:prstGeom prst="rect">
              <a:avLst/>
            </a:prstGeom>
            <a:solidFill>
              <a:srgbClr val="803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44D5EB7F-4B50-4BCF-A296-94A6A1E276DD}"/>
                </a:ext>
              </a:extLst>
            </p:cNvPr>
            <p:cNvSpPr/>
            <p:nvPr/>
          </p:nvSpPr>
          <p:spPr>
            <a:xfrm>
              <a:off x="2521974" y="1887794"/>
              <a:ext cx="103238" cy="1032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流程图: 终止 18">
              <a:extLst>
                <a:ext uri="{FF2B5EF4-FFF2-40B4-BE49-F238E27FC236}">
                  <a16:creationId xmlns:a16="http://schemas.microsoft.com/office/drawing/2014/main" id="{4E765CBA-CA11-4300-ACEB-E3578235A613}"/>
                </a:ext>
              </a:extLst>
            </p:cNvPr>
            <p:cNvSpPr/>
            <p:nvPr/>
          </p:nvSpPr>
          <p:spPr>
            <a:xfrm>
              <a:off x="2722093" y="1906768"/>
              <a:ext cx="448807" cy="69516"/>
            </a:xfrm>
            <a:prstGeom prst="flowChartTermina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F8DDE2D9-F167-4AD4-A27D-AA9331BC6FA2}"/>
                </a:ext>
              </a:extLst>
            </p:cNvPr>
            <p:cNvSpPr/>
            <p:nvPr/>
          </p:nvSpPr>
          <p:spPr>
            <a:xfrm>
              <a:off x="2841117" y="5555279"/>
              <a:ext cx="210758" cy="2107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E83B975B-EFA4-4A10-A310-923A3302BCFF}"/>
              </a:ext>
            </a:extLst>
          </p:cNvPr>
          <p:cNvSpPr/>
          <p:nvPr/>
        </p:nvSpPr>
        <p:spPr>
          <a:xfrm>
            <a:off x="7084998" y="2568281"/>
            <a:ext cx="38316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ea typeface="Gulim" pitchFamily="34" charset="-127"/>
              </a:rPr>
              <a:t>Please describe you need to get the text you you need to get the need to get the text</a:t>
            </a:r>
          </a:p>
          <a:p>
            <a:r>
              <a:rPr lang="en-US" altLang="zh-CN" sz="2400" dirty="0">
                <a:solidFill>
                  <a:schemeClr val="bg1"/>
                </a:solidFill>
                <a:ea typeface="Gulim" pitchFamily="34" charset="-127"/>
              </a:rPr>
              <a:t>Please describe you need to get the text you you need to get the need to get the text</a:t>
            </a:r>
          </a:p>
          <a:p>
            <a:pPr lvl="0"/>
            <a:endParaRPr lang="en-US" altLang="zh-CN" sz="2400" dirty="0">
              <a:solidFill>
                <a:schemeClr val="bg1"/>
              </a:solidFill>
              <a:ea typeface="Gulim" pitchFamily="34" charset="-127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F84B804-F495-4BAC-8DAC-D14A2EF0A4F6}"/>
              </a:ext>
            </a:extLst>
          </p:cNvPr>
          <p:cNvSpPr/>
          <p:nvPr/>
        </p:nvSpPr>
        <p:spPr>
          <a:xfrm>
            <a:off x="1482990" y="2942330"/>
            <a:ext cx="1920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ea typeface="Gulim" pitchFamily="34" charset="-127"/>
              </a:rPr>
              <a:t>Your Title</a:t>
            </a:r>
          </a:p>
        </p:txBody>
      </p:sp>
      <p:sp>
        <p:nvSpPr>
          <p:cNvPr id="23" name="圆角矩形 13">
            <a:extLst>
              <a:ext uri="{FF2B5EF4-FFF2-40B4-BE49-F238E27FC236}">
                <a16:creationId xmlns:a16="http://schemas.microsoft.com/office/drawing/2014/main" id="{623F54C5-7C0A-4F41-90A3-A0B6E791EA58}"/>
              </a:ext>
            </a:extLst>
          </p:cNvPr>
          <p:cNvSpPr/>
          <p:nvPr/>
        </p:nvSpPr>
        <p:spPr>
          <a:xfrm>
            <a:off x="7202985" y="1898958"/>
            <a:ext cx="1433443" cy="547328"/>
          </a:xfrm>
          <a:prstGeom prst="roundRect">
            <a:avLst/>
          </a:prstGeom>
          <a:noFill/>
          <a:ln>
            <a:gradFill>
              <a:gsLst>
                <a:gs pos="0">
                  <a:srgbClr val="FFC000"/>
                </a:gs>
                <a:gs pos="38000">
                  <a:srgbClr val="F9E03E"/>
                </a:gs>
                <a:gs pos="72000">
                  <a:srgbClr val="FF8054"/>
                </a:gs>
                <a:gs pos="100000">
                  <a:srgbClr val="80347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67546C2-A1DC-4B48-8A58-5E1DE6AF7351}"/>
              </a:ext>
            </a:extLst>
          </p:cNvPr>
          <p:cNvSpPr/>
          <p:nvPr/>
        </p:nvSpPr>
        <p:spPr>
          <a:xfrm>
            <a:off x="7212672" y="1968881"/>
            <a:ext cx="1433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400" dirty="0">
                <a:solidFill>
                  <a:schemeClr val="bg1"/>
                </a:solidFill>
                <a:ea typeface="Gulim" pitchFamily="34" charset="-127"/>
              </a:rPr>
              <a:t>Your Title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377AA4F-6D0E-4D94-B59B-10904EBB6A4E}"/>
              </a:ext>
            </a:extLst>
          </p:cNvPr>
          <p:cNvSpPr/>
          <p:nvPr/>
        </p:nvSpPr>
        <p:spPr>
          <a:xfrm>
            <a:off x="4352955" y="3386335"/>
            <a:ext cx="1433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400" dirty="0">
                <a:solidFill>
                  <a:schemeClr val="bg1"/>
                </a:solidFill>
                <a:ea typeface="Gulim" pitchFamily="34" charset="-127"/>
              </a:rPr>
              <a:t>Your Title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BB7C054D-B6C3-4F1F-A563-5F86B9E38B4E}"/>
              </a:ext>
            </a:extLst>
          </p:cNvPr>
          <p:cNvSpPr/>
          <p:nvPr/>
        </p:nvSpPr>
        <p:spPr>
          <a:xfrm>
            <a:off x="3177272" y="3984077"/>
            <a:ext cx="14334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000" dirty="0">
                <a:solidFill>
                  <a:schemeClr val="bg1"/>
                </a:solidFill>
                <a:ea typeface="Gulim" pitchFamily="34" charset="-127"/>
              </a:rPr>
              <a:t>Your Title</a:t>
            </a:r>
          </a:p>
        </p:txBody>
      </p:sp>
    </p:spTree>
    <p:extLst>
      <p:ext uri="{BB962C8B-B14F-4D97-AF65-F5344CB8AC3E}">
        <p14:creationId xmlns:p14="http://schemas.microsoft.com/office/powerpoint/2010/main" val="3425983742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41DAE2B-E206-47D5-97FD-0F7C73B51DB6}"/>
              </a:ext>
            </a:extLst>
          </p:cNvPr>
          <p:cNvSpPr txBox="1"/>
          <p:nvPr/>
        </p:nvSpPr>
        <p:spPr>
          <a:xfrm>
            <a:off x="551329" y="268941"/>
            <a:ext cx="3927906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Completion of the work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43555FB4-16CD-465A-B8A0-2AAA9C043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94" y="1912005"/>
            <a:ext cx="2030412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26800D0F-1F03-4C35-BF9E-CAECCF069B1A}"/>
              </a:ext>
            </a:extLst>
          </p:cNvPr>
          <p:cNvSpPr/>
          <p:nvPr/>
        </p:nvSpPr>
        <p:spPr>
          <a:xfrm>
            <a:off x="5298281" y="2539067"/>
            <a:ext cx="1595438" cy="24447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E0B5025B-8752-4AF5-8AFE-9534871F5C94}"/>
              </a:ext>
            </a:extLst>
          </p:cNvPr>
          <p:cNvSpPr/>
          <p:nvPr/>
        </p:nvSpPr>
        <p:spPr>
          <a:xfrm>
            <a:off x="6282531" y="2181880"/>
            <a:ext cx="1316038" cy="1314450"/>
          </a:xfrm>
          <a:prstGeom prst="ellipse">
            <a:avLst/>
          </a:prstGeom>
          <a:gradFill>
            <a:gsLst>
              <a:gs pos="0">
                <a:srgbClr val="FFFF00"/>
              </a:gs>
              <a:gs pos="40000">
                <a:srgbClr val="FF9409"/>
              </a:gs>
              <a:gs pos="70000">
                <a:schemeClr val="accent2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F1E92F9E-F98C-40BF-A270-62FAF73D817B}"/>
              </a:ext>
            </a:extLst>
          </p:cNvPr>
          <p:cNvSpPr/>
          <p:nvPr/>
        </p:nvSpPr>
        <p:spPr>
          <a:xfrm>
            <a:off x="4639469" y="4086880"/>
            <a:ext cx="987425" cy="985837"/>
          </a:xfrm>
          <a:prstGeom prst="ellipse">
            <a:avLst/>
          </a:prstGeom>
          <a:gradFill>
            <a:gsLst>
              <a:gs pos="0">
                <a:srgbClr val="FFFF00"/>
              </a:gs>
              <a:gs pos="40000">
                <a:srgbClr val="FF9409"/>
              </a:gs>
              <a:gs pos="70000">
                <a:schemeClr val="accent2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C0B17C1-6AD8-4DC3-9D25-688DBC6A0F16}"/>
              </a:ext>
            </a:extLst>
          </p:cNvPr>
          <p:cNvSpPr/>
          <p:nvPr/>
        </p:nvSpPr>
        <p:spPr>
          <a:xfrm>
            <a:off x="6549231" y="4086880"/>
            <a:ext cx="782638" cy="781050"/>
          </a:xfrm>
          <a:prstGeom prst="ellipse">
            <a:avLst/>
          </a:prstGeom>
          <a:gradFill>
            <a:gsLst>
              <a:gs pos="0">
                <a:srgbClr val="FFFF00"/>
              </a:gs>
              <a:gs pos="40000">
                <a:srgbClr val="FF9409"/>
              </a:gs>
              <a:gs pos="70000">
                <a:schemeClr val="accent2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58B0D2-A9A6-4905-9778-C3DC4D0DBF8C}"/>
              </a:ext>
            </a:extLst>
          </p:cNvPr>
          <p:cNvSpPr/>
          <p:nvPr/>
        </p:nvSpPr>
        <p:spPr>
          <a:xfrm>
            <a:off x="4693444" y="2181880"/>
            <a:ext cx="955675" cy="955675"/>
          </a:xfrm>
          <a:prstGeom prst="ellipse">
            <a:avLst/>
          </a:prstGeom>
          <a:gradFill>
            <a:gsLst>
              <a:gs pos="0">
                <a:srgbClr val="FFFF00"/>
              </a:gs>
              <a:gs pos="40000">
                <a:srgbClr val="FF9409"/>
              </a:gs>
              <a:gs pos="70000">
                <a:schemeClr val="accent2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C6DCAB99-DACB-4FF5-921A-5F1D8158A840}"/>
              </a:ext>
            </a:extLst>
          </p:cNvPr>
          <p:cNvSpPr>
            <a:spLocks/>
          </p:cNvSpPr>
          <p:nvPr/>
        </p:nvSpPr>
        <p:spPr bwMode="auto">
          <a:xfrm flipH="1">
            <a:off x="7870031" y="2327930"/>
            <a:ext cx="2106613" cy="968375"/>
          </a:xfrm>
          <a:custGeom>
            <a:avLst/>
            <a:gdLst>
              <a:gd name="T0" fmla="*/ 32774 w 1028"/>
              <a:gd name="T1" fmla="*/ 0 h 522"/>
              <a:gd name="T2" fmla="*/ 1927506 w 1028"/>
              <a:gd name="T3" fmla="*/ 0 h 522"/>
              <a:gd name="T4" fmla="*/ 1962328 w 1028"/>
              <a:gd name="T5" fmla="*/ 29649 h 522"/>
              <a:gd name="T6" fmla="*/ 1962328 w 1028"/>
              <a:gd name="T7" fmla="*/ 416943 h 522"/>
              <a:gd name="T8" fmla="*/ 2105713 w 1028"/>
              <a:gd name="T9" fmla="*/ 485507 h 522"/>
              <a:gd name="T10" fmla="*/ 1962328 w 1028"/>
              <a:gd name="T11" fmla="*/ 559630 h 522"/>
              <a:gd name="T12" fmla="*/ 1962328 w 1028"/>
              <a:gd name="T13" fmla="*/ 937659 h 522"/>
              <a:gd name="T14" fmla="*/ 1927506 w 1028"/>
              <a:gd name="T15" fmla="*/ 967308 h 522"/>
              <a:gd name="T16" fmla="*/ 32774 w 1028"/>
              <a:gd name="T17" fmla="*/ 967308 h 522"/>
              <a:gd name="T18" fmla="*/ 0 w 1028"/>
              <a:gd name="T19" fmla="*/ 937659 h 522"/>
              <a:gd name="T20" fmla="*/ 0 w 1028"/>
              <a:gd name="T21" fmla="*/ 29649 h 522"/>
              <a:gd name="T22" fmla="*/ 32774 w 1028"/>
              <a:gd name="T23" fmla="*/ 0 h 52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78578DF0-4EAE-4DD5-ACF0-5DCC18ABC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8319" y="2258080"/>
            <a:ext cx="1800225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defTabSz="1088232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200" b="1" dirty="0">
              <a:solidFill>
                <a:schemeClr val="bg1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50" dirty="0">
                <a:solidFill>
                  <a:schemeClr val="bg1">
                    <a:lumMod val="95000"/>
                  </a:scheme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050" dirty="0">
              <a:solidFill>
                <a:schemeClr val="bg1">
                  <a:lumMod val="95000"/>
                </a:scheme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CBF2379C-7DAF-469F-8A2C-24AED06096EC}"/>
              </a:ext>
            </a:extLst>
          </p:cNvPr>
          <p:cNvSpPr>
            <a:spLocks/>
          </p:cNvSpPr>
          <p:nvPr/>
        </p:nvSpPr>
        <p:spPr bwMode="auto">
          <a:xfrm flipH="1">
            <a:off x="7873206" y="4086880"/>
            <a:ext cx="2105025" cy="966787"/>
          </a:xfrm>
          <a:custGeom>
            <a:avLst/>
            <a:gdLst>
              <a:gd name="T0" fmla="*/ 32774 w 1028"/>
              <a:gd name="T1" fmla="*/ 0 h 522"/>
              <a:gd name="T2" fmla="*/ 1927506 w 1028"/>
              <a:gd name="T3" fmla="*/ 0 h 522"/>
              <a:gd name="T4" fmla="*/ 1962328 w 1028"/>
              <a:gd name="T5" fmla="*/ 29649 h 522"/>
              <a:gd name="T6" fmla="*/ 1962328 w 1028"/>
              <a:gd name="T7" fmla="*/ 416943 h 522"/>
              <a:gd name="T8" fmla="*/ 2105713 w 1028"/>
              <a:gd name="T9" fmla="*/ 485507 h 522"/>
              <a:gd name="T10" fmla="*/ 1962328 w 1028"/>
              <a:gd name="T11" fmla="*/ 559630 h 522"/>
              <a:gd name="T12" fmla="*/ 1962328 w 1028"/>
              <a:gd name="T13" fmla="*/ 937659 h 522"/>
              <a:gd name="T14" fmla="*/ 1927506 w 1028"/>
              <a:gd name="T15" fmla="*/ 967308 h 522"/>
              <a:gd name="T16" fmla="*/ 32774 w 1028"/>
              <a:gd name="T17" fmla="*/ 967308 h 522"/>
              <a:gd name="T18" fmla="*/ 0 w 1028"/>
              <a:gd name="T19" fmla="*/ 937659 h 522"/>
              <a:gd name="T20" fmla="*/ 0 w 1028"/>
              <a:gd name="T21" fmla="*/ 29649 h 522"/>
              <a:gd name="T22" fmla="*/ 32774 w 1028"/>
              <a:gd name="T23" fmla="*/ 0 h 52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29924E50-91EF-402A-9D7E-4D68C71A2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9906" y="4015442"/>
            <a:ext cx="1801813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defTabSz="1088232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200" b="1" dirty="0">
              <a:solidFill>
                <a:schemeClr val="bg1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50" dirty="0">
                <a:solidFill>
                  <a:schemeClr val="bg1">
                    <a:lumMod val="95000"/>
                  </a:scheme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050" dirty="0">
              <a:solidFill>
                <a:schemeClr val="bg1">
                  <a:lumMod val="95000"/>
                </a:scheme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00F920D4-6CB7-4B6F-B578-EF3EB3401EC2}"/>
              </a:ext>
            </a:extLst>
          </p:cNvPr>
          <p:cNvSpPr>
            <a:spLocks/>
          </p:cNvSpPr>
          <p:nvPr/>
        </p:nvSpPr>
        <p:spPr bwMode="auto">
          <a:xfrm>
            <a:off x="2234406" y="4109105"/>
            <a:ext cx="2105025" cy="968375"/>
          </a:xfrm>
          <a:custGeom>
            <a:avLst/>
            <a:gdLst>
              <a:gd name="T0" fmla="*/ 32774 w 1028"/>
              <a:gd name="T1" fmla="*/ 0 h 522"/>
              <a:gd name="T2" fmla="*/ 1927506 w 1028"/>
              <a:gd name="T3" fmla="*/ 0 h 522"/>
              <a:gd name="T4" fmla="*/ 1962328 w 1028"/>
              <a:gd name="T5" fmla="*/ 29649 h 522"/>
              <a:gd name="T6" fmla="*/ 1962328 w 1028"/>
              <a:gd name="T7" fmla="*/ 416943 h 522"/>
              <a:gd name="T8" fmla="*/ 2105713 w 1028"/>
              <a:gd name="T9" fmla="*/ 485507 h 522"/>
              <a:gd name="T10" fmla="*/ 1962328 w 1028"/>
              <a:gd name="T11" fmla="*/ 559630 h 522"/>
              <a:gd name="T12" fmla="*/ 1962328 w 1028"/>
              <a:gd name="T13" fmla="*/ 937659 h 522"/>
              <a:gd name="T14" fmla="*/ 1927506 w 1028"/>
              <a:gd name="T15" fmla="*/ 967308 h 522"/>
              <a:gd name="T16" fmla="*/ 32774 w 1028"/>
              <a:gd name="T17" fmla="*/ 967308 h 522"/>
              <a:gd name="T18" fmla="*/ 0 w 1028"/>
              <a:gd name="T19" fmla="*/ 937659 h 522"/>
              <a:gd name="T20" fmla="*/ 0 w 1028"/>
              <a:gd name="T21" fmla="*/ 29649 h 522"/>
              <a:gd name="T22" fmla="*/ 32774 w 1028"/>
              <a:gd name="T23" fmla="*/ 0 h 52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FACB07E0-50D0-47CA-8173-938432A7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8219" y="3997980"/>
            <a:ext cx="1800225" cy="122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algn="r" defTabSz="1088232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200" b="1" dirty="0">
              <a:solidFill>
                <a:schemeClr val="bg1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r"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50" dirty="0">
                <a:solidFill>
                  <a:schemeClr val="bg1">
                    <a:lumMod val="95000"/>
                  </a:scheme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050" dirty="0">
              <a:solidFill>
                <a:schemeClr val="bg1">
                  <a:lumMod val="95000"/>
                </a:schemeClr>
              </a:solidFill>
              <a:latin typeface="Gulim" pitchFamily="34" charset="-127"/>
              <a:ea typeface="Gulim" pitchFamily="34" charset="-127"/>
            </a:endParaRPr>
          </a:p>
          <a:p>
            <a:pPr algn="r" defTabSz="108823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351E092A-FFCE-4DE6-87CE-003813F184D3}"/>
              </a:ext>
            </a:extLst>
          </p:cNvPr>
          <p:cNvSpPr>
            <a:spLocks/>
          </p:cNvSpPr>
          <p:nvPr/>
        </p:nvSpPr>
        <p:spPr bwMode="auto">
          <a:xfrm>
            <a:off x="2234406" y="2139017"/>
            <a:ext cx="2105025" cy="968375"/>
          </a:xfrm>
          <a:custGeom>
            <a:avLst/>
            <a:gdLst>
              <a:gd name="T0" fmla="*/ 32774 w 1028"/>
              <a:gd name="T1" fmla="*/ 0 h 522"/>
              <a:gd name="T2" fmla="*/ 1927506 w 1028"/>
              <a:gd name="T3" fmla="*/ 0 h 522"/>
              <a:gd name="T4" fmla="*/ 1962328 w 1028"/>
              <a:gd name="T5" fmla="*/ 29649 h 522"/>
              <a:gd name="T6" fmla="*/ 1962328 w 1028"/>
              <a:gd name="T7" fmla="*/ 416943 h 522"/>
              <a:gd name="T8" fmla="*/ 2105713 w 1028"/>
              <a:gd name="T9" fmla="*/ 485507 h 522"/>
              <a:gd name="T10" fmla="*/ 1962328 w 1028"/>
              <a:gd name="T11" fmla="*/ 559630 h 522"/>
              <a:gd name="T12" fmla="*/ 1962328 w 1028"/>
              <a:gd name="T13" fmla="*/ 937659 h 522"/>
              <a:gd name="T14" fmla="*/ 1927506 w 1028"/>
              <a:gd name="T15" fmla="*/ 967308 h 522"/>
              <a:gd name="T16" fmla="*/ 32774 w 1028"/>
              <a:gd name="T17" fmla="*/ 967308 h 522"/>
              <a:gd name="T18" fmla="*/ 0 w 1028"/>
              <a:gd name="T19" fmla="*/ 937659 h 522"/>
              <a:gd name="T20" fmla="*/ 0 w 1028"/>
              <a:gd name="T21" fmla="*/ 29649 h 522"/>
              <a:gd name="T22" fmla="*/ 32774 w 1028"/>
              <a:gd name="T23" fmla="*/ 0 h 52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2580802C-EEF3-4267-8421-9629A8254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8219" y="2029480"/>
            <a:ext cx="1800225" cy="122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algn="r" defTabSz="1088232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200" b="1" dirty="0">
              <a:solidFill>
                <a:schemeClr val="bg1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r"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50" dirty="0">
                <a:solidFill>
                  <a:schemeClr val="bg1">
                    <a:lumMod val="95000"/>
                  </a:scheme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050" dirty="0">
              <a:solidFill>
                <a:schemeClr val="bg1">
                  <a:lumMod val="95000"/>
                </a:schemeClr>
              </a:solidFill>
              <a:latin typeface="Gulim" pitchFamily="34" charset="-127"/>
              <a:ea typeface="Gulim" pitchFamily="34" charset="-127"/>
            </a:endParaRPr>
          </a:p>
          <a:p>
            <a:pPr algn="r" defTabSz="108823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7" name="Freeform 121">
            <a:extLst>
              <a:ext uri="{FF2B5EF4-FFF2-40B4-BE49-F238E27FC236}">
                <a16:creationId xmlns:a16="http://schemas.microsoft.com/office/drawing/2014/main" id="{F1E24CE6-2B19-4A70-811F-C0878380B309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6741319" y="4282142"/>
            <a:ext cx="398462" cy="390525"/>
          </a:xfrm>
          <a:custGeom>
            <a:avLst/>
            <a:gdLst>
              <a:gd name="T0" fmla="*/ 177822 w 121"/>
              <a:gd name="T1" fmla="*/ 115809 h 118"/>
              <a:gd name="T2" fmla="*/ 154771 w 121"/>
              <a:gd name="T3" fmla="*/ 29779 h 118"/>
              <a:gd name="T4" fmla="*/ 69153 w 121"/>
              <a:gd name="T5" fmla="*/ 6618 h 118"/>
              <a:gd name="T6" fmla="*/ 118548 w 121"/>
              <a:gd name="T7" fmla="*/ 56250 h 118"/>
              <a:gd name="T8" fmla="*/ 105376 w 121"/>
              <a:gd name="T9" fmla="*/ 105883 h 118"/>
              <a:gd name="T10" fmla="*/ 59274 w 121"/>
              <a:gd name="T11" fmla="*/ 119118 h 118"/>
              <a:gd name="T12" fmla="*/ 9879 w 121"/>
              <a:gd name="T13" fmla="*/ 69485 h 118"/>
              <a:gd name="T14" fmla="*/ 29637 w 121"/>
              <a:gd name="T15" fmla="*/ 155515 h 118"/>
              <a:gd name="T16" fmla="*/ 118548 w 121"/>
              <a:gd name="T17" fmla="*/ 175368 h 118"/>
              <a:gd name="T18" fmla="*/ 118548 w 121"/>
              <a:gd name="T19" fmla="*/ 175368 h 118"/>
              <a:gd name="T20" fmla="*/ 322713 w 121"/>
              <a:gd name="T21" fmla="*/ 380516 h 118"/>
              <a:gd name="T22" fmla="*/ 352350 w 121"/>
              <a:gd name="T23" fmla="*/ 390442 h 118"/>
              <a:gd name="T24" fmla="*/ 381987 w 121"/>
              <a:gd name="T25" fmla="*/ 380516 h 118"/>
              <a:gd name="T26" fmla="*/ 381987 w 121"/>
              <a:gd name="T27" fmla="*/ 320957 h 118"/>
              <a:gd name="T28" fmla="*/ 177822 w 121"/>
              <a:gd name="T29" fmla="*/ 115809 h 118"/>
              <a:gd name="T30" fmla="*/ 355643 w 121"/>
              <a:gd name="T31" fmla="*/ 373898 h 118"/>
              <a:gd name="T32" fmla="*/ 339178 w 121"/>
              <a:gd name="T33" fmla="*/ 357354 h 118"/>
              <a:gd name="T34" fmla="*/ 355643 w 121"/>
              <a:gd name="T35" fmla="*/ 340810 h 118"/>
              <a:gd name="T36" fmla="*/ 372108 w 121"/>
              <a:gd name="T37" fmla="*/ 357354 h 118"/>
              <a:gd name="T38" fmla="*/ 355643 w 121"/>
              <a:gd name="T39" fmla="*/ 373898 h 11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21" h="118">
                <a:moveTo>
                  <a:pt x="54" y="35"/>
                </a:moveTo>
                <a:cubicBezTo>
                  <a:pt x="56" y="26"/>
                  <a:pt x="54" y="16"/>
                  <a:pt x="47" y="9"/>
                </a:cubicBezTo>
                <a:cubicBezTo>
                  <a:pt x="40" y="2"/>
                  <a:pt x="30" y="0"/>
                  <a:pt x="21" y="2"/>
                </a:cubicBezTo>
                <a:cubicBezTo>
                  <a:pt x="36" y="17"/>
                  <a:pt x="36" y="17"/>
                  <a:pt x="36" y="17"/>
                </a:cubicBezTo>
                <a:cubicBezTo>
                  <a:pt x="32" y="32"/>
                  <a:pt x="32" y="32"/>
                  <a:pt x="32" y="32"/>
                </a:cubicBezTo>
                <a:cubicBezTo>
                  <a:pt x="18" y="36"/>
                  <a:pt x="18" y="36"/>
                  <a:pt x="18" y="36"/>
                </a:cubicBezTo>
                <a:cubicBezTo>
                  <a:pt x="3" y="21"/>
                  <a:pt x="3" y="21"/>
                  <a:pt x="3" y="21"/>
                </a:cubicBezTo>
                <a:cubicBezTo>
                  <a:pt x="0" y="30"/>
                  <a:pt x="2" y="40"/>
                  <a:pt x="9" y="47"/>
                </a:cubicBezTo>
                <a:cubicBezTo>
                  <a:pt x="17" y="54"/>
                  <a:pt x="27" y="56"/>
                  <a:pt x="36" y="53"/>
                </a:cubicBezTo>
                <a:cubicBezTo>
                  <a:pt x="36" y="53"/>
                  <a:pt x="36" y="53"/>
                  <a:pt x="36" y="53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100" y="117"/>
                  <a:pt x="104" y="118"/>
                  <a:pt x="107" y="118"/>
                </a:cubicBezTo>
                <a:cubicBezTo>
                  <a:pt x="110" y="118"/>
                  <a:pt x="113" y="117"/>
                  <a:pt x="116" y="115"/>
                </a:cubicBezTo>
                <a:cubicBezTo>
                  <a:pt x="121" y="110"/>
                  <a:pt x="121" y="102"/>
                  <a:pt x="116" y="97"/>
                </a:cubicBezTo>
                <a:lnTo>
                  <a:pt x="54" y="35"/>
                </a:lnTo>
                <a:close/>
                <a:moveTo>
                  <a:pt x="108" y="113"/>
                </a:moveTo>
                <a:cubicBezTo>
                  <a:pt x="105" y="113"/>
                  <a:pt x="103" y="110"/>
                  <a:pt x="103" y="108"/>
                </a:cubicBezTo>
                <a:cubicBezTo>
                  <a:pt x="103" y="105"/>
                  <a:pt x="105" y="103"/>
                  <a:pt x="108" y="103"/>
                </a:cubicBezTo>
                <a:cubicBezTo>
                  <a:pt x="111" y="103"/>
                  <a:pt x="113" y="105"/>
                  <a:pt x="113" y="108"/>
                </a:cubicBezTo>
                <a:cubicBezTo>
                  <a:pt x="113" y="110"/>
                  <a:pt x="111" y="113"/>
                  <a:pt x="108" y="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Freeform 24">
            <a:extLst>
              <a:ext uri="{FF2B5EF4-FFF2-40B4-BE49-F238E27FC236}">
                <a16:creationId xmlns:a16="http://schemas.microsoft.com/office/drawing/2014/main" id="{1094ECCA-2A01-4066-8458-975CF21648A2}"/>
              </a:ext>
            </a:extLst>
          </p:cNvPr>
          <p:cNvSpPr>
            <a:spLocks noEditPoints="1"/>
          </p:cNvSpPr>
          <p:nvPr/>
        </p:nvSpPr>
        <p:spPr bwMode="auto">
          <a:xfrm>
            <a:off x="6625431" y="2523192"/>
            <a:ext cx="630238" cy="630238"/>
          </a:xfrm>
          <a:custGeom>
            <a:avLst/>
            <a:gdLst>
              <a:gd name="T0" fmla="*/ 0 w 120"/>
              <a:gd name="T1" fmla="*/ 315153 h 120"/>
              <a:gd name="T2" fmla="*/ 630306 w 120"/>
              <a:gd name="T3" fmla="*/ 315153 h 120"/>
              <a:gd name="T4" fmla="*/ 430709 w 120"/>
              <a:gd name="T5" fmla="*/ 126061 h 120"/>
              <a:gd name="T6" fmla="*/ 446467 w 120"/>
              <a:gd name="T7" fmla="*/ 73536 h 120"/>
              <a:gd name="T8" fmla="*/ 451719 w 120"/>
              <a:gd name="T9" fmla="*/ 147071 h 120"/>
              <a:gd name="T10" fmla="*/ 241617 w 120"/>
              <a:gd name="T11" fmla="*/ 404446 h 120"/>
              <a:gd name="T12" fmla="*/ 210102 w 120"/>
              <a:gd name="T13" fmla="*/ 462224 h 120"/>
              <a:gd name="T14" fmla="*/ 199597 w 120"/>
              <a:gd name="T15" fmla="*/ 498992 h 120"/>
              <a:gd name="T16" fmla="*/ 189092 w 120"/>
              <a:gd name="T17" fmla="*/ 572528 h 120"/>
              <a:gd name="T18" fmla="*/ 157577 w 120"/>
              <a:gd name="T19" fmla="*/ 514750 h 120"/>
              <a:gd name="T20" fmla="*/ 136566 w 120"/>
              <a:gd name="T21" fmla="*/ 467477 h 120"/>
              <a:gd name="T22" fmla="*/ 89293 w 120"/>
              <a:gd name="T23" fmla="*/ 430709 h 120"/>
              <a:gd name="T24" fmla="*/ 78788 w 120"/>
              <a:gd name="T25" fmla="*/ 357173 h 120"/>
              <a:gd name="T26" fmla="*/ 78788 w 120"/>
              <a:gd name="T27" fmla="*/ 315153 h 120"/>
              <a:gd name="T28" fmla="*/ 52526 w 120"/>
              <a:gd name="T29" fmla="*/ 278385 h 120"/>
              <a:gd name="T30" fmla="*/ 52526 w 120"/>
              <a:gd name="T31" fmla="*/ 236365 h 120"/>
              <a:gd name="T32" fmla="*/ 199597 w 120"/>
              <a:gd name="T33" fmla="*/ 105051 h 120"/>
              <a:gd name="T34" fmla="*/ 162829 w 120"/>
              <a:gd name="T35" fmla="*/ 105051 h 120"/>
              <a:gd name="T36" fmla="*/ 147071 w 120"/>
              <a:gd name="T37" fmla="*/ 136566 h 120"/>
              <a:gd name="T38" fmla="*/ 168082 w 120"/>
              <a:gd name="T39" fmla="*/ 147071 h 120"/>
              <a:gd name="T40" fmla="*/ 162829 w 120"/>
              <a:gd name="T41" fmla="*/ 126061 h 120"/>
              <a:gd name="T42" fmla="*/ 246870 w 120"/>
              <a:gd name="T43" fmla="*/ 157577 h 120"/>
              <a:gd name="T44" fmla="*/ 215355 w 120"/>
              <a:gd name="T45" fmla="*/ 178587 h 120"/>
              <a:gd name="T46" fmla="*/ 194344 w 120"/>
              <a:gd name="T47" fmla="*/ 189092 h 120"/>
              <a:gd name="T48" fmla="*/ 194344 w 120"/>
              <a:gd name="T49" fmla="*/ 225860 h 120"/>
              <a:gd name="T50" fmla="*/ 173334 w 120"/>
              <a:gd name="T51" fmla="*/ 257375 h 120"/>
              <a:gd name="T52" fmla="*/ 152324 w 120"/>
              <a:gd name="T53" fmla="*/ 267880 h 120"/>
              <a:gd name="T54" fmla="*/ 105051 w 120"/>
              <a:gd name="T55" fmla="*/ 257375 h 120"/>
              <a:gd name="T56" fmla="*/ 78788 w 120"/>
              <a:gd name="T57" fmla="*/ 283638 h 120"/>
              <a:gd name="T58" fmla="*/ 84041 w 120"/>
              <a:gd name="T59" fmla="*/ 304648 h 120"/>
              <a:gd name="T60" fmla="*/ 136566 w 120"/>
              <a:gd name="T61" fmla="*/ 325658 h 120"/>
              <a:gd name="T62" fmla="*/ 210102 w 120"/>
              <a:gd name="T63" fmla="*/ 346668 h 120"/>
              <a:gd name="T64" fmla="*/ 241617 w 120"/>
              <a:gd name="T65" fmla="*/ 404446 h 120"/>
              <a:gd name="T66" fmla="*/ 283638 w 120"/>
              <a:gd name="T67" fmla="*/ 110304 h 120"/>
              <a:gd name="T68" fmla="*/ 225860 w 120"/>
              <a:gd name="T69" fmla="*/ 78788 h 120"/>
              <a:gd name="T70" fmla="*/ 330911 w 120"/>
              <a:gd name="T71" fmla="*/ 52526 h 120"/>
              <a:gd name="T72" fmla="*/ 562023 w 120"/>
              <a:gd name="T73" fmla="*/ 325658 h 120"/>
              <a:gd name="T74" fmla="*/ 477982 w 120"/>
              <a:gd name="T75" fmla="*/ 535760 h 120"/>
              <a:gd name="T76" fmla="*/ 477982 w 120"/>
              <a:gd name="T77" fmla="*/ 483235 h 120"/>
              <a:gd name="T78" fmla="*/ 441214 w 120"/>
              <a:gd name="T79" fmla="*/ 425457 h 120"/>
              <a:gd name="T80" fmla="*/ 341416 w 120"/>
              <a:gd name="T81" fmla="*/ 351921 h 120"/>
              <a:gd name="T82" fmla="*/ 504245 w 120"/>
              <a:gd name="T83" fmla="*/ 288890 h 120"/>
              <a:gd name="T84" fmla="*/ 551518 w 120"/>
              <a:gd name="T85" fmla="*/ 257375 h 120"/>
              <a:gd name="T86" fmla="*/ 483235 w 120"/>
              <a:gd name="T87" fmla="*/ 204849 h 120"/>
              <a:gd name="T88" fmla="*/ 477982 w 120"/>
              <a:gd name="T89" fmla="*/ 267880 h 120"/>
              <a:gd name="T90" fmla="*/ 409699 w 120"/>
              <a:gd name="T91" fmla="*/ 257375 h 120"/>
              <a:gd name="T92" fmla="*/ 383436 w 120"/>
              <a:gd name="T93" fmla="*/ 231112 h 120"/>
              <a:gd name="T94" fmla="*/ 399194 w 120"/>
              <a:gd name="T95" fmla="*/ 183839 h 120"/>
              <a:gd name="T96" fmla="*/ 472730 w 120"/>
              <a:gd name="T97" fmla="*/ 189092 h 120"/>
              <a:gd name="T98" fmla="*/ 525255 w 120"/>
              <a:gd name="T99" fmla="*/ 189092 h 120"/>
              <a:gd name="T100" fmla="*/ 551518 w 120"/>
              <a:gd name="T101" fmla="*/ 168082 h 120"/>
              <a:gd name="T102" fmla="*/ 577781 w 120"/>
              <a:gd name="T103" fmla="*/ 299395 h 120"/>
              <a:gd name="T104" fmla="*/ 562023 w 120"/>
              <a:gd name="T105" fmla="*/ 325658 h 12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20" h="120">
                <a:moveTo>
                  <a:pt x="60" y="0"/>
                </a:moveTo>
                <a:cubicBezTo>
                  <a:pt x="27" y="0"/>
                  <a:pt x="0" y="27"/>
                  <a:pt x="0" y="60"/>
                </a:cubicBezTo>
                <a:cubicBezTo>
                  <a:pt x="0" y="93"/>
                  <a:pt x="27" y="120"/>
                  <a:pt x="60" y="120"/>
                </a:cubicBezTo>
                <a:cubicBezTo>
                  <a:pt x="93" y="120"/>
                  <a:pt x="120" y="93"/>
                  <a:pt x="120" y="60"/>
                </a:cubicBezTo>
                <a:cubicBezTo>
                  <a:pt x="120" y="27"/>
                  <a:pt x="93" y="0"/>
                  <a:pt x="60" y="0"/>
                </a:cubicBezTo>
                <a:close/>
                <a:moveTo>
                  <a:pt x="82" y="24"/>
                </a:moveTo>
                <a:cubicBezTo>
                  <a:pt x="87" y="21"/>
                  <a:pt x="87" y="21"/>
                  <a:pt x="87" y="21"/>
                </a:cubicBezTo>
                <a:cubicBezTo>
                  <a:pt x="87" y="21"/>
                  <a:pt x="85" y="17"/>
                  <a:pt x="85" y="14"/>
                </a:cubicBezTo>
                <a:cubicBezTo>
                  <a:pt x="86" y="14"/>
                  <a:pt x="91" y="16"/>
                  <a:pt x="94" y="20"/>
                </a:cubicBezTo>
                <a:cubicBezTo>
                  <a:pt x="92" y="29"/>
                  <a:pt x="86" y="28"/>
                  <a:pt x="86" y="28"/>
                </a:cubicBezTo>
                <a:cubicBezTo>
                  <a:pt x="86" y="28"/>
                  <a:pt x="82" y="27"/>
                  <a:pt x="82" y="24"/>
                </a:cubicBezTo>
                <a:close/>
                <a:moveTo>
                  <a:pt x="46" y="77"/>
                </a:moveTo>
                <a:cubicBezTo>
                  <a:pt x="46" y="78"/>
                  <a:pt x="44" y="81"/>
                  <a:pt x="43" y="83"/>
                </a:cubicBezTo>
                <a:cubicBezTo>
                  <a:pt x="42" y="86"/>
                  <a:pt x="42" y="86"/>
                  <a:pt x="40" y="88"/>
                </a:cubicBezTo>
                <a:cubicBezTo>
                  <a:pt x="39" y="89"/>
                  <a:pt x="38" y="90"/>
                  <a:pt x="38" y="90"/>
                </a:cubicBezTo>
                <a:cubicBezTo>
                  <a:pt x="38" y="95"/>
                  <a:pt x="38" y="95"/>
                  <a:pt x="38" y="95"/>
                </a:cubicBezTo>
                <a:cubicBezTo>
                  <a:pt x="38" y="95"/>
                  <a:pt x="39" y="99"/>
                  <a:pt x="39" y="100"/>
                </a:cubicBezTo>
                <a:cubicBezTo>
                  <a:pt x="40" y="101"/>
                  <a:pt x="36" y="109"/>
                  <a:pt x="36" y="109"/>
                </a:cubicBezTo>
                <a:cubicBezTo>
                  <a:pt x="34" y="109"/>
                  <a:pt x="33" y="106"/>
                  <a:pt x="32" y="104"/>
                </a:cubicBezTo>
                <a:cubicBezTo>
                  <a:pt x="31" y="102"/>
                  <a:pt x="30" y="101"/>
                  <a:pt x="30" y="98"/>
                </a:cubicBezTo>
                <a:cubicBezTo>
                  <a:pt x="31" y="96"/>
                  <a:pt x="28" y="95"/>
                  <a:pt x="28" y="93"/>
                </a:cubicBezTo>
                <a:cubicBezTo>
                  <a:pt x="27" y="92"/>
                  <a:pt x="26" y="90"/>
                  <a:pt x="26" y="89"/>
                </a:cubicBezTo>
                <a:cubicBezTo>
                  <a:pt x="26" y="88"/>
                  <a:pt x="23" y="86"/>
                  <a:pt x="23" y="86"/>
                </a:cubicBezTo>
                <a:cubicBezTo>
                  <a:pt x="23" y="86"/>
                  <a:pt x="17" y="83"/>
                  <a:pt x="17" y="82"/>
                </a:cubicBezTo>
                <a:cubicBezTo>
                  <a:pt x="16" y="81"/>
                  <a:pt x="15" y="77"/>
                  <a:pt x="15" y="75"/>
                </a:cubicBezTo>
                <a:cubicBezTo>
                  <a:pt x="14" y="73"/>
                  <a:pt x="15" y="68"/>
                  <a:pt x="15" y="68"/>
                </a:cubicBezTo>
                <a:cubicBezTo>
                  <a:pt x="15" y="68"/>
                  <a:pt x="18" y="66"/>
                  <a:pt x="16" y="65"/>
                </a:cubicBezTo>
                <a:cubicBezTo>
                  <a:pt x="15" y="64"/>
                  <a:pt x="15" y="60"/>
                  <a:pt x="15" y="60"/>
                </a:cubicBezTo>
                <a:cubicBezTo>
                  <a:pt x="12" y="57"/>
                  <a:pt x="12" y="57"/>
                  <a:pt x="12" y="57"/>
                </a:cubicBezTo>
                <a:cubicBezTo>
                  <a:pt x="12" y="57"/>
                  <a:pt x="10" y="55"/>
                  <a:pt x="10" y="53"/>
                </a:cubicBezTo>
                <a:cubicBezTo>
                  <a:pt x="10" y="52"/>
                  <a:pt x="10" y="51"/>
                  <a:pt x="10" y="50"/>
                </a:cubicBezTo>
                <a:cubicBezTo>
                  <a:pt x="11" y="49"/>
                  <a:pt x="10" y="46"/>
                  <a:pt x="10" y="45"/>
                </a:cubicBezTo>
                <a:cubicBezTo>
                  <a:pt x="20" y="20"/>
                  <a:pt x="37" y="15"/>
                  <a:pt x="37" y="15"/>
                </a:cubicBezTo>
                <a:cubicBezTo>
                  <a:pt x="38" y="20"/>
                  <a:pt x="38" y="20"/>
                  <a:pt x="38" y="20"/>
                </a:cubicBezTo>
                <a:cubicBezTo>
                  <a:pt x="38" y="20"/>
                  <a:pt x="35" y="21"/>
                  <a:pt x="33" y="20"/>
                </a:cubicBezTo>
                <a:cubicBezTo>
                  <a:pt x="32" y="20"/>
                  <a:pt x="31" y="20"/>
                  <a:pt x="31" y="20"/>
                </a:cubicBezTo>
                <a:cubicBezTo>
                  <a:pt x="29" y="23"/>
                  <a:pt x="29" y="23"/>
                  <a:pt x="29" y="23"/>
                </a:cubicBezTo>
                <a:cubicBezTo>
                  <a:pt x="29" y="23"/>
                  <a:pt x="28" y="25"/>
                  <a:pt x="28" y="26"/>
                </a:cubicBezTo>
                <a:cubicBezTo>
                  <a:pt x="28" y="27"/>
                  <a:pt x="28" y="28"/>
                  <a:pt x="28" y="28"/>
                </a:cubicBezTo>
                <a:cubicBezTo>
                  <a:pt x="28" y="28"/>
                  <a:pt x="32" y="29"/>
                  <a:pt x="32" y="28"/>
                </a:cubicBezTo>
                <a:cubicBezTo>
                  <a:pt x="32" y="27"/>
                  <a:pt x="32" y="26"/>
                  <a:pt x="32" y="26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3" y="23"/>
                  <a:pt x="40" y="23"/>
                </a:cubicBezTo>
                <a:cubicBezTo>
                  <a:pt x="46" y="24"/>
                  <a:pt x="44" y="28"/>
                  <a:pt x="47" y="30"/>
                </a:cubicBezTo>
                <a:cubicBezTo>
                  <a:pt x="49" y="31"/>
                  <a:pt x="44" y="34"/>
                  <a:pt x="43" y="37"/>
                </a:cubicBezTo>
                <a:cubicBezTo>
                  <a:pt x="42" y="39"/>
                  <a:pt x="41" y="34"/>
                  <a:pt x="41" y="34"/>
                </a:cubicBezTo>
                <a:cubicBezTo>
                  <a:pt x="41" y="34"/>
                  <a:pt x="42" y="32"/>
                  <a:pt x="40" y="31"/>
                </a:cubicBezTo>
                <a:cubicBezTo>
                  <a:pt x="37" y="31"/>
                  <a:pt x="35" y="36"/>
                  <a:pt x="37" y="36"/>
                </a:cubicBezTo>
                <a:cubicBezTo>
                  <a:pt x="38" y="36"/>
                  <a:pt x="39" y="37"/>
                  <a:pt x="39" y="39"/>
                </a:cubicBezTo>
                <a:cubicBezTo>
                  <a:pt x="39" y="40"/>
                  <a:pt x="39" y="40"/>
                  <a:pt x="37" y="43"/>
                </a:cubicBezTo>
                <a:cubicBezTo>
                  <a:pt x="36" y="46"/>
                  <a:pt x="33" y="48"/>
                  <a:pt x="33" y="48"/>
                </a:cubicBezTo>
                <a:cubicBezTo>
                  <a:pt x="33" y="48"/>
                  <a:pt x="32" y="47"/>
                  <a:pt x="33" y="49"/>
                </a:cubicBezTo>
                <a:cubicBezTo>
                  <a:pt x="33" y="50"/>
                  <a:pt x="32" y="54"/>
                  <a:pt x="32" y="55"/>
                </a:cubicBezTo>
                <a:cubicBezTo>
                  <a:pt x="32" y="56"/>
                  <a:pt x="29" y="53"/>
                  <a:pt x="29" y="51"/>
                </a:cubicBezTo>
                <a:cubicBezTo>
                  <a:pt x="28" y="48"/>
                  <a:pt x="25" y="50"/>
                  <a:pt x="24" y="51"/>
                </a:cubicBezTo>
                <a:cubicBezTo>
                  <a:pt x="23" y="51"/>
                  <a:pt x="21" y="50"/>
                  <a:pt x="20" y="49"/>
                </a:cubicBezTo>
                <a:cubicBezTo>
                  <a:pt x="20" y="48"/>
                  <a:pt x="15" y="52"/>
                  <a:pt x="14" y="52"/>
                </a:cubicBezTo>
                <a:cubicBezTo>
                  <a:pt x="12" y="53"/>
                  <a:pt x="13" y="55"/>
                  <a:pt x="15" y="54"/>
                </a:cubicBezTo>
                <a:cubicBezTo>
                  <a:pt x="17" y="53"/>
                  <a:pt x="19" y="54"/>
                  <a:pt x="18" y="56"/>
                </a:cubicBezTo>
                <a:cubicBezTo>
                  <a:pt x="18" y="58"/>
                  <a:pt x="16" y="57"/>
                  <a:pt x="16" y="58"/>
                </a:cubicBezTo>
                <a:cubicBezTo>
                  <a:pt x="16" y="60"/>
                  <a:pt x="18" y="61"/>
                  <a:pt x="19" y="63"/>
                </a:cubicBezTo>
                <a:cubicBezTo>
                  <a:pt x="20" y="65"/>
                  <a:pt x="25" y="63"/>
                  <a:pt x="26" y="62"/>
                </a:cubicBezTo>
                <a:cubicBezTo>
                  <a:pt x="28" y="61"/>
                  <a:pt x="32" y="61"/>
                  <a:pt x="33" y="63"/>
                </a:cubicBezTo>
                <a:cubicBezTo>
                  <a:pt x="33" y="65"/>
                  <a:pt x="39" y="66"/>
                  <a:pt x="40" y="66"/>
                </a:cubicBezTo>
                <a:cubicBezTo>
                  <a:pt x="42" y="67"/>
                  <a:pt x="46" y="67"/>
                  <a:pt x="48" y="69"/>
                </a:cubicBezTo>
                <a:cubicBezTo>
                  <a:pt x="50" y="71"/>
                  <a:pt x="47" y="75"/>
                  <a:pt x="46" y="77"/>
                </a:cubicBezTo>
                <a:close/>
                <a:moveTo>
                  <a:pt x="58" y="14"/>
                </a:moveTo>
                <a:cubicBezTo>
                  <a:pt x="58" y="17"/>
                  <a:pt x="54" y="20"/>
                  <a:pt x="54" y="21"/>
                </a:cubicBezTo>
                <a:cubicBezTo>
                  <a:pt x="55" y="22"/>
                  <a:pt x="54" y="27"/>
                  <a:pt x="51" y="23"/>
                </a:cubicBezTo>
                <a:cubicBezTo>
                  <a:pt x="47" y="19"/>
                  <a:pt x="43" y="17"/>
                  <a:pt x="43" y="15"/>
                </a:cubicBezTo>
                <a:cubicBezTo>
                  <a:pt x="43" y="14"/>
                  <a:pt x="47" y="13"/>
                  <a:pt x="47" y="12"/>
                </a:cubicBezTo>
                <a:cubicBezTo>
                  <a:pt x="53" y="7"/>
                  <a:pt x="62" y="8"/>
                  <a:pt x="63" y="10"/>
                </a:cubicBezTo>
                <a:cubicBezTo>
                  <a:pt x="61" y="12"/>
                  <a:pt x="59" y="11"/>
                  <a:pt x="58" y="14"/>
                </a:cubicBezTo>
                <a:close/>
                <a:moveTo>
                  <a:pt x="107" y="62"/>
                </a:moveTo>
                <a:cubicBezTo>
                  <a:pt x="107" y="62"/>
                  <a:pt x="109" y="65"/>
                  <a:pt x="112" y="65"/>
                </a:cubicBezTo>
                <a:cubicBezTo>
                  <a:pt x="110" y="87"/>
                  <a:pt x="91" y="102"/>
                  <a:pt x="91" y="102"/>
                </a:cubicBezTo>
                <a:cubicBezTo>
                  <a:pt x="88" y="99"/>
                  <a:pt x="90" y="96"/>
                  <a:pt x="90" y="96"/>
                </a:cubicBezTo>
                <a:cubicBezTo>
                  <a:pt x="91" y="92"/>
                  <a:pt x="91" y="92"/>
                  <a:pt x="91" y="92"/>
                </a:cubicBezTo>
                <a:cubicBezTo>
                  <a:pt x="91" y="85"/>
                  <a:pt x="91" y="85"/>
                  <a:pt x="91" y="85"/>
                </a:cubicBezTo>
                <a:cubicBezTo>
                  <a:pt x="91" y="85"/>
                  <a:pt x="91" y="77"/>
                  <a:pt x="84" y="81"/>
                </a:cubicBezTo>
                <a:cubicBezTo>
                  <a:pt x="76" y="83"/>
                  <a:pt x="80" y="83"/>
                  <a:pt x="72" y="83"/>
                </a:cubicBezTo>
                <a:cubicBezTo>
                  <a:pt x="64" y="84"/>
                  <a:pt x="65" y="67"/>
                  <a:pt x="65" y="67"/>
                </a:cubicBezTo>
                <a:cubicBezTo>
                  <a:pt x="65" y="43"/>
                  <a:pt x="84" y="61"/>
                  <a:pt x="84" y="61"/>
                </a:cubicBezTo>
                <a:cubicBezTo>
                  <a:pt x="95" y="68"/>
                  <a:pt x="96" y="55"/>
                  <a:pt x="96" y="55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105" y="49"/>
                  <a:pt x="105" y="49"/>
                  <a:pt x="105" y="49"/>
                </a:cubicBezTo>
                <a:cubicBezTo>
                  <a:pt x="104" y="44"/>
                  <a:pt x="104" y="44"/>
                  <a:pt x="104" y="44"/>
                </a:cubicBezTo>
                <a:cubicBezTo>
                  <a:pt x="92" y="39"/>
                  <a:pt x="92" y="39"/>
                  <a:pt x="92" y="39"/>
                </a:cubicBezTo>
                <a:cubicBezTo>
                  <a:pt x="92" y="39"/>
                  <a:pt x="91" y="43"/>
                  <a:pt x="94" y="48"/>
                </a:cubicBezTo>
                <a:cubicBezTo>
                  <a:pt x="94" y="48"/>
                  <a:pt x="93" y="53"/>
                  <a:pt x="91" y="51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2" y="47"/>
                  <a:pt x="78" y="49"/>
                </a:cubicBezTo>
                <a:cubicBezTo>
                  <a:pt x="75" y="51"/>
                  <a:pt x="69" y="49"/>
                  <a:pt x="69" y="49"/>
                </a:cubicBezTo>
                <a:cubicBezTo>
                  <a:pt x="69" y="49"/>
                  <a:pt x="69" y="46"/>
                  <a:pt x="73" y="44"/>
                </a:cubicBezTo>
                <a:cubicBezTo>
                  <a:pt x="76" y="42"/>
                  <a:pt x="76" y="42"/>
                  <a:pt x="76" y="42"/>
                </a:cubicBezTo>
                <a:cubicBezTo>
                  <a:pt x="76" y="42"/>
                  <a:pt x="75" y="38"/>
                  <a:pt x="76" y="35"/>
                </a:cubicBezTo>
                <a:cubicBezTo>
                  <a:pt x="77" y="32"/>
                  <a:pt x="78" y="35"/>
                  <a:pt x="81" y="33"/>
                </a:cubicBezTo>
                <a:cubicBezTo>
                  <a:pt x="84" y="30"/>
                  <a:pt x="86" y="37"/>
                  <a:pt x="90" y="36"/>
                </a:cubicBezTo>
                <a:cubicBezTo>
                  <a:pt x="94" y="35"/>
                  <a:pt x="92" y="35"/>
                  <a:pt x="95" y="33"/>
                </a:cubicBezTo>
                <a:cubicBezTo>
                  <a:pt x="98" y="32"/>
                  <a:pt x="100" y="36"/>
                  <a:pt x="100" y="36"/>
                </a:cubicBezTo>
                <a:cubicBezTo>
                  <a:pt x="106" y="37"/>
                  <a:pt x="106" y="37"/>
                  <a:pt x="106" y="37"/>
                </a:cubicBezTo>
                <a:cubicBezTo>
                  <a:pt x="106" y="37"/>
                  <a:pt x="105" y="30"/>
                  <a:pt x="105" y="32"/>
                </a:cubicBezTo>
                <a:cubicBezTo>
                  <a:pt x="109" y="38"/>
                  <a:pt x="114" y="55"/>
                  <a:pt x="112" y="58"/>
                </a:cubicBezTo>
                <a:cubicBezTo>
                  <a:pt x="111" y="57"/>
                  <a:pt x="110" y="57"/>
                  <a:pt x="110" y="57"/>
                </a:cubicBezTo>
                <a:cubicBezTo>
                  <a:pt x="103" y="57"/>
                  <a:pt x="103" y="57"/>
                  <a:pt x="103" y="57"/>
                </a:cubicBezTo>
                <a:lnTo>
                  <a:pt x="107" y="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702EC1-169C-4D63-8020-0FFF8716A728}"/>
              </a:ext>
            </a:extLst>
          </p:cNvPr>
          <p:cNvGrpSpPr/>
          <p:nvPr/>
        </p:nvGrpSpPr>
        <p:grpSpPr>
          <a:xfrm>
            <a:off x="4859992" y="2422179"/>
            <a:ext cx="580825" cy="402303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D7F21845-67EF-4028-8B2C-08B353FD8A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1" name="Freeform 49">
              <a:extLst>
                <a:ext uri="{FF2B5EF4-FFF2-40B4-BE49-F238E27FC236}">
                  <a16:creationId xmlns:a16="http://schemas.microsoft.com/office/drawing/2014/main" id="{CD119613-441B-4654-BB1F-F197D90675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2" name="Freeform 20">
            <a:extLst>
              <a:ext uri="{FF2B5EF4-FFF2-40B4-BE49-F238E27FC236}">
                <a16:creationId xmlns:a16="http://schemas.microsoft.com/office/drawing/2014/main" id="{0108A77D-E054-45E5-AD35-1014B6E0F687}"/>
              </a:ext>
            </a:extLst>
          </p:cNvPr>
          <p:cNvSpPr>
            <a:spLocks noEditPoints="1"/>
          </p:cNvSpPr>
          <p:nvPr/>
        </p:nvSpPr>
        <p:spPr bwMode="auto">
          <a:xfrm>
            <a:off x="4834731" y="4375805"/>
            <a:ext cx="596900" cy="406400"/>
          </a:xfrm>
          <a:custGeom>
            <a:avLst/>
            <a:gdLst>
              <a:gd name="T0" fmla="*/ 513161 w 157"/>
              <a:gd name="T1" fmla="*/ 174344 h 107"/>
              <a:gd name="T2" fmla="*/ 516962 w 157"/>
              <a:gd name="T3" fmla="*/ 140233 h 107"/>
              <a:gd name="T4" fmla="*/ 376318 w 157"/>
              <a:gd name="T5" fmla="*/ 0 h 107"/>
              <a:gd name="T6" fmla="*/ 277487 w 157"/>
              <a:gd name="T7" fmla="*/ 68222 h 107"/>
              <a:gd name="T8" fmla="*/ 171054 w 157"/>
              <a:gd name="T9" fmla="*/ 30321 h 107"/>
              <a:gd name="T10" fmla="*/ 72223 w 157"/>
              <a:gd name="T11" fmla="*/ 151603 h 107"/>
              <a:gd name="T12" fmla="*/ 76024 w 157"/>
              <a:gd name="T13" fmla="*/ 178134 h 107"/>
              <a:gd name="T14" fmla="*/ 0 w 157"/>
              <a:gd name="T15" fmla="*/ 288046 h 107"/>
              <a:gd name="T16" fmla="*/ 117837 w 157"/>
              <a:gd name="T17" fmla="*/ 405539 h 107"/>
              <a:gd name="T18" fmla="*/ 478950 w 157"/>
              <a:gd name="T19" fmla="*/ 405539 h 107"/>
              <a:gd name="T20" fmla="*/ 596787 w 157"/>
              <a:gd name="T21" fmla="*/ 288046 h 107"/>
              <a:gd name="T22" fmla="*/ 513161 w 157"/>
              <a:gd name="T23" fmla="*/ 174344 h 107"/>
              <a:gd name="T24" fmla="*/ 456143 w 157"/>
              <a:gd name="T25" fmla="*/ 379008 h 107"/>
              <a:gd name="T26" fmla="*/ 300294 w 157"/>
              <a:gd name="T27" fmla="*/ 379008 h 107"/>
              <a:gd name="T28" fmla="*/ 391523 w 157"/>
              <a:gd name="T29" fmla="*/ 284256 h 107"/>
              <a:gd name="T30" fmla="*/ 387721 w 157"/>
              <a:gd name="T31" fmla="*/ 272886 h 107"/>
              <a:gd name="T32" fmla="*/ 349710 w 157"/>
              <a:gd name="T33" fmla="*/ 272886 h 107"/>
              <a:gd name="T34" fmla="*/ 349710 w 157"/>
              <a:gd name="T35" fmla="*/ 257726 h 107"/>
              <a:gd name="T36" fmla="*/ 349710 w 157"/>
              <a:gd name="T37" fmla="*/ 140233 h 107"/>
              <a:gd name="T38" fmla="*/ 342107 w 157"/>
              <a:gd name="T39" fmla="*/ 136443 h 107"/>
              <a:gd name="T40" fmla="*/ 243276 w 157"/>
              <a:gd name="T41" fmla="*/ 136443 h 107"/>
              <a:gd name="T42" fmla="*/ 235674 w 157"/>
              <a:gd name="T43" fmla="*/ 144023 h 107"/>
              <a:gd name="T44" fmla="*/ 235674 w 157"/>
              <a:gd name="T45" fmla="*/ 257726 h 107"/>
              <a:gd name="T46" fmla="*/ 235674 w 157"/>
              <a:gd name="T47" fmla="*/ 276676 h 107"/>
              <a:gd name="T48" fmla="*/ 193861 w 157"/>
              <a:gd name="T49" fmla="*/ 276676 h 107"/>
              <a:gd name="T50" fmla="*/ 190060 w 157"/>
              <a:gd name="T51" fmla="*/ 288046 h 107"/>
              <a:gd name="T52" fmla="*/ 285089 w 157"/>
              <a:gd name="T53" fmla="*/ 379008 h 107"/>
              <a:gd name="T54" fmla="*/ 144445 w 157"/>
              <a:gd name="T55" fmla="*/ 379008 h 107"/>
              <a:gd name="T56" fmla="*/ 41813 w 157"/>
              <a:gd name="T57" fmla="*/ 280466 h 107"/>
              <a:gd name="T58" fmla="*/ 110235 w 157"/>
              <a:gd name="T59" fmla="*/ 189504 h 107"/>
              <a:gd name="T60" fmla="*/ 106433 w 157"/>
              <a:gd name="T61" fmla="*/ 166764 h 107"/>
              <a:gd name="T62" fmla="*/ 190060 w 157"/>
              <a:gd name="T63" fmla="*/ 64431 h 107"/>
              <a:gd name="T64" fmla="*/ 281288 w 157"/>
              <a:gd name="T65" fmla="*/ 109912 h 107"/>
              <a:gd name="T66" fmla="*/ 368716 w 157"/>
              <a:gd name="T67" fmla="*/ 41691 h 107"/>
              <a:gd name="T68" fmla="*/ 486552 w 157"/>
              <a:gd name="T69" fmla="*/ 159184 h 107"/>
              <a:gd name="T70" fmla="*/ 482751 w 157"/>
              <a:gd name="T71" fmla="*/ 189504 h 107"/>
              <a:gd name="T72" fmla="*/ 558775 w 157"/>
              <a:gd name="T73" fmla="*/ 280466 h 107"/>
              <a:gd name="T74" fmla="*/ 456143 w 157"/>
              <a:gd name="T75" fmla="*/ 379008 h 10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57" h="107">
                <a:moveTo>
                  <a:pt x="135" y="46"/>
                </a:moveTo>
                <a:cubicBezTo>
                  <a:pt x="136" y="43"/>
                  <a:pt x="136" y="40"/>
                  <a:pt x="136" y="37"/>
                </a:cubicBezTo>
                <a:cubicBezTo>
                  <a:pt x="136" y="17"/>
                  <a:pt x="120" y="0"/>
                  <a:pt x="99" y="0"/>
                </a:cubicBezTo>
                <a:cubicBezTo>
                  <a:pt x="76" y="0"/>
                  <a:pt x="73" y="18"/>
                  <a:pt x="73" y="18"/>
                </a:cubicBezTo>
                <a:cubicBezTo>
                  <a:pt x="73" y="18"/>
                  <a:pt x="63" y="6"/>
                  <a:pt x="45" y="8"/>
                </a:cubicBezTo>
                <a:cubicBezTo>
                  <a:pt x="30" y="11"/>
                  <a:pt x="19" y="25"/>
                  <a:pt x="19" y="40"/>
                </a:cubicBezTo>
                <a:cubicBezTo>
                  <a:pt x="19" y="42"/>
                  <a:pt x="20" y="45"/>
                  <a:pt x="20" y="47"/>
                </a:cubicBezTo>
                <a:cubicBezTo>
                  <a:pt x="9" y="51"/>
                  <a:pt x="0" y="63"/>
                  <a:pt x="0" y="76"/>
                </a:cubicBezTo>
                <a:cubicBezTo>
                  <a:pt x="0" y="93"/>
                  <a:pt x="14" y="107"/>
                  <a:pt x="31" y="107"/>
                </a:cubicBezTo>
                <a:cubicBezTo>
                  <a:pt x="126" y="107"/>
                  <a:pt x="126" y="107"/>
                  <a:pt x="126" y="107"/>
                </a:cubicBezTo>
                <a:cubicBezTo>
                  <a:pt x="143" y="107"/>
                  <a:pt x="157" y="93"/>
                  <a:pt x="157" y="76"/>
                </a:cubicBezTo>
                <a:cubicBezTo>
                  <a:pt x="157" y="62"/>
                  <a:pt x="148" y="50"/>
                  <a:pt x="135" y="46"/>
                </a:cubicBezTo>
                <a:close/>
                <a:moveTo>
                  <a:pt x="120" y="100"/>
                </a:moveTo>
                <a:cubicBezTo>
                  <a:pt x="79" y="100"/>
                  <a:pt x="79" y="100"/>
                  <a:pt x="79" y="100"/>
                </a:cubicBezTo>
                <a:cubicBezTo>
                  <a:pt x="82" y="97"/>
                  <a:pt x="103" y="75"/>
                  <a:pt x="103" y="75"/>
                </a:cubicBezTo>
                <a:cubicBezTo>
                  <a:pt x="103" y="75"/>
                  <a:pt x="106" y="72"/>
                  <a:pt x="102" y="72"/>
                </a:cubicBezTo>
                <a:cubicBezTo>
                  <a:pt x="98" y="72"/>
                  <a:pt x="92" y="72"/>
                  <a:pt x="92" y="72"/>
                </a:cubicBezTo>
                <a:cubicBezTo>
                  <a:pt x="92" y="72"/>
                  <a:pt x="92" y="71"/>
                  <a:pt x="92" y="68"/>
                </a:cubicBezTo>
                <a:cubicBezTo>
                  <a:pt x="92" y="60"/>
                  <a:pt x="92" y="43"/>
                  <a:pt x="92" y="37"/>
                </a:cubicBezTo>
                <a:cubicBezTo>
                  <a:pt x="92" y="37"/>
                  <a:pt x="92" y="36"/>
                  <a:pt x="90" y="36"/>
                </a:cubicBezTo>
                <a:cubicBezTo>
                  <a:pt x="88" y="36"/>
                  <a:pt x="67" y="36"/>
                  <a:pt x="64" y="36"/>
                </a:cubicBezTo>
                <a:cubicBezTo>
                  <a:pt x="61" y="36"/>
                  <a:pt x="62" y="38"/>
                  <a:pt x="62" y="38"/>
                </a:cubicBezTo>
                <a:cubicBezTo>
                  <a:pt x="62" y="44"/>
                  <a:pt x="62" y="60"/>
                  <a:pt x="62" y="68"/>
                </a:cubicBezTo>
                <a:cubicBezTo>
                  <a:pt x="62" y="71"/>
                  <a:pt x="62" y="73"/>
                  <a:pt x="62" y="73"/>
                </a:cubicBezTo>
                <a:cubicBezTo>
                  <a:pt x="62" y="73"/>
                  <a:pt x="54" y="73"/>
                  <a:pt x="51" y="73"/>
                </a:cubicBezTo>
                <a:cubicBezTo>
                  <a:pt x="47" y="73"/>
                  <a:pt x="50" y="76"/>
                  <a:pt x="50" y="76"/>
                </a:cubicBezTo>
                <a:cubicBezTo>
                  <a:pt x="75" y="100"/>
                  <a:pt x="75" y="100"/>
                  <a:pt x="75" y="100"/>
                </a:cubicBezTo>
                <a:cubicBezTo>
                  <a:pt x="38" y="100"/>
                  <a:pt x="38" y="100"/>
                  <a:pt x="38" y="100"/>
                </a:cubicBezTo>
                <a:cubicBezTo>
                  <a:pt x="23" y="100"/>
                  <a:pt x="11" y="89"/>
                  <a:pt x="11" y="74"/>
                </a:cubicBezTo>
                <a:cubicBezTo>
                  <a:pt x="11" y="63"/>
                  <a:pt x="18" y="54"/>
                  <a:pt x="29" y="50"/>
                </a:cubicBezTo>
                <a:cubicBezTo>
                  <a:pt x="28" y="48"/>
                  <a:pt x="28" y="46"/>
                  <a:pt x="28" y="44"/>
                </a:cubicBezTo>
                <a:cubicBezTo>
                  <a:pt x="28" y="32"/>
                  <a:pt x="37" y="20"/>
                  <a:pt x="50" y="17"/>
                </a:cubicBezTo>
                <a:cubicBezTo>
                  <a:pt x="65" y="15"/>
                  <a:pt x="74" y="29"/>
                  <a:pt x="74" y="29"/>
                </a:cubicBezTo>
                <a:cubicBezTo>
                  <a:pt x="74" y="29"/>
                  <a:pt x="77" y="11"/>
                  <a:pt x="97" y="11"/>
                </a:cubicBezTo>
                <a:cubicBezTo>
                  <a:pt x="115" y="11"/>
                  <a:pt x="128" y="25"/>
                  <a:pt x="128" y="42"/>
                </a:cubicBezTo>
                <a:cubicBezTo>
                  <a:pt x="128" y="45"/>
                  <a:pt x="127" y="47"/>
                  <a:pt x="127" y="50"/>
                </a:cubicBezTo>
                <a:cubicBezTo>
                  <a:pt x="138" y="53"/>
                  <a:pt x="147" y="63"/>
                  <a:pt x="147" y="74"/>
                </a:cubicBezTo>
                <a:cubicBezTo>
                  <a:pt x="147" y="89"/>
                  <a:pt x="135" y="100"/>
                  <a:pt x="120" y="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473759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5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25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/>
      <p:bldP spid="12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41DAE2B-E206-47D5-97FD-0F7C73B51DB6}"/>
              </a:ext>
            </a:extLst>
          </p:cNvPr>
          <p:cNvSpPr txBox="1"/>
          <p:nvPr/>
        </p:nvSpPr>
        <p:spPr>
          <a:xfrm>
            <a:off x="551329" y="268941"/>
            <a:ext cx="417969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Completion of the work</a:t>
            </a:r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9F906BE4-8C5D-4BF0-B134-83AFE9A997B9}"/>
              </a:ext>
            </a:extLst>
          </p:cNvPr>
          <p:cNvSpPr/>
          <p:nvPr/>
        </p:nvSpPr>
        <p:spPr>
          <a:xfrm>
            <a:off x="1982939" y="2243809"/>
            <a:ext cx="838200" cy="838200"/>
          </a:xfrm>
          <a:prstGeom prst="roundRect">
            <a:avLst/>
          </a:prstGeom>
          <a:gradFill>
            <a:gsLst>
              <a:gs pos="0">
                <a:srgbClr val="FFC000"/>
              </a:gs>
              <a:gs pos="38000">
                <a:srgbClr val="F9E03E"/>
              </a:gs>
              <a:gs pos="72000">
                <a:srgbClr val="FF8054"/>
              </a:gs>
              <a:gs pos="100000">
                <a:srgbClr val="80347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D9C08D5C-9AD8-41CC-99A2-01521806F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739" y="2069184"/>
            <a:ext cx="1295400" cy="122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lvl="0" defTabSz="1088232">
              <a:lnSpc>
                <a:spcPct val="200000"/>
              </a:lnSpc>
              <a:defRPr/>
            </a:pPr>
            <a:r>
              <a:rPr lang="zh-CN" altLang="en-US" sz="12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2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defTabSz="1088232">
              <a:defRPr/>
            </a:pPr>
            <a:r>
              <a:rPr lang="en-US" altLang="zh-CN" sz="105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05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453762BF-6654-4AD1-8C8A-59AF524F829A}"/>
              </a:ext>
            </a:extLst>
          </p:cNvPr>
          <p:cNvSpPr/>
          <p:nvPr/>
        </p:nvSpPr>
        <p:spPr>
          <a:xfrm>
            <a:off x="4945844" y="2370357"/>
            <a:ext cx="838200" cy="838200"/>
          </a:xfrm>
          <a:prstGeom prst="roundRect">
            <a:avLst/>
          </a:prstGeom>
          <a:gradFill>
            <a:gsLst>
              <a:gs pos="0">
                <a:srgbClr val="FFC000"/>
              </a:gs>
              <a:gs pos="38000">
                <a:srgbClr val="F9E03E"/>
              </a:gs>
              <a:gs pos="72000">
                <a:srgbClr val="FF8054"/>
              </a:gs>
              <a:gs pos="100000">
                <a:srgbClr val="80347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4E374E70-1715-4133-AFDF-2EBBF8B6A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644" y="2195732"/>
            <a:ext cx="1295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lvl="0" defTabSz="1088232">
              <a:lnSpc>
                <a:spcPct val="200000"/>
              </a:lnSpc>
              <a:defRPr/>
            </a:pPr>
            <a:r>
              <a:rPr lang="zh-CN" altLang="en-US" sz="12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2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defTabSz="1088232">
              <a:defRPr/>
            </a:pPr>
            <a:r>
              <a:rPr lang="en-US" altLang="zh-CN" sz="105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05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bg1">
                    <a:lumMod val="6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6B8E75FD-A864-45EC-B416-BE013242A783}"/>
              </a:ext>
            </a:extLst>
          </p:cNvPr>
          <p:cNvSpPr/>
          <p:nvPr/>
        </p:nvSpPr>
        <p:spPr>
          <a:xfrm>
            <a:off x="7908749" y="2381651"/>
            <a:ext cx="838200" cy="838200"/>
          </a:xfrm>
          <a:prstGeom prst="roundRect">
            <a:avLst/>
          </a:prstGeom>
          <a:gradFill>
            <a:gsLst>
              <a:gs pos="0">
                <a:srgbClr val="FFC000"/>
              </a:gs>
              <a:gs pos="38000">
                <a:srgbClr val="F9E03E"/>
              </a:gs>
              <a:gs pos="72000">
                <a:srgbClr val="FF8054"/>
              </a:gs>
              <a:gs pos="100000">
                <a:srgbClr val="80347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FDB5B00A-35B6-4B1A-ADF0-FE1D2B12D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549" y="2207026"/>
            <a:ext cx="1295400" cy="122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lvl="0" defTabSz="1088232">
              <a:lnSpc>
                <a:spcPct val="200000"/>
              </a:lnSpc>
              <a:defRPr/>
            </a:pPr>
            <a:r>
              <a:rPr lang="zh-CN" altLang="en-US" sz="12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2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defTabSz="1088232">
              <a:defRPr/>
            </a:pPr>
            <a:r>
              <a:rPr lang="en-US" altLang="zh-CN" sz="105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05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11CB0F5C-7818-4E3B-9F34-D89569D12FE9}"/>
              </a:ext>
            </a:extLst>
          </p:cNvPr>
          <p:cNvSpPr/>
          <p:nvPr/>
        </p:nvSpPr>
        <p:spPr>
          <a:xfrm>
            <a:off x="1982939" y="3745584"/>
            <a:ext cx="838200" cy="838200"/>
          </a:xfrm>
          <a:prstGeom prst="roundRect">
            <a:avLst/>
          </a:prstGeom>
          <a:gradFill>
            <a:gsLst>
              <a:gs pos="0">
                <a:srgbClr val="FFC000"/>
              </a:gs>
              <a:gs pos="38000">
                <a:srgbClr val="F9E03E"/>
              </a:gs>
              <a:gs pos="72000">
                <a:srgbClr val="FF8054"/>
              </a:gs>
              <a:gs pos="100000">
                <a:srgbClr val="80347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96B931D4-489F-4072-9564-1BB300F7B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739" y="3570959"/>
            <a:ext cx="1295400" cy="122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lvl="0" defTabSz="1088232">
              <a:lnSpc>
                <a:spcPct val="200000"/>
              </a:lnSpc>
              <a:defRPr/>
            </a:pPr>
            <a:r>
              <a:rPr lang="zh-CN" altLang="en-US" sz="12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2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defTabSz="1088232">
              <a:defRPr/>
            </a:pPr>
            <a:r>
              <a:rPr lang="en-US" altLang="zh-CN" sz="105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05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C56EA914-BA1C-4247-AC90-40F784E2B203}"/>
              </a:ext>
            </a:extLst>
          </p:cNvPr>
          <p:cNvSpPr/>
          <p:nvPr/>
        </p:nvSpPr>
        <p:spPr>
          <a:xfrm>
            <a:off x="4945844" y="3872132"/>
            <a:ext cx="838200" cy="838200"/>
          </a:xfrm>
          <a:prstGeom prst="roundRect">
            <a:avLst/>
          </a:prstGeom>
          <a:gradFill>
            <a:gsLst>
              <a:gs pos="0">
                <a:srgbClr val="FFC000"/>
              </a:gs>
              <a:gs pos="38000">
                <a:srgbClr val="F9E03E"/>
              </a:gs>
              <a:gs pos="72000">
                <a:srgbClr val="FF8054"/>
              </a:gs>
              <a:gs pos="100000">
                <a:srgbClr val="80347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9DA46CAA-0EE9-4F0E-B3A5-19118D926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644" y="3697507"/>
            <a:ext cx="1295400" cy="122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lvl="0" defTabSz="1088232">
              <a:lnSpc>
                <a:spcPct val="200000"/>
              </a:lnSpc>
              <a:defRPr/>
            </a:pPr>
            <a:r>
              <a:rPr lang="zh-CN" altLang="en-US" sz="12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2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defTabSz="1088232">
              <a:defRPr/>
            </a:pPr>
            <a:r>
              <a:rPr lang="en-US" altLang="zh-CN" sz="105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05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93397462-B0B6-4DD6-B208-9503EB88F337}"/>
              </a:ext>
            </a:extLst>
          </p:cNvPr>
          <p:cNvSpPr/>
          <p:nvPr/>
        </p:nvSpPr>
        <p:spPr>
          <a:xfrm>
            <a:off x="7908749" y="3883426"/>
            <a:ext cx="838200" cy="838200"/>
          </a:xfrm>
          <a:prstGeom prst="roundRect">
            <a:avLst/>
          </a:prstGeom>
          <a:gradFill>
            <a:gsLst>
              <a:gs pos="0">
                <a:srgbClr val="FFC000"/>
              </a:gs>
              <a:gs pos="38000">
                <a:srgbClr val="F9E03E"/>
              </a:gs>
              <a:gs pos="72000">
                <a:srgbClr val="FF8054"/>
              </a:gs>
              <a:gs pos="100000">
                <a:srgbClr val="80347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9038645C-B01C-43A8-B8E2-9CB91C312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549" y="3708801"/>
            <a:ext cx="1295400" cy="122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lvl="0" defTabSz="1088232">
              <a:lnSpc>
                <a:spcPct val="200000"/>
              </a:lnSpc>
              <a:defRPr/>
            </a:pPr>
            <a:r>
              <a:rPr lang="zh-CN" altLang="en-US" sz="12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2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defTabSz="1088232">
              <a:defRPr/>
            </a:pPr>
            <a:r>
              <a:rPr lang="en-US" altLang="zh-CN" sz="105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05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5" name="Freeform 44">
            <a:extLst>
              <a:ext uri="{FF2B5EF4-FFF2-40B4-BE49-F238E27FC236}">
                <a16:creationId xmlns:a16="http://schemas.microsoft.com/office/drawing/2014/main" id="{2C0132AA-EF9C-419F-B0A1-BBFB02129AE5}"/>
              </a:ext>
            </a:extLst>
          </p:cNvPr>
          <p:cNvSpPr>
            <a:spLocks noEditPoints="1"/>
          </p:cNvSpPr>
          <p:nvPr/>
        </p:nvSpPr>
        <p:spPr bwMode="auto">
          <a:xfrm>
            <a:off x="8126237" y="2602314"/>
            <a:ext cx="403225" cy="396875"/>
          </a:xfrm>
          <a:custGeom>
            <a:avLst/>
            <a:gdLst>
              <a:gd name="T0" fmla="*/ 378576 w 121"/>
              <a:gd name="T1" fmla="*/ 296789 h 119"/>
              <a:gd name="T2" fmla="*/ 292234 w 121"/>
              <a:gd name="T3" fmla="*/ 206752 h 119"/>
              <a:gd name="T4" fmla="*/ 235780 w 121"/>
              <a:gd name="T5" fmla="*/ 193413 h 119"/>
              <a:gd name="T6" fmla="*/ 202571 w 121"/>
              <a:gd name="T7" fmla="*/ 160066 h 119"/>
              <a:gd name="T8" fmla="*/ 185967 w 121"/>
              <a:gd name="T9" fmla="*/ 110045 h 119"/>
              <a:gd name="T10" fmla="*/ 99625 w 121"/>
              <a:gd name="T11" fmla="*/ 20008 h 119"/>
              <a:gd name="T12" fmla="*/ 23246 w 121"/>
              <a:gd name="T13" fmla="*/ 20008 h 119"/>
              <a:gd name="T14" fmla="*/ 23246 w 121"/>
              <a:gd name="T15" fmla="*/ 96706 h 119"/>
              <a:gd name="T16" fmla="*/ 109588 w 121"/>
              <a:gd name="T17" fmla="*/ 186744 h 119"/>
              <a:gd name="T18" fmla="*/ 169363 w 121"/>
              <a:gd name="T19" fmla="*/ 200082 h 119"/>
              <a:gd name="T20" fmla="*/ 199251 w 121"/>
              <a:gd name="T21" fmla="*/ 233429 h 119"/>
              <a:gd name="T22" fmla="*/ 215855 w 121"/>
              <a:gd name="T23" fmla="*/ 283450 h 119"/>
              <a:gd name="T24" fmla="*/ 302197 w 121"/>
              <a:gd name="T25" fmla="*/ 373487 h 119"/>
              <a:gd name="T26" fmla="*/ 378576 w 121"/>
              <a:gd name="T27" fmla="*/ 373487 h 119"/>
              <a:gd name="T28" fmla="*/ 378576 w 121"/>
              <a:gd name="T29" fmla="*/ 296789 h 119"/>
              <a:gd name="T30" fmla="*/ 119550 w 121"/>
              <a:gd name="T31" fmla="*/ 170070 h 119"/>
              <a:gd name="T32" fmla="*/ 39850 w 121"/>
              <a:gd name="T33" fmla="*/ 90037 h 119"/>
              <a:gd name="T34" fmla="*/ 36529 w 121"/>
              <a:gd name="T35" fmla="*/ 36682 h 119"/>
              <a:gd name="T36" fmla="*/ 89663 w 121"/>
              <a:gd name="T37" fmla="*/ 40016 h 119"/>
              <a:gd name="T38" fmla="*/ 169363 w 121"/>
              <a:gd name="T39" fmla="*/ 120049 h 119"/>
              <a:gd name="T40" fmla="*/ 179326 w 121"/>
              <a:gd name="T41" fmla="*/ 140058 h 119"/>
              <a:gd name="T42" fmla="*/ 142796 w 121"/>
              <a:gd name="T43" fmla="*/ 140058 h 119"/>
              <a:gd name="T44" fmla="*/ 142796 w 121"/>
              <a:gd name="T45" fmla="*/ 176739 h 119"/>
              <a:gd name="T46" fmla="*/ 149438 w 121"/>
              <a:gd name="T47" fmla="*/ 180074 h 119"/>
              <a:gd name="T48" fmla="*/ 119550 w 121"/>
              <a:gd name="T49" fmla="*/ 170070 h 119"/>
              <a:gd name="T50" fmla="*/ 365293 w 121"/>
              <a:gd name="T51" fmla="*/ 356814 h 119"/>
              <a:gd name="T52" fmla="*/ 312159 w 121"/>
              <a:gd name="T53" fmla="*/ 356814 h 119"/>
              <a:gd name="T54" fmla="*/ 232459 w 121"/>
              <a:gd name="T55" fmla="*/ 276781 h 119"/>
              <a:gd name="T56" fmla="*/ 222496 w 121"/>
              <a:gd name="T57" fmla="*/ 253438 h 119"/>
              <a:gd name="T58" fmla="*/ 235780 w 121"/>
              <a:gd name="T59" fmla="*/ 266776 h 119"/>
              <a:gd name="T60" fmla="*/ 272309 w 121"/>
              <a:gd name="T61" fmla="*/ 266776 h 119"/>
              <a:gd name="T62" fmla="*/ 272309 w 121"/>
              <a:gd name="T63" fmla="*/ 230095 h 119"/>
              <a:gd name="T64" fmla="*/ 255705 w 121"/>
              <a:gd name="T65" fmla="*/ 213421 h 119"/>
              <a:gd name="T66" fmla="*/ 282272 w 121"/>
              <a:gd name="T67" fmla="*/ 226760 h 119"/>
              <a:gd name="T68" fmla="*/ 361972 w 121"/>
              <a:gd name="T69" fmla="*/ 306793 h 119"/>
              <a:gd name="T70" fmla="*/ 365293 w 121"/>
              <a:gd name="T71" fmla="*/ 356814 h 11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21" h="119">
                <a:moveTo>
                  <a:pt x="114" y="89"/>
                </a:moveTo>
                <a:cubicBezTo>
                  <a:pt x="88" y="62"/>
                  <a:pt x="88" y="62"/>
                  <a:pt x="88" y="62"/>
                </a:cubicBezTo>
                <a:cubicBezTo>
                  <a:pt x="83" y="58"/>
                  <a:pt x="77" y="57"/>
                  <a:pt x="71" y="58"/>
                </a:cubicBezTo>
                <a:cubicBezTo>
                  <a:pt x="61" y="48"/>
                  <a:pt x="61" y="48"/>
                  <a:pt x="61" y="48"/>
                </a:cubicBezTo>
                <a:cubicBezTo>
                  <a:pt x="62" y="43"/>
                  <a:pt x="61" y="37"/>
                  <a:pt x="56" y="33"/>
                </a:cubicBezTo>
                <a:cubicBezTo>
                  <a:pt x="30" y="6"/>
                  <a:pt x="30" y="6"/>
                  <a:pt x="30" y="6"/>
                </a:cubicBezTo>
                <a:cubicBezTo>
                  <a:pt x="23" y="0"/>
                  <a:pt x="13" y="0"/>
                  <a:pt x="7" y="6"/>
                </a:cubicBezTo>
                <a:cubicBezTo>
                  <a:pt x="0" y="13"/>
                  <a:pt x="0" y="23"/>
                  <a:pt x="7" y="29"/>
                </a:cubicBezTo>
                <a:cubicBezTo>
                  <a:pt x="33" y="56"/>
                  <a:pt x="33" y="56"/>
                  <a:pt x="33" y="56"/>
                </a:cubicBezTo>
                <a:cubicBezTo>
                  <a:pt x="38" y="61"/>
                  <a:pt x="45" y="62"/>
                  <a:pt x="51" y="60"/>
                </a:cubicBezTo>
                <a:cubicBezTo>
                  <a:pt x="60" y="70"/>
                  <a:pt x="60" y="70"/>
                  <a:pt x="60" y="70"/>
                </a:cubicBezTo>
                <a:cubicBezTo>
                  <a:pt x="59" y="75"/>
                  <a:pt x="60" y="81"/>
                  <a:pt x="65" y="85"/>
                </a:cubicBezTo>
                <a:cubicBezTo>
                  <a:pt x="91" y="112"/>
                  <a:pt x="91" y="112"/>
                  <a:pt x="91" y="112"/>
                </a:cubicBezTo>
                <a:cubicBezTo>
                  <a:pt x="98" y="119"/>
                  <a:pt x="108" y="119"/>
                  <a:pt x="114" y="112"/>
                </a:cubicBezTo>
                <a:cubicBezTo>
                  <a:pt x="121" y="106"/>
                  <a:pt x="121" y="95"/>
                  <a:pt x="114" y="89"/>
                </a:cubicBezTo>
                <a:close/>
                <a:moveTo>
                  <a:pt x="36" y="51"/>
                </a:moveTo>
                <a:cubicBezTo>
                  <a:pt x="12" y="27"/>
                  <a:pt x="12" y="27"/>
                  <a:pt x="12" y="27"/>
                </a:cubicBezTo>
                <a:cubicBezTo>
                  <a:pt x="7" y="22"/>
                  <a:pt x="7" y="15"/>
                  <a:pt x="11" y="11"/>
                </a:cubicBezTo>
                <a:cubicBezTo>
                  <a:pt x="16" y="7"/>
                  <a:pt x="23" y="7"/>
                  <a:pt x="27" y="12"/>
                </a:cubicBezTo>
                <a:cubicBezTo>
                  <a:pt x="51" y="36"/>
                  <a:pt x="51" y="36"/>
                  <a:pt x="51" y="36"/>
                </a:cubicBezTo>
                <a:cubicBezTo>
                  <a:pt x="53" y="37"/>
                  <a:pt x="54" y="40"/>
                  <a:pt x="54" y="42"/>
                </a:cubicBezTo>
                <a:cubicBezTo>
                  <a:pt x="51" y="39"/>
                  <a:pt x="46" y="39"/>
                  <a:pt x="43" y="42"/>
                </a:cubicBezTo>
                <a:cubicBezTo>
                  <a:pt x="40" y="45"/>
                  <a:pt x="40" y="50"/>
                  <a:pt x="43" y="53"/>
                </a:cubicBezTo>
                <a:cubicBezTo>
                  <a:pt x="45" y="54"/>
                  <a:pt x="45" y="54"/>
                  <a:pt x="45" y="54"/>
                </a:cubicBezTo>
                <a:cubicBezTo>
                  <a:pt x="42" y="54"/>
                  <a:pt x="38" y="53"/>
                  <a:pt x="36" y="51"/>
                </a:cubicBezTo>
                <a:close/>
                <a:moveTo>
                  <a:pt x="110" y="107"/>
                </a:moveTo>
                <a:cubicBezTo>
                  <a:pt x="105" y="111"/>
                  <a:pt x="98" y="111"/>
                  <a:pt x="94" y="107"/>
                </a:cubicBezTo>
                <a:cubicBezTo>
                  <a:pt x="70" y="83"/>
                  <a:pt x="70" y="83"/>
                  <a:pt x="70" y="83"/>
                </a:cubicBezTo>
                <a:cubicBezTo>
                  <a:pt x="68" y="81"/>
                  <a:pt x="67" y="78"/>
                  <a:pt x="67" y="76"/>
                </a:cubicBezTo>
                <a:cubicBezTo>
                  <a:pt x="71" y="80"/>
                  <a:pt x="71" y="80"/>
                  <a:pt x="71" y="80"/>
                </a:cubicBezTo>
                <a:cubicBezTo>
                  <a:pt x="74" y="83"/>
                  <a:pt x="79" y="83"/>
                  <a:pt x="82" y="80"/>
                </a:cubicBezTo>
                <a:cubicBezTo>
                  <a:pt x="85" y="77"/>
                  <a:pt x="85" y="72"/>
                  <a:pt x="82" y="69"/>
                </a:cubicBezTo>
                <a:cubicBezTo>
                  <a:pt x="77" y="64"/>
                  <a:pt x="77" y="64"/>
                  <a:pt x="77" y="64"/>
                </a:cubicBezTo>
                <a:cubicBezTo>
                  <a:pt x="80" y="64"/>
                  <a:pt x="83" y="65"/>
                  <a:pt x="85" y="68"/>
                </a:cubicBezTo>
                <a:cubicBezTo>
                  <a:pt x="109" y="92"/>
                  <a:pt x="109" y="92"/>
                  <a:pt x="109" y="92"/>
                </a:cubicBezTo>
                <a:cubicBezTo>
                  <a:pt x="114" y="96"/>
                  <a:pt x="114" y="103"/>
                  <a:pt x="110" y="1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6" name="Group 18">
            <a:extLst>
              <a:ext uri="{FF2B5EF4-FFF2-40B4-BE49-F238E27FC236}">
                <a16:creationId xmlns:a16="http://schemas.microsoft.com/office/drawing/2014/main" id="{830CC496-1DD7-4B84-84F1-12D529520F21}"/>
              </a:ext>
            </a:extLst>
          </p:cNvPr>
          <p:cNvGrpSpPr/>
          <p:nvPr/>
        </p:nvGrpSpPr>
        <p:grpSpPr>
          <a:xfrm>
            <a:off x="5159358" y="2601578"/>
            <a:ext cx="411805" cy="376863"/>
            <a:chOff x="6726389" y="1486674"/>
            <a:chExt cx="411805" cy="376863"/>
          </a:xfrm>
          <a:solidFill>
            <a:schemeClr val="bg1"/>
          </a:solidFill>
        </p:grpSpPr>
        <p:sp>
          <p:nvSpPr>
            <p:cNvPr id="17" name="Oval 52">
              <a:extLst>
                <a:ext uri="{FF2B5EF4-FFF2-40B4-BE49-F238E27FC236}">
                  <a16:creationId xmlns:a16="http://schemas.microsoft.com/office/drawing/2014/main" id="{7E84B671-1F2D-49DC-B9FF-688DBFDE6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3808" y="1786168"/>
              <a:ext cx="44924" cy="4242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8" name="Oval 53">
              <a:extLst>
                <a:ext uri="{FF2B5EF4-FFF2-40B4-BE49-F238E27FC236}">
                  <a16:creationId xmlns:a16="http://schemas.microsoft.com/office/drawing/2014/main" id="{D0C1D084-AEA1-408E-9F2E-0F7235ECF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8851" y="1836083"/>
              <a:ext cx="24958" cy="2745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Freeform 54">
              <a:extLst>
                <a:ext uri="{FF2B5EF4-FFF2-40B4-BE49-F238E27FC236}">
                  <a16:creationId xmlns:a16="http://schemas.microsoft.com/office/drawing/2014/main" id="{1005EB5B-DB4A-4FEA-906D-528677FDC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6389" y="1486674"/>
              <a:ext cx="411805" cy="292007"/>
            </a:xfrm>
            <a:custGeom>
              <a:avLst/>
              <a:gdLst>
                <a:gd name="T0" fmla="*/ 124 w 124"/>
                <a:gd name="T1" fmla="*/ 34 h 88"/>
                <a:gd name="T2" fmla="*/ 99 w 124"/>
                <a:gd name="T3" fmla="*/ 9 h 88"/>
                <a:gd name="T4" fmla="*/ 93 w 124"/>
                <a:gd name="T5" fmla="*/ 10 h 88"/>
                <a:gd name="T6" fmla="*/ 74 w 124"/>
                <a:gd name="T7" fmla="*/ 0 h 88"/>
                <a:gd name="T8" fmla="*/ 60 w 124"/>
                <a:gd name="T9" fmla="*/ 5 h 88"/>
                <a:gd name="T10" fmla="*/ 46 w 124"/>
                <a:gd name="T11" fmla="*/ 0 h 88"/>
                <a:gd name="T12" fmla="*/ 31 w 124"/>
                <a:gd name="T13" fmla="*/ 5 h 88"/>
                <a:gd name="T14" fmla="*/ 25 w 124"/>
                <a:gd name="T15" fmla="*/ 5 h 88"/>
                <a:gd name="T16" fmla="*/ 0 w 124"/>
                <a:gd name="T17" fmla="*/ 30 h 88"/>
                <a:gd name="T18" fmla="*/ 3 w 124"/>
                <a:gd name="T19" fmla="*/ 43 h 88"/>
                <a:gd name="T20" fmla="*/ 0 w 124"/>
                <a:gd name="T21" fmla="*/ 55 h 88"/>
                <a:gd name="T22" fmla="*/ 25 w 124"/>
                <a:gd name="T23" fmla="*/ 80 h 88"/>
                <a:gd name="T24" fmla="*/ 28 w 124"/>
                <a:gd name="T25" fmla="*/ 80 h 88"/>
                <a:gd name="T26" fmla="*/ 46 w 124"/>
                <a:gd name="T27" fmla="*/ 88 h 88"/>
                <a:gd name="T28" fmla="*/ 64 w 124"/>
                <a:gd name="T29" fmla="*/ 80 h 88"/>
                <a:gd name="T30" fmla="*/ 79 w 124"/>
                <a:gd name="T31" fmla="*/ 85 h 88"/>
                <a:gd name="T32" fmla="*/ 104 w 124"/>
                <a:gd name="T33" fmla="*/ 60 h 88"/>
                <a:gd name="T34" fmla="*/ 104 w 124"/>
                <a:gd name="T35" fmla="*/ 59 h 88"/>
                <a:gd name="T36" fmla="*/ 124 w 124"/>
                <a:gd name="T37" fmla="*/ 3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" h="88">
                  <a:moveTo>
                    <a:pt x="124" y="34"/>
                  </a:moveTo>
                  <a:cubicBezTo>
                    <a:pt x="124" y="21"/>
                    <a:pt x="113" y="9"/>
                    <a:pt x="99" y="9"/>
                  </a:cubicBezTo>
                  <a:cubicBezTo>
                    <a:pt x="97" y="9"/>
                    <a:pt x="95" y="10"/>
                    <a:pt x="93" y="10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69" y="0"/>
                    <a:pt x="64" y="2"/>
                    <a:pt x="60" y="5"/>
                  </a:cubicBezTo>
                  <a:cubicBezTo>
                    <a:pt x="56" y="2"/>
                    <a:pt x="51" y="0"/>
                    <a:pt x="46" y="0"/>
                  </a:cubicBezTo>
                  <a:cubicBezTo>
                    <a:pt x="40" y="0"/>
                    <a:pt x="35" y="2"/>
                    <a:pt x="31" y="5"/>
                  </a:cubicBezTo>
                  <a:cubicBezTo>
                    <a:pt x="29" y="5"/>
                    <a:pt x="27" y="5"/>
                    <a:pt x="25" y="5"/>
                  </a:cubicBezTo>
                  <a:cubicBezTo>
                    <a:pt x="11" y="5"/>
                    <a:pt x="0" y="16"/>
                    <a:pt x="0" y="30"/>
                  </a:cubicBezTo>
                  <a:cubicBezTo>
                    <a:pt x="0" y="35"/>
                    <a:pt x="1" y="39"/>
                    <a:pt x="3" y="43"/>
                  </a:cubicBezTo>
                  <a:cubicBezTo>
                    <a:pt x="1" y="46"/>
                    <a:pt x="0" y="51"/>
                    <a:pt x="0" y="55"/>
                  </a:cubicBezTo>
                  <a:cubicBezTo>
                    <a:pt x="0" y="69"/>
                    <a:pt x="11" y="80"/>
                    <a:pt x="25" y="80"/>
                  </a:cubicBezTo>
                  <a:cubicBezTo>
                    <a:pt x="26" y="80"/>
                    <a:pt x="27" y="80"/>
                    <a:pt x="28" y="80"/>
                  </a:cubicBezTo>
                  <a:cubicBezTo>
                    <a:pt x="32" y="85"/>
                    <a:pt x="39" y="88"/>
                    <a:pt x="46" y="88"/>
                  </a:cubicBezTo>
                  <a:cubicBezTo>
                    <a:pt x="53" y="88"/>
                    <a:pt x="59" y="85"/>
                    <a:pt x="64" y="80"/>
                  </a:cubicBezTo>
                  <a:cubicBezTo>
                    <a:pt x="68" y="83"/>
                    <a:pt x="73" y="85"/>
                    <a:pt x="79" y="85"/>
                  </a:cubicBezTo>
                  <a:cubicBezTo>
                    <a:pt x="92" y="85"/>
                    <a:pt x="104" y="74"/>
                    <a:pt x="104" y="60"/>
                  </a:cubicBezTo>
                  <a:cubicBezTo>
                    <a:pt x="104" y="60"/>
                    <a:pt x="104" y="59"/>
                    <a:pt x="104" y="59"/>
                  </a:cubicBezTo>
                  <a:cubicBezTo>
                    <a:pt x="115" y="57"/>
                    <a:pt x="124" y="47"/>
                    <a:pt x="124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0" name="Freeform 55">
            <a:extLst>
              <a:ext uri="{FF2B5EF4-FFF2-40B4-BE49-F238E27FC236}">
                <a16:creationId xmlns:a16="http://schemas.microsoft.com/office/drawing/2014/main" id="{6D15FD7F-27B8-4E78-8ACF-B1764E3EA1B4}"/>
              </a:ext>
            </a:extLst>
          </p:cNvPr>
          <p:cNvSpPr>
            <a:spLocks noEditPoints="1"/>
          </p:cNvSpPr>
          <p:nvPr/>
        </p:nvSpPr>
        <p:spPr bwMode="auto">
          <a:xfrm>
            <a:off x="2187727" y="3940847"/>
            <a:ext cx="428625" cy="447675"/>
          </a:xfrm>
          <a:custGeom>
            <a:avLst/>
            <a:gdLst>
              <a:gd name="T0" fmla="*/ 276200 w 129"/>
              <a:gd name="T1" fmla="*/ 306149 h 135"/>
              <a:gd name="T2" fmla="*/ 422619 w 129"/>
              <a:gd name="T3" fmla="*/ 86520 h 135"/>
              <a:gd name="T4" fmla="*/ 422619 w 129"/>
              <a:gd name="T5" fmla="*/ 69882 h 135"/>
              <a:gd name="T6" fmla="*/ 389342 w 129"/>
              <a:gd name="T7" fmla="*/ 33277 h 135"/>
              <a:gd name="T8" fmla="*/ 372703 w 129"/>
              <a:gd name="T9" fmla="*/ 33277 h 135"/>
              <a:gd name="T10" fmla="*/ 356064 w 129"/>
              <a:gd name="T11" fmla="*/ 53243 h 135"/>
              <a:gd name="T12" fmla="*/ 336098 w 129"/>
              <a:gd name="T13" fmla="*/ 53243 h 135"/>
              <a:gd name="T14" fmla="*/ 336098 w 129"/>
              <a:gd name="T15" fmla="*/ 0 h 135"/>
              <a:gd name="T16" fmla="*/ 89848 w 129"/>
              <a:gd name="T17" fmla="*/ 0 h 135"/>
              <a:gd name="T18" fmla="*/ 89848 w 129"/>
              <a:gd name="T19" fmla="*/ 53243 h 135"/>
              <a:gd name="T20" fmla="*/ 73210 w 129"/>
              <a:gd name="T21" fmla="*/ 53243 h 135"/>
              <a:gd name="T22" fmla="*/ 56571 w 129"/>
              <a:gd name="T23" fmla="*/ 33277 h 135"/>
              <a:gd name="T24" fmla="*/ 39932 w 129"/>
              <a:gd name="T25" fmla="*/ 33277 h 135"/>
              <a:gd name="T26" fmla="*/ 3328 w 129"/>
              <a:gd name="T27" fmla="*/ 69882 h 135"/>
              <a:gd name="T28" fmla="*/ 3328 w 129"/>
              <a:gd name="T29" fmla="*/ 86520 h 135"/>
              <a:gd name="T30" fmla="*/ 153074 w 129"/>
              <a:gd name="T31" fmla="*/ 306149 h 135"/>
              <a:gd name="T32" fmla="*/ 196335 w 129"/>
              <a:gd name="T33" fmla="*/ 326116 h 135"/>
              <a:gd name="T34" fmla="*/ 196335 w 129"/>
              <a:gd name="T35" fmla="*/ 342754 h 135"/>
              <a:gd name="T36" fmla="*/ 179696 w 129"/>
              <a:gd name="T37" fmla="*/ 352737 h 135"/>
              <a:gd name="T38" fmla="*/ 196335 w 129"/>
              <a:gd name="T39" fmla="*/ 359393 h 135"/>
              <a:gd name="T40" fmla="*/ 196335 w 129"/>
              <a:gd name="T41" fmla="*/ 379359 h 135"/>
              <a:gd name="T42" fmla="*/ 179696 w 129"/>
              <a:gd name="T43" fmla="*/ 395998 h 135"/>
              <a:gd name="T44" fmla="*/ 159730 w 129"/>
              <a:gd name="T45" fmla="*/ 412636 h 135"/>
              <a:gd name="T46" fmla="*/ 143091 w 129"/>
              <a:gd name="T47" fmla="*/ 429275 h 135"/>
              <a:gd name="T48" fmla="*/ 163058 w 129"/>
              <a:gd name="T49" fmla="*/ 449241 h 135"/>
              <a:gd name="T50" fmla="*/ 266216 w 129"/>
              <a:gd name="T51" fmla="*/ 449241 h 135"/>
              <a:gd name="T52" fmla="*/ 282855 w 129"/>
              <a:gd name="T53" fmla="*/ 429275 h 135"/>
              <a:gd name="T54" fmla="*/ 266216 w 129"/>
              <a:gd name="T55" fmla="*/ 412636 h 135"/>
              <a:gd name="T56" fmla="*/ 246250 w 129"/>
              <a:gd name="T57" fmla="*/ 395998 h 135"/>
              <a:gd name="T58" fmla="*/ 229612 w 129"/>
              <a:gd name="T59" fmla="*/ 379359 h 135"/>
              <a:gd name="T60" fmla="*/ 229612 w 129"/>
              <a:gd name="T61" fmla="*/ 359393 h 135"/>
              <a:gd name="T62" fmla="*/ 249578 w 129"/>
              <a:gd name="T63" fmla="*/ 352737 h 135"/>
              <a:gd name="T64" fmla="*/ 229612 w 129"/>
              <a:gd name="T65" fmla="*/ 342754 h 135"/>
              <a:gd name="T66" fmla="*/ 229612 w 129"/>
              <a:gd name="T67" fmla="*/ 326116 h 135"/>
              <a:gd name="T68" fmla="*/ 276200 w 129"/>
              <a:gd name="T69" fmla="*/ 306149 h 135"/>
              <a:gd name="T70" fmla="*/ 336098 w 129"/>
              <a:gd name="T71" fmla="*/ 69882 h 135"/>
              <a:gd name="T72" fmla="*/ 356064 w 129"/>
              <a:gd name="T73" fmla="*/ 69882 h 135"/>
              <a:gd name="T74" fmla="*/ 372703 w 129"/>
              <a:gd name="T75" fmla="*/ 53243 h 135"/>
              <a:gd name="T76" fmla="*/ 389342 w 129"/>
              <a:gd name="T77" fmla="*/ 69882 h 135"/>
              <a:gd name="T78" fmla="*/ 389342 w 129"/>
              <a:gd name="T79" fmla="*/ 86520 h 135"/>
              <a:gd name="T80" fmla="*/ 302821 w 129"/>
              <a:gd name="T81" fmla="*/ 236267 h 135"/>
              <a:gd name="T82" fmla="*/ 336098 w 129"/>
              <a:gd name="T83" fmla="*/ 69882 h 135"/>
              <a:gd name="T84" fmla="*/ 119797 w 129"/>
              <a:gd name="T85" fmla="*/ 239595 h 135"/>
              <a:gd name="T86" fmla="*/ 33277 w 129"/>
              <a:gd name="T87" fmla="*/ 89848 h 135"/>
              <a:gd name="T88" fmla="*/ 33277 w 129"/>
              <a:gd name="T89" fmla="*/ 73210 h 135"/>
              <a:gd name="T90" fmla="*/ 49916 w 129"/>
              <a:gd name="T91" fmla="*/ 56571 h 135"/>
              <a:gd name="T92" fmla="*/ 66554 w 129"/>
              <a:gd name="T93" fmla="*/ 73210 h 135"/>
              <a:gd name="T94" fmla="*/ 86520 w 129"/>
              <a:gd name="T95" fmla="*/ 73210 h 135"/>
              <a:gd name="T96" fmla="*/ 119797 w 129"/>
              <a:gd name="T97" fmla="*/ 239595 h 13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29" h="135">
                <a:moveTo>
                  <a:pt x="83" y="92"/>
                </a:moveTo>
                <a:cubicBezTo>
                  <a:pt x="129" y="63"/>
                  <a:pt x="127" y="26"/>
                  <a:pt x="127" y="26"/>
                </a:cubicBezTo>
                <a:cubicBezTo>
                  <a:pt x="127" y="21"/>
                  <a:pt x="127" y="21"/>
                  <a:pt x="127" y="21"/>
                </a:cubicBezTo>
                <a:cubicBezTo>
                  <a:pt x="127" y="21"/>
                  <a:pt x="128" y="10"/>
                  <a:pt x="117" y="10"/>
                </a:cubicBezTo>
                <a:cubicBezTo>
                  <a:pt x="114" y="10"/>
                  <a:pt x="112" y="10"/>
                  <a:pt x="112" y="10"/>
                </a:cubicBezTo>
                <a:cubicBezTo>
                  <a:pt x="107" y="10"/>
                  <a:pt x="107" y="16"/>
                  <a:pt x="107" y="16"/>
                </a:cubicBezTo>
                <a:cubicBezTo>
                  <a:pt x="107" y="16"/>
                  <a:pt x="104" y="16"/>
                  <a:pt x="101" y="16"/>
                </a:cubicBezTo>
                <a:cubicBezTo>
                  <a:pt x="101" y="12"/>
                  <a:pt x="101" y="0"/>
                  <a:pt x="101" y="0"/>
                </a:cubicBezTo>
                <a:cubicBezTo>
                  <a:pt x="56" y="7"/>
                  <a:pt x="27" y="0"/>
                  <a:pt x="27" y="0"/>
                </a:cubicBezTo>
                <a:cubicBezTo>
                  <a:pt x="27" y="16"/>
                  <a:pt x="27" y="16"/>
                  <a:pt x="27" y="16"/>
                </a:cubicBezTo>
                <a:cubicBezTo>
                  <a:pt x="23" y="16"/>
                  <a:pt x="22" y="16"/>
                  <a:pt x="22" y="16"/>
                </a:cubicBezTo>
                <a:cubicBezTo>
                  <a:pt x="22" y="16"/>
                  <a:pt x="22" y="10"/>
                  <a:pt x="17" y="10"/>
                </a:cubicBezTo>
                <a:cubicBezTo>
                  <a:pt x="17" y="10"/>
                  <a:pt x="15" y="10"/>
                  <a:pt x="12" y="10"/>
                </a:cubicBezTo>
                <a:cubicBezTo>
                  <a:pt x="1" y="10"/>
                  <a:pt x="1" y="21"/>
                  <a:pt x="1" y="21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0" y="63"/>
                  <a:pt x="46" y="92"/>
                </a:cubicBezTo>
                <a:cubicBezTo>
                  <a:pt x="46" y="92"/>
                  <a:pt x="52" y="98"/>
                  <a:pt x="59" y="98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9" y="103"/>
                  <a:pt x="54" y="103"/>
                  <a:pt x="54" y="106"/>
                </a:cubicBezTo>
                <a:cubicBezTo>
                  <a:pt x="54" y="109"/>
                  <a:pt x="59" y="108"/>
                  <a:pt x="59" y="108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4"/>
                  <a:pt x="58" y="119"/>
                  <a:pt x="54" y="119"/>
                </a:cubicBezTo>
                <a:cubicBezTo>
                  <a:pt x="54" y="124"/>
                  <a:pt x="48" y="124"/>
                  <a:pt x="48" y="124"/>
                </a:cubicBezTo>
                <a:cubicBezTo>
                  <a:pt x="48" y="124"/>
                  <a:pt x="43" y="125"/>
                  <a:pt x="43" y="129"/>
                </a:cubicBezTo>
                <a:cubicBezTo>
                  <a:pt x="43" y="129"/>
                  <a:pt x="42" y="135"/>
                  <a:pt x="49" y="135"/>
                </a:cubicBezTo>
                <a:cubicBezTo>
                  <a:pt x="56" y="135"/>
                  <a:pt x="80" y="135"/>
                  <a:pt x="80" y="135"/>
                </a:cubicBezTo>
                <a:cubicBezTo>
                  <a:pt x="85" y="135"/>
                  <a:pt x="85" y="129"/>
                  <a:pt x="85" y="129"/>
                </a:cubicBezTo>
                <a:cubicBezTo>
                  <a:pt x="85" y="129"/>
                  <a:pt x="85" y="124"/>
                  <a:pt x="80" y="124"/>
                </a:cubicBezTo>
                <a:cubicBezTo>
                  <a:pt x="74" y="124"/>
                  <a:pt x="74" y="119"/>
                  <a:pt x="74" y="119"/>
                </a:cubicBezTo>
                <a:cubicBezTo>
                  <a:pt x="74" y="119"/>
                  <a:pt x="69" y="119"/>
                  <a:pt x="69" y="114"/>
                </a:cubicBezTo>
                <a:cubicBezTo>
                  <a:pt x="69" y="108"/>
                  <a:pt x="69" y="108"/>
                  <a:pt x="69" y="108"/>
                </a:cubicBezTo>
                <a:cubicBezTo>
                  <a:pt x="69" y="108"/>
                  <a:pt x="75" y="109"/>
                  <a:pt x="75" y="106"/>
                </a:cubicBezTo>
                <a:cubicBezTo>
                  <a:pt x="75" y="103"/>
                  <a:pt x="69" y="103"/>
                  <a:pt x="69" y="103"/>
                </a:cubicBezTo>
                <a:cubicBezTo>
                  <a:pt x="69" y="98"/>
                  <a:pt x="69" y="98"/>
                  <a:pt x="69" y="98"/>
                </a:cubicBezTo>
                <a:cubicBezTo>
                  <a:pt x="75" y="98"/>
                  <a:pt x="79" y="96"/>
                  <a:pt x="83" y="92"/>
                </a:cubicBezTo>
                <a:close/>
                <a:moveTo>
                  <a:pt x="101" y="21"/>
                </a:moveTo>
                <a:cubicBezTo>
                  <a:pt x="103" y="21"/>
                  <a:pt x="107" y="21"/>
                  <a:pt x="107" y="21"/>
                </a:cubicBezTo>
                <a:cubicBezTo>
                  <a:pt x="112" y="21"/>
                  <a:pt x="112" y="16"/>
                  <a:pt x="112" y="16"/>
                </a:cubicBezTo>
                <a:cubicBezTo>
                  <a:pt x="117" y="16"/>
                  <a:pt x="117" y="21"/>
                  <a:pt x="117" y="21"/>
                </a:cubicBezTo>
                <a:cubicBezTo>
                  <a:pt x="117" y="26"/>
                  <a:pt x="117" y="26"/>
                  <a:pt x="117" y="26"/>
                </a:cubicBezTo>
                <a:cubicBezTo>
                  <a:pt x="117" y="26"/>
                  <a:pt x="116" y="47"/>
                  <a:pt x="91" y="71"/>
                </a:cubicBezTo>
                <a:cubicBezTo>
                  <a:pt x="96" y="61"/>
                  <a:pt x="101" y="38"/>
                  <a:pt x="101" y="21"/>
                </a:cubicBezTo>
                <a:close/>
                <a:moveTo>
                  <a:pt x="36" y="72"/>
                </a:moveTo>
                <a:cubicBezTo>
                  <a:pt x="11" y="48"/>
                  <a:pt x="10" y="27"/>
                  <a:pt x="10" y="27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17"/>
                  <a:pt x="15" y="17"/>
                </a:cubicBezTo>
                <a:cubicBezTo>
                  <a:pt x="15" y="17"/>
                  <a:pt x="15" y="22"/>
                  <a:pt x="20" y="22"/>
                </a:cubicBezTo>
                <a:cubicBezTo>
                  <a:pt x="20" y="22"/>
                  <a:pt x="24" y="22"/>
                  <a:pt x="26" y="22"/>
                </a:cubicBezTo>
                <a:cubicBezTo>
                  <a:pt x="26" y="39"/>
                  <a:pt x="30" y="62"/>
                  <a:pt x="36" y="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1" name="Group 23">
            <a:extLst>
              <a:ext uri="{FF2B5EF4-FFF2-40B4-BE49-F238E27FC236}">
                <a16:creationId xmlns:a16="http://schemas.microsoft.com/office/drawing/2014/main" id="{DECCF00B-063A-43A6-B5D2-4AF39E1F18A9}"/>
              </a:ext>
            </a:extLst>
          </p:cNvPr>
          <p:cNvGrpSpPr/>
          <p:nvPr/>
        </p:nvGrpSpPr>
        <p:grpSpPr>
          <a:xfrm>
            <a:off x="5203035" y="4095002"/>
            <a:ext cx="324452" cy="406813"/>
            <a:chOff x="5106627" y="2260366"/>
            <a:chExt cx="324452" cy="406813"/>
          </a:xfrm>
          <a:solidFill>
            <a:schemeClr val="bg1"/>
          </a:solidFill>
        </p:grpSpPr>
        <p:sp>
          <p:nvSpPr>
            <p:cNvPr id="22" name="Freeform 80">
              <a:extLst>
                <a:ext uri="{FF2B5EF4-FFF2-40B4-BE49-F238E27FC236}">
                  <a16:creationId xmlns:a16="http://schemas.microsoft.com/office/drawing/2014/main" id="{6B5FEB4F-013E-4E00-B4B1-6422040C4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6627" y="2430079"/>
              <a:ext cx="324452" cy="134772"/>
            </a:xfrm>
            <a:custGeom>
              <a:avLst/>
              <a:gdLst>
                <a:gd name="T0" fmla="*/ 49 w 98"/>
                <a:gd name="T1" fmla="*/ 16 h 40"/>
                <a:gd name="T2" fmla="*/ 2 w 98"/>
                <a:gd name="T3" fmla="*/ 0 h 40"/>
                <a:gd name="T4" fmla="*/ 0 w 98"/>
                <a:gd name="T5" fmla="*/ 5 h 40"/>
                <a:gd name="T6" fmla="*/ 0 w 98"/>
                <a:gd name="T7" fmla="*/ 20 h 40"/>
                <a:gd name="T8" fmla="*/ 49 w 98"/>
                <a:gd name="T9" fmla="*/ 40 h 40"/>
                <a:gd name="T10" fmla="*/ 98 w 98"/>
                <a:gd name="T11" fmla="*/ 20 h 40"/>
                <a:gd name="T12" fmla="*/ 98 w 98"/>
                <a:gd name="T13" fmla="*/ 5 h 40"/>
                <a:gd name="T14" fmla="*/ 96 w 98"/>
                <a:gd name="T15" fmla="*/ 0 h 40"/>
                <a:gd name="T16" fmla="*/ 49 w 98"/>
                <a:gd name="T17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0">
                  <a:moveTo>
                    <a:pt x="49" y="16"/>
                  </a:moveTo>
                  <a:cubicBezTo>
                    <a:pt x="26" y="16"/>
                    <a:pt x="7" y="9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22" y="40"/>
                    <a:pt x="49" y="40"/>
                  </a:cubicBezTo>
                  <a:cubicBezTo>
                    <a:pt x="76" y="40"/>
                    <a:pt x="98" y="31"/>
                    <a:pt x="98" y="20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98" y="3"/>
                    <a:pt x="97" y="2"/>
                    <a:pt x="96" y="0"/>
                  </a:cubicBezTo>
                  <a:cubicBezTo>
                    <a:pt x="91" y="9"/>
                    <a:pt x="72" y="16"/>
                    <a:pt x="4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3" name="Freeform 81">
              <a:extLst>
                <a:ext uri="{FF2B5EF4-FFF2-40B4-BE49-F238E27FC236}">
                  <a16:creationId xmlns:a16="http://schemas.microsoft.com/office/drawing/2014/main" id="{F88D526A-F3ED-4956-ABDD-88FB28BFC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6627" y="2534902"/>
              <a:ext cx="324452" cy="132277"/>
            </a:xfrm>
            <a:custGeom>
              <a:avLst/>
              <a:gdLst>
                <a:gd name="T0" fmla="*/ 49 w 98"/>
                <a:gd name="T1" fmla="*/ 15 h 40"/>
                <a:gd name="T2" fmla="*/ 2 w 98"/>
                <a:gd name="T3" fmla="*/ 0 h 40"/>
                <a:gd name="T4" fmla="*/ 0 w 98"/>
                <a:gd name="T5" fmla="*/ 4 h 40"/>
                <a:gd name="T6" fmla="*/ 0 w 98"/>
                <a:gd name="T7" fmla="*/ 19 h 40"/>
                <a:gd name="T8" fmla="*/ 49 w 98"/>
                <a:gd name="T9" fmla="*/ 40 h 40"/>
                <a:gd name="T10" fmla="*/ 98 w 98"/>
                <a:gd name="T11" fmla="*/ 19 h 40"/>
                <a:gd name="T12" fmla="*/ 98 w 98"/>
                <a:gd name="T13" fmla="*/ 4 h 40"/>
                <a:gd name="T14" fmla="*/ 96 w 98"/>
                <a:gd name="T15" fmla="*/ 0 h 40"/>
                <a:gd name="T16" fmla="*/ 49 w 98"/>
                <a:gd name="T17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0">
                  <a:moveTo>
                    <a:pt x="49" y="15"/>
                  </a:moveTo>
                  <a:cubicBezTo>
                    <a:pt x="26" y="15"/>
                    <a:pt x="7" y="9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31"/>
                    <a:pt x="22" y="40"/>
                    <a:pt x="49" y="40"/>
                  </a:cubicBezTo>
                  <a:cubicBezTo>
                    <a:pt x="76" y="40"/>
                    <a:pt x="98" y="31"/>
                    <a:pt x="98" y="19"/>
                  </a:cubicBezTo>
                  <a:cubicBezTo>
                    <a:pt x="98" y="4"/>
                    <a:pt x="98" y="4"/>
                    <a:pt x="98" y="4"/>
                  </a:cubicBezTo>
                  <a:cubicBezTo>
                    <a:pt x="98" y="3"/>
                    <a:pt x="97" y="1"/>
                    <a:pt x="96" y="0"/>
                  </a:cubicBezTo>
                  <a:cubicBezTo>
                    <a:pt x="91" y="9"/>
                    <a:pt x="72" y="15"/>
                    <a:pt x="4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4" name="Freeform 82">
              <a:extLst>
                <a:ext uri="{FF2B5EF4-FFF2-40B4-BE49-F238E27FC236}">
                  <a16:creationId xmlns:a16="http://schemas.microsoft.com/office/drawing/2014/main" id="{4D1E77BD-129F-4D71-9965-78D603E12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6627" y="2330248"/>
              <a:ext cx="324452" cy="137269"/>
            </a:xfrm>
            <a:custGeom>
              <a:avLst/>
              <a:gdLst>
                <a:gd name="T0" fmla="*/ 96 w 98"/>
                <a:gd name="T1" fmla="*/ 0 h 41"/>
                <a:gd name="T2" fmla="*/ 49 w 98"/>
                <a:gd name="T3" fmla="*/ 15 h 41"/>
                <a:gd name="T4" fmla="*/ 2 w 98"/>
                <a:gd name="T5" fmla="*/ 0 h 41"/>
                <a:gd name="T6" fmla="*/ 0 w 98"/>
                <a:gd name="T7" fmla="*/ 5 h 41"/>
                <a:gd name="T8" fmla="*/ 0 w 98"/>
                <a:gd name="T9" fmla="*/ 20 h 41"/>
                <a:gd name="T10" fmla="*/ 49 w 98"/>
                <a:gd name="T11" fmla="*/ 41 h 41"/>
                <a:gd name="T12" fmla="*/ 98 w 98"/>
                <a:gd name="T13" fmla="*/ 20 h 41"/>
                <a:gd name="T14" fmla="*/ 98 w 98"/>
                <a:gd name="T15" fmla="*/ 5 h 41"/>
                <a:gd name="T16" fmla="*/ 96 w 98"/>
                <a:gd name="T1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1">
                  <a:moveTo>
                    <a:pt x="96" y="0"/>
                  </a:moveTo>
                  <a:cubicBezTo>
                    <a:pt x="95" y="9"/>
                    <a:pt x="75" y="15"/>
                    <a:pt x="49" y="15"/>
                  </a:cubicBezTo>
                  <a:cubicBezTo>
                    <a:pt x="24" y="15"/>
                    <a:pt x="3" y="9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1"/>
                    <a:pt x="22" y="41"/>
                    <a:pt x="49" y="41"/>
                  </a:cubicBezTo>
                  <a:cubicBezTo>
                    <a:pt x="76" y="41"/>
                    <a:pt x="98" y="31"/>
                    <a:pt x="98" y="20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98" y="3"/>
                    <a:pt x="97" y="2"/>
                    <a:pt x="9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5" name="Oval 83">
              <a:extLst>
                <a:ext uri="{FF2B5EF4-FFF2-40B4-BE49-F238E27FC236}">
                  <a16:creationId xmlns:a16="http://schemas.microsoft.com/office/drawing/2014/main" id="{C342527D-9E20-4215-B237-D4989044C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1618" y="2260366"/>
              <a:ext cx="316965" cy="10731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26" name="Group 28">
            <a:extLst>
              <a:ext uri="{FF2B5EF4-FFF2-40B4-BE49-F238E27FC236}">
                <a16:creationId xmlns:a16="http://schemas.microsoft.com/office/drawing/2014/main" id="{8D78320A-DDF8-4B52-9000-07CD6667F861}"/>
              </a:ext>
            </a:extLst>
          </p:cNvPr>
          <p:cNvGrpSpPr/>
          <p:nvPr/>
        </p:nvGrpSpPr>
        <p:grpSpPr>
          <a:xfrm>
            <a:off x="8128187" y="4193959"/>
            <a:ext cx="399324" cy="217134"/>
            <a:chOff x="7682273" y="3211260"/>
            <a:chExt cx="399324" cy="217134"/>
          </a:xfrm>
          <a:solidFill>
            <a:schemeClr val="bg1"/>
          </a:solidFill>
        </p:grpSpPr>
        <p:sp>
          <p:nvSpPr>
            <p:cNvPr id="27" name="Freeform 98">
              <a:extLst>
                <a:ext uri="{FF2B5EF4-FFF2-40B4-BE49-F238E27FC236}">
                  <a16:creationId xmlns:a16="http://schemas.microsoft.com/office/drawing/2014/main" id="{A5D0B619-0C83-4497-9A88-C4477B9129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82273" y="3211260"/>
              <a:ext cx="289511" cy="217134"/>
            </a:xfrm>
            <a:custGeom>
              <a:avLst/>
              <a:gdLst>
                <a:gd name="T0" fmla="*/ 26 w 87"/>
                <a:gd name="T1" fmla="*/ 23 h 65"/>
                <a:gd name="T2" fmla="*/ 26 w 87"/>
                <a:gd name="T3" fmla="*/ 33 h 65"/>
                <a:gd name="T4" fmla="*/ 7 w 87"/>
                <a:gd name="T5" fmla="*/ 17 h 65"/>
                <a:gd name="T6" fmla="*/ 7 w 87"/>
                <a:gd name="T7" fmla="*/ 0 h 65"/>
                <a:gd name="T8" fmla="*/ 0 w 87"/>
                <a:gd name="T9" fmla="*/ 0 h 65"/>
                <a:gd name="T10" fmla="*/ 0 w 87"/>
                <a:gd name="T11" fmla="*/ 17 h 65"/>
                <a:gd name="T12" fmla="*/ 26 w 87"/>
                <a:gd name="T13" fmla="*/ 42 h 65"/>
                <a:gd name="T14" fmla="*/ 26 w 87"/>
                <a:gd name="T15" fmla="*/ 42 h 65"/>
                <a:gd name="T16" fmla="*/ 26 w 87"/>
                <a:gd name="T17" fmla="*/ 49 h 65"/>
                <a:gd name="T18" fmla="*/ 41 w 87"/>
                <a:gd name="T19" fmla="*/ 65 h 65"/>
                <a:gd name="T20" fmla="*/ 87 w 87"/>
                <a:gd name="T21" fmla="*/ 65 h 65"/>
                <a:gd name="T22" fmla="*/ 87 w 87"/>
                <a:gd name="T23" fmla="*/ 9 h 65"/>
                <a:gd name="T24" fmla="*/ 40 w 87"/>
                <a:gd name="T25" fmla="*/ 9 h 65"/>
                <a:gd name="T26" fmla="*/ 26 w 87"/>
                <a:gd name="T27" fmla="*/ 23 h 65"/>
                <a:gd name="T28" fmla="*/ 73 w 87"/>
                <a:gd name="T29" fmla="*/ 19 h 65"/>
                <a:gd name="T30" fmla="*/ 80 w 87"/>
                <a:gd name="T31" fmla="*/ 19 h 65"/>
                <a:gd name="T32" fmla="*/ 80 w 87"/>
                <a:gd name="T33" fmla="*/ 56 h 65"/>
                <a:gd name="T34" fmla="*/ 73 w 87"/>
                <a:gd name="T35" fmla="*/ 56 h 65"/>
                <a:gd name="T36" fmla="*/ 73 w 87"/>
                <a:gd name="T37" fmla="*/ 1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" h="65">
                  <a:moveTo>
                    <a:pt x="26" y="23"/>
                  </a:moveTo>
                  <a:cubicBezTo>
                    <a:pt x="26" y="33"/>
                    <a:pt x="26" y="33"/>
                    <a:pt x="26" y="33"/>
                  </a:cubicBezTo>
                  <a:cubicBezTo>
                    <a:pt x="6" y="33"/>
                    <a:pt x="7" y="17"/>
                    <a:pt x="7" y="17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43"/>
                    <a:pt x="26" y="42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9"/>
                    <a:pt x="25" y="65"/>
                    <a:pt x="41" y="65"/>
                  </a:cubicBezTo>
                  <a:cubicBezTo>
                    <a:pt x="60" y="65"/>
                    <a:pt x="87" y="65"/>
                    <a:pt x="87" y="65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9"/>
                    <a:pt x="60" y="9"/>
                    <a:pt x="40" y="9"/>
                  </a:cubicBezTo>
                  <a:cubicBezTo>
                    <a:pt x="25" y="9"/>
                    <a:pt x="26" y="23"/>
                    <a:pt x="26" y="23"/>
                  </a:cubicBezTo>
                  <a:close/>
                  <a:moveTo>
                    <a:pt x="73" y="19"/>
                  </a:moveTo>
                  <a:cubicBezTo>
                    <a:pt x="80" y="19"/>
                    <a:pt x="80" y="19"/>
                    <a:pt x="80" y="19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73" y="56"/>
                    <a:pt x="73" y="56"/>
                    <a:pt x="73" y="56"/>
                  </a:cubicBezTo>
                  <a:lnTo>
                    <a:pt x="73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Freeform 99">
              <a:extLst>
                <a:ext uri="{FF2B5EF4-FFF2-40B4-BE49-F238E27FC236}">
                  <a16:creationId xmlns:a16="http://schemas.microsoft.com/office/drawing/2014/main" id="{79513841-7E97-4648-8988-92FDFA7E05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81766" y="3368493"/>
              <a:ext cx="99831" cy="32446"/>
            </a:xfrm>
            <a:custGeom>
              <a:avLst/>
              <a:gdLst>
                <a:gd name="T0" fmla="*/ 0 w 30"/>
                <a:gd name="T1" fmla="*/ 10 h 10"/>
                <a:gd name="T2" fmla="*/ 30 w 30"/>
                <a:gd name="T3" fmla="*/ 10 h 10"/>
                <a:gd name="T4" fmla="*/ 30 w 30"/>
                <a:gd name="T5" fmla="*/ 0 h 10"/>
                <a:gd name="T6" fmla="*/ 0 w 30"/>
                <a:gd name="T7" fmla="*/ 0 h 10"/>
                <a:gd name="T8" fmla="*/ 0 w 30"/>
                <a:gd name="T9" fmla="*/ 10 h 10"/>
                <a:gd name="T10" fmla="*/ 25 w 30"/>
                <a:gd name="T11" fmla="*/ 2 h 10"/>
                <a:gd name="T12" fmla="*/ 28 w 30"/>
                <a:gd name="T13" fmla="*/ 5 h 10"/>
                <a:gd name="T14" fmla="*/ 25 w 30"/>
                <a:gd name="T15" fmla="*/ 8 h 10"/>
                <a:gd name="T16" fmla="*/ 22 w 30"/>
                <a:gd name="T17" fmla="*/ 5 h 10"/>
                <a:gd name="T18" fmla="*/ 25 w 30"/>
                <a:gd name="T1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10">
                  <a:moveTo>
                    <a:pt x="0" y="10"/>
                  </a:moveTo>
                  <a:cubicBezTo>
                    <a:pt x="30" y="10"/>
                    <a:pt x="30" y="10"/>
                    <a:pt x="30" y="1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"/>
                  </a:lnTo>
                  <a:close/>
                  <a:moveTo>
                    <a:pt x="25" y="2"/>
                  </a:moveTo>
                  <a:cubicBezTo>
                    <a:pt x="27" y="2"/>
                    <a:pt x="28" y="4"/>
                    <a:pt x="28" y="5"/>
                  </a:cubicBezTo>
                  <a:cubicBezTo>
                    <a:pt x="28" y="7"/>
                    <a:pt x="27" y="8"/>
                    <a:pt x="25" y="8"/>
                  </a:cubicBezTo>
                  <a:cubicBezTo>
                    <a:pt x="23" y="8"/>
                    <a:pt x="22" y="7"/>
                    <a:pt x="22" y="5"/>
                  </a:cubicBezTo>
                  <a:cubicBezTo>
                    <a:pt x="22" y="4"/>
                    <a:pt x="23" y="2"/>
                    <a:pt x="25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Freeform 100">
              <a:extLst>
                <a:ext uri="{FF2B5EF4-FFF2-40B4-BE49-F238E27FC236}">
                  <a16:creationId xmlns:a16="http://schemas.microsoft.com/office/drawing/2014/main" id="{0A6F826A-B78C-4F15-971F-DB7533F13B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81766" y="3276150"/>
              <a:ext cx="99831" cy="32446"/>
            </a:xfrm>
            <a:custGeom>
              <a:avLst/>
              <a:gdLst>
                <a:gd name="T0" fmla="*/ 0 w 30"/>
                <a:gd name="T1" fmla="*/ 0 h 10"/>
                <a:gd name="T2" fmla="*/ 0 w 30"/>
                <a:gd name="T3" fmla="*/ 10 h 10"/>
                <a:gd name="T4" fmla="*/ 30 w 30"/>
                <a:gd name="T5" fmla="*/ 10 h 10"/>
                <a:gd name="T6" fmla="*/ 30 w 30"/>
                <a:gd name="T7" fmla="*/ 0 h 10"/>
                <a:gd name="T8" fmla="*/ 0 w 30"/>
                <a:gd name="T9" fmla="*/ 0 h 10"/>
                <a:gd name="T10" fmla="*/ 25 w 30"/>
                <a:gd name="T11" fmla="*/ 8 h 10"/>
                <a:gd name="T12" fmla="*/ 22 w 30"/>
                <a:gd name="T13" fmla="*/ 5 h 10"/>
                <a:gd name="T14" fmla="*/ 25 w 30"/>
                <a:gd name="T15" fmla="*/ 3 h 10"/>
                <a:gd name="T16" fmla="*/ 28 w 30"/>
                <a:gd name="T17" fmla="*/ 5 h 10"/>
                <a:gd name="T18" fmla="*/ 25 w 30"/>
                <a:gd name="T1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0"/>
                    <a:pt x="30" y="0"/>
                    <a:pt x="30" y="0"/>
                  </a:cubicBezTo>
                  <a:lnTo>
                    <a:pt x="0" y="0"/>
                  </a:lnTo>
                  <a:close/>
                  <a:moveTo>
                    <a:pt x="25" y="8"/>
                  </a:moveTo>
                  <a:cubicBezTo>
                    <a:pt x="23" y="8"/>
                    <a:pt x="22" y="7"/>
                    <a:pt x="22" y="5"/>
                  </a:cubicBezTo>
                  <a:cubicBezTo>
                    <a:pt x="22" y="4"/>
                    <a:pt x="23" y="3"/>
                    <a:pt x="25" y="3"/>
                  </a:cubicBezTo>
                  <a:cubicBezTo>
                    <a:pt x="27" y="3"/>
                    <a:pt x="28" y="4"/>
                    <a:pt x="28" y="5"/>
                  </a:cubicBezTo>
                  <a:cubicBezTo>
                    <a:pt x="28" y="7"/>
                    <a:pt x="27" y="8"/>
                    <a:pt x="25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30" name="Group 32">
            <a:extLst>
              <a:ext uri="{FF2B5EF4-FFF2-40B4-BE49-F238E27FC236}">
                <a16:creationId xmlns:a16="http://schemas.microsoft.com/office/drawing/2014/main" id="{27883533-0A18-4A36-AD3A-4CEBBBB10417}"/>
              </a:ext>
            </a:extLst>
          </p:cNvPr>
          <p:cNvGrpSpPr/>
          <p:nvPr/>
        </p:nvGrpSpPr>
        <p:grpSpPr>
          <a:xfrm>
            <a:off x="2187402" y="2421371"/>
            <a:ext cx="429274" cy="484183"/>
            <a:chOff x="5513440" y="1766202"/>
            <a:chExt cx="429274" cy="484183"/>
          </a:xfrm>
          <a:solidFill>
            <a:schemeClr val="bg1"/>
          </a:solidFill>
        </p:grpSpPr>
        <p:sp>
          <p:nvSpPr>
            <p:cNvPr id="31" name="Freeform 147">
              <a:extLst>
                <a:ext uri="{FF2B5EF4-FFF2-40B4-BE49-F238E27FC236}">
                  <a16:creationId xmlns:a16="http://schemas.microsoft.com/office/drawing/2014/main" id="{087DE8EF-DFEC-4673-8B12-FF3F1026C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440" y="1766202"/>
              <a:ext cx="429274" cy="87353"/>
            </a:xfrm>
            <a:custGeom>
              <a:avLst/>
              <a:gdLst>
                <a:gd name="T0" fmla="*/ 68 w 129"/>
                <a:gd name="T1" fmla="*/ 8 h 26"/>
                <a:gd name="T2" fmla="*/ 68 w 129"/>
                <a:gd name="T3" fmla="*/ 4 h 26"/>
                <a:gd name="T4" fmla="*/ 64 w 129"/>
                <a:gd name="T5" fmla="*/ 0 h 26"/>
                <a:gd name="T6" fmla="*/ 61 w 129"/>
                <a:gd name="T7" fmla="*/ 4 h 26"/>
                <a:gd name="T8" fmla="*/ 61 w 129"/>
                <a:gd name="T9" fmla="*/ 8 h 26"/>
                <a:gd name="T10" fmla="*/ 0 w 129"/>
                <a:gd name="T11" fmla="*/ 8 h 26"/>
                <a:gd name="T12" fmla="*/ 0 w 129"/>
                <a:gd name="T13" fmla="*/ 26 h 26"/>
                <a:gd name="T14" fmla="*/ 129 w 129"/>
                <a:gd name="T15" fmla="*/ 26 h 26"/>
                <a:gd name="T16" fmla="*/ 129 w 129"/>
                <a:gd name="T17" fmla="*/ 8 h 26"/>
                <a:gd name="T18" fmla="*/ 68 w 129"/>
                <a:gd name="T19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6">
                  <a:moveTo>
                    <a:pt x="68" y="8"/>
                  </a:moveTo>
                  <a:cubicBezTo>
                    <a:pt x="68" y="4"/>
                    <a:pt x="68" y="4"/>
                    <a:pt x="68" y="4"/>
                  </a:cubicBezTo>
                  <a:cubicBezTo>
                    <a:pt x="68" y="2"/>
                    <a:pt x="66" y="0"/>
                    <a:pt x="64" y="0"/>
                  </a:cubicBezTo>
                  <a:cubicBezTo>
                    <a:pt x="63" y="0"/>
                    <a:pt x="61" y="2"/>
                    <a:pt x="61" y="4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29" y="26"/>
                    <a:pt x="129" y="26"/>
                    <a:pt x="129" y="26"/>
                  </a:cubicBezTo>
                  <a:cubicBezTo>
                    <a:pt x="129" y="8"/>
                    <a:pt x="129" y="8"/>
                    <a:pt x="129" y="8"/>
                  </a:cubicBezTo>
                  <a:lnTo>
                    <a:pt x="6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2" name="Freeform 148">
              <a:extLst>
                <a:ext uri="{FF2B5EF4-FFF2-40B4-BE49-F238E27FC236}">
                  <a16:creationId xmlns:a16="http://schemas.microsoft.com/office/drawing/2014/main" id="{1923649D-EE73-409C-836D-36D2333284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0876" y="1873521"/>
              <a:ext cx="356897" cy="376864"/>
            </a:xfrm>
            <a:custGeom>
              <a:avLst/>
              <a:gdLst>
                <a:gd name="T0" fmla="*/ 143 w 143"/>
                <a:gd name="T1" fmla="*/ 95 h 151"/>
                <a:gd name="T2" fmla="*/ 143 w 143"/>
                <a:gd name="T3" fmla="*/ 0 h 151"/>
                <a:gd name="T4" fmla="*/ 0 w 143"/>
                <a:gd name="T5" fmla="*/ 0 h 151"/>
                <a:gd name="T6" fmla="*/ 0 w 143"/>
                <a:gd name="T7" fmla="*/ 95 h 151"/>
                <a:gd name="T8" fmla="*/ 63 w 143"/>
                <a:gd name="T9" fmla="*/ 95 h 151"/>
                <a:gd name="T10" fmla="*/ 63 w 143"/>
                <a:gd name="T11" fmla="*/ 125 h 151"/>
                <a:gd name="T12" fmla="*/ 45 w 143"/>
                <a:gd name="T13" fmla="*/ 125 h 151"/>
                <a:gd name="T14" fmla="*/ 45 w 143"/>
                <a:gd name="T15" fmla="*/ 121 h 151"/>
                <a:gd name="T16" fmla="*/ 37 w 143"/>
                <a:gd name="T17" fmla="*/ 121 h 151"/>
                <a:gd name="T18" fmla="*/ 25 w 143"/>
                <a:gd name="T19" fmla="*/ 151 h 151"/>
                <a:gd name="T20" fmla="*/ 33 w 143"/>
                <a:gd name="T21" fmla="*/ 151 h 151"/>
                <a:gd name="T22" fmla="*/ 40 w 143"/>
                <a:gd name="T23" fmla="*/ 137 h 151"/>
                <a:gd name="T24" fmla="*/ 104 w 143"/>
                <a:gd name="T25" fmla="*/ 137 h 151"/>
                <a:gd name="T26" fmla="*/ 109 w 143"/>
                <a:gd name="T27" fmla="*/ 151 h 151"/>
                <a:gd name="T28" fmla="*/ 119 w 143"/>
                <a:gd name="T29" fmla="*/ 151 h 151"/>
                <a:gd name="T30" fmla="*/ 107 w 143"/>
                <a:gd name="T31" fmla="*/ 121 h 151"/>
                <a:gd name="T32" fmla="*/ 97 w 143"/>
                <a:gd name="T33" fmla="*/ 121 h 151"/>
                <a:gd name="T34" fmla="*/ 97 w 143"/>
                <a:gd name="T35" fmla="*/ 125 h 151"/>
                <a:gd name="T36" fmla="*/ 80 w 143"/>
                <a:gd name="T37" fmla="*/ 125 h 151"/>
                <a:gd name="T38" fmla="*/ 80 w 143"/>
                <a:gd name="T39" fmla="*/ 95 h 151"/>
                <a:gd name="T40" fmla="*/ 143 w 143"/>
                <a:gd name="T41" fmla="*/ 95 h 151"/>
                <a:gd name="T42" fmla="*/ 92 w 143"/>
                <a:gd name="T43" fmla="*/ 28 h 151"/>
                <a:gd name="T44" fmla="*/ 133 w 143"/>
                <a:gd name="T45" fmla="*/ 28 h 151"/>
                <a:gd name="T46" fmla="*/ 133 w 143"/>
                <a:gd name="T47" fmla="*/ 37 h 151"/>
                <a:gd name="T48" fmla="*/ 92 w 143"/>
                <a:gd name="T49" fmla="*/ 37 h 151"/>
                <a:gd name="T50" fmla="*/ 92 w 143"/>
                <a:gd name="T51" fmla="*/ 28 h 151"/>
                <a:gd name="T52" fmla="*/ 92 w 143"/>
                <a:gd name="T53" fmla="*/ 46 h 151"/>
                <a:gd name="T54" fmla="*/ 133 w 143"/>
                <a:gd name="T55" fmla="*/ 46 h 151"/>
                <a:gd name="T56" fmla="*/ 133 w 143"/>
                <a:gd name="T57" fmla="*/ 56 h 151"/>
                <a:gd name="T58" fmla="*/ 92 w 143"/>
                <a:gd name="T59" fmla="*/ 56 h 151"/>
                <a:gd name="T60" fmla="*/ 92 w 143"/>
                <a:gd name="T61" fmla="*/ 46 h 151"/>
                <a:gd name="T62" fmla="*/ 92 w 143"/>
                <a:gd name="T63" fmla="*/ 63 h 151"/>
                <a:gd name="T64" fmla="*/ 133 w 143"/>
                <a:gd name="T65" fmla="*/ 63 h 151"/>
                <a:gd name="T66" fmla="*/ 133 w 143"/>
                <a:gd name="T67" fmla="*/ 74 h 151"/>
                <a:gd name="T68" fmla="*/ 92 w 143"/>
                <a:gd name="T69" fmla="*/ 74 h 151"/>
                <a:gd name="T70" fmla="*/ 92 w 143"/>
                <a:gd name="T71" fmla="*/ 63 h 151"/>
                <a:gd name="T72" fmla="*/ 8 w 143"/>
                <a:gd name="T73" fmla="*/ 75 h 151"/>
                <a:gd name="T74" fmla="*/ 8 w 143"/>
                <a:gd name="T75" fmla="*/ 24 h 151"/>
                <a:gd name="T76" fmla="*/ 83 w 143"/>
                <a:gd name="T77" fmla="*/ 24 h 151"/>
                <a:gd name="T78" fmla="*/ 83 w 143"/>
                <a:gd name="T79" fmla="*/ 75 h 151"/>
                <a:gd name="T80" fmla="*/ 8 w 143"/>
                <a:gd name="T81" fmla="*/ 75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3" h="151">
                  <a:moveTo>
                    <a:pt x="143" y="95"/>
                  </a:moveTo>
                  <a:lnTo>
                    <a:pt x="143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63" y="95"/>
                  </a:lnTo>
                  <a:lnTo>
                    <a:pt x="63" y="125"/>
                  </a:lnTo>
                  <a:lnTo>
                    <a:pt x="45" y="125"/>
                  </a:lnTo>
                  <a:lnTo>
                    <a:pt x="45" y="121"/>
                  </a:lnTo>
                  <a:lnTo>
                    <a:pt x="37" y="121"/>
                  </a:lnTo>
                  <a:lnTo>
                    <a:pt x="25" y="151"/>
                  </a:lnTo>
                  <a:lnTo>
                    <a:pt x="33" y="151"/>
                  </a:lnTo>
                  <a:lnTo>
                    <a:pt x="40" y="137"/>
                  </a:lnTo>
                  <a:lnTo>
                    <a:pt x="104" y="137"/>
                  </a:lnTo>
                  <a:lnTo>
                    <a:pt x="109" y="151"/>
                  </a:lnTo>
                  <a:lnTo>
                    <a:pt x="119" y="151"/>
                  </a:lnTo>
                  <a:lnTo>
                    <a:pt x="107" y="121"/>
                  </a:lnTo>
                  <a:lnTo>
                    <a:pt x="97" y="121"/>
                  </a:lnTo>
                  <a:lnTo>
                    <a:pt x="97" y="125"/>
                  </a:lnTo>
                  <a:lnTo>
                    <a:pt x="80" y="125"/>
                  </a:lnTo>
                  <a:lnTo>
                    <a:pt x="80" y="95"/>
                  </a:lnTo>
                  <a:lnTo>
                    <a:pt x="143" y="95"/>
                  </a:lnTo>
                  <a:close/>
                  <a:moveTo>
                    <a:pt x="92" y="28"/>
                  </a:moveTo>
                  <a:lnTo>
                    <a:pt x="133" y="28"/>
                  </a:lnTo>
                  <a:lnTo>
                    <a:pt x="133" y="37"/>
                  </a:lnTo>
                  <a:lnTo>
                    <a:pt x="92" y="37"/>
                  </a:lnTo>
                  <a:lnTo>
                    <a:pt x="92" y="28"/>
                  </a:lnTo>
                  <a:close/>
                  <a:moveTo>
                    <a:pt x="92" y="46"/>
                  </a:moveTo>
                  <a:lnTo>
                    <a:pt x="133" y="46"/>
                  </a:lnTo>
                  <a:lnTo>
                    <a:pt x="133" y="56"/>
                  </a:lnTo>
                  <a:lnTo>
                    <a:pt x="92" y="56"/>
                  </a:lnTo>
                  <a:lnTo>
                    <a:pt x="92" y="46"/>
                  </a:lnTo>
                  <a:close/>
                  <a:moveTo>
                    <a:pt x="92" y="63"/>
                  </a:moveTo>
                  <a:lnTo>
                    <a:pt x="133" y="63"/>
                  </a:lnTo>
                  <a:lnTo>
                    <a:pt x="133" y="74"/>
                  </a:lnTo>
                  <a:lnTo>
                    <a:pt x="92" y="74"/>
                  </a:lnTo>
                  <a:lnTo>
                    <a:pt x="92" y="63"/>
                  </a:lnTo>
                  <a:close/>
                  <a:moveTo>
                    <a:pt x="8" y="75"/>
                  </a:moveTo>
                  <a:lnTo>
                    <a:pt x="8" y="24"/>
                  </a:lnTo>
                  <a:lnTo>
                    <a:pt x="83" y="24"/>
                  </a:lnTo>
                  <a:lnTo>
                    <a:pt x="83" y="75"/>
                  </a:lnTo>
                  <a:lnTo>
                    <a:pt x="8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3" name="Freeform 149">
              <a:extLst>
                <a:ext uri="{FF2B5EF4-FFF2-40B4-BE49-F238E27FC236}">
                  <a16:creationId xmlns:a16="http://schemas.microsoft.com/office/drawing/2014/main" id="{D9DCCE2A-B25C-47B3-B7B8-E204024D0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8330" y="1945898"/>
              <a:ext cx="174705" cy="102328"/>
            </a:xfrm>
            <a:custGeom>
              <a:avLst/>
              <a:gdLst>
                <a:gd name="T0" fmla="*/ 58 w 70"/>
                <a:gd name="T1" fmla="*/ 12 h 41"/>
                <a:gd name="T2" fmla="*/ 54 w 70"/>
                <a:gd name="T3" fmla="*/ 20 h 41"/>
                <a:gd name="T4" fmla="*/ 48 w 70"/>
                <a:gd name="T5" fmla="*/ 16 h 41"/>
                <a:gd name="T6" fmla="*/ 48 w 70"/>
                <a:gd name="T7" fmla="*/ 16 h 41"/>
                <a:gd name="T8" fmla="*/ 34 w 70"/>
                <a:gd name="T9" fmla="*/ 8 h 41"/>
                <a:gd name="T10" fmla="*/ 32 w 70"/>
                <a:gd name="T11" fmla="*/ 12 h 41"/>
                <a:gd name="T12" fmla="*/ 28 w 70"/>
                <a:gd name="T13" fmla="*/ 20 h 41"/>
                <a:gd name="T14" fmla="*/ 16 w 70"/>
                <a:gd name="T15" fmla="*/ 12 h 41"/>
                <a:gd name="T16" fmla="*/ 12 w 70"/>
                <a:gd name="T17" fmla="*/ 17 h 41"/>
                <a:gd name="T18" fmla="*/ 12 w 70"/>
                <a:gd name="T19" fmla="*/ 17 h 41"/>
                <a:gd name="T20" fmla="*/ 0 w 70"/>
                <a:gd name="T21" fmla="*/ 37 h 41"/>
                <a:gd name="T22" fmla="*/ 5 w 70"/>
                <a:gd name="T23" fmla="*/ 41 h 41"/>
                <a:gd name="T24" fmla="*/ 17 w 70"/>
                <a:gd name="T25" fmla="*/ 21 h 41"/>
                <a:gd name="T26" fmla="*/ 24 w 70"/>
                <a:gd name="T27" fmla="*/ 25 h 41"/>
                <a:gd name="T28" fmla="*/ 24 w 70"/>
                <a:gd name="T29" fmla="*/ 25 h 41"/>
                <a:gd name="T30" fmla="*/ 30 w 70"/>
                <a:gd name="T31" fmla="*/ 29 h 41"/>
                <a:gd name="T32" fmla="*/ 37 w 70"/>
                <a:gd name="T33" fmla="*/ 17 h 41"/>
                <a:gd name="T34" fmla="*/ 42 w 70"/>
                <a:gd name="T35" fmla="*/ 21 h 41"/>
                <a:gd name="T36" fmla="*/ 42 w 70"/>
                <a:gd name="T37" fmla="*/ 21 h 41"/>
                <a:gd name="T38" fmla="*/ 56 w 70"/>
                <a:gd name="T39" fmla="*/ 28 h 41"/>
                <a:gd name="T40" fmla="*/ 57 w 70"/>
                <a:gd name="T41" fmla="*/ 28 h 41"/>
                <a:gd name="T42" fmla="*/ 57 w 70"/>
                <a:gd name="T43" fmla="*/ 28 h 41"/>
                <a:gd name="T44" fmla="*/ 64 w 70"/>
                <a:gd name="T45" fmla="*/ 17 h 41"/>
                <a:gd name="T46" fmla="*/ 64 w 70"/>
                <a:gd name="T47" fmla="*/ 17 h 41"/>
                <a:gd name="T48" fmla="*/ 70 w 70"/>
                <a:gd name="T49" fmla="*/ 4 h 41"/>
                <a:gd name="T50" fmla="*/ 65 w 70"/>
                <a:gd name="T51" fmla="*/ 0 h 41"/>
                <a:gd name="T52" fmla="*/ 58 w 70"/>
                <a:gd name="T53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41">
                  <a:moveTo>
                    <a:pt x="58" y="12"/>
                  </a:moveTo>
                  <a:lnTo>
                    <a:pt x="54" y="20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34" y="8"/>
                  </a:lnTo>
                  <a:lnTo>
                    <a:pt x="32" y="12"/>
                  </a:lnTo>
                  <a:lnTo>
                    <a:pt x="28" y="20"/>
                  </a:lnTo>
                  <a:lnTo>
                    <a:pt x="16" y="12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0" y="37"/>
                  </a:lnTo>
                  <a:lnTo>
                    <a:pt x="5" y="41"/>
                  </a:lnTo>
                  <a:lnTo>
                    <a:pt x="17" y="21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30" y="29"/>
                  </a:lnTo>
                  <a:lnTo>
                    <a:pt x="37" y="17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56" y="28"/>
                  </a:lnTo>
                  <a:lnTo>
                    <a:pt x="57" y="28"/>
                  </a:lnTo>
                  <a:lnTo>
                    <a:pt x="57" y="28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70" y="4"/>
                  </a:lnTo>
                  <a:lnTo>
                    <a:pt x="65" y="0"/>
                  </a:lnTo>
                  <a:lnTo>
                    <a:pt x="58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0033736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5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25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A52F251-8ACE-4A43-9598-17DBEE108D5A}"/>
              </a:ext>
            </a:extLst>
          </p:cNvPr>
          <p:cNvSpPr txBox="1"/>
          <p:nvPr/>
        </p:nvSpPr>
        <p:spPr>
          <a:xfrm>
            <a:off x="4164037" y="1195754"/>
            <a:ext cx="413590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3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3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AFC08F9-ED14-4864-8192-E41C8E7B52AB}"/>
              </a:ext>
            </a:extLst>
          </p:cNvPr>
          <p:cNvSpPr txBox="1"/>
          <p:nvPr/>
        </p:nvSpPr>
        <p:spPr>
          <a:xfrm>
            <a:off x="4164037" y="2505670"/>
            <a:ext cx="4386776" cy="923330"/>
          </a:xfrm>
          <a:prstGeom prst="rect">
            <a:avLst/>
          </a:prstGeom>
          <a:noFill/>
          <a:ln>
            <a:gradFill>
              <a:gsLst>
                <a:gs pos="0">
                  <a:srgbClr val="FFC000"/>
                </a:gs>
                <a:gs pos="45000">
                  <a:srgbClr val="F9E03E"/>
                </a:gs>
                <a:gs pos="76000">
                  <a:srgbClr val="FF8054"/>
                </a:gs>
                <a:gs pos="100000">
                  <a:srgbClr val="80347F"/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54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PART THREE</a:t>
            </a:r>
            <a:endParaRPr lang="zh-CN" altLang="en-US" sz="5400" dirty="0">
              <a:gradFill flip="none" rotWithShape="1">
                <a:gsLst>
                  <a:gs pos="0">
                    <a:srgbClr val="FFFF00"/>
                  </a:gs>
                  <a:gs pos="40000">
                    <a:srgbClr val="FF9409"/>
                  </a:gs>
                  <a:gs pos="70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E426453-8669-49A2-A678-C4A86A59A4A7}"/>
              </a:ext>
            </a:extLst>
          </p:cNvPr>
          <p:cNvSpPr txBox="1"/>
          <p:nvPr/>
        </p:nvSpPr>
        <p:spPr>
          <a:xfrm>
            <a:off x="4963551" y="4673629"/>
            <a:ext cx="3587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Inadequate work</a:t>
            </a:r>
          </a:p>
        </p:txBody>
      </p:sp>
    </p:spTree>
    <p:extLst>
      <p:ext uri="{BB962C8B-B14F-4D97-AF65-F5344CB8AC3E}">
        <p14:creationId xmlns:p14="http://schemas.microsoft.com/office/powerpoint/2010/main" val="2710593351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41DAE2B-E206-47D5-97FD-0F7C73B51DB6}"/>
              </a:ext>
            </a:extLst>
          </p:cNvPr>
          <p:cNvSpPr txBox="1"/>
          <p:nvPr/>
        </p:nvSpPr>
        <p:spPr>
          <a:xfrm>
            <a:off x="551329" y="268941"/>
            <a:ext cx="327854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Inadequate work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71E789-927F-400C-85EB-6D5800050BB9}"/>
              </a:ext>
            </a:extLst>
          </p:cNvPr>
          <p:cNvSpPr/>
          <p:nvPr/>
        </p:nvSpPr>
        <p:spPr>
          <a:xfrm>
            <a:off x="2362200" y="2103120"/>
            <a:ext cx="3733800" cy="144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691F47-A5B6-4B67-9E8A-95DB3D049576}"/>
              </a:ext>
            </a:extLst>
          </p:cNvPr>
          <p:cNvSpPr/>
          <p:nvPr/>
        </p:nvSpPr>
        <p:spPr>
          <a:xfrm>
            <a:off x="2362200" y="3550920"/>
            <a:ext cx="3733800" cy="1447800"/>
          </a:xfrm>
          <a:prstGeom prst="rect">
            <a:avLst/>
          </a:prstGeom>
          <a:solidFill>
            <a:srgbClr val="803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1E515D-6940-4544-8CC7-BE7D1D697B71}"/>
              </a:ext>
            </a:extLst>
          </p:cNvPr>
          <p:cNvSpPr/>
          <p:nvPr/>
        </p:nvSpPr>
        <p:spPr>
          <a:xfrm>
            <a:off x="6096000" y="2103120"/>
            <a:ext cx="3733800" cy="1447800"/>
          </a:xfrm>
          <a:prstGeom prst="rect">
            <a:avLst/>
          </a:prstGeom>
          <a:solidFill>
            <a:srgbClr val="FF8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44508B-2076-4D78-903D-10FB47E73684}"/>
              </a:ext>
            </a:extLst>
          </p:cNvPr>
          <p:cNvSpPr/>
          <p:nvPr/>
        </p:nvSpPr>
        <p:spPr>
          <a:xfrm>
            <a:off x="6096000" y="3550920"/>
            <a:ext cx="3733800" cy="1447800"/>
          </a:xfrm>
          <a:prstGeom prst="rect">
            <a:avLst/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EBB44C9-DDA6-4078-833B-98BF9E2E8D99}"/>
              </a:ext>
            </a:extLst>
          </p:cNvPr>
          <p:cNvSpPr/>
          <p:nvPr/>
        </p:nvSpPr>
        <p:spPr>
          <a:xfrm>
            <a:off x="5791200" y="3260408"/>
            <a:ext cx="576263" cy="5810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B10B7056-E41E-4840-9D29-70A62F743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3" y="2029801"/>
            <a:ext cx="2438400" cy="14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lvl="0" defTabSz="1088232">
              <a:lnSpc>
                <a:spcPct val="200000"/>
              </a:lnSpc>
              <a:defRPr/>
            </a:pPr>
            <a:r>
              <a:rPr lang="zh-CN" altLang="en-US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defTabSz="1088232">
              <a:defRPr/>
            </a:pPr>
            <a:r>
              <a:rPr lang="en-US" altLang="zh-CN" sz="14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4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06F6DC35-5BD0-47F2-BCBF-1822295AB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565059"/>
            <a:ext cx="243840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lvl="0" defTabSz="1088232">
              <a:lnSpc>
                <a:spcPct val="200000"/>
              </a:lnSpc>
              <a:defRPr/>
            </a:pPr>
            <a:r>
              <a:rPr lang="zh-CN" altLang="en-US" sz="14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4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defTabSz="1088232">
              <a:defRPr/>
            </a:pPr>
            <a:r>
              <a:rPr lang="en-US" altLang="zh-CN" sz="14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4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00E4328B-C4E6-4EFF-8BC5-03322F474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533" y="2029800"/>
            <a:ext cx="2438400" cy="14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lvl="0" algn="r" defTabSz="1088232">
              <a:lnSpc>
                <a:spcPct val="200000"/>
              </a:lnSpc>
              <a:defRPr/>
            </a:pPr>
            <a:r>
              <a:rPr lang="zh-CN" altLang="en-US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r" defTabSz="1088232">
              <a:defRPr/>
            </a:pPr>
            <a:r>
              <a:rPr lang="en-US" altLang="zh-CN" sz="14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4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C4EAD572-18EE-4860-B86C-D11FC8F56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7866" y="3503503"/>
            <a:ext cx="2438400" cy="14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lvl="0" algn="r" defTabSz="1088232">
              <a:lnSpc>
                <a:spcPct val="200000"/>
              </a:lnSpc>
              <a:defRPr/>
            </a:pPr>
            <a:r>
              <a:rPr lang="zh-CN" altLang="en-US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r" defTabSz="1088232">
              <a:defRPr/>
            </a:pPr>
            <a:r>
              <a:rPr lang="en-US" altLang="zh-CN" sz="14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4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4A9C170B-4B46-4F9B-AD46-54F0C7367356}"/>
              </a:ext>
            </a:extLst>
          </p:cNvPr>
          <p:cNvGrpSpPr/>
          <p:nvPr/>
        </p:nvGrpSpPr>
        <p:grpSpPr>
          <a:xfrm>
            <a:off x="9067800" y="2504263"/>
            <a:ext cx="533400" cy="645515"/>
            <a:chOff x="427038" y="3595610"/>
            <a:chExt cx="391838" cy="474198"/>
          </a:xfrm>
          <a:solidFill>
            <a:schemeClr val="bg1"/>
          </a:solidFill>
        </p:grpSpPr>
        <p:sp>
          <p:nvSpPr>
            <p:cNvPr id="13" name="Freeform 89">
              <a:extLst>
                <a:ext uri="{FF2B5EF4-FFF2-40B4-BE49-F238E27FC236}">
                  <a16:creationId xmlns:a16="http://schemas.microsoft.com/office/drawing/2014/main" id="{A4771325-3E9F-4B53-885F-BEDC41B36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937" y="3655509"/>
              <a:ext cx="272041" cy="257066"/>
            </a:xfrm>
            <a:custGeom>
              <a:avLst/>
              <a:gdLst>
                <a:gd name="T0" fmla="*/ 57 w 82"/>
                <a:gd name="T1" fmla="*/ 67 h 78"/>
                <a:gd name="T2" fmla="*/ 57 w 82"/>
                <a:gd name="T3" fmla="*/ 78 h 78"/>
                <a:gd name="T4" fmla="*/ 82 w 82"/>
                <a:gd name="T5" fmla="*/ 40 h 78"/>
                <a:gd name="T6" fmla="*/ 41 w 82"/>
                <a:gd name="T7" fmla="*/ 0 h 78"/>
                <a:gd name="T8" fmla="*/ 0 w 82"/>
                <a:gd name="T9" fmla="*/ 40 h 78"/>
                <a:gd name="T10" fmla="*/ 25 w 82"/>
                <a:gd name="T11" fmla="*/ 78 h 78"/>
                <a:gd name="T12" fmla="*/ 25 w 82"/>
                <a:gd name="T13" fmla="*/ 67 h 78"/>
                <a:gd name="T14" fmla="*/ 10 w 82"/>
                <a:gd name="T15" fmla="*/ 40 h 78"/>
                <a:gd name="T16" fmla="*/ 41 w 82"/>
                <a:gd name="T17" fmla="*/ 10 h 78"/>
                <a:gd name="T18" fmla="*/ 72 w 82"/>
                <a:gd name="T19" fmla="*/ 40 h 78"/>
                <a:gd name="T20" fmla="*/ 57 w 82"/>
                <a:gd name="T21" fmla="*/ 6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" h="78">
                  <a:moveTo>
                    <a:pt x="57" y="67"/>
                  </a:moveTo>
                  <a:cubicBezTo>
                    <a:pt x="57" y="78"/>
                    <a:pt x="57" y="78"/>
                    <a:pt x="57" y="78"/>
                  </a:cubicBezTo>
                  <a:cubicBezTo>
                    <a:pt x="71" y="72"/>
                    <a:pt x="82" y="57"/>
                    <a:pt x="82" y="40"/>
                  </a:cubicBezTo>
                  <a:cubicBezTo>
                    <a:pt x="82" y="18"/>
                    <a:pt x="63" y="0"/>
                    <a:pt x="41" y="0"/>
                  </a:cubicBezTo>
                  <a:cubicBezTo>
                    <a:pt x="19" y="0"/>
                    <a:pt x="0" y="18"/>
                    <a:pt x="0" y="40"/>
                  </a:cubicBezTo>
                  <a:cubicBezTo>
                    <a:pt x="0" y="57"/>
                    <a:pt x="10" y="72"/>
                    <a:pt x="25" y="78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16" y="61"/>
                    <a:pt x="10" y="52"/>
                    <a:pt x="10" y="40"/>
                  </a:cubicBezTo>
                  <a:cubicBezTo>
                    <a:pt x="10" y="23"/>
                    <a:pt x="24" y="10"/>
                    <a:pt x="41" y="10"/>
                  </a:cubicBezTo>
                  <a:cubicBezTo>
                    <a:pt x="58" y="10"/>
                    <a:pt x="72" y="23"/>
                    <a:pt x="72" y="40"/>
                  </a:cubicBezTo>
                  <a:cubicBezTo>
                    <a:pt x="72" y="52"/>
                    <a:pt x="66" y="62"/>
                    <a:pt x="57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4" name="Freeform 90">
              <a:extLst>
                <a:ext uri="{FF2B5EF4-FFF2-40B4-BE49-F238E27FC236}">
                  <a16:creationId xmlns:a16="http://schemas.microsoft.com/office/drawing/2014/main" id="{6967F161-1D25-42D9-A86F-F1E7E45B6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038" y="3595610"/>
              <a:ext cx="391838" cy="381855"/>
            </a:xfrm>
            <a:custGeom>
              <a:avLst/>
              <a:gdLst>
                <a:gd name="T0" fmla="*/ 59 w 118"/>
                <a:gd name="T1" fmla="*/ 0 h 115"/>
                <a:gd name="T2" fmla="*/ 0 w 118"/>
                <a:gd name="T3" fmla="*/ 58 h 115"/>
                <a:gd name="T4" fmla="*/ 43 w 118"/>
                <a:gd name="T5" fmla="*/ 115 h 115"/>
                <a:gd name="T6" fmla="*/ 43 w 118"/>
                <a:gd name="T7" fmla="*/ 107 h 115"/>
                <a:gd name="T8" fmla="*/ 8 w 118"/>
                <a:gd name="T9" fmla="*/ 58 h 115"/>
                <a:gd name="T10" fmla="*/ 59 w 118"/>
                <a:gd name="T11" fmla="*/ 8 h 115"/>
                <a:gd name="T12" fmla="*/ 110 w 118"/>
                <a:gd name="T13" fmla="*/ 58 h 115"/>
                <a:gd name="T14" fmla="*/ 75 w 118"/>
                <a:gd name="T15" fmla="*/ 107 h 115"/>
                <a:gd name="T16" fmla="*/ 75 w 118"/>
                <a:gd name="T17" fmla="*/ 115 h 115"/>
                <a:gd name="T18" fmla="*/ 118 w 118"/>
                <a:gd name="T19" fmla="*/ 58 h 115"/>
                <a:gd name="T20" fmla="*/ 59 w 118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5">
                  <a:moveTo>
                    <a:pt x="59" y="0"/>
                  </a:moveTo>
                  <a:cubicBezTo>
                    <a:pt x="26" y="0"/>
                    <a:pt x="0" y="26"/>
                    <a:pt x="0" y="58"/>
                  </a:cubicBezTo>
                  <a:cubicBezTo>
                    <a:pt x="0" y="85"/>
                    <a:pt x="18" y="108"/>
                    <a:pt x="43" y="115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23" y="100"/>
                    <a:pt x="8" y="81"/>
                    <a:pt x="8" y="58"/>
                  </a:cubicBezTo>
                  <a:cubicBezTo>
                    <a:pt x="8" y="30"/>
                    <a:pt x="31" y="8"/>
                    <a:pt x="59" y="8"/>
                  </a:cubicBezTo>
                  <a:cubicBezTo>
                    <a:pt x="87" y="8"/>
                    <a:pt x="110" y="30"/>
                    <a:pt x="110" y="58"/>
                  </a:cubicBezTo>
                  <a:cubicBezTo>
                    <a:pt x="110" y="81"/>
                    <a:pt x="95" y="100"/>
                    <a:pt x="75" y="107"/>
                  </a:cubicBezTo>
                  <a:cubicBezTo>
                    <a:pt x="75" y="115"/>
                    <a:pt x="75" y="115"/>
                    <a:pt x="75" y="115"/>
                  </a:cubicBezTo>
                  <a:cubicBezTo>
                    <a:pt x="100" y="108"/>
                    <a:pt x="118" y="86"/>
                    <a:pt x="118" y="58"/>
                  </a:cubicBezTo>
                  <a:cubicBezTo>
                    <a:pt x="118" y="26"/>
                    <a:pt x="92" y="0"/>
                    <a:pt x="5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5" name="Freeform 91">
              <a:extLst>
                <a:ext uri="{FF2B5EF4-FFF2-40B4-BE49-F238E27FC236}">
                  <a16:creationId xmlns:a16="http://schemas.microsoft.com/office/drawing/2014/main" id="{477DA76C-639C-48AB-8508-DD0BA90FE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02" y="3750348"/>
              <a:ext cx="119797" cy="319460"/>
            </a:xfrm>
            <a:custGeom>
              <a:avLst/>
              <a:gdLst>
                <a:gd name="T0" fmla="*/ 24 w 36"/>
                <a:gd name="T1" fmla="*/ 82 h 96"/>
                <a:gd name="T2" fmla="*/ 24 w 36"/>
                <a:gd name="T3" fmla="*/ 21 h 96"/>
                <a:gd name="T4" fmla="*/ 29 w 36"/>
                <a:gd name="T5" fmla="*/ 12 h 96"/>
                <a:gd name="T6" fmla="*/ 17 w 36"/>
                <a:gd name="T7" fmla="*/ 0 h 96"/>
                <a:gd name="T8" fmla="*/ 5 w 36"/>
                <a:gd name="T9" fmla="*/ 12 h 96"/>
                <a:gd name="T10" fmla="*/ 10 w 36"/>
                <a:gd name="T11" fmla="*/ 21 h 96"/>
                <a:gd name="T12" fmla="*/ 10 w 36"/>
                <a:gd name="T13" fmla="*/ 21 h 96"/>
                <a:gd name="T14" fmla="*/ 10 w 36"/>
                <a:gd name="T15" fmla="*/ 82 h 96"/>
                <a:gd name="T16" fmla="*/ 0 w 36"/>
                <a:gd name="T17" fmla="*/ 96 h 96"/>
                <a:gd name="T18" fmla="*/ 36 w 36"/>
                <a:gd name="T19" fmla="*/ 96 h 96"/>
                <a:gd name="T20" fmla="*/ 24 w 36"/>
                <a:gd name="T21" fmla="*/ 8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6">
                  <a:moveTo>
                    <a:pt x="24" y="82"/>
                  </a:moveTo>
                  <a:cubicBezTo>
                    <a:pt x="24" y="79"/>
                    <a:pt x="24" y="22"/>
                    <a:pt x="24" y="21"/>
                  </a:cubicBezTo>
                  <a:cubicBezTo>
                    <a:pt x="27" y="19"/>
                    <a:pt x="29" y="16"/>
                    <a:pt x="29" y="12"/>
                  </a:cubicBezTo>
                  <a:cubicBezTo>
                    <a:pt x="29" y="5"/>
                    <a:pt x="24" y="0"/>
                    <a:pt x="17" y="0"/>
                  </a:cubicBezTo>
                  <a:cubicBezTo>
                    <a:pt x="10" y="0"/>
                    <a:pt x="5" y="5"/>
                    <a:pt x="5" y="12"/>
                  </a:cubicBezTo>
                  <a:cubicBezTo>
                    <a:pt x="5" y="16"/>
                    <a:pt x="7" y="19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78"/>
                    <a:pt x="10" y="82"/>
                  </a:cubicBezTo>
                  <a:cubicBezTo>
                    <a:pt x="10" y="92"/>
                    <a:pt x="0" y="96"/>
                    <a:pt x="0" y="96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6" y="96"/>
                    <a:pt x="24" y="92"/>
                    <a:pt x="24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A6D1E2AB-9C9F-4A3F-88B7-0D03D8FA97DB}"/>
              </a:ext>
            </a:extLst>
          </p:cNvPr>
          <p:cNvGrpSpPr/>
          <p:nvPr/>
        </p:nvGrpSpPr>
        <p:grpSpPr>
          <a:xfrm>
            <a:off x="9033046" y="3955520"/>
            <a:ext cx="589974" cy="638600"/>
            <a:chOff x="1847137" y="4256991"/>
            <a:chExt cx="454232" cy="491670"/>
          </a:xfrm>
          <a:solidFill>
            <a:schemeClr val="bg1"/>
          </a:solidFill>
        </p:grpSpPr>
        <p:sp>
          <p:nvSpPr>
            <p:cNvPr id="17" name="Freeform 101">
              <a:extLst>
                <a:ext uri="{FF2B5EF4-FFF2-40B4-BE49-F238E27FC236}">
                  <a16:creationId xmlns:a16="http://schemas.microsoft.com/office/drawing/2014/main" id="{8DCBCD08-BD53-48F9-8B02-79B74835CD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7137" y="4256991"/>
              <a:ext cx="454232" cy="491670"/>
            </a:xfrm>
            <a:custGeom>
              <a:avLst/>
              <a:gdLst>
                <a:gd name="T0" fmla="*/ 134 w 137"/>
                <a:gd name="T1" fmla="*/ 71 h 148"/>
                <a:gd name="T2" fmla="*/ 126 w 137"/>
                <a:gd name="T3" fmla="*/ 38 h 148"/>
                <a:gd name="T4" fmla="*/ 133 w 137"/>
                <a:gd name="T5" fmla="*/ 36 h 148"/>
                <a:gd name="T6" fmla="*/ 126 w 137"/>
                <a:gd name="T7" fmla="*/ 12 h 148"/>
                <a:gd name="T8" fmla="*/ 102 w 137"/>
                <a:gd name="T9" fmla="*/ 5 h 148"/>
                <a:gd name="T10" fmla="*/ 99 w 137"/>
                <a:gd name="T11" fmla="*/ 12 h 148"/>
                <a:gd name="T12" fmla="*/ 67 w 137"/>
                <a:gd name="T13" fmla="*/ 4 h 148"/>
                <a:gd name="T14" fmla="*/ 38 w 137"/>
                <a:gd name="T15" fmla="*/ 11 h 148"/>
                <a:gd name="T16" fmla="*/ 36 w 137"/>
                <a:gd name="T17" fmla="*/ 5 h 148"/>
                <a:gd name="T18" fmla="*/ 12 w 137"/>
                <a:gd name="T19" fmla="*/ 12 h 148"/>
                <a:gd name="T20" fmla="*/ 5 w 137"/>
                <a:gd name="T21" fmla="*/ 36 h 148"/>
                <a:gd name="T22" fmla="*/ 9 w 137"/>
                <a:gd name="T23" fmla="*/ 38 h 148"/>
                <a:gd name="T24" fmla="*/ 0 w 137"/>
                <a:gd name="T25" fmla="*/ 71 h 148"/>
                <a:gd name="T26" fmla="*/ 27 w 137"/>
                <a:gd name="T27" fmla="*/ 125 h 148"/>
                <a:gd name="T28" fmla="*/ 13 w 137"/>
                <a:gd name="T29" fmla="*/ 140 h 148"/>
                <a:gd name="T30" fmla="*/ 21 w 137"/>
                <a:gd name="T31" fmla="*/ 148 h 148"/>
                <a:gd name="T32" fmla="*/ 37 w 137"/>
                <a:gd name="T33" fmla="*/ 132 h 148"/>
                <a:gd name="T34" fmla="*/ 67 w 137"/>
                <a:gd name="T35" fmla="*/ 139 h 148"/>
                <a:gd name="T36" fmla="*/ 97 w 137"/>
                <a:gd name="T37" fmla="*/ 132 h 148"/>
                <a:gd name="T38" fmla="*/ 113 w 137"/>
                <a:gd name="T39" fmla="*/ 148 h 148"/>
                <a:gd name="T40" fmla="*/ 121 w 137"/>
                <a:gd name="T41" fmla="*/ 140 h 148"/>
                <a:gd name="T42" fmla="*/ 107 w 137"/>
                <a:gd name="T43" fmla="*/ 125 h 148"/>
                <a:gd name="T44" fmla="*/ 134 w 137"/>
                <a:gd name="T45" fmla="*/ 71 h 148"/>
                <a:gd name="T46" fmla="*/ 11 w 137"/>
                <a:gd name="T47" fmla="*/ 74 h 148"/>
                <a:gd name="T48" fmla="*/ 20 w 137"/>
                <a:gd name="T49" fmla="*/ 74 h 148"/>
                <a:gd name="T50" fmla="*/ 23 w 137"/>
                <a:gd name="T51" fmla="*/ 71 h 148"/>
                <a:gd name="T52" fmla="*/ 20 w 137"/>
                <a:gd name="T53" fmla="*/ 69 h 148"/>
                <a:gd name="T54" fmla="*/ 11 w 137"/>
                <a:gd name="T55" fmla="*/ 69 h 148"/>
                <a:gd name="T56" fmla="*/ 64 w 137"/>
                <a:gd name="T57" fmla="*/ 15 h 148"/>
                <a:gd name="T58" fmla="*/ 64 w 137"/>
                <a:gd name="T59" fmla="*/ 15 h 148"/>
                <a:gd name="T60" fmla="*/ 64 w 137"/>
                <a:gd name="T61" fmla="*/ 26 h 148"/>
                <a:gd name="T62" fmla="*/ 67 w 137"/>
                <a:gd name="T63" fmla="*/ 29 h 148"/>
                <a:gd name="T64" fmla="*/ 70 w 137"/>
                <a:gd name="T65" fmla="*/ 26 h 148"/>
                <a:gd name="T66" fmla="*/ 70 w 137"/>
                <a:gd name="T67" fmla="*/ 15 h 148"/>
                <a:gd name="T68" fmla="*/ 70 w 137"/>
                <a:gd name="T69" fmla="*/ 15 h 148"/>
                <a:gd name="T70" fmla="*/ 123 w 137"/>
                <a:gd name="T71" fmla="*/ 69 h 148"/>
                <a:gd name="T72" fmla="*/ 114 w 137"/>
                <a:gd name="T73" fmla="*/ 69 h 148"/>
                <a:gd name="T74" fmla="*/ 111 w 137"/>
                <a:gd name="T75" fmla="*/ 71 h 148"/>
                <a:gd name="T76" fmla="*/ 114 w 137"/>
                <a:gd name="T77" fmla="*/ 74 h 148"/>
                <a:gd name="T78" fmla="*/ 123 w 137"/>
                <a:gd name="T79" fmla="*/ 74 h 148"/>
                <a:gd name="T80" fmla="*/ 70 w 137"/>
                <a:gd name="T81" fmla="*/ 128 h 148"/>
                <a:gd name="T82" fmla="*/ 70 w 137"/>
                <a:gd name="T83" fmla="*/ 118 h 148"/>
                <a:gd name="T84" fmla="*/ 67 w 137"/>
                <a:gd name="T85" fmla="*/ 115 h 148"/>
                <a:gd name="T86" fmla="*/ 64 w 137"/>
                <a:gd name="T87" fmla="*/ 118 h 148"/>
                <a:gd name="T88" fmla="*/ 64 w 137"/>
                <a:gd name="T89" fmla="*/ 128 h 148"/>
                <a:gd name="T90" fmla="*/ 11 w 137"/>
                <a:gd name="T91" fmla="*/ 7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7" h="148">
                  <a:moveTo>
                    <a:pt x="134" y="71"/>
                  </a:moveTo>
                  <a:cubicBezTo>
                    <a:pt x="134" y="59"/>
                    <a:pt x="131" y="48"/>
                    <a:pt x="126" y="38"/>
                  </a:cubicBezTo>
                  <a:cubicBezTo>
                    <a:pt x="128" y="38"/>
                    <a:pt x="131" y="38"/>
                    <a:pt x="133" y="36"/>
                  </a:cubicBezTo>
                  <a:cubicBezTo>
                    <a:pt x="137" y="31"/>
                    <a:pt x="134" y="20"/>
                    <a:pt x="126" y="12"/>
                  </a:cubicBezTo>
                  <a:cubicBezTo>
                    <a:pt x="117" y="3"/>
                    <a:pt x="107" y="0"/>
                    <a:pt x="102" y="5"/>
                  </a:cubicBezTo>
                  <a:cubicBezTo>
                    <a:pt x="100" y="7"/>
                    <a:pt x="99" y="9"/>
                    <a:pt x="99" y="12"/>
                  </a:cubicBezTo>
                  <a:cubicBezTo>
                    <a:pt x="90" y="7"/>
                    <a:pt x="79" y="4"/>
                    <a:pt x="67" y="4"/>
                  </a:cubicBezTo>
                  <a:cubicBezTo>
                    <a:pt x="57" y="4"/>
                    <a:pt x="47" y="6"/>
                    <a:pt x="38" y="11"/>
                  </a:cubicBezTo>
                  <a:cubicBezTo>
                    <a:pt x="38" y="8"/>
                    <a:pt x="37" y="7"/>
                    <a:pt x="36" y="5"/>
                  </a:cubicBezTo>
                  <a:cubicBezTo>
                    <a:pt x="31" y="0"/>
                    <a:pt x="20" y="3"/>
                    <a:pt x="12" y="12"/>
                  </a:cubicBezTo>
                  <a:cubicBezTo>
                    <a:pt x="3" y="20"/>
                    <a:pt x="0" y="31"/>
                    <a:pt x="5" y="36"/>
                  </a:cubicBezTo>
                  <a:cubicBezTo>
                    <a:pt x="6" y="37"/>
                    <a:pt x="7" y="37"/>
                    <a:pt x="9" y="38"/>
                  </a:cubicBezTo>
                  <a:cubicBezTo>
                    <a:pt x="3" y="48"/>
                    <a:pt x="0" y="59"/>
                    <a:pt x="0" y="71"/>
                  </a:cubicBezTo>
                  <a:cubicBezTo>
                    <a:pt x="0" y="94"/>
                    <a:pt x="10" y="113"/>
                    <a:pt x="27" y="125"/>
                  </a:cubicBezTo>
                  <a:cubicBezTo>
                    <a:pt x="13" y="140"/>
                    <a:pt x="13" y="140"/>
                    <a:pt x="13" y="140"/>
                  </a:cubicBezTo>
                  <a:cubicBezTo>
                    <a:pt x="21" y="148"/>
                    <a:pt x="21" y="148"/>
                    <a:pt x="21" y="148"/>
                  </a:cubicBezTo>
                  <a:cubicBezTo>
                    <a:pt x="37" y="132"/>
                    <a:pt x="37" y="132"/>
                    <a:pt x="37" y="132"/>
                  </a:cubicBezTo>
                  <a:cubicBezTo>
                    <a:pt x="46" y="136"/>
                    <a:pt x="56" y="139"/>
                    <a:pt x="67" y="139"/>
                  </a:cubicBezTo>
                  <a:cubicBezTo>
                    <a:pt x="78" y="139"/>
                    <a:pt x="88" y="136"/>
                    <a:pt x="97" y="132"/>
                  </a:cubicBezTo>
                  <a:cubicBezTo>
                    <a:pt x="113" y="148"/>
                    <a:pt x="113" y="148"/>
                    <a:pt x="113" y="148"/>
                  </a:cubicBezTo>
                  <a:cubicBezTo>
                    <a:pt x="121" y="140"/>
                    <a:pt x="121" y="140"/>
                    <a:pt x="121" y="140"/>
                  </a:cubicBezTo>
                  <a:cubicBezTo>
                    <a:pt x="107" y="125"/>
                    <a:pt x="107" y="125"/>
                    <a:pt x="107" y="125"/>
                  </a:cubicBezTo>
                  <a:cubicBezTo>
                    <a:pt x="124" y="113"/>
                    <a:pt x="134" y="94"/>
                    <a:pt x="134" y="71"/>
                  </a:cubicBezTo>
                  <a:close/>
                  <a:moveTo>
                    <a:pt x="11" y="74"/>
                  </a:moveTo>
                  <a:cubicBezTo>
                    <a:pt x="20" y="74"/>
                    <a:pt x="20" y="74"/>
                    <a:pt x="20" y="74"/>
                  </a:cubicBezTo>
                  <a:cubicBezTo>
                    <a:pt x="22" y="74"/>
                    <a:pt x="23" y="73"/>
                    <a:pt x="23" y="71"/>
                  </a:cubicBezTo>
                  <a:cubicBezTo>
                    <a:pt x="23" y="70"/>
                    <a:pt x="22" y="69"/>
                    <a:pt x="20" y="69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2" y="40"/>
                    <a:pt x="35" y="17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27"/>
                    <a:pt x="65" y="29"/>
                    <a:pt x="67" y="29"/>
                  </a:cubicBezTo>
                  <a:cubicBezTo>
                    <a:pt x="69" y="29"/>
                    <a:pt x="70" y="27"/>
                    <a:pt x="70" y="26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99" y="17"/>
                    <a:pt x="122" y="40"/>
                    <a:pt x="123" y="69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2" y="69"/>
                    <a:pt x="111" y="70"/>
                    <a:pt x="111" y="71"/>
                  </a:cubicBezTo>
                  <a:cubicBezTo>
                    <a:pt x="111" y="73"/>
                    <a:pt x="112" y="74"/>
                    <a:pt x="114" y="74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2" y="103"/>
                    <a:pt x="99" y="126"/>
                    <a:pt x="70" y="128"/>
                  </a:cubicBezTo>
                  <a:cubicBezTo>
                    <a:pt x="70" y="118"/>
                    <a:pt x="70" y="118"/>
                    <a:pt x="70" y="118"/>
                  </a:cubicBezTo>
                  <a:cubicBezTo>
                    <a:pt x="70" y="116"/>
                    <a:pt x="69" y="115"/>
                    <a:pt x="67" y="115"/>
                  </a:cubicBezTo>
                  <a:cubicBezTo>
                    <a:pt x="65" y="115"/>
                    <a:pt x="64" y="116"/>
                    <a:pt x="64" y="118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35" y="126"/>
                    <a:pt x="12" y="103"/>
                    <a:pt x="11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8" name="Freeform 102">
              <a:extLst>
                <a:ext uri="{FF2B5EF4-FFF2-40B4-BE49-F238E27FC236}">
                  <a16:creationId xmlns:a16="http://schemas.microsoft.com/office/drawing/2014/main" id="{321F169A-326C-4FA1-915A-6A7830EB1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9279" y="4371797"/>
              <a:ext cx="142260" cy="129781"/>
            </a:xfrm>
            <a:custGeom>
              <a:avLst/>
              <a:gdLst>
                <a:gd name="T0" fmla="*/ 3 w 43"/>
                <a:gd name="T1" fmla="*/ 39 h 39"/>
                <a:gd name="T2" fmla="*/ 3 w 43"/>
                <a:gd name="T3" fmla="*/ 39 h 39"/>
                <a:gd name="T4" fmla="*/ 40 w 43"/>
                <a:gd name="T5" fmla="*/ 39 h 39"/>
                <a:gd name="T6" fmla="*/ 43 w 43"/>
                <a:gd name="T7" fmla="*/ 36 h 39"/>
                <a:gd name="T8" fmla="*/ 40 w 43"/>
                <a:gd name="T9" fmla="*/ 34 h 39"/>
                <a:gd name="T10" fmla="*/ 6 w 43"/>
                <a:gd name="T11" fmla="*/ 34 h 39"/>
                <a:gd name="T12" fmla="*/ 6 w 43"/>
                <a:gd name="T13" fmla="*/ 3 h 39"/>
                <a:gd name="T14" fmla="*/ 3 w 43"/>
                <a:gd name="T15" fmla="*/ 0 h 39"/>
                <a:gd name="T16" fmla="*/ 0 w 43"/>
                <a:gd name="T17" fmla="*/ 3 h 39"/>
                <a:gd name="T18" fmla="*/ 0 w 43"/>
                <a:gd name="T19" fmla="*/ 36 h 39"/>
                <a:gd name="T20" fmla="*/ 3 w 43"/>
                <a:gd name="T2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39">
                  <a:moveTo>
                    <a:pt x="3" y="39"/>
                  </a:moveTo>
                  <a:cubicBezTo>
                    <a:pt x="3" y="39"/>
                    <a:pt x="3" y="39"/>
                    <a:pt x="3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1" y="39"/>
                    <a:pt x="43" y="38"/>
                    <a:pt x="43" y="36"/>
                  </a:cubicBezTo>
                  <a:cubicBezTo>
                    <a:pt x="43" y="35"/>
                    <a:pt x="41" y="34"/>
                    <a:pt x="40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8"/>
                    <a:pt x="1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19" name="Freeform 103">
            <a:extLst>
              <a:ext uri="{FF2B5EF4-FFF2-40B4-BE49-F238E27FC236}">
                <a16:creationId xmlns:a16="http://schemas.microsoft.com/office/drawing/2014/main" id="{7FF24C20-72B4-47D1-96C8-131127DC8C3E}"/>
              </a:ext>
            </a:extLst>
          </p:cNvPr>
          <p:cNvSpPr>
            <a:spLocks noEditPoints="1"/>
          </p:cNvSpPr>
          <p:nvPr/>
        </p:nvSpPr>
        <p:spPr bwMode="auto">
          <a:xfrm>
            <a:off x="2582863" y="2534920"/>
            <a:ext cx="592137" cy="584200"/>
          </a:xfrm>
          <a:custGeom>
            <a:avLst/>
            <a:gdLst>
              <a:gd name="T0" fmla="*/ 73211 w 113"/>
              <a:gd name="T1" fmla="*/ 67681 h 112"/>
              <a:gd name="T2" fmla="*/ 73211 w 113"/>
              <a:gd name="T3" fmla="*/ 327990 h 112"/>
              <a:gd name="T4" fmla="*/ 256240 w 113"/>
              <a:gd name="T5" fmla="*/ 369640 h 112"/>
              <a:gd name="T6" fmla="*/ 313763 w 113"/>
              <a:gd name="T7" fmla="*/ 426908 h 112"/>
              <a:gd name="T8" fmla="*/ 392204 w 113"/>
              <a:gd name="T9" fmla="*/ 411290 h 112"/>
              <a:gd name="T10" fmla="*/ 392204 w 113"/>
              <a:gd name="T11" fmla="*/ 484176 h 112"/>
              <a:gd name="T12" fmla="*/ 407892 w 113"/>
              <a:gd name="T13" fmla="*/ 505001 h 112"/>
              <a:gd name="T14" fmla="*/ 481104 w 113"/>
              <a:gd name="T15" fmla="*/ 505001 h 112"/>
              <a:gd name="T16" fmla="*/ 475874 w 113"/>
              <a:gd name="T17" fmla="*/ 583094 h 112"/>
              <a:gd name="T18" fmla="*/ 590921 w 113"/>
              <a:gd name="T19" fmla="*/ 583094 h 112"/>
              <a:gd name="T20" fmla="*/ 590921 w 113"/>
              <a:gd name="T21" fmla="*/ 473764 h 112"/>
              <a:gd name="T22" fmla="*/ 371287 w 113"/>
              <a:gd name="T23" fmla="*/ 255104 h 112"/>
              <a:gd name="T24" fmla="*/ 329452 w 113"/>
              <a:gd name="T25" fmla="*/ 67681 h 112"/>
              <a:gd name="T26" fmla="*/ 73211 w 113"/>
              <a:gd name="T27" fmla="*/ 67681 h 112"/>
              <a:gd name="T28" fmla="*/ 88900 w 113"/>
              <a:gd name="T29" fmla="*/ 275928 h 112"/>
              <a:gd name="T30" fmla="*/ 104588 w 113"/>
              <a:gd name="T31" fmla="*/ 104124 h 112"/>
              <a:gd name="T32" fmla="*/ 277158 w 113"/>
              <a:gd name="T33" fmla="*/ 88505 h 112"/>
              <a:gd name="T34" fmla="*/ 88900 w 113"/>
              <a:gd name="T35" fmla="*/ 275928 h 11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3" h="112">
                <a:moveTo>
                  <a:pt x="14" y="13"/>
                </a:moveTo>
                <a:cubicBezTo>
                  <a:pt x="0" y="27"/>
                  <a:pt x="0" y="49"/>
                  <a:pt x="14" y="63"/>
                </a:cubicBezTo>
                <a:cubicBezTo>
                  <a:pt x="23" y="72"/>
                  <a:pt x="37" y="75"/>
                  <a:pt x="49" y="71"/>
                </a:cubicBezTo>
                <a:cubicBezTo>
                  <a:pt x="60" y="82"/>
                  <a:pt x="60" y="82"/>
                  <a:pt x="60" y="82"/>
                </a:cubicBezTo>
                <a:cubicBezTo>
                  <a:pt x="60" y="82"/>
                  <a:pt x="70" y="74"/>
                  <a:pt x="75" y="79"/>
                </a:cubicBezTo>
                <a:cubicBezTo>
                  <a:pt x="79" y="83"/>
                  <a:pt x="76" y="89"/>
                  <a:pt x="75" y="93"/>
                </a:cubicBezTo>
                <a:cubicBezTo>
                  <a:pt x="74" y="95"/>
                  <a:pt x="73" y="99"/>
                  <a:pt x="78" y="97"/>
                </a:cubicBezTo>
                <a:cubicBezTo>
                  <a:pt x="81" y="96"/>
                  <a:pt x="88" y="92"/>
                  <a:pt x="92" y="97"/>
                </a:cubicBezTo>
                <a:cubicBezTo>
                  <a:pt x="97" y="102"/>
                  <a:pt x="91" y="112"/>
                  <a:pt x="91" y="112"/>
                </a:cubicBezTo>
                <a:cubicBezTo>
                  <a:pt x="113" y="112"/>
                  <a:pt x="113" y="112"/>
                  <a:pt x="113" y="112"/>
                </a:cubicBezTo>
                <a:cubicBezTo>
                  <a:pt x="113" y="91"/>
                  <a:pt x="113" y="91"/>
                  <a:pt x="113" y="91"/>
                </a:cubicBezTo>
                <a:cubicBezTo>
                  <a:pt x="71" y="49"/>
                  <a:pt x="71" y="49"/>
                  <a:pt x="71" y="49"/>
                </a:cubicBezTo>
                <a:cubicBezTo>
                  <a:pt x="75" y="37"/>
                  <a:pt x="72" y="23"/>
                  <a:pt x="63" y="13"/>
                </a:cubicBezTo>
                <a:cubicBezTo>
                  <a:pt x="49" y="0"/>
                  <a:pt x="27" y="0"/>
                  <a:pt x="14" y="13"/>
                </a:cubicBezTo>
                <a:close/>
                <a:moveTo>
                  <a:pt x="17" y="53"/>
                </a:moveTo>
                <a:cubicBezTo>
                  <a:pt x="11" y="43"/>
                  <a:pt x="12" y="29"/>
                  <a:pt x="20" y="20"/>
                </a:cubicBezTo>
                <a:cubicBezTo>
                  <a:pt x="29" y="12"/>
                  <a:pt x="43" y="11"/>
                  <a:pt x="53" y="17"/>
                </a:cubicBezTo>
                <a:lnTo>
                  <a:pt x="17" y="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82AF7859-80E9-45FC-BB8C-74B4FD91E126}"/>
              </a:ext>
            </a:extLst>
          </p:cNvPr>
          <p:cNvGrpSpPr/>
          <p:nvPr/>
        </p:nvGrpSpPr>
        <p:grpSpPr>
          <a:xfrm>
            <a:off x="2590921" y="3938514"/>
            <a:ext cx="649814" cy="672613"/>
            <a:chOff x="1163293" y="4009909"/>
            <a:chExt cx="426779" cy="441753"/>
          </a:xfrm>
          <a:solidFill>
            <a:schemeClr val="bg1"/>
          </a:solidFill>
        </p:grpSpPr>
        <p:sp>
          <p:nvSpPr>
            <p:cNvPr id="21" name="Freeform 129">
              <a:extLst>
                <a:ext uri="{FF2B5EF4-FFF2-40B4-BE49-F238E27FC236}">
                  <a16:creationId xmlns:a16="http://schemas.microsoft.com/office/drawing/2014/main" id="{CA5E62BB-091B-4101-A6F6-B8DC430D0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293" y="4192101"/>
              <a:ext cx="426779" cy="157235"/>
            </a:xfrm>
            <a:custGeom>
              <a:avLst/>
              <a:gdLst>
                <a:gd name="T0" fmla="*/ 86 w 171"/>
                <a:gd name="T1" fmla="*/ 36 h 63"/>
                <a:gd name="T2" fmla="*/ 24 w 171"/>
                <a:gd name="T3" fmla="*/ 0 h 63"/>
                <a:gd name="T4" fmla="*/ 0 w 171"/>
                <a:gd name="T5" fmla="*/ 15 h 63"/>
                <a:gd name="T6" fmla="*/ 86 w 171"/>
                <a:gd name="T7" fmla="*/ 63 h 63"/>
                <a:gd name="T8" fmla="*/ 171 w 171"/>
                <a:gd name="T9" fmla="*/ 15 h 63"/>
                <a:gd name="T10" fmla="*/ 147 w 171"/>
                <a:gd name="T11" fmla="*/ 0 h 63"/>
                <a:gd name="T12" fmla="*/ 86 w 171"/>
                <a:gd name="T13" fmla="*/ 3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" h="63">
                  <a:moveTo>
                    <a:pt x="86" y="36"/>
                  </a:moveTo>
                  <a:lnTo>
                    <a:pt x="24" y="0"/>
                  </a:lnTo>
                  <a:lnTo>
                    <a:pt x="0" y="15"/>
                  </a:lnTo>
                  <a:lnTo>
                    <a:pt x="86" y="63"/>
                  </a:lnTo>
                  <a:lnTo>
                    <a:pt x="171" y="15"/>
                  </a:lnTo>
                  <a:lnTo>
                    <a:pt x="147" y="0"/>
                  </a:lnTo>
                  <a:lnTo>
                    <a:pt x="86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Freeform 130">
              <a:extLst>
                <a:ext uri="{FF2B5EF4-FFF2-40B4-BE49-F238E27FC236}">
                  <a16:creationId xmlns:a16="http://schemas.microsoft.com/office/drawing/2014/main" id="{480C2D4C-605A-41DF-B2AD-86A7510FF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293" y="4296924"/>
              <a:ext cx="426779" cy="154738"/>
            </a:xfrm>
            <a:custGeom>
              <a:avLst/>
              <a:gdLst>
                <a:gd name="T0" fmla="*/ 86 w 171"/>
                <a:gd name="T1" fmla="*/ 34 h 62"/>
                <a:gd name="T2" fmla="*/ 24 w 171"/>
                <a:gd name="T3" fmla="*/ 0 h 62"/>
                <a:gd name="T4" fmla="*/ 0 w 171"/>
                <a:gd name="T5" fmla="*/ 13 h 62"/>
                <a:gd name="T6" fmla="*/ 86 w 171"/>
                <a:gd name="T7" fmla="*/ 62 h 62"/>
                <a:gd name="T8" fmla="*/ 171 w 171"/>
                <a:gd name="T9" fmla="*/ 13 h 62"/>
                <a:gd name="T10" fmla="*/ 147 w 171"/>
                <a:gd name="T11" fmla="*/ 0 h 62"/>
                <a:gd name="T12" fmla="*/ 86 w 171"/>
                <a:gd name="T13" fmla="*/ 3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" h="62">
                  <a:moveTo>
                    <a:pt x="86" y="34"/>
                  </a:moveTo>
                  <a:lnTo>
                    <a:pt x="24" y="0"/>
                  </a:lnTo>
                  <a:lnTo>
                    <a:pt x="0" y="13"/>
                  </a:lnTo>
                  <a:lnTo>
                    <a:pt x="86" y="62"/>
                  </a:lnTo>
                  <a:lnTo>
                    <a:pt x="171" y="13"/>
                  </a:lnTo>
                  <a:lnTo>
                    <a:pt x="147" y="0"/>
                  </a:lnTo>
                  <a:lnTo>
                    <a:pt x="86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3" name="Freeform 131">
              <a:extLst>
                <a:ext uri="{FF2B5EF4-FFF2-40B4-BE49-F238E27FC236}">
                  <a16:creationId xmlns:a16="http://schemas.microsoft.com/office/drawing/2014/main" id="{4357C2CD-03CC-4863-85D6-63E8CDC60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293" y="4009909"/>
              <a:ext cx="426779" cy="242092"/>
            </a:xfrm>
            <a:custGeom>
              <a:avLst/>
              <a:gdLst>
                <a:gd name="T0" fmla="*/ 171 w 171"/>
                <a:gd name="T1" fmla="*/ 48 h 97"/>
                <a:gd name="T2" fmla="*/ 86 w 171"/>
                <a:gd name="T3" fmla="*/ 0 h 97"/>
                <a:gd name="T4" fmla="*/ 0 w 171"/>
                <a:gd name="T5" fmla="*/ 48 h 97"/>
                <a:gd name="T6" fmla="*/ 86 w 171"/>
                <a:gd name="T7" fmla="*/ 97 h 97"/>
                <a:gd name="T8" fmla="*/ 171 w 171"/>
                <a:gd name="T9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97">
                  <a:moveTo>
                    <a:pt x="171" y="48"/>
                  </a:moveTo>
                  <a:lnTo>
                    <a:pt x="86" y="0"/>
                  </a:lnTo>
                  <a:lnTo>
                    <a:pt x="0" y="48"/>
                  </a:lnTo>
                  <a:lnTo>
                    <a:pt x="86" y="97"/>
                  </a:lnTo>
                  <a:lnTo>
                    <a:pt x="17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999569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41DAE2B-E206-47D5-97FD-0F7C73B51DB6}"/>
              </a:ext>
            </a:extLst>
          </p:cNvPr>
          <p:cNvSpPr txBox="1"/>
          <p:nvPr/>
        </p:nvSpPr>
        <p:spPr>
          <a:xfrm>
            <a:off x="551329" y="268941"/>
            <a:ext cx="3715871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Inadequate work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9514C5B-BCAC-4DED-B2A8-C1CDA35740DB}"/>
              </a:ext>
            </a:extLst>
          </p:cNvPr>
          <p:cNvGrpSpPr/>
          <p:nvPr/>
        </p:nvGrpSpPr>
        <p:grpSpPr>
          <a:xfrm>
            <a:off x="7374694" y="1778316"/>
            <a:ext cx="1081937" cy="1011963"/>
            <a:chOff x="6689511" y="2172645"/>
            <a:chExt cx="1274630" cy="1208276"/>
          </a:xfrm>
          <a:solidFill>
            <a:srgbClr val="FF9409"/>
          </a:solidFill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D7E57DF-5D56-400E-928F-54C4420AB2A1}"/>
                </a:ext>
              </a:extLst>
            </p:cNvPr>
            <p:cNvSpPr/>
            <p:nvPr/>
          </p:nvSpPr>
          <p:spPr>
            <a:xfrm>
              <a:off x="6689511" y="2172645"/>
              <a:ext cx="1274630" cy="12082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5A35361-239E-4B6F-8583-95C0E4965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0079" y="2410036"/>
              <a:ext cx="733494" cy="733494"/>
            </a:xfrm>
            <a:prstGeom prst="rect">
              <a:avLst/>
            </a:prstGeom>
            <a:grpFill/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4A0757C3-B9A2-402E-82CF-F1C71667836D}"/>
              </a:ext>
            </a:extLst>
          </p:cNvPr>
          <p:cNvGrpSpPr/>
          <p:nvPr/>
        </p:nvGrpSpPr>
        <p:grpSpPr>
          <a:xfrm>
            <a:off x="7374693" y="4357292"/>
            <a:ext cx="1081938" cy="1020495"/>
            <a:chOff x="6689511" y="5176676"/>
            <a:chExt cx="1274630" cy="1208276"/>
          </a:xfrm>
          <a:solidFill>
            <a:srgbClr val="F9E03E"/>
          </a:solidFill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CB59484-F834-49A0-AB6D-1FE9178347BD}"/>
                </a:ext>
              </a:extLst>
            </p:cNvPr>
            <p:cNvSpPr/>
            <p:nvPr/>
          </p:nvSpPr>
          <p:spPr>
            <a:xfrm>
              <a:off x="6689511" y="5176676"/>
              <a:ext cx="1274630" cy="12082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6F25165-85EC-4D21-B30D-780B785C5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703" y="5531259"/>
              <a:ext cx="492245" cy="492245"/>
            </a:xfrm>
            <a:prstGeom prst="rect">
              <a:avLst/>
            </a:prstGeom>
            <a:grpFill/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36CCBFA4-22AD-4921-AA7B-7598B8884D9B}"/>
              </a:ext>
            </a:extLst>
          </p:cNvPr>
          <p:cNvGrpSpPr/>
          <p:nvPr/>
        </p:nvGrpSpPr>
        <p:grpSpPr>
          <a:xfrm>
            <a:off x="7374692" y="3057237"/>
            <a:ext cx="1081939" cy="1060796"/>
            <a:chOff x="6689511" y="3765371"/>
            <a:chExt cx="1274630" cy="1208276"/>
          </a:xfrm>
          <a:solidFill>
            <a:srgbClr val="FF8054"/>
          </a:solidFill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59A6AED-A083-47ED-962D-BD9020FEF931}"/>
                </a:ext>
              </a:extLst>
            </p:cNvPr>
            <p:cNvSpPr/>
            <p:nvPr/>
          </p:nvSpPr>
          <p:spPr>
            <a:xfrm>
              <a:off x="6689511" y="3765371"/>
              <a:ext cx="1274630" cy="12082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9D466CC-20F7-4D7B-88F0-E543B5D74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6847">
              <a:off x="7033864" y="4098576"/>
              <a:ext cx="585923" cy="585923"/>
            </a:xfrm>
            <a:prstGeom prst="rect">
              <a:avLst/>
            </a:prstGeom>
            <a:grpFill/>
          </p:spPr>
        </p:pic>
      </p:grpSp>
      <p:graphicFrame>
        <p:nvGraphicFramePr>
          <p:cNvPr id="12" name="图表 11">
            <a:extLst>
              <a:ext uri="{FF2B5EF4-FFF2-40B4-BE49-F238E27FC236}">
                <a16:creationId xmlns:a16="http://schemas.microsoft.com/office/drawing/2014/main" id="{0419AD95-8CB0-4DB0-A590-13C981BA73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818687"/>
              </p:ext>
            </p:extLst>
          </p:nvPr>
        </p:nvGraphicFramePr>
        <p:xfrm>
          <a:off x="755218" y="1456267"/>
          <a:ext cx="6044397" cy="3945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矩形 12">
            <a:extLst>
              <a:ext uri="{FF2B5EF4-FFF2-40B4-BE49-F238E27FC236}">
                <a16:creationId xmlns:a16="http://schemas.microsoft.com/office/drawing/2014/main" id="{B3C88051-EF66-460F-B4A7-CE7991666C15}"/>
              </a:ext>
            </a:extLst>
          </p:cNvPr>
          <p:cNvSpPr/>
          <p:nvPr/>
        </p:nvSpPr>
        <p:spPr>
          <a:xfrm>
            <a:off x="8686296" y="1637029"/>
            <a:ext cx="3256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088232">
              <a:lnSpc>
                <a:spcPct val="200000"/>
              </a:lnSpc>
              <a:defRPr/>
            </a:pPr>
            <a:r>
              <a:rPr lang="zh-CN" altLang="en-US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defTabSz="1088232">
              <a:defRPr/>
            </a:pPr>
            <a:r>
              <a:rPr lang="en-US" altLang="zh-CN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add the text please describe</a:t>
            </a:r>
            <a:endParaRPr lang="zh-CN" altLang="en-US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8C9E3D2-B68F-41DC-AAFC-C554F5D8AC92}"/>
              </a:ext>
            </a:extLst>
          </p:cNvPr>
          <p:cNvSpPr/>
          <p:nvPr/>
        </p:nvSpPr>
        <p:spPr>
          <a:xfrm>
            <a:off x="8697830" y="2870041"/>
            <a:ext cx="3256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088232">
              <a:lnSpc>
                <a:spcPct val="200000"/>
              </a:lnSpc>
              <a:defRPr/>
            </a:pPr>
            <a:r>
              <a:rPr lang="zh-CN" altLang="en-US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defTabSz="1088232">
              <a:defRPr/>
            </a:pPr>
            <a:r>
              <a:rPr lang="en-US" altLang="zh-CN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add the text please describe</a:t>
            </a:r>
            <a:endParaRPr lang="zh-CN" altLang="en-US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FC663E8-1BCF-46B8-AB82-37E751B0469E}"/>
              </a:ext>
            </a:extLst>
          </p:cNvPr>
          <p:cNvSpPr/>
          <p:nvPr/>
        </p:nvSpPr>
        <p:spPr>
          <a:xfrm>
            <a:off x="8788685" y="4164784"/>
            <a:ext cx="3256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088232">
              <a:lnSpc>
                <a:spcPct val="200000"/>
              </a:lnSpc>
              <a:defRPr/>
            </a:pPr>
            <a:r>
              <a:rPr lang="zh-CN" altLang="en-US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defTabSz="1088232">
              <a:defRPr/>
            </a:pPr>
            <a:r>
              <a:rPr lang="en-US" altLang="zh-CN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add the text please describe</a:t>
            </a:r>
            <a:endParaRPr lang="zh-CN" altLang="en-US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904626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41DAE2B-E206-47D5-97FD-0F7C73B51DB6}"/>
              </a:ext>
            </a:extLst>
          </p:cNvPr>
          <p:cNvSpPr txBox="1"/>
          <p:nvPr/>
        </p:nvSpPr>
        <p:spPr>
          <a:xfrm>
            <a:off x="551329" y="268941"/>
            <a:ext cx="3881645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Inadequate work</a:t>
            </a:r>
          </a:p>
        </p:txBody>
      </p:sp>
      <p:sp>
        <p:nvSpPr>
          <p:cNvPr id="3" name="菱形 2">
            <a:extLst>
              <a:ext uri="{FF2B5EF4-FFF2-40B4-BE49-F238E27FC236}">
                <a16:creationId xmlns:a16="http://schemas.microsoft.com/office/drawing/2014/main" id="{85B773E0-39B6-401D-ADE8-1E3EB1D60D51}"/>
              </a:ext>
            </a:extLst>
          </p:cNvPr>
          <p:cNvSpPr/>
          <p:nvPr/>
        </p:nvSpPr>
        <p:spPr>
          <a:xfrm>
            <a:off x="566000" y="1659446"/>
            <a:ext cx="2828925" cy="2828925"/>
          </a:xfrm>
          <a:prstGeom prst="diamond">
            <a:avLst/>
          </a:prstGeom>
          <a:solidFill>
            <a:srgbClr val="F9E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菱形 3">
            <a:extLst>
              <a:ext uri="{FF2B5EF4-FFF2-40B4-BE49-F238E27FC236}">
                <a16:creationId xmlns:a16="http://schemas.microsoft.com/office/drawing/2014/main" id="{EB84257B-34AC-4DEB-B957-93C6833AF875}"/>
              </a:ext>
            </a:extLst>
          </p:cNvPr>
          <p:cNvSpPr/>
          <p:nvPr/>
        </p:nvSpPr>
        <p:spPr>
          <a:xfrm>
            <a:off x="2979469" y="1659446"/>
            <a:ext cx="2064022" cy="2064020"/>
          </a:xfrm>
          <a:prstGeom prst="diamond">
            <a:avLst/>
          </a:prstGeom>
          <a:solidFill>
            <a:srgbClr val="FF8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菱形 4">
            <a:extLst>
              <a:ext uri="{FF2B5EF4-FFF2-40B4-BE49-F238E27FC236}">
                <a16:creationId xmlns:a16="http://schemas.microsoft.com/office/drawing/2014/main" id="{FB1F799F-AAC1-436F-B833-5674B409AF77}"/>
              </a:ext>
            </a:extLst>
          </p:cNvPr>
          <p:cNvSpPr/>
          <p:nvPr/>
        </p:nvSpPr>
        <p:spPr>
          <a:xfrm>
            <a:off x="4628035" y="1659446"/>
            <a:ext cx="2828925" cy="2828925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菱形 5">
            <a:extLst>
              <a:ext uri="{FF2B5EF4-FFF2-40B4-BE49-F238E27FC236}">
                <a16:creationId xmlns:a16="http://schemas.microsoft.com/office/drawing/2014/main" id="{70A350C9-1E8C-499A-BA71-478510AC2470}"/>
              </a:ext>
            </a:extLst>
          </p:cNvPr>
          <p:cNvSpPr/>
          <p:nvPr/>
        </p:nvSpPr>
        <p:spPr>
          <a:xfrm>
            <a:off x="7065694" y="1659446"/>
            <a:ext cx="2064022" cy="2064020"/>
          </a:xfrm>
          <a:prstGeom prst="diamond">
            <a:avLst/>
          </a:prstGeom>
          <a:solidFill>
            <a:srgbClr val="803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菱形 6">
            <a:extLst>
              <a:ext uri="{FF2B5EF4-FFF2-40B4-BE49-F238E27FC236}">
                <a16:creationId xmlns:a16="http://schemas.microsoft.com/office/drawing/2014/main" id="{3CE9E845-8E31-49C7-A571-3EBEE256DCCE}"/>
              </a:ext>
            </a:extLst>
          </p:cNvPr>
          <p:cNvSpPr/>
          <p:nvPr/>
        </p:nvSpPr>
        <p:spPr>
          <a:xfrm>
            <a:off x="8692578" y="1659446"/>
            <a:ext cx="2828925" cy="2828925"/>
          </a:xfrm>
          <a:prstGeom prst="diamond">
            <a:avLst/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FDAFCCDE-6477-41C0-AE61-C41F849791EE}"/>
              </a:ext>
            </a:extLst>
          </p:cNvPr>
          <p:cNvSpPr/>
          <p:nvPr/>
        </p:nvSpPr>
        <p:spPr>
          <a:xfrm>
            <a:off x="1509275" y="2345841"/>
            <a:ext cx="901598" cy="9015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AA95B51-CF07-4EF8-92F3-5582FAF5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63" y="2482109"/>
            <a:ext cx="565508" cy="565508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EB8E9A3A-C816-4F7D-B30A-4EE82E8B627B}"/>
              </a:ext>
            </a:extLst>
          </p:cNvPr>
          <p:cNvSpPr/>
          <p:nvPr/>
        </p:nvSpPr>
        <p:spPr>
          <a:xfrm>
            <a:off x="5595499" y="2269616"/>
            <a:ext cx="901598" cy="9015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A0BF08C-1EFB-4E31-9112-B061B84D4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138" y="2437659"/>
            <a:ext cx="565508" cy="565508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C865CEEF-5B3F-4225-ABEA-07F13CD71AF8}"/>
              </a:ext>
            </a:extLst>
          </p:cNvPr>
          <p:cNvSpPr/>
          <p:nvPr/>
        </p:nvSpPr>
        <p:spPr>
          <a:xfrm>
            <a:off x="9647947" y="2314065"/>
            <a:ext cx="901598" cy="9015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9E1D3AF-4F50-4B07-886A-74179D615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991" y="2482108"/>
            <a:ext cx="565508" cy="56550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BFF2F02-0443-4E1F-9EB5-990F1A3191A0}"/>
              </a:ext>
            </a:extLst>
          </p:cNvPr>
          <p:cNvSpPr txBox="1"/>
          <p:nvPr/>
        </p:nvSpPr>
        <p:spPr>
          <a:xfrm>
            <a:off x="1108927" y="3274685"/>
            <a:ext cx="1862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</a:rPr>
              <a:t>Title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51F13B7-6039-4024-BCC5-984BEAE30760}"/>
              </a:ext>
            </a:extLst>
          </p:cNvPr>
          <p:cNvSpPr txBox="1"/>
          <p:nvPr/>
        </p:nvSpPr>
        <p:spPr>
          <a:xfrm>
            <a:off x="5216096" y="3247437"/>
            <a:ext cx="1849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</a:rPr>
              <a:t>Title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CC05E39-AF3A-4423-8E5D-C7CB90D1E2E6}"/>
              </a:ext>
            </a:extLst>
          </p:cNvPr>
          <p:cNvSpPr txBox="1"/>
          <p:nvPr/>
        </p:nvSpPr>
        <p:spPr>
          <a:xfrm>
            <a:off x="9268544" y="3274685"/>
            <a:ext cx="1883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</a:rPr>
              <a:t>Title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D523DF0-C43D-423D-A9FF-DB294094BCD2}"/>
              </a:ext>
            </a:extLst>
          </p:cNvPr>
          <p:cNvSpPr txBox="1"/>
          <p:nvPr/>
        </p:nvSpPr>
        <p:spPr>
          <a:xfrm>
            <a:off x="3427533" y="2476231"/>
            <a:ext cx="1439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800" dirty="0">
                <a:solidFill>
                  <a:prstClr val="white"/>
                </a:solidFill>
              </a:rPr>
              <a:t>Title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F83B303-68A6-47F6-BED8-3B7A8AA27175}"/>
              </a:ext>
            </a:extLst>
          </p:cNvPr>
          <p:cNvSpPr txBox="1"/>
          <p:nvPr/>
        </p:nvSpPr>
        <p:spPr>
          <a:xfrm>
            <a:off x="7266126" y="2476231"/>
            <a:ext cx="1596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</a:rPr>
              <a:t>Title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A124E1B-2A48-451E-9244-08202C2890AE}"/>
              </a:ext>
            </a:extLst>
          </p:cNvPr>
          <p:cNvSpPr/>
          <p:nvPr/>
        </p:nvSpPr>
        <p:spPr>
          <a:xfrm>
            <a:off x="566000" y="4630819"/>
            <a:ext cx="33260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1088232">
              <a:defRPr/>
            </a:pPr>
            <a:r>
              <a:rPr lang="en-US" altLang="zh-CN" sz="20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add the text you do you need to get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3A0934E-55D9-4528-B7E8-AF0BA3EB327D}"/>
              </a:ext>
            </a:extLst>
          </p:cNvPr>
          <p:cNvSpPr/>
          <p:nvPr/>
        </p:nvSpPr>
        <p:spPr>
          <a:xfrm>
            <a:off x="4432974" y="4634181"/>
            <a:ext cx="33260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1088232">
              <a:defRPr/>
            </a:pPr>
            <a:r>
              <a:rPr lang="en-US" altLang="zh-CN" sz="20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add the text you do you need to get</a:t>
            </a:r>
            <a:endParaRPr lang="zh-CN" altLang="en-US" sz="20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4FE50D8-8CC7-4483-A2CB-2ABB5A8753AE}"/>
              </a:ext>
            </a:extLst>
          </p:cNvPr>
          <p:cNvSpPr/>
          <p:nvPr/>
        </p:nvSpPr>
        <p:spPr>
          <a:xfrm>
            <a:off x="8444014" y="4634181"/>
            <a:ext cx="33260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1088232">
              <a:defRPr/>
            </a:pPr>
            <a:r>
              <a:rPr lang="en-US" altLang="zh-CN" sz="20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add the text you do you need to get</a:t>
            </a:r>
            <a:endParaRPr lang="zh-CN" altLang="en-US" sz="20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22258008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2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A52F251-8ACE-4A43-9598-17DBEE108D5A}"/>
              </a:ext>
            </a:extLst>
          </p:cNvPr>
          <p:cNvSpPr txBox="1"/>
          <p:nvPr/>
        </p:nvSpPr>
        <p:spPr>
          <a:xfrm>
            <a:off x="4164037" y="1195754"/>
            <a:ext cx="413590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3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3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AFC08F9-ED14-4864-8192-E41C8E7B52AB}"/>
              </a:ext>
            </a:extLst>
          </p:cNvPr>
          <p:cNvSpPr txBox="1"/>
          <p:nvPr/>
        </p:nvSpPr>
        <p:spPr>
          <a:xfrm>
            <a:off x="4164037" y="2505670"/>
            <a:ext cx="4135903" cy="923330"/>
          </a:xfrm>
          <a:prstGeom prst="rect">
            <a:avLst/>
          </a:prstGeom>
          <a:noFill/>
          <a:ln>
            <a:gradFill>
              <a:gsLst>
                <a:gs pos="0">
                  <a:srgbClr val="FFC000"/>
                </a:gs>
                <a:gs pos="45000">
                  <a:srgbClr val="F9E03E"/>
                </a:gs>
                <a:gs pos="76000">
                  <a:srgbClr val="FF8054"/>
                </a:gs>
                <a:gs pos="100000">
                  <a:srgbClr val="80347F"/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54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PART FOUR</a:t>
            </a:r>
            <a:endParaRPr lang="zh-CN" altLang="en-US" sz="5400" dirty="0">
              <a:gradFill flip="none" rotWithShape="1">
                <a:gsLst>
                  <a:gs pos="0">
                    <a:srgbClr val="FFFF00"/>
                  </a:gs>
                  <a:gs pos="40000">
                    <a:srgbClr val="FF9409"/>
                  </a:gs>
                  <a:gs pos="70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E426453-8669-49A2-A678-C4A86A59A4A7}"/>
              </a:ext>
            </a:extLst>
          </p:cNvPr>
          <p:cNvSpPr txBox="1"/>
          <p:nvPr/>
        </p:nvSpPr>
        <p:spPr>
          <a:xfrm>
            <a:off x="3949148" y="4673629"/>
            <a:ext cx="4601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Next year's work plan</a:t>
            </a:r>
          </a:p>
        </p:txBody>
      </p:sp>
    </p:spTree>
    <p:extLst>
      <p:ext uri="{BB962C8B-B14F-4D97-AF65-F5344CB8AC3E}">
        <p14:creationId xmlns:p14="http://schemas.microsoft.com/office/powerpoint/2010/main" val="288843134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41DAE2B-E206-47D5-97FD-0F7C73B51DB6}"/>
              </a:ext>
            </a:extLst>
          </p:cNvPr>
          <p:cNvSpPr txBox="1"/>
          <p:nvPr/>
        </p:nvSpPr>
        <p:spPr>
          <a:xfrm>
            <a:off x="551329" y="268941"/>
            <a:ext cx="387431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Next year's work plan</a:t>
            </a:r>
          </a:p>
        </p:txBody>
      </p:sp>
      <p:grpSp>
        <p:nvGrpSpPr>
          <p:cNvPr id="3" name="Group 91">
            <a:extLst>
              <a:ext uri="{FF2B5EF4-FFF2-40B4-BE49-F238E27FC236}">
                <a16:creationId xmlns:a16="http://schemas.microsoft.com/office/drawing/2014/main" id="{723AA6C7-D93F-48C1-9510-C090C8C87BD4}"/>
              </a:ext>
            </a:extLst>
          </p:cNvPr>
          <p:cNvGrpSpPr/>
          <p:nvPr/>
        </p:nvGrpSpPr>
        <p:grpSpPr bwMode="auto">
          <a:xfrm>
            <a:off x="3420202" y="1018129"/>
            <a:ext cx="5351596" cy="4206240"/>
            <a:chOff x="1312" y="1242"/>
            <a:chExt cx="2507" cy="1860"/>
          </a:xfrm>
          <a:solidFill>
            <a:srgbClr val="2C2C2C"/>
          </a:solidFill>
          <a:effectLst>
            <a:outerShdw blurRad="50800" dist="50800" algn="ctr" rotWithShape="0">
              <a:srgbClr val="000000"/>
            </a:outerShdw>
          </a:effectLst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5291B86-37B7-48FA-9698-7FB33F9EF985}"/>
                </a:ext>
              </a:extLst>
            </p:cNvPr>
            <p:cNvSpPr/>
            <p:nvPr/>
          </p:nvSpPr>
          <p:spPr bwMode="auto">
            <a:xfrm>
              <a:off x="3146" y="2053"/>
              <a:ext cx="322" cy="195"/>
            </a:xfrm>
            <a:custGeom>
              <a:avLst/>
              <a:gdLst>
                <a:gd name="T0" fmla="*/ 121 w 549"/>
                <a:gd name="T1" fmla="*/ 365 h 378"/>
                <a:gd name="T2" fmla="*/ 125 w 549"/>
                <a:gd name="T3" fmla="*/ 343 h 378"/>
                <a:gd name="T4" fmla="*/ 145 w 549"/>
                <a:gd name="T5" fmla="*/ 334 h 378"/>
                <a:gd name="T6" fmla="*/ 180 w 549"/>
                <a:gd name="T7" fmla="*/ 365 h 378"/>
                <a:gd name="T8" fmla="*/ 191 w 549"/>
                <a:gd name="T9" fmla="*/ 365 h 378"/>
                <a:gd name="T10" fmla="*/ 224 w 549"/>
                <a:gd name="T11" fmla="*/ 360 h 378"/>
                <a:gd name="T12" fmla="*/ 243 w 549"/>
                <a:gd name="T13" fmla="*/ 345 h 378"/>
                <a:gd name="T14" fmla="*/ 269 w 549"/>
                <a:gd name="T15" fmla="*/ 367 h 378"/>
                <a:gd name="T16" fmla="*/ 281 w 549"/>
                <a:gd name="T17" fmla="*/ 348 h 378"/>
                <a:gd name="T18" fmla="*/ 283 w 549"/>
                <a:gd name="T19" fmla="*/ 336 h 378"/>
                <a:gd name="T20" fmla="*/ 305 w 549"/>
                <a:gd name="T21" fmla="*/ 324 h 378"/>
                <a:gd name="T22" fmla="*/ 311 w 549"/>
                <a:gd name="T23" fmla="*/ 297 h 378"/>
                <a:gd name="T24" fmla="*/ 334 w 549"/>
                <a:gd name="T25" fmla="*/ 293 h 378"/>
                <a:gd name="T26" fmla="*/ 394 w 549"/>
                <a:gd name="T27" fmla="*/ 189 h 378"/>
                <a:gd name="T28" fmla="*/ 384 w 549"/>
                <a:gd name="T29" fmla="*/ 172 h 378"/>
                <a:gd name="T30" fmla="*/ 394 w 549"/>
                <a:gd name="T31" fmla="*/ 160 h 378"/>
                <a:gd name="T32" fmla="*/ 408 w 549"/>
                <a:gd name="T33" fmla="*/ 165 h 378"/>
                <a:gd name="T34" fmla="*/ 427 w 549"/>
                <a:gd name="T35" fmla="*/ 154 h 378"/>
                <a:gd name="T36" fmla="*/ 439 w 549"/>
                <a:gd name="T37" fmla="*/ 129 h 378"/>
                <a:gd name="T38" fmla="*/ 489 w 549"/>
                <a:gd name="T39" fmla="*/ 83 h 378"/>
                <a:gd name="T40" fmla="*/ 528 w 549"/>
                <a:gd name="T41" fmla="*/ 70 h 378"/>
                <a:gd name="T42" fmla="*/ 548 w 549"/>
                <a:gd name="T43" fmla="*/ 52 h 378"/>
                <a:gd name="T44" fmla="*/ 542 w 549"/>
                <a:gd name="T45" fmla="*/ 16 h 378"/>
                <a:gd name="T46" fmla="*/ 515 w 549"/>
                <a:gd name="T47" fmla="*/ 13 h 378"/>
                <a:gd name="T48" fmla="*/ 456 w 549"/>
                <a:gd name="T49" fmla="*/ 19 h 378"/>
                <a:gd name="T50" fmla="*/ 415 w 549"/>
                <a:gd name="T51" fmla="*/ 0 h 378"/>
                <a:gd name="T52" fmla="*/ 390 w 549"/>
                <a:gd name="T53" fmla="*/ 4 h 378"/>
                <a:gd name="T54" fmla="*/ 329 w 549"/>
                <a:gd name="T55" fmla="*/ 83 h 378"/>
                <a:gd name="T56" fmla="*/ 311 w 549"/>
                <a:gd name="T57" fmla="*/ 95 h 378"/>
                <a:gd name="T58" fmla="*/ 272 w 549"/>
                <a:gd name="T59" fmla="*/ 77 h 378"/>
                <a:gd name="T60" fmla="*/ 269 w 549"/>
                <a:gd name="T61" fmla="*/ 57 h 378"/>
                <a:gd name="T62" fmla="*/ 260 w 549"/>
                <a:gd name="T63" fmla="*/ 21 h 378"/>
                <a:gd name="T64" fmla="*/ 239 w 549"/>
                <a:gd name="T65" fmla="*/ 9 h 378"/>
                <a:gd name="T66" fmla="*/ 204 w 549"/>
                <a:gd name="T67" fmla="*/ 17 h 378"/>
                <a:gd name="T68" fmla="*/ 181 w 549"/>
                <a:gd name="T69" fmla="*/ 2 h 378"/>
                <a:gd name="T70" fmla="*/ 149 w 549"/>
                <a:gd name="T71" fmla="*/ 43 h 378"/>
                <a:gd name="T72" fmla="*/ 114 w 549"/>
                <a:gd name="T73" fmla="*/ 52 h 378"/>
                <a:gd name="T74" fmla="*/ 66 w 549"/>
                <a:gd name="T75" fmla="*/ 96 h 378"/>
                <a:gd name="T76" fmla="*/ 13 w 549"/>
                <a:gd name="T77" fmla="*/ 194 h 378"/>
                <a:gd name="T78" fmla="*/ 26 w 549"/>
                <a:gd name="T79" fmla="*/ 220 h 378"/>
                <a:gd name="T80" fmla="*/ 25 w 549"/>
                <a:gd name="T81" fmla="*/ 231 h 378"/>
                <a:gd name="T82" fmla="*/ 25 w 549"/>
                <a:gd name="T83" fmla="*/ 244 h 378"/>
                <a:gd name="T84" fmla="*/ 30 w 549"/>
                <a:gd name="T85" fmla="*/ 255 h 378"/>
                <a:gd name="T86" fmla="*/ 49 w 549"/>
                <a:gd name="T87" fmla="*/ 242 h 378"/>
                <a:gd name="T88" fmla="*/ 76 w 549"/>
                <a:gd name="T89" fmla="*/ 235 h 378"/>
                <a:gd name="T90" fmla="*/ 0 w 549"/>
                <a:gd name="T91" fmla="*/ 321 h 378"/>
                <a:gd name="T92" fmla="*/ 0 w 549"/>
                <a:gd name="T93" fmla="*/ 341 h 378"/>
                <a:gd name="T94" fmla="*/ 16 w 549"/>
                <a:gd name="T95" fmla="*/ 345 h 378"/>
                <a:gd name="T96" fmla="*/ 50 w 549"/>
                <a:gd name="T97" fmla="*/ 377 h 378"/>
                <a:gd name="T98" fmla="*/ 105 w 549"/>
                <a:gd name="T99" fmla="*/ 370 h 378"/>
                <a:gd name="T100" fmla="*/ 121 w 549"/>
                <a:gd name="T101" fmla="*/ 365 h 378"/>
                <a:gd name="T102" fmla="*/ 121 w 549"/>
                <a:gd name="T103" fmla="*/ 365 h 37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49"/>
                <a:gd name="T157" fmla="*/ 0 h 378"/>
                <a:gd name="T158" fmla="*/ 549 w 549"/>
                <a:gd name="T159" fmla="*/ 378 h 37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49" h="378">
                  <a:moveTo>
                    <a:pt x="121" y="365"/>
                  </a:moveTo>
                  <a:lnTo>
                    <a:pt x="125" y="343"/>
                  </a:lnTo>
                  <a:lnTo>
                    <a:pt x="145" y="334"/>
                  </a:lnTo>
                  <a:lnTo>
                    <a:pt x="180" y="365"/>
                  </a:lnTo>
                  <a:lnTo>
                    <a:pt x="191" y="365"/>
                  </a:lnTo>
                  <a:lnTo>
                    <a:pt x="224" y="360"/>
                  </a:lnTo>
                  <a:lnTo>
                    <a:pt x="243" y="345"/>
                  </a:lnTo>
                  <a:lnTo>
                    <a:pt x="269" y="367"/>
                  </a:lnTo>
                  <a:lnTo>
                    <a:pt x="281" y="348"/>
                  </a:lnTo>
                  <a:lnTo>
                    <a:pt x="283" y="336"/>
                  </a:lnTo>
                  <a:lnTo>
                    <a:pt x="305" y="324"/>
                  </a:lnTo>
                  <a:lnTo>
                    <a:pt x="311" y="297"/>
                  </a:lnTo>
                  <a:lnTo>
                    <a:pt x="334" y="293"/>
                  </a:lnTo>
                  <a:lnTo>
                    <a:pt x="394" y="189"/>
                  </a:lnTo>
                  <a:lnTo>
                    <a:pt x="384" y="172"/>
                  </a:lnTo>
                  <a:lnTo>
                    <a:pt x="394" y="160"/>
                  </a:lnTo>
                  <a:lnTo>
                    <a:pt x="408" y="165"/>
                  </a:lnTo>
                  <a:lnTo>
                    <a:pt x="427" y="154"/>
                  </a:lnTo>
                  <a:lnTo>
                    <a:pt x="439" y="129"/>
                  </a:lnTo>
                  <a:lnTo>
                    <a:pt x="489" y="83"/>
                  </a:lnTo>
                  <a:lnTo>
                    <a:pt x="528" y="70"/>
                  </a:lnTo>
                  <a:lnTo>
                    <a:pt x="548" y="52"/>
                  </a:lnTo>
                  <a:lnTo>
                    <a:pt x="542" y="16"/>
                  </a:lnTo>
                  <a:lnTo>
                    <a:pt x="515" y="13"/>
                  </a:lnTo>
                  <a:lnTo>
                    <a:pt x="456" y="19"/>
                  </a:lnTo>
                  <a:lnTo>
                    <a:pt x="415" y="0"/>
                  </a:lnTo>
                  <a:lnTo>
                    <a:pt x="390" y="4"/>
                  </a:lnTo>
                  <a:lnTo>
                    <a:pt x="329" y="83"/>
                  </a:lnTo>
                  <a:lnTo>
                    <a:pt x="311" y="95"/>
                  </a:lnTo>
                  <a:lnTo>
                    <a:pt x="272" y="77"/>
                  </a:lnTo>
                  <a:lnTo>
                    <a:pt x="269" y="57"/>
                  </a:lnTo>
                  <a:lnTo>
                    <a:pt x="260" y="21"/>
                  </a:lnTo>
                  <a:lnTo>
                    <a:pt x="239" y="9"/>
                  </a:lnTo>
                  <a:lnTo>
                    <a:pt x="204" y="17"/>
                  </a:lnTo>
                  <a:lnTo>
                    <a:pt x="181" y="2"/>
                  </a:lnTo>
                  <a:lnTo>
                    <a:pt x="149" y="43"/>
                  </a:lnTo>
                  <a:lnTo>
                    <a:pt x="114" y="52"/>
                  </a:lnTo>
                  <a:lnTo>
                    <a:pt x="66" y="96"/>
                  </a:lnTo>
                  <a:lnTo>
                    <a:pt x="13" y="194"/>
                  </a:lnTo>
                  <a:lnTo>
                    <a:pt x="26" y="220"/>
                  </a:lnTo>
                  <a:lnTo>
                    <a:pt x="25" y="231"/>
                  </a:lnTo>
                  <a:lnTo>
                    <a:pt x="25" y="244"/>
                  </a:lnTo>
                  <a:lnTo>
                    <a:pt x="30" y="255"/>
                  </a:lnTo>
                  <a:lnTo>
                    <a:pt x="49" y="242"/>
                  </a:lnTo>
                  <a:lnTo>
                    <a:pt x="76" y="235"/>
                  </a:lnTo>
                  <a:lnTo>
                    <a:pt x="0" y="321"/>
                  </a:lnTo>
                  <a:lnTo>
                    <a:pt x="0" y="341"/>
                  </a:lnTo>
                  <a:lnTo>
                    <a:pt x="16" y="345"/>
                  </a:lnTo>
                  <a:lnTo>
                    <a:pt x="50" y="377"/>
                  </a:lnTo>
                  <a:lnTo>
                    <a:pt x="105" y="370"/>
                  </a:lnTo>
                  <a:lnTo>
                    <a:pt x="121" y="365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A250FC7-E098-4171-AFEE-A2930CB55879}"/>
                </a:ext>
              </a:extLst>
            </p:cNvPr>
            <p:cNvSpPr/>
            <p:nvPr/>
          </p:nvSpPr>
          <p:spPr bwMode="auto">
            <a:xfrm>
              <a:off x="3263" y="2544"/>
              <a:ext cx="216" cy="241"/>
            </a:xfrm>
            <a:custGeom>
              <a:avLst/>
              <a:gdLst>
                <a:gd name="T0" fmla="*/ 0 w 369"/>
                <a:gd name="T1" fmla="*/ 357 h 465"/>
                <a:gd name="T2" fmla="*/ 12 w 369"/>
                <a:gd name="T3" fmla="*/ 275 h 465"/>
                <a:gd name="T4" fmla="*/ 26 w 369"/>
                <a:gd name="T5" fmla="*/ 256 h 465"/>
                <a:gd name="T6" fmla="*/ 33 w 369"/>
                <a:gd name="T7" fmla="*/ 234 h 465"/>
                <a:gd name="T8" fmla="*/ 48 w 369"/>
                <a:gd name="T9" fmla="*/ 200 h 465"/>
                <a:gd name="T10" fmla="*/ 38 w 369"/>
                <a:gd name="T11" fmla="*/ 186 h 465"/>
                <a:gd name="T12" fmla="*/ 41 w 369"/>
                <a:gd name="T13" fmla="*/ 159 h 465"/>
                <a:gd name="T14" fmla="*/ 78 w 369"/>
                <a:gd name="T15" fmla="*/ 116 h 465"/>
                <a:gd name="T16" fmla="*/ 76 w 369"/>
                <a:gd name="T17" fmla="*/ 87 h 465"/>
                <a:gd name="T18" fmla="*/ 100 w 369"/>
                <a:gd name="T19" fmla="*/ 46 h 465"/>
                <a:gd name="T20" fmla="*/ 124 w 369"/>
                <a:gd name="T21" fmla="*/ 53 h 465"/>
                <a:gd name="T22" fmla="*/ 172 w 369"/>
                <a:gd name="T23" fmla="*/ 17 h 465"/>
                <a:gd name="T24" fmla="*/ 181 w 369"/>
                <a:gd name="T25" fmla="*/ 0 h 465"/>
                <a:gd name="T26" fmla="*/ 210 w 369"/>
                <a:gd name="T27" fmla="*/ 3 h 465"/>
                <a:gd name="T28" fmla="*/ 225 w 369"/>
                <a:gd name="T29" fmla="*/ 43 h 465"/>
                <a:gd name="T30" fmla="*/ 238 w 369"/>
                <a:gd name="T31" fmla="*/ 70 h 465"/>
                <a:gd name="T32" fmla="*/ 270 w 369"/>
                <a:gd name="T33" fmla="*/ 70 h 465"/>
                <a:gd name="T34" fmla="*/ 289 w 369"/>
                <a:gd name="T35" fmla="*/ 46 h 465"/>
                <a:gd name="T36" fmla="*/ 317 w 369"/>
                <a:gd name="T37" fmla="*/ 75 h 465"/>
                <a:gd name="T38" fmla="*/ 368 w 369"/>
                <a:gd name="T39" fmla="*/ 56 h 465"/>
                <a:gd name="T40" fmla="*/ 337 w 369"/>
                <a:gd name="T41" fmla="*/ 132 h 465"/>
                <a:gd name="T42" fmla="*/ 317 w 369"/>
                <a:gd name="T43" fmla="*/ 123 h 465"/>
                <a:gd name="T44" fmla="*/ 304 w 369"/>
                <a:gd name="T45" fmla="*/ 130 h 465"/>
                <a:gd name="T46" fmla="*/ 304 w 369"/>
                <a:gd name="T47" fmla="*/ 136 h 465"/>
                <a:gd name="T48" fmla="*/ 318 w 369"/>
                <a:gd name="T49" fmla="*/ 156 h 465"/>
                <a:gd name="T50" fmla="*/ 315 w 369"/>
                <a:gd name="T51" fmla="*/ 225 h 465"/>
                <a:gd name="T52" fmla="*/ 318 w 369"/>
                <a:gd name="T53" fmla="*/ 247 h 465"/>
                <a:gd name="T54" fmla="*/ 315 w 369"/>
                <a:gd name="T55" fmla="*/ 253 h 465"/>
                <a:gd name="T56" fmla="*/ 294 w 369"/>
                <a:gd name="T57" fmla="*/ 249 h 465"/>
                <a:gd name="T58" fmla="*/ 282 w 369"/>
                <a:gd name="T59" fmla="*/ 263 h 465"/>
                <a:gd name="T60" fmla="*/ 292 w 369"/>
                <a:gd name="T61" fmla="*/ 280 h 465"/>
                <a:gd name="T62" fmla="*/ 267 w 369"/>
                <a:gd name="T63" fmla="*/ 304 h 465"/>
                <a:gd name="T64" fmla="*/ 270 w 369"/>
                <a:gd name="T65" fmla="*/ 313 h 465"/>
                <a:gd name="T66" fmla="*/ 246 w 369"/>
                <a:gd name="T67" fmla="*/ 326 h 465"/>
                <a:gd name="T68" fmla="*/ 251 w 369"/>
                <a:gd name="T69" fmla="*/ 343 h 465"/>
                <a:gd name="T70" fmla="*/ 242 w 369"/>
                <a:gd name="T71" fmla="*/ 353 h 465"/>
                <a:gd name="T72" fmla="*/ 210 w 369"/>
                <a:gd name="T73" fmla="*/ 353 h 465"/>
                <a:gd name="T74" fmla="*/ 192 w 369"/>
                <a:gd name="T75" fmla="*/ 368 h 465"/>
                <a:gd name="T76" fmla="*/ 189 w 369"/>
                <a:gd name="T77" fmla="*/ 375 h 465"/>
                <a:gd name="T78" fmla="*/ 205 w 369"/>
                <a:gd name="T79" fmla="*/ 386 h 465"/>
                <a:gd name="T80" fmla="*/ 188 w 369"/>
                <a:gd name="T81" fmla="*/ 413 h 465"/>
                <a:gd name="T82" fmla="*/ 165 w 369"/>
                <a:gd name="T83" fmla="*/ 442 h 465"/>
                <a:gd name="T84" fmla="*/ 157 w 369"/>
                <a:gd name="T85" fmla="*/ 439 h 465"/>
                <a:gd name="T86" fmla="*/ 133 w 369"/>
                <a:gd name="T87" fmla="*/ 464 h 465"/>
                <a:gd name="T88" fmla="*/ 107 w 369"/>
                <a:gd name="T89" fmla="*/ 406 h 465"/>
                <a:gd name="T90" fmla="*/ 83 w 369"/>
                <a:gd name="T91" fmla="*/ 375 h 465"/>
                <a:gd name="T92" fmla="*/ 67 w 369"/>
                <a:gd name="T93" fmla="*/ 377 h 465"/>
                <a:gd name="T94" fmla="*/ 57 w 369"/>
                <a:gd name="T95" fmla="*/ 368 h 465"/>
                <a:gd name="T96" fmla="*/ 0 w 369"/>
                <a:gd name="T97" fmla="*/ 357 h 465"/>
                <a:gd name="T98" fmla="*/ 0 w 369"/>
                <a:gd name="T99" fmla="*/ 357 h 46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9"/>
                <a:gd name="T151" fmla="*/ 0 h 465"/>
                <a:gd name="T152" fmla="*/ 369 w 369"/>
                <a:gd name="T153" fmla="*/ 465 h 46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9" h="465">
                  <a:moveTo>
                    <a:pt x="0" y="357"/>
                  </a:moveTo>
                  <a:lnTo>
                    <a:pt x="12" y="275"/>
                  </a:lnTo>
                  <a:lnTo>
                    <a:pt x="26" y="256"/>
                  </a:lnTo>
                  <a:lnTo>
                    <a:pt x="33" y="234"/>
                  </a:lnTo>
                  <a:lnTo>
                    <a:pt x="48" y="200"/>
                  </a:lnTo>
                  <a:lnTo>
                    <a:pt x="38" y="186"/>
                  </a:lnTo>
                  <a:lnTo>
                    <a:pt x="41" y="159"/>
                  </a:lnTo>
                  <a:lnTo>
                    <a:pt x="78" y="116"/>
                  </a:lnTo>
                  <a:lnTo>
                    <a:pt x="76" y="87"/>
                  </a:lnTo>
                  <a:lnTo>
                    <a:pt x="100" y="46"/>
                  </a:lnTo>
                  <a:lnTo>
                    <a:pt x="124" y="53"/>
                  </a:lnTo>
                  <a:lnTo>
                    <a:pt x="172" y="17"/>
                  </a:lnTo>
                  <a:lnTo>
                    <a:pt x="181" y="0"/>
                  </a:lnTo>
                  <a:lnTo>
                    <a:pt x="210" y="3"/>
                  </a:lnTo>
                  <a:lnTo>
                    <a:pt x="225" y="43"/>
                  </a:lnTo>
                  <a:lnTo>
                    <a:pt x="238" y="70"/>
                  </a:lnTo>
                  <a:lnTo>
                    <a:pt x="270" y="70"/>
                  </a:lnTo>
                  <a:lnTo>
                    <a:pt x="289" y="46"/>
                  </a:lnTo>
                  <a:lnTo>
                    <a:pt x="317" y="75"/>
                  </a:lnTo>
                  <a:lnTo>
                    <a:pt x="368" y="56"/>
                  </a:lnTo>
                  <a:lnTo>
                    <a:pt x="337" y="132"/>
                  </a:lnTo>
                  <a:lnTo>
                    <a:pt x="317" y="123"/>
                  </a:lnTo>
                  <a:lnTo>
                    <a:pt x="304" y="130"/>
                  </a:lnTo>
                  <a:lnTo>
                    <a:pt x="304" y="136"/>
                  </a:lnTo>
                  <a:lnTo>
                    <a:pt x="318" y="156"/>
                  </a:lnTo>
                  <a:lnTo>
                    <a:pt x="315" y="225"/>
                  </a:lnTo>
                  <a:lnTo>
                    <a:pt x="318" y="247"/>
                  </a:lnTo>
                  <a:lnTo>
                    <a:pt x="315" y="253"/>
                  </a:lnTo>
                  <a:lnTo>
                    <a:pt x="294" y="249"/>
                  </a:lnTo>
                  <a:lnTo>
                    <a:pt x="282" y="263"/>
                  </a:lnTo>
                  <a:lnTo>
                    <a:pt x="292" y="280"/>
                  </a:lnTo>
                  <a:lnTo>
                    <a:pt x="267" y="304"/>
                  </a:lnTo>
                  <a:lnTo>
                    <a:pt x="270" y="313"/>
                  </a:lnTo>
                  <a:lnTo>
                    <a:pt x="246" y="326"/>
                  </a:lnTo>
                  <a:lnTo>
                    <a:pt x="251" y="343"/>
                  </a:lnTo>
                  <a:lnTo>
                    <a:pt x="242" y="353"/>
                  </a:lnTo>
                  <a:lnTo>
                    <a:pt x="210" y="353"/>
                  </a:lnTo>
                  <a:lnTo>
                    <a:pt x="192" y="368"/>
                  </a:lnTo>
                  <a:lnTo>
                    <a:pt x="189" y="375"/>
                  </a:lnTo>
                  <a:lnTo>
                    <a:pt x="205" y="386"/>
                  </a:lnTo>
                  <a:lnTo>
                    <a:pt x="188" y="413"/>
                  </a:lnTo>
                  <a:lnTo>
                    <a:pt x="165" y="442"/>
                  </a:lnTo>
                  <a:lnTo>
                    <a:pt x="157" y="439"/>
                  </a:lnTo>
                  <a:lnTo>
                    <a:pt x="133" y="464"/>
                  </a:lnTo>
                  <a:lnTo>
                    <a:pt x="107" y="406"/>
                  </a:lnTo>
                  <a:lnTo>
                    <a:pt x="83" y="375"/>
                  </a:lnTo>
                  <a:lnTo>
                    <a:pt x="67" y="377"/>
                  </a:lnTo>
                  <a:lnTo>
                    <a:pt x="57" y="368"/>
                  </a:lnTo>
                  <a:lnTo>
                    <a:pt x="0" y="357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6C9CA7A-9B2F-4284-ADC6-DF629A6C0343}"/>
                </a:ext>
              </a:extLst>
            </p:cNvPr>
            <p:cNvSpPr/>
            <p:nvPr/>
          </p:nvSpPr>
          <p:spPr bwMode="auto">
            <a:xfrm>
              <a:off x="3179" y="2857"/>
              <a:ext cx="42" cy="25"/>
            </a:xfrm>
            <a:custGeom>
              <a:avLst/>
              <a:gdLst>
                <a:gd name="T0" fmla="*/ 6 w 72"/>
                <a:gd name="T1" fmla="*/ 14 h 50"/>
                <a:gd name="T2" fmla="*/ 30 w 72"/>
                <a:gd name="T3" fmla="*/ 21 h 50"/>
                <a:gd name="T4" fmla="*/ 59 w 72"/>
                <a:gd name="T5" fmla="*/ 0 h 50"/>
                <a:gd name="T6" fmla="*/ 71 w 72"/>
                <a:gd name="T7" fmla="*/ 36 h 50"/>
                <a:gd name="T8" fmla="*/ 42 w 72"/>
                <a:gd name="T9" fmla="*/ 49 h 50"/>
                <a:gd name="T10" fmla="*/ 6 w 72"/>
                <a:gd name="T11" fmla="*/ 47 h 50"/>
                <a:gd name="T12" fmla="*/ 0 w 72"/>
                <a:gd name="T13" fmla="*/ 21 h 50"/>
                <a:gd name="T14" fmla="*/ 6 w 72"/>
                <a:gd name="T15" fmla="*/ 14 h 50"/>
                <a:gd name="T16" fmla="*/ 6 w 72"/>
                <a:gd name="T17" fmla="*/ 14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2"/>
                <a:gd name="T28" fmla="*/ 0 h 50"/>
                <a:gd name="T29" fmla="*/ 72 w 72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2" h="50">
                  <a:moveTo>
                    <a:pt x="6" y="14"/>
                  </a:moveTo>
                  <a:lnTo>
                    <a:pt x="30" y="21"/>
                  </a:lnTo>
                  <a:lnTo>
                    <a:pt x="59" y="0"/>
                  </a:lnTo>
                  <a:lnTo>
                    <a:pt x="71" y="36"/>
                  </a:lnTo>
                  <a:lnTo>
                    <a:pt x="42" y="49"/>
                  </a:lnTo>
                  <a:lnTo>
                    <a:pt x="6" y="47"/>
                  </a:lnTo>
                  <a:lnTo>
                    <a:pt x="0" y="21"/>
                  </a:lnTo>
                  <a:lnTo>
                    <a:pt x="6" y="14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6D71692-A0E7-49A0-99CA-D26AD7B1C6DB}"/>
                </a:ext>
              </a:extLst>
            </p:cNvPr>
            <p:cNvSpPr/>
            <p:nvPr/>
          </p:nvSpPr>
          <p:spPr bwMode="auto">
            <a:xfrm>
              <a:off x="3501" y="2666"/>
              <a:ext cx="76" cy="174"/>
            </a:xfrm>
            <a:custGeom>
              <a:avLst/>
              <a:gdLst>
                <a:gd name="T0" fmla="*/ 128 w 129"/>
                <a:gd name="T1" fmla="*/ 92 h 338"/>
                <a:gd name="T2" fmla="*/ 101 w 129"/>
                <a:gd name="T3" fmla="*/ 239 h 338"/>
                <a:gd name="T4" fmla="*/ 89 w 129"/>
                <a:gd name="T5" fmla="*/ 286 h 338"/>
                <a:gd name="T6" fmla="*/ 89 w 129"/>
                <a:gd name="T7" fmla="*/ 325 h 338"/>
                <a:gd name="T8" fmla="*/ 78 w 129"/>
                <a:gd name="T9" fmla="*/ 337 h 338"/>
                <a:gd name="T10" fmla="*/ 52 w 129"/>
                <a:gd name="T11" fmla="*/ 296 h 338"/>
                <a:gd name="T12" fmla="*/ 23 w 129"/>
                <a:gd name="T13" fmla="*/ 274 h 338"/>
                <a:gd name="T14" fmla="*/ 0 w 129"/>
                <a:gd name="T15" fmla="*/ 209 h 338"/>
                <a:gd name="T16" fmla="*/ 2 w 129"/>
                <a:gd name="T17" fmla="*/ 149 h 338"/>
                <a:gd name="T18" fmla="*/ 44 w 129"/>
                <a:gd name="T19" fmla="*/ 41 h 338"/>
                <a:gd name="T20" fmla="*/ 91 w 129"/>
                <a:gd name="T21" fmla="*/ 0 h 338"/>
                <a:gd name="T22" fmla="*/ 121 w 129"/>
                <a:gd name="T23" fmla="*/ 14 h 338"/>
                <a:gd name="T24" fmla="*/ 128 w 129"/>
                <a:gd name="T25" fmla="*/ 92 h 338"/>
                <a:gd name="T26" fmla="*/ 128 w 129"/>
                <a:gd name="T27" fmla="*/ 92 h 33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9"/>
                <a:gd name="T43" fmla="*/ 0 h 338"/>
                <a:gd name="T44" fmla="*/ 129 w 129"/>
                <a:gd name="T45" fmla="*/ 338 h 33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9" h="338">
                  <a:moveTo>
                    <a:pt x="128" y="92"/>
                  </a:moveTo>
                  <a:lnTo>
                    <a:pt x="101" y="239"/>
                  </a:lnTo>
                  <a:lnTo>
                    <a:pt x="89" y="286"/>
                  </a:lnTo>
                  <a:lnTo>
                    <a:pt x="89" y="325"/>
                  </a:lnTo>
                  <a:lnTo>
                    <a:pt x="78" y="337"/>
                  </a:lnTo>
                  <a:lnTo>
                    <a:pt x="52" y="296"/>
                  </a:lnTo>
                  <a:lnTo>
                    <a:pt x="23" y="274"/>
                  </a:lnTo>
                  <a:lnTo>
                    <a:pt x="0" y="209"/>
                  </a:lnTo>
                  <a:lnTo>
                    <a:pt x="2" y="149"/>
                  </a:lnTo>
                  <a:lnTo>
                    <a:pt x="44" y="41"/>
                  </a:lnTo>
                  <a:lnTo>
                    <a:pt x="91" y="0"/>
                  </a:lnTo>
                  <a:lnTo>
                    <a:pt x="121" y="14"/>
                  </a:lnTo>
                  <a:lnTo>
                    <a:pt x="128" y="92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5385E4B-A6F1-4937-93E4-AFB4041D77D4}"/>
                </a:ext>
              </a:extLst>
            </p:cNvPr>
            <p:cNvSpPr/>
            <p:nvPr/>
          </p:nvSpPr>
          <p:spPr bwMode="auto">
            <a:xfrm>
              <a:off x="2963" y="2711"/>
              <a:ext cx="379" cy="282"/>
            </a:xfrm>
            <a:custGeom>
              <a:avLst/>
              <a:gdLst>
                <a:gd name="T0" fmla="*/ 189 w 648"/>
                <a:gd name="T1" fmla="*/ 79 h 546"/>
                <a:gd name="T2" fmla="*/ 198 w 648"/>
                <a:gd name="T3" fmla="*/ 43 h 546"/>
                <a:gd name="T4" fmla="*/ 257 w 648"/>
                <a:gd name="T5" fmla="*/ 64 h 546"/>
                <a:gd name="T6" fmla="*/ 255 w 648"/>
                <a:gd name="T7" fmla="*/ 35 h 546"/>
                <a:gd name="T8" fmla="*/ 281 w 648"/>
                <a:gd name="T9" fmla="*/ 4 h 546"/>
                <a:gd name="T10" fmla="*/ 346 w 648"/>
                <a:gd name="T11" fmla="*/ 0 h 546"/>
                <a:gd name="T12" fmla="*/ 406 w 648"/>
                <a:gd name="T13" fmla="*/ 6 h 546"/>
                <a:gd name="T14" fmla="*/ 401 w 648"/>
                <a:gd name="T15" fmla="*/ 40 h 546"/>
                <a:gd name="T16" fmla="*/ 379 w 648"/>
                <a:gd name="T17" fmla="*/ 81 h 546"/>
                <a:gd name="T18" fmla="*/ 480 w 648"/>
                <a:gd name="T19" fmla="*/ 55 h 546"/>
                <a:gd name="T20" fmla="*/ 520 w 648"/>
                <a:gd name="T21" fmla="*/ 64 h 546"/>
                <a:gd name="T22" fmla="*/ 513 w 648"/>
                <a:gd name="T23" fmla="*/ 33 h 546"/>
                <a:gd name="T24" fmla="*/ 580 w 648"/>
                <a:gd name="T25" fmla="*/ 53 h 546"/>
                <a:gd name="T26" fmla="*/ 620 w 648"/>
                <a:gd name="T27" fmla="*/ 81 h 546"/>
                <a:gd name="T28" fmla="*/ 628 w 648"/>
                <a:gd name="T29" fmla="*/ 152 h 546"/>
                <a:gd name="T30" fmla="*/ 600 w 648"/>
                <a:gd name="T31" fmla="*/ 185 h 546"/>
                <a:gd name="T32" fmla="*/ 544 w 648"/>
                <a:gd name="T33" fmla="*/ 233 h 546"/>
                <a:gd name="T34" fmla="*/ 515 w 648"/>
                <a:gd name="T35" fmla="*/ 243 h 546"/>
                <a:gd name="T36" fmla="*/ 502 w 648"/>
                <a:gd name="T37" fmla="*/ 250 h 546"/>
                <a:gd name="T38" fmla="*/ 456 w 648"/>
                <a:gd name="T39" fmla="*/ 265 h 546"/>
                <a:gd name="T40" fmla="*/ 421 w 648"/>
                <a:gd name="T41" fmla="*/ 269 h 546"/>
                <a:gd name="T42" fmla="*/ 334 w 648"/>
                <a:gd name="T43" fmla="*/ 258 h 546"/>
                <a:gd name="T44" fmla="*/ 344 w 648"/>
                <a:gd name="T45" fmla="*/ 320 h 546"/>
                <a:gd name="T46" fmla="*/ 289 w 648"/>
                <a:gd name="T47" fmla="*/ 361 h 546"/>
                <a:gd name="T48" fmla="*/ 233 w 648"/>
                <a:gd name="T49" fmla="*/ 380 h 546"/>
                <a:gd name="T50" fmla="*/ 167 w 648"/>
                <a:gd name="T51" fmla="*/ 406 h 546"/>
                <a:gd name="T52" fmla="*/ 62 w 648"/>
                <a:gd name="T53" fmla="*/ 455 h 546"/>
                <a:gd name="T54" fmla="*/ 78 w 648"/>
                <a:gd name="T55" fmla="*/ 525 h 546"/>
                <a:gd name="T56" fmla="*/ 29 w 648"/>
                <a:gd name="T57" fmla="*/ 542 h 546"/>
                <a:gd name="T58" fmla="*/ 5 w 648"/>
                <a:gd name="T59" fmla="*/ 445 h 546"/>
                <a:gd name="T60" fmla="*/ 27 w 648"/>
                <a:gd name="T61" fmla="*/ 390 h 546"/>
                <a:gd name="T62" fmla="*/ 53 w 648"/>
                <a:gd name="T63" fmla="*/ 364 h 546"/>
                <a:gd name="T64" fmla="*/ 86 w 648"/>
                <a:gd name="T65" fmla="*/ 318 h 546"/>
                <a:gd name="T66" fmla="*/ 134 w 648"/>
                <a:gd name="T67" fmla="*/ 225 h 546"/>
                <a:gd name="T68" fmla="*/ 172 w 648"/>
                <a:gd name="T69" fmla="*/ 154 h 546"/>
                <a:gd name="T70" fmla="*/ 172 w 648"/>
                <a:gd name="T71" fmla="*/ 93 h 5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48"/>
                <a:gd name="T109" fmla="*/ 0 h 546"/>
                <a:gd name="T110" fmla="*/ 648 w 648"/>
                <a:gd name="T111" fmla="*/ 546 h 54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48" h="546">
                  <a:moveTo>
                    <a:pt x="172" y="93"/>
                  </a:moveTo>
                  <a:lnTo>
                    <a:pt x="189" y="79"/>
                  </a:lnTo>
                  <a:lnTo>
                    <a:pt x="189" y="53"/>
                  </a:lnTo>
                  <a:lnTo>
                    <a:pt x="198" y="43"/>
                  </a:lnTo>
                  <a:lnTo>
                    <a:pt x="220" y="46"/>
                  </a:lnTo>
                  <a:lnTo>
                    <a:pt x="257" y="64"/>
                  </a:lnTo>
                  <a:lnTo>
                    <a:pt x="263" y="50"/>
                  </a:lnTo>
                  <a:lnTo>
                    <a:pt x="255" y="35"/>
                  </a:lnTo>
                  <a:lnTo>
                    <a:pt x="257" y="24"/>
                  </a:lnTo>
                  <a:lnTo>
                    <a:pt x="281" y="4"/>
                  </a:lnTo>
                  <a:lnTo>
                    <a:pt x="322" y="16"/>
                  </a:lnTo>
                  <a:lnTo>
                    <a:pt x="346" y="0"/>
                  </a:lnTo>
                  <a:lnTo>
                    <a:pt x="364" y="17"/>
                  </a:lnTo>
                  <a:lnTo>
                    <a:pt x="406" y="6"/>
                  </a:lnTo>
                  <a:lnTo>
                    <a:pt x="415" y="21"/>
                  </a:lnTo>
                  <a:lnTo>
                    <a:pt x="401" y="40"/>
                  </a:lnTo>
                  <a:lnTo>
                    <a:pt x="379" y="72"/>
                  </a:lnTo>
                  <a:lnTo>
                    <a:pt x="379" y="81"/>
                  </a:lnTo>
                  <a:lnTo>
                    <a:pt x="392" y="91"/>
                  </a:lnTo>
                  <a:lnTo>
                    <a:pt x="480" y="55"/>
                  </a:lnTo>
                  <a:lnTo>
                    <a:pt x="511" y="72"/>
                  </a:lnTo>
                  <a:lnTo>
                    <a:pt x="520" y="64"/>
                  </a:lnTo>
                  <a:lnTo>
                    <a:pt x="511" y="43"/>
                  </a:lnTo>
                  <a:lnTo>
                    <a:pt x="513" y="33"/>
                  </a:lnTo>
                  <a:lnTo>
                    <a:pt x="570" y="43"/>
                  </a:lnTo>
                  <a:lnTo>
                    <a:pt x="580" y="53"/>
                  </a:lnTo>
                  <a:lnTo>
                    <a:pt x="596" y="50"/>
                  </a:lnTo>
                  <a:lnTo>
                    <a:pt x="620" y="81"/>
                  </a:lnTo>
                  <a:lnTo>
                    <a:pt x="647" y="139"/>
                  </a:lnTo>
                  <a:lnTo>
                    <a:pt x="628" y="152"/>
                  </a:lnTo>
                  <a:lnTo>
                    <a:pt x="613" y="180"/>
                  </a:lnTo>
                  <a:lnTo>
                    <a:pt x="600" y="185"/>
                  </a:lnTo>
                  <a:lnTo>
                    <a:pt x="587" y="212"/>
                  </a:lnTo>
                  <a:lnTo>
                    <a:pt x="544" y="233"/>
                  </a:lnTo>
                  <a:lnTo>
                    <a:pt x="526" y="225"/>
                  </a:lnTo>
                  <a:lnTo>
                    <a:pt x="515" y="243"/>
                  </a:lnTo>
                  <a:lnTo>
                    <a:pt x="515" y="250"/>
                  </a:lnTo>
                  <a:lnTo>
                    <a:pt x="502" y="250"/>
                  </a:lnTo>
                  <a:lnTo>
                    <a:pt x="478" y="250"/>
                  </a:lnTo>
                  <a:lnTo>
                    <a:pt x="456" y="265"/>
                  </a:lnTo>
                  <a:lnTo>
                    <a:pt x="441" y="255"/>
                  </a:lnTo>
                  <a:lnTo>
                    <a:pt x="421" y="269"/>
                  </a:lnTo>
                  <a:lnTo>
                    <a:pt x="373" y="289"/>
                  </a:lnTo>
                  <a:lnTo>
                    <a:pt x="334" y="258"/>
                  </a:lnTo>
                  <a:lnTo>
                    <a:pt x="332" y="282"/>
                  </a:lnTo>
                  <a:lnTo>
                    <a:pt x="344" y="320"/>
                  </a:lnTo>
                  <a:lnTo>
                    <a:pt x="310" y="335"/>
                  </a:lnTo>
                  <a:lnTo>
                    <a:pt x="289" y="361"/>
                  </a:lnTo>
                  <a:lnTo>
                    <a:pt x="253" y="371"/>
                  </a:lnTo>
                  <a:lnTo>
                    <a:pt x="233" y="380"/>
                  </a:lnTo>
                  <a:lnTo>
                    <a:pt x="193" y="380"/>
                  </a:lnTo>
                  <a:lnTo>
                    <a:pt x="167" y="406"/>
                  </a:lnTo>
                  <a:lnTo>
                    <a:pt x="98" y="430"/>
                  </a:lnTo>
                  <a:lnTo>
                    <a:pt x="62" y="455"/>
                  </a:lnTo>
                  <a:lnTo>
                    <a:pt x="45" y="472"/>
                  </a:lnTo>
                  <a:lnTo>
                    <a:pt x="78" y="525"/>
                  </a:lnTo>
                  <a:lnTo>
                    <a:pt x="55" y="545"/>
                  </a:lnTo>
                  <a:lnTo>
                    <a:pt x="29" y="542"/>
                  </a:lnTo>
                  <a:lnTo>
                    <a:pt x="0" y="486"/>
                  </a:lnTo>
                  <a:lnTo>
                    <a:pt x="5" y="445"/>
                  </a:lnTo>
                  <a:lnTo>
                    <a:pt x="5" y="426"/>
                  </a:lnTo>
                  <a:lnTo>
                    <a:pt x="27" y="390"/>
                  </a:lnTo>
                  <a:lnTo>
                    <a:pt x="55" y="383"/>
                  </a:lnTo>
                  <a:lnTo>
                    <a:pt x="53" y="364"/>
                  </a:lnTo>
                  <a:lnTo>
                    <a:pt x="82" y="351"/>
                  </a:lnTo>
                  <a:lnTo>
                    <a:pt x="86" y="318"/>
                  </a:lnTo>
                  <a:lnTo>
                    <a:pt x="136" y="277"/>
                  </a:lnTo>
                  <a:lnTo>
                    <a:pt x="134" y="225"/>
                  </a:lnTo>
                  <a:lnTo>
                    <a:pt x="174" y="173"/>
                  </a:lnTo>
                  <a:lnTo>
                    <a:pt x="172" y="154"/>
                  </a:lnTo>
                  <a:lnTo>
                    <a:pt x="184" y="137"/>
                  </a:lnTo>
                  <a:lnTo>
                    <a:pt x="172" y="93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4E613B7-7BCB-4F4A-B5C5-A0B7CA8D93B7}"/>
                </a:ext>
              </a:extLst>
            </p:cNvPr>
            <p:cNvSpPr/>
            <p:nvPr/>
          </p:nvSpPr>
          <p:spPr bwMode="auto">
            <a:xfrm>
              <a:off x="2676" y="2684"/>
              <a:ext cx="395" cy="251"/>
            </a:xfrm>
            <a:custGeom>
              <a:avLst/>
              <a:gdLst>
                <a:gd name="T0" fmla="*/ 30 w 673"/>
                <a:gd name="T1" fmla="*/ 189 h 490"/>
                <a:gd name="T2" fmla="*/ 74 w 673"/>
                <a:gd name="T3" fmla="*/ 170 h 490"/>
                <a:gd name="T4" fmla="*/ 145 w 673"/>
                <a:gd name="T5" fmla="*/ 187 h 490"/>
                <a:gd name="T6" fmla="*/ 157 w 673"/>
                <a:gd name="T7" fmla="*/ 156 h 490"/>
                <a:gd name="T8" fmla="*/ 256 w 673"/>
                <a:gd name="T9" fmla="*/ 119 h 490"/>
                <a:gd name="T10" fmla="*/ 334 w 673"/>
                <a:gd name="T11" fmla="*/ 97 h 490"/>
                <a:gd name="T12" fmla="*/ 368 w 673"/>
                <a:gd name="T13" fmla="*/ 105 h 490"/>
                <a:gd name="T14" fmla="*/ 394 w 673"/>
                <a:gd name="T15" fmla="*/ 86 h 490"/>
                <a:gd name="T16" fmla="*/ 405 w 673"/>
                <a:gd name="T17" fmla="*/ 66 h 490"/>
                <a:gd name="T18" fmla="*/ 437 w 673"/>
                <a:gd name="T19" fmla="*/ 42 h 490"/>
                <a:gd name="T20" fmla="*/ 482 w 673"/>
                <a:gd name="T21" fmla="*/ 18 h 490"/>
                <a:gd name="T22" fmla="*/ 499 w 673"/>
                <a:gd name="T23" fmla="*/ 40 h 490"/>
                <a:gd name="T24" fmla="*/ 542 w 673"/>
                <a:gd name="T25" fmla="*/ 9 h 490"/>
                <a:gd name="T26" fmla="*/ 587 w 673"/>
                <a:gd name="T27" fmla="*/ 9 h 490"/>
                <a:gd name="T28" fmla="*/ 609 w 673"/>
                <a:gd name="T29" fmla="*/ 44 h 490"/>
                <a:gd name="T30" fmla="*/ 582 w 673"/>
                <a:gd name="T31" fmla="*/ 108 h 490"/>
                <a:gd name="T32" fmla="*/ 582 w 673"/>
                <a:gd name="T33" fmla="*/ 136 h 490"/>
                <a:gd name="T34" fmla="*/ 626 w 673"/>
                <a:gd name="T35" fmla="*/ 158 h 490"/>
                <a:gd name="T36" fmla="*/ 659 w 673"/>
                <a:gd name="T37" fmla="*/ 148 h 490"/>
                <a:gd name="T38" fmla="*/ 659 w 673"/>
                <a:gd name="T39" fmla="*/ 209 h 490"/>
                <a:gd name="T40" fmla="*/ 621 w 673"/>
                <a:gd name="T41" fmla="*/ 280 h 490"/>
                <a:gd name="T42" fmla="*/ 573 w 673"/>
                <a:gd name="T43" fmla="*/ 372 h 490"/>
                <a:gd name="T44" fmla="*/ 540 w 673"/>
                <a:gd name="T45" fmla="*/ 418 h 490"/>
                <a:gd name="T46" fmla="*/ 514 w 673"/>
                <a:gd name="T47" fmla="*/ 445 h 490"/>
                <a:gd name="T48" fmla="*/ 435 w 673"/>
                <a:gd name="T49" fmla="*/ 489 h 490"/>
                <a:gd name="T50" fmla="*/ 374 w 673"/>
                <a:gd name="T51" fmla="*/ 454 h 490"/>
                <a:gd name="T52" fmla="*/ 310 w 673"/>
                <a:gd name="T53" fmla="*/ 487 h 490"/>
                <a:gd name="T54" fmla="*/ 210 w 673"/>
                <a:gd name="T55" fmla="*/ 449 h 490"/>
                <a:gd name="T56" fmla="*/ 214 w 673"/>
                <a:gd name="T57" fmla="*/ 379 h 490"/>
                <a:gd name="T58" fmla="*/ 169 w 673"/>
                <a:gd name="T59" fmla="*/ 363 h 490"/>
                <a:gd name="T60" fmla="*/ 133 w 673"/>
                <a:gd name="T61" fmla="*/ 363 h 490"/>
                <a:gd name="T62" fmla="*/ 116 w 673"/>
                <a:gd name="T63" fmla="*/ 312 h 490"/>
                <a:gd name="T64" fmla="*/ 147 w 673"/>
                <a:gd name="T65" fmla="*/ 304 h 490"/>
                <a:gd name="T66" fmla="*/ 145 w 673"/>
                <a:gd name="T67" fmla="*/ 260 h 490"/>
                <a:gd name="T68" fmla="*/ 57 w 673"/>
                <a:gd name="T69" fmla="*/ 225 h 490"/>
                <a:gd name="T70" fmla="*/ 16 w 673"/>
                <a:gd name="T71" fmla="*/ 225 h 490"/>
                <a:gd name="T72" fmla="*/ 2 w 673"/>
                <a:gd name="T73" fmla="*/ 187 h 4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73"/>
                <a:gd name="T112" fmla="*/ 0 h 490"/>
                <a:gd name="T113" fmla="*/ 673 w 673"/>
                <a:gd name="T114" fmla="*/ 490 h 4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73" h="490">
                  <a:moveTo>
                    <a:pt x="2" y="187"/>
                  </a:moveTo>
                  <a:lnTo>
                    <a:pt x="30" y="189"/>
                  </a:lnTo>
                  <a:lnTo>
                    <a:pt x="61" y="161"/>
                  </a:lnTo>
                  <a:lnTo>
                    <a:pt x="74" y="170"/>
                  </a:lnTo>
                  <a:lnTo>
                    <a:pt x="133" y="194"/>
                  </a:lnTo>
                  <a:lnTo>
                    <a:pt x="145" y="187"/>
                  </a:lnTo>
                  <a:lnTo>
                    <a:pt x="147" y="167"/>
                  </a:lnTo>
                  <a:lnTo>
                    <a:pt x="157" y="156"/>
                  </a:lnTo>
                  <a:lnTo>
                    <a:pt x="241" y="101"/>
                  </a:lnTo>
                  <a:lnTo>
                    <a:pt x="256" y="119"/>
                  </a:lnTo>
                  <a:lnTo>
                    <a:pt x="306" y="134"/>
                  </a:lnTo>
                  <a:lnTo>
                    <a:pt x="334" y="97"/>
                  </a:lnTo>
                  <a:lnTo>
                    <a:pt x="348" y="105"/>
                  </a:lnTo>
                  <a:lnTo>
                    <a:pt x="368" y="105"/>
                  </a:lnTo>
                  <a:lnTo>
                    <a:pt x="368" y="95"/>
                  </a:lnTo>
                  <a:lnTo>
                    <a:pt x="394" y="86"/>
                  </a:lnTo>
                  <a:lnTo>
                    <a:pt x="394" y="77"/>
                  </a:lnTo>
                  <a:lnTo>
                    <a:pt x="405" y="66"/>
                  </a:lnTo>
                  <a:lnTo>
                    <a:pt x="411" y="69"/>
                  </a:lnTo>
                  <a:lnTo>
                    <a:pt x="437" y="42"/>
                  </a:lnTo>
                  <a:lnTo>
                    <a:pt x="460" y="48"/>
                  </a:lnTo>
                  <a:lnTo>
                    <a:pt x="482" y="18"/>
                  </a:lnTo>
                  <a:lnTo>
                    <a:pt x="492" y="42"/>
                  </a:lnTo>
                  <a:lnTo>
                    <a:pt x="499" y="40"/>
                  </a:lnTo>
                  <a:lnTo>
                    <a:pt x="534" y="6"/>
                  </a:lnTo>
                  <a:lnTo>
                    <a:pt x="542" y="9"/>
                  </a:lnTo>
                  <a:lnTo>
                    <a:pt x="558" y="0"/>
                  </a:lnTo>
                  <a:lnTo>
                    <a:pt x="587" y="9"/>
                  </a:lnTo>
                  <a:lnTo>
                    <a:pt x="587" y="40"/>
                  </a:lnTo>
                  <a:lnTo>
                    <a:pt x="609" y="44"/>
                  </a:lnTo>
                  <a:lnTo>
                    <a:pt x="602" y="74"/>
                  </a:lnTo>
                  <a:lnTo>
                    <a:pt x="582" y="108"/>
                  </a:lnTo>
                  <a:lnTo>
                    <a:pt x="573" y="136"/>
                  </a:lnTo>
                  <a:lnTo>
                    <a:pt x="582" y="136"/>
                  </a:lnTo>
                  <a:lnTo>
                    <a:pt x="606" y="115"/>
                  </a:lnTo>
                  <a:lnTo>
                    <a:pt x="626" y="158"/>
                  </a:lnTo>
                  <a:lnTo>
                    <a:pt x="642" y="148"/>
                  </a:lnTo>
                  <a:lnTo>
                    <a:pt x="659" y="148"/>
                  </a:lnTo>
                  <a:lnTo>
                    <a:pt x="672" y="192"/>
                  </a:lnTo>
                  <a:lnTo>
                    <a:pt x="659" y="209"/>
                  </a:lnTo>
                  <a:lnTo>
                    <a:pt x="661" y="228"/>
                  </a:lnTo>
                  <a:lnTo>
                    <a:pt x="621" y="280"/>
                  </a:lnTo>
                  <a:lnTo>
                    <a:pt x="624" y="332"/>
                  </a:lnTo>
                  <a:lnTo>
                    <a:pt x="573" y="372"/>
                  </a:lnTo>
                  <a:lnTo>
                    <a:pt x="569" y="406"/>
                  </a:lnTo>
                  <a:lnTo>
                    <a:pt x="540" y="418"/>
                  </a:lnTo>
                  <a:lnTo>
                    <a:pt x="542" y="438"/>
                  </a:lnTo>
                  <a:lnTo>
                    <a:pt x="514" y="445"/>
                  </a:lnTo>
                  <a:lnTo>
                    <a:pt x="492" y="480"/>
                  </a:lnTo>
                  <a:lnTo>
                    <a:pt x="435" y="489"/>
                  </a:lnTo>
                  <a:lnTo>
                    <a:pt x="405" y="467"/>
                  </a:lnTo>
                  <a:lnTo>
                    <a:pt x="374" y="454"/>
                  </a:lnTo>
                  <a:lnTo>
                    <a:pt x="344" y="485"/>
                  </a:lnTo>
                  <a:lnTo>
                    <a:pt x="310" y="487"/>
                  </a:lnTo>
                  <a:lnTo>
                    <a:pt x="280" y="489"/>
                  </a:lnTo>
                  <a:lnTo>
                    <a:pt x="210" y="449"/>
                  </a:lnTo>
                  <a:lnTo>
                    <a:pt x="197" y="414"/>
                  </a:lnTo>
                  <a:lnTo>
                    <a:pt x="214" y="379"/>
                  </a:lnTo>
                  <a:lnTo>
                    <a:pt x="195" y="363"/>
                  </a:lnTo>
                  <a:lnTo>
                    <a:pt x="169" y="363"/>
                  </a:lnTo>
                  <a:lnTo>
                    <a:pt x="162" y="357"/>
                  </a:lnTo>
                  <a:lnTo>
                    <a:pt x="133" y="363"/>
                  </a:lnTo>
                  <a:lnTo>
                    <a:pt x="105" y="344"/>
                  </a:lnTo>
                  <a:lnTo>
                    <a:pt x="116" y="312"/>
                  </a:lnTo>
                  <a:lnTo>
                    <a:pt x="138" y="310"/>
                  </a:lnTo>
                  <a:lnTo>
                    <a:pt x="147" y="304"/>
                  </a:lnTo>
                  <a:lnTo>
                    <a:pt x="153" y="276"/>
                  </a:lnTo>
                  <a:lnTo>
                    <a:pt x="145" y="260"/>
                  </a:lnTo>
                  <a:lnTo>
                    <a:pt x="70" y="247"/>
                  </a:lnTo>
                  <a:lnTo>
                    <a:pt x="57" y="225"/>
                  </a:lnTo>
                  <a:lnTo>
                    <a:pt x="35" y="225"/>
                  </a:lnTo>
                  <a:lnTo>
                    <a:pt x="16" y="225"/>
                  </a:lnTo>
                  <a:lnTo>
                    <a:pt x="0" y="201"/>
                  </a:lnTo>
                  <a:lnTo>
                    <a:pt x="2" y="187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8BA995D-1B1D-46FE-89AB-D30DA596C809}"/>
                </a:ext>
              </a:extLst>
            </p:cNvPr>
            <p:cNvSpPr/>
            <p:nvPr/>
          </p:nvSpPr>
          <p:spPr bwMode="auto">
            <a:xfrm>
              <a:off x="2913" y="3000"/>
              <a:ext cx="126" cy="102"/>
            </a:xfrm>
            <a:custGeom>
              <a:avLst/>
              <a:gdLst>
                <a:gd name="T0" fmla="*/ 213 w 214"/>
                <a:gd name="T1" fmla="*/ 34 h 199"/>
                <a:gd name="T2" fmla="*/ 174 w 214"/>
                <a:gd name="T3" fmla="*/ 105 h 199"/>
                <a:gd name="T4" fmla="*/ 174 w 214"/>
                <a:gd name="T5" fmla="*/ 134 h 199"/>
                <a:gd name="T6" fmla="*/ 95 w 214"/>
                <a:gd name="T7" fmla="*/ 198 h 199"/>
                <a:gd name="T8" fmla="*/ 14 w 214"/>
                <a:gd name="T9" fmla="*/ 171 h 199"/>
                <a:gd name="T10" fmla="*/ 0 w 214"/>
                <a:gd name="T11" fmla="*/ 111 h 199"/>
                <a:gd name="T12" fmla="*/ 4 w 214"/>
                <a:gd name="T13" fmla="*/ 85 h 199"/>
                <a:gd name="T14" fmla="*/ 47 w 214"/>
                <a:gd name="T15" fmla="*/ 41 h 199"/>
                <a:gd name="T16" fmla="*/ 62 w 214"/>
                <a:gd name="T17" fmla="*/ 28 h 199"/>
                <a:gd name="T18" fmla="*/ 135 w 214"/>
                <a:gd name="T19" fmla="*/ 14 h 199"/>
                <a:gd name="T20" fmla="*/ 167 w 214"/>
                <a:gd name="T21" fmla="*/ 12 h 199"/>
                <a:gd name="T22" fmla="*/ 178 w 214"/>
                <a:gd name="T23" fmla="*/ 0 h 199"/>
                <a:gd name="T24" fmla="*/ 202 w 214"/>
                <a:gd name="T25" fmla="*/ 5 h 199"/>
                <a:gd name="T26" fmla="*/ 213 w 214"/>
                <a:gd name="T27" fmla="*/ 34 h 199"/>
                <a:gd name="T28" fmla="*/ 213 w 214"/>
                <a:gd name="T29" fmla="*/ 34 h 19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4"/>
                <a:gd name="T46" fmla="*/ 0 h 199"/>
                <a:gd name="T47" fmla="*/ 214 w 214"/>
                <a:gd name="T48" fmla="*/ 199 h 19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4" h="199">
                  <a:moveTo>
                    <a:pt x="213" y="34"/>
                  </a:moveTo>
                  <a:lnTo>
                    <a:pt x="174" y="105"/>
                  </a:lnTo>
                  <a:lnTo>
                    <a:pt x="174" y="134"/>
                  </a:lnTo>
                  <a:lnTo>
                    <a:pt x="95" y="198"/>
                  </a:lnTo>
                  <a:lnTo>
                    <a:pt x="14" y="171"/>
                  </a:lnTo>
                  <a:lnTo>
                    <a:pt x="0" y="111"/>
                  </a:lnTo>
                  <a:lnTo>
                    <a:pt x="4" y="85"/>
                  </a:lnTo>
                  <a:lnTo>
                    <a:pt x="47" y="41"/>
                  </a:lnTo>
                  <a:lnTo>
                    <a:pt x="62" y="28"/>
                  </a:lnTo>
                  <a:lnTo>
                    <a:pt x="135" y="14"/>
                  </a:lnTo>
                  <a:lnTo>
                    <a:pt x="167" y="12"/>
                  </a:lnTo>
                  <a:lnTo>
                    <a:pt x="178" y="0"/>
                  </a:lnTo>
                  <a:lnTo>
                    <a:pt x="202" y="5"/>
                  </a:lnTo>
                  <a:lnTo>
                    <a:pt x="213" y="34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8ACFA03-0E53-47BA-B74C-70F62930BE13}"/>
                </a:ext>
              </a:extLst>
            </p:cNvPr>
            <p:cNvSpPr/>
            <p:nvPr/>
          </p:nvSpPr>
          <p:spPr bwMode="auto">
            <a:xfrm>
              <a:off x="2315" y="2550"/>
              <a:ext cx="452" cy="415"/>
            </a:xfrm>
            <a:custGeom>
              <a:avLst/>
              <a:gdLst>
                <a:gd name="T0" fmla="*/ 675 w 773"/>
                <a:gd name="T1" fmla="*/ 125 h 806"/>
                <a:gd name="T2" fmla="*/ 623 w 773"/>
                <a:gd name="T3" fmla="*/ 139 h 806"/>
                <a:gd name="T4" fmla="*/ 599 w 773"/>
                <a:gd name="T5" fmla="*/ 99 h 806"/>
                <a:gd name="T6" fmla="*/ 587 w 773"/>
                <a:gd name="T7" fmla="*/ 70 h 806"/>
                <a:gd name="T8" fmla="*/ 548 w 773"/>
                <a:gd name="T9" fmla="*/ 72 h 806"/>
                <a:gd name="T10" fmla="*/ 529 w 773"/>
                <a:gd name="T11" fmla="*/ 105 h 806"/>
                <a:gd name="T12" fmla="*/ 529 w 773"/>
                <a:gd name="T13" fmla="*/ 141 h 806"/>
                <a:gd name="T14" fmla="*/ 482 w 773"/>
                <a:gd name="T15" fmla="*/ 279 h 806"/>
                <a:gd name="T16" fmla="*/ 443 w 773"/>
                <a:gd name="T17" fmla="*/ 289 h 806"/>
                <a:gd name="T18" fmla="*/ 371 w 773"/>
                <a:gd name="T19" fmla="*/ 308 h 806"/>
                <a:gd name="T20" fmla="*/ 263 w 773"/>
                <a:gd name="T21" fmla="*/ 139 h 806"/>
                <a:gd name="T22" fmla="*/ 227 w 773"/>
                <a:gd name="T23" fmla="*/ 112 h 806"/>
                <a:gd name="T24" fmla="*/ 219 w 773"/>
                <a:gd name="T25" fmla="*/ 72 h 806"/>
                <a:gd name="T26" fmla="*/ 167 w 773"/>
                <a:gd name="T27" fmla="*/ 99 h 806"/>
                <a:gd name="T28" fmla="*/ 144 w 773"/>
                <a:gd name="T29" fmla="*/ 0 h 806"/>
                <a:gd name="T30" fmla="*/ 107 w 773"/>
                <a:gd name="T31" fmla="*/ 40 h 806"/>
                <a:gd name="T32" fmla="*/ 103 w 773"/>
                <a:gd name="T33" fmla="*/ 101 h 806"/>
                <a:gd name="T34" fmla="*/ 79 w 773"/>
                <a:gd name="T35" fmla="*/ 90 h 806"/>
                <a:gd name="T36" fmla="*/ 79 w 773"/>
                <a:gd name="T37" fmla="*/ 163 h 806"/>
                <a:gd name="T38" fmla="*/ 107 w 773"/>
                <a:gd name="T39" fmla="*/ 172 h 806"/>
                <a:gd name="T40" fmla="*/ 105 w 773"/>
                <a:gd name="T41" fmla="*/ 329 h 806"/>
                <a:gd name="T42" fmla="*/ 17 w 773"/>
                <a:gd name="T43" fmla="*/ 433 h 806"/>
                <a:gd name="T44" fmla="*/ 0 w 773"/>
                <a:gd name="T45" fmla="*/ 460 h 806"/>
                <a:gd name="T46" fmla="*/ 2 w 773"/>
                <a:gd name="T47" fmla="*/ 522 h 806"/>
                <a:gd name="T48" fmla="*/ 50 w 773"/>
                <a:gd name="T49" fmla="*/ 515 h 806"/>
                <a:gd name="T50" fmla="*/ 103 w 773"/>
                <a:gd name="T51" fmla="*/ 536 h 806"/>
                <a:gd name="T52" fmla="*/ 117 w 773"/>
                <a:gd name="T53" fmla="*/ 590 h 806"/>
                <a:gd name="T54" fmla="*/ 160 w 773"/>
                <a:gd name="T55" fmla="*/ 604 h 806"/>
                <a:gd name="T56" fmla="*/ 158 w 773"/>
                <a:gd name="T57" fmla="*/ 638 h 806"/>
                <a:gd name="T58" fmla="*/ 142 w 773"/>
                <a:gd name="T59" fmla="*/ 695 h 806"/>
                <a:gd name="T60" fmla="*/ 172 w 773"/>
                <a:gd name="T61" fmla="*/ 708 h 806"/>
                <a:gd name="T62" fmla="*/ 206 w 773"/>
                <a:gd name="T63" fmla="*/ 734 h 806"/>
                <a:gd name="T64" fmla="*/ 265 w 773"/>
                <a:gd name="T65" fmla="*/ 772 h 806"/>
                <a:gd name="T66" fmla="*/ 323 w 773"/>
                <a:gd name="T67" fmla="*/ 754 h 806"/>
                <a:gd name="T68" fmla="*/ 328 w 773"/>
                <a:gd name="T69" fmla="*/ 792 h 806"/>
                <a:gd name="T70" fmla="*/ 364 w 773"/>
                <a:gd name="T71" fmla="*/ 799 h 806"/>
                <a:gd name="T72" fmla="*/ 381 w 773"/>
                <a:gd name="T73" fmla="*/ 796 h 806"/>
                <a:gd name="T74" fmla="*/ 366 w 773"/>
                <a:gd name="T75" fmla="*/ 696 h 806"/>
                <a:gd name="T76" fmla="*/ 414 w 773"/>
                <a:gd name="T77" fmla="*/ 677 h 806"/>
                <a:gd name="T78" fmla="*/ 443 w 773"/>
                <a:gd name="T79" fmla="*/ 652 h 806"/>
                <a:gd name="T80" fmla="*/ 517 w 773"/>
                <a:gd name="T81" fmla="*/ 650 h 806"/>
                <a:gd name="T82" fmla="*/ 550 w 773"/>
                <a:gd name="T83" fmla="*/ 648 h 806"/>
                <a:gd name="T84" fmla="*/ 579 w 773"/>
                <a:gd name="T85" fmla="*/ 669 h 806"/>
                <a:gd name="T86" fmla="*/ 603 w 773"/>
                <a:gd name="T87" fmla="*/ 640 h 806"/>
                <a:gd name="T88" fmla="*/ 636 w 773"/>
                <a:gd name="T89" fmla="*/ 642 h 806"/>
                <a:gd name="T90" fmla="*/ 680 w 773"/>
                <a:gd name="T91" fmla="*/ 593 h 806"/>
                <a:gd name="T92" fmla="*/ 723 w 773"/>
                <a:gd name="T93" fmla="*/ 602 h 806"/>
                <a:gd name="T94" fmla="*/ 757 w 773"/>
                <a:gd name="T95" fmla="*/ 568 h 806"/>
                <a:gd name="T96" fmla="*/ 772 w 773"/>
                <a:gd name="T97" fmla="*/ 534 h 806"/>
                <a:gd name="T98" fmla="*/ 689 w 773"/>
                <a:gd name="T99" fmla="*/ 505 h 806"/>
                <a:gd name="T100" fmla="*/ 654 w 773"/>
                <a:gd name="T101" fmla="*/ 483 h 806"/>
                <a:gd name="T102" fmla="*/ 618 w 773"/>
                <a:gd name="T103" fmla="*/ 459 h 806"/>
                <a:gd name="T104" fmla="*/ 629 w 773"/>
                <a:gd name="T105" fmla="*/ 392 h 806"/>
                <a:gd name="T106" fmla="*/ 623 w 773"/>
                <a:gd name="T107" fmla="*/ 271 h 806"/>
                <a:gd name="T108" fmla="*/ 558 w 773"/>
                <a:gd name="T109" fmla="*/ 274 h 806"/>
                <a:gd name="T110" fmla="*/ 548 w 773"/>
                <a:gd name="T111" fmla="*/ 231 h 806"/>
                <a:gd name="T112" fmla="*/ 561 w 773"/>
                <a:gd name="T113" fmla="*/ 187 h 806"/>
                <a:gd name="T114" fmla="*/ 599 w 773"/>
                <a:gd name="T115" fmla="*/ 185 h 806"/>
                <a:gd name="T116" fmla="*/ 668 w 773"/>
                <a:gd name="T117" fmla="*/ 185 h 806"/>
                <a:gd name="T118" fmla="*/ 682 w 773"/>
                <a:gd name="T119" fmla="*/ 148 h 80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73"/>
                <a:gd name="T181" fmla="*/ 0 h 806"/>
                <a:gd name="T182" fmla="*/ 773 w 773"/>
                <a:gd name="T183" fmla="*/ 806 h 80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73" h="806">
                  <a:moveTo>
                    <a:pt x="682" y="148"/>
                  </a:moveTo>
                  <a:lnTo>
                    <a:pt x="675" y="125"/>
                  </a:lnTo>
                  <a:lnTo>
                    <a:pt x="656" y="119"/>
                  </a:lnTo>
                  <a:lnTo>
                    <a:pt x="623" y="139"/>
                  </a:lnTo>
                  <a:lnTo>
                    <a:pt x="601" y="127"/>
                  </a:lnTo>
                  <a:lnTo>
                    <a:pt x="599" y="99"/>
                  </a:lnTo>
                  <a:lnTo>
                    <a:pt x="587" y="86"/>
                  </a:lnTo>
                  <a:lnTo>
                    <a:pt x="587" y="70"/>
                  </a:lnTo>
                  <a:lnTo>
                    <a:pt x="557" y="64"/>
                  </a:lnTo>
                  <a:lnTo>
                    <a:pt x="548" y="72"/>
                  </a:lnTo>
                  <a:lnTo>
                    <a:pt x="553" y="95"/>
                  </a:lnTo>
                  <a:lnTo>
                    <a:pt x="529" y="105"/>
                  </a:lnTo>
                  <a:lnTo>
                    <a:pt x="522" y="122"/>
                  </a:lnTo>
                  <a:lnTo>
                    <a:pt x="529" y="141"/>
                  </a:lnTo>
                  <a:lnTo>
                    <a:pt x="474" y="204"/>
                  </a:lnTo>
                  <a:lnTo>
                    <a:pt x="482" y="279"/>
                  </a:lnTo>
                  <a:lnTo>
                    <a:pt x="455" y="302"/>
                  </a:lnTo>
                  <a:lnTo>
                    <a:pt x="443" y="289"/>
                  </a:lnTo>
                  <a:lnTo>
                    <a:pt x="390" y="320"/>
                  </a:lnTo>
                  <a:lnTo>
                    <a:pt x="371" y="308"/>
                  </a:lnTo>
                  <a:lnTo>
                    <a:pt x="294" y="161"/>
                  </a:lnTo>
                  <a:lnTo>
                    <a:pt x="263" y="139"/>
                  </a:lnTo>
                  <a:lnTo>
                    <a:pt x="239" y="132"/>
                  </a:lnTo>
                  <a:lnTo>
                    <a:pt x="227" y="112"/>
                  </a:lnTo>
                  <a:lnTo>
                    <a:pt x="241" y="90"/>
                  </a:lnTo>
                  <a:lnTo>
                    <a:pt x="219" y="72"/>
                  </a:lnTo>
                  <a:lnTo>
                    <a:pt x="193" y="95"/>
                  </a:lnTo>
                  <a:lnTo>
                    <a:pt x="167" y="99"/>
                  </a:lnTo>
                  <a:lnTo>
                    <a:pt x="148" y="19"/>
                  </a:lnTo>
                  <a:lnTo>
                    <a:pt x="144" y="0"/>
                  </a:lnTo>
                  <a:lnTo>
                    <a:pt x="117" y="33"/>
                  </a:lnTo>
                  <a:lnTo>
                    <a:pt x="107" y="40"/>
                  </a:lnTo>
                  <a:lnTo>
                    <a:pt x="109" y="90"/>
                  </a:lnTo>
                  <a:lnTo>
                    <a:pt x="103" y="101"/>
                  </a:lnTo>
                  <a:lnTo>
                    <a:pt x="89" y="101"/>
                  </a:lnTo>
                  <a:lnTo>
                    <a:pt x="79" y="90"/>
                  </a:lnTo>
                  <a:lnTo>
                    <a:pt x="65" y="105"/>
                  </a:lnTo>
                  <a:lnTo>
                    <a:pt x="79" y="163"/>
                  </a:lnTo>
                  <a:lnTo>
                    <a:pt x="93" y="163"/>
                  </a:lnTo>
                  <a:lnTo>
                    <a:pt x="107" y="172"/>
                  </a:lnTo>
                  <a:lnTo>
                    <a:pt x="112" y="207"/>
                  </a:lnTo>
                  <a:lnTo>
                    <a:pt x="105" y="329"/>
                  </a:lnTo>
                  <a:lnTo>
                    <a:pt x="21" y="404"/>
                  </a:lnTo>
                  <a:lnTo>
                    <a:pt x="17" y="433"/>
                  </a:lnTo>
                  <a:lnTo>
                    <a:pt x="2" y="445"/>
                  </a:lnTo>
                  <a:lnTo>
                    <a:pt x="0" y="460"/>
                  </a:lnTo>
                  <a:lnTo>
                    <a:pt x="12" y="496"/>
                  </a:lnTo>
                  <a:lnTo>
                    <a:pt x="2" y="522"/>
                  </a:lnTo>
                  <a:lnTo>
                    <a:pt x="9" y="527"/>
                  </a:lnTo>
                  <a:lnTo>
                    <a:pt x="50" y="515"/>
                  </a:lnTo>
                  <a:lnTo>
                    <a:pt x="109" y="512"/>
                  </a:lnTo>
                  <a:lnTo>
                    <a:pt x="103" y="536"/>
                  </a:lnTo>
                  <a:lnTo>
                    <a:pt x="114" y="558"/>
                  </a:lnTo>
                  <a:lnTo>
                    <a:pt x="117" y="590"/>
                  </a:lnTo>
                  <a:lnTo>
                    <a:pt x="124" y="602"/>
                  </a:lnTo>
                  <a:lnTo>
                    <a:pt x="160" y="604"/>
                  </a:lnTo>
                  <a:lnTo>
                    <a:pt x="175" y="616"/>
                  </a:lnTo>
                  <a:lnTo>
                    <a:pt x="158" y="638"/>
                  </a:lnTo>
                  <a:lnTo>
                    <a:pt x="155" y="664"/>
                  </a:lnTo>
                  <a:lnTo>
                    <a:pt x="142" y="695"/>
                  </a:lnTo>
                  <a:lnTo>
                    <a:pt x="151" y="705"/>
                  </a:lnTo>
                  <a:lnTo>
                    <a:pt x="172" y="708"/>
                  </a:lnTo>
                  <a:lnTo>
                    <a:pt x="210" y="722"/>
                  </a:lnTo>
                  <a:lnTo>
                    <a:pt x="206" y="734"/>
                  </a:lnTo>
                  <a:lnTo>
                    <a:pt x="230" y="772"/>
                  </a:lnTo>
                  <a:lnTo>
                    <a:pt x="265" y="772"/>
                  </a:lnTo>
                  <a:lnTo>
                    <a:pt x="309" y="747"/>
                  </a:lnTo>
                  <a:lnTo>
                    <a:pt x="323" y="754"/>
                  </a:lnTo>
                  <a:lnTo>
                    <a:pt x="323" y="770"/>
                  </a:lnTo>
                  <a:lnTo>
                    <a:pt x="328" y="792"/>
                  </a:lnTo>
                  <a:lnTo>
                    <a:pt x="340" y="802"/>
                  </a:lnTo>
                  <a:lnTo>
                    <a:pt x="364" y="799"/>
                  </a:lnTo>
                  <a:lnTo>
                    <a:pt x="373" y="805"/>
                  </a:lnTo>
                  <a:lnTo>
                    <a:pt x="381" y="796"/>
                  </a:lnTo>
                  <a:lnTo>
                    <a:pt x="381" y="761"/>
                  </a:lnTo>
                  <a:lnTo>
                    <a:pt x="366" y="696"/>
                  </a:lnTo>
                  <a:lnTo>
                    <a:pt x="376" y="677"/>
                  </a:lnTo>
                  <a:lnTo>
                    <a:pt x="414" y="677"/>
                  </a:lnTo>
                  <a:lnTo>
                    <a:pt x="423" y="677"/>
                  </a:lnTo>
                  <a:lnTo>
                    <a:pt x="443" y="652"/>
                  </a:lnTo>
                  <a:lnTo>
                    <a:pt x="495" y="670"/>
                  </a:lnTo>
                  <a:lnTo>
                    <a:pt x="517" y="650"/>
                  </a:lnTo>
                  <a:lnTo>
                    <a:pt x="529" y="662"/>
                  </a:lnTo>
                  <a:lnTo>
                    <a:pt x="550" y="648"/>
                  </a:lnTo>
                  <a:lnTo>
                    <a:pt x="570" y="669"/>
                  </a:lnTo>
                  <a:lnTo>
                    <a:pt x="579" y="669"/>
                  </a:lnTo>
                  <a:lnTo>
                    <a:pt x="585" y="657"/>
                  </a:lnTo>
                  <a:lnTo>
                    <a:pt x="603" y="640"/>
                  </a:lnTo>
                  <a:lnTo>
                    <a:pt x="611" y="646"/>
                  </a:lnTo>
                  <a:lnTo>
                    <a:pt x="636" y="642"/>
                  </a:lnTo>
                  <a:lnTo>
                    <a:pt x="660" y="621"/>
                  </a:lnTo>
                  <a:lnTo>
                    <a:pt x="680" y="593"/>
                  </a:lnTo>
                  <a:lnTo>
                    <a:pt x="709" y="587"/>
                  </a:lnTo>
                  <a:lnTo>
                    <a:pt x="723" y="602"/>
                  </a:lnTo>
                  <a:lnTo>
                    <a:pt x="735" y="571"/>
                  </a:lnTo>
                  <a:lnTo>
                    <a:pt x="757" y="568"/>
                  </a:lnTo>
                  <a:lnTo>
                    <a:pt x="766" y="563"/>
                  </a:lnTo>
                  <a:lnTo>
                    <a:pt x="772" y="534"/>
                  </a:lnTo>
                  <a:lnTo>
                    <a:pt x="763" y="518"/>
                  </a:lnTo>
                  <a:lnTo>
                    <a:pt x="689" y="505"/>
                  </a:lnTo>
                  <a:lnTo>
                    <a:pt x="675" y="483"/>
                  </a:lnTo>
                  <a:lnTo>
                    <a:pt x="654" y="483"/>
                  </a:lnTo>
                  <a:lnTo>
                    <a:pt x="634" y="483"/>
                  </a:lnTo>
                  <a:lnTo>
                    <a:pt x="618" y="459"/>
                  </a:lnTo>
                  <a:lnTo>
                    <a:pt x="620" y="445"/>
                  </a:lnTo>
                  <a:lnTo>
                    <a:pt x="629" y="392"/>
                  </a:lnTo>
                  <a:lnTo>
                    <a:pt x="601" y="363"/>
                  </a:lnTo>
                  <a:lnTo>
                    <a:pt x="623" y="271"/>
                  </a:lnTo>
                  <a:lnTo>
                    <a:pt x="608" y="257"/>
                  </a:lnTo>
                  <a:lnTo>
                    <a:pt x="558" y="274"/>
                  </a:lnTo>
                  <a:lnTo>
                    <a:pt x="548" y="253"/>
                  </a:lnTo>
                  <a:lnTo>
                    <a:pt x="548" y="231"/>
                  </a:lnTo>
                  <a:lnTo>
                    <a:pt x="537" y="221"/>
                  </a:lnTo>
                  <a:lnTo>
                    <a:pt x="561" y="187"/>
                  </a:lnTo>
                  <a:lnTo>
                    <a:pt x="587" y="196"/>
                  </a:lnTo>
                  <a:lnTo>
                    <a:pt x="599" y="185"/>
                  </a:lnTo>
                  <a:lnTo>
                    <a:pt x="647" y="192"/>
                  </a:lnTo>
                  <a:lnTo>
                    <a:pt x="668" y="185"/>
                  </a:lnTo>
                  <a:lnTo>
                    <a:pt x="682" y="148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4A452F0-785E-4C1D-9562-6CC9B44A7765}"/>
                </a:ext>
              </a:extLst>
            </p:cNvPr>
            <p:cNvSpPr/>
            <p:nvPr/>
          </p:nvSpPr>
          <p:spPr bwMode="auto">
            <a:xfrm>
              <a:off x="3132" y="2467"/>
              <a:ext cx="238" cy="292"/>
            </a:xfrm>
            <a:custGeom>
              <a:avLst/>
              <a:gdLst>
                <a:gd name="T0" fmla="*/ 9 w 404"/>
                <a:gd name="T1" fmla="*/ 124 h 566"/>
                <a:gd name="T2" fmla="*/ 35 w 404"/>
                <a:gd name="T3" fmla="*/ 174 h 566"/>
                <a:gd name="T4" fmla="*/ 37 w 404"/>
                <a:gd name="T5" fmla="*/ 201 h 566"/>
                <a:gd name="T6" fmla="*/ 23 w 404"/>
                <a:gd name="T7" fmla="*/ 227 h 566"/>
                <a:gd name="T8" fmla="*/ 4 w 404"/>
                <a:gd name="T9" fmla="*/ 242 h 566"/>
                <a:gd name="T10" fmla="*/ 0 w 404"/>
                <a:gd name="T11" fmla="*/ 291 h 566"/>
                <a:gd name="T12" fmla="*/ 6 w 404"/>
                <a:gd name="T13" fmla="*/ 298 h 566"/>
                <a:gd name="T14" fmla="*/ 18 w 404"/>
                <a:gd name="T15" fmla="*/ 293 h 566"/>
                <a:gd name="T16" fmla="*/ 23 w 404"/>
                <a:gd name="T17" fmla="*/ 298 h 566"/>
                <a:gd name="T18" fmla="*/ 23 w 404"/>
                <a:gd name="T19" fmla="*/ 329 h 566"/>
                <a:gd name="T20" fmla="*/ 37 w 404"/>
                <a:gd name="T21" fmla="*/ 363 h 566"/>
                <a:gd name="T22" fmla="*/ 52 w 404"/>
                <a:gd name="T23" fmla="*/ 370 h 566"/>
                <a:gd name="T24" fmla="*/ 54 w 404"/>
                <a:gd name="T25" fmla="*/ 423 h 566"/>
                <a:gd name="T26" fmla="*/ 46 w 404"/>
                <a:gd name="T27" fmla="*/ 459 h 566"/>
                <a:gd name="T28" fmla="*/ 54 w 404"/>
                <a:gd name="T29" fmla="*/ 474 h 566"/>
                <a:gd name="T30" fmla="*/ 71 w 404"/>
                <a:gd name="T31" fmla="*/ 491 h 566"/>
                <a:gd name="T32" fmla="*/ 114 w 404"/>
                <a:gd name="T33" fmla="*/ 480 h 566"/>
                <a:gd name="T34" fmla="*/ 123 w 404"/>
                <a:gd name="T35" fmla="*/ 495 h 566"/>
                <a:gd name="T36" fmla="*/ 109 w 404"/>
                <a:gd name="T37" fmla="*/ 514 h 566"/>
                <a:gd name="T38" fmla="*/ 87 w 404"/>
                <a:gd name="T39" fmla="*/ 546 h 566"/>
                <a:gd name="T40" fmla="*/ 87 w 404"/>
                <a:gd name="T41" fmla="*/ 555 h 566"/>
                <a:gd name="T42" fmla="*/ 100 w 404"/>
                <a:gd name="T43" fmla="*/ 565 h 566"/>
                <a:gd name="T44" fmla="*/ 188 w 404"/>
                <a:gd name="T45" fmla="*/ 529 h 566"/>
                <a:gd name="T46" fmla="*/ 219 w 404"/>
                <a:gd name="T47" fmla="*/ 546 h 566"/>
                <a:gd name="T48" fmla="*/ 228 w 404"/>
                <a:gd name="T49" fmla="*/ 538 h 566"/>
                <a:gd name="T50" fmla="*/ 219 w 404"/>
                <a:gd name="T51" fmla="*/ 517 h 566"/>
                <a:gd name="T52" fmla="*/ 221 w 404"/>
                <a:gd name="T53" fmla="*/ 507 h 566"/>
                <a:gd name="T54" fmla="*/ 234 w 404"/>
                <a:gd name="T55" fmla="*/ 425 h 566"/>
                <a:gd name="T56" fmla="*/ 247 w 404"/>
                <a:gd name="T57" fmla="*/ 406 h 566"/>
                <a:gd name="T58" fmla="*/ 254 w 404"/>
                <a:gd name="T59" fmla="*/ 384 h 566"/>
                <a:gd name="T60" fmla="*/ 269 w 404"/>
                <a:gd name="T61" fmla="*/ 350 h 566"/>
                <a:gd name="T62" fmla="*/ 260 w 404"/>
                <a:gd name="T63" fmla="*/ 337 h 566"/>
                <a:gd name="T64" fmla="*/ 262 w 404"/>
                <a:gd name="T65" fmla="*/ 309 h 566"/>
                <a:gd name="T66" fmla="*/ 300 w 404"/>
                <a:gd name="T67" fmla="*/ 266 h 566"/>
                <a:gd name="T68" fmla="*/ 297 w 404"/>
                <a:gd name="T69" fmla="*/ 238 h 566"/>
                <a:gd name="T70" fmla="*/ 321 w 404"/>
                <a:gd name="T71" fmla="*/ 196 h 566"/>
                <a:gd name="T72" fmla="*/ 345 w 404"/>
                <a:gd name="T73" fmla="*/ 203 h 566"/>
                <a:gd name="T74" fmla="*/ 393 w 404"/>
                <a:gd name="T75" fmla="*/ 168 h 566"/>
                <a:gd name="T76" fmla="*/ 403 w 404"/>
                <a:gd name="T77" fmla="*/ 150 h 566"/>
                <a:gd name="T78" fmla="*/ 372 w 404"/>
                <a:gd name="T79" fmla="*/ 93 h 566"/>
                <a:gd name="T80" fmla="*/ 352 w 404"/>
                <a:gd name="T81" fmla="*/ 64 h 566"/>
                <a:gd name="T82" fmla="*/ 367 w 404"/>
                <a:gd name="T83" fmla="*/ 50 h 566"/>
                <a:gd name="T84" fmla="*/ 348 w 404"/>
                <a:gd name="T85" fmla="*/ 33 h 566"/>
                <a:gd name="T86" fmla="*/ 302 w 404"/>
                <a:gd name="T87" fmla="*/ 33 h 566"/>
                <a:gd name="T88" fmla="*/ 281 w 404"/>
                <a:gd name="T89" fmla="*/ 11 h 566"/>
                <a:gd name="T90" fmla="*/ 245 w 404"/>
                <a:gd name="T91" fmla="*/ 48 h 566"/>
                <a:gd name="T92" fmla="*/ 231 w 404"/>
                <a:gd name="T93" fmla="*/ 42 h 566"/>
                <a:gd name="T94" fmla="*/ 247 w 404"/>
                <a:gd name="T95" fmla="*/ 13 h 566"/>
                <a:gd name="T96" fmla="*/ 245 w 404"/>
                <a:gd name="T97" fmla="*/ 4 h 566"/>
                <a:gd name="T98" fmla="*/ 231 w 404"/>
                <a:gd name="T99" fmla="*/ 0 h 566"/>
                <a:gd name="T100" fmla="*/ 188 w 404"/>
                <a:gd name="T101" fmla="*/ 24 h 566"/>
                <a:gd name="T102" fmla="*/ 152 w 404"/>
                <a:gd name="T103" fmla="*/ 35 h 566"/>
                <a:gd name="T104" fmla="*/ 124 w 404"/>
                <a:gd name="T105" fmla="*/ 33 h 566"/>
                <a:gd name="T106" fmla="*/ 63 w 404"/>
                <a:gd name="T107" fmla="*/ 90 h 566"/>
                <a:gd name="T108" fmla="*/ 30 w 404"/>
                <a:gd name="T109" fmla="*/ 101 h 566"/>
                <a:gd name="T110" fmla="*/ 9 w 404"/>
                <a:gd name="T111" fmla="*/ 124 h 566"/>
                <a:gd name="T112" fmla="*/ 9 w 404"/>
                <a:gd name="T113" fmla="*/ 124 h 56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04"/>
                <a:gd name="T172" fmla="*/ 0 h 566"/>
                <a:gd name="T173" fmla="*/ 404 w 404"/>
                <a:gd name="T174" fmla="*/ 566 h 56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04" h="566">
                  <a:moveTo>
                    <a:pt x="9" y="124"/>
                  </a:moveTo>
                  <a:lnTo>
                    <a:pt x="35" y="174"/>
                  </a:lnTo>
                  <a:lnTo>
                    <a:pt x="37" y="201"/>
                  </a:lnTo>
                  <a:lnTo>
                    <a:pt x="23" y="227"/>
                  </a:lnTo>
                  <a:lnTo>
                    <a:pt x="4" y="242"/>
                  </a:lnTo>
                  <a:lnTo>
                    <a:pt x="0" y="291"/>
                  </a:lnTo>
                  <a:lnTo>
                    <a:pt x="6" y="298"/>
                  </a:lnTo>
                  <a:lnTo>
                    <a:pt x="18" y="293"/>
                  </a:lnTo>
                  <a:lnTo>
                    <a:pt x="23" y="298"/>
                  </a:lnTo>
                  <a:lnTo>
                    <a:pt x="23" y="329"/>
                  </a:lnTo>
                  <a:lnTo>
                    <a:pt x="37" y="363"/>
                  </a:lnTo>
                  <a:lnTo>
                    <a:pt x="52" y="370"/>
                  </a:lnTo>
                  <a:lnTo>
                    <a:pt x="54" y="423"/>
                  </a:lnTo>
                  <a:lnTo>
                    <a:pt x="46" y="459"/>
                  </a:lnTo>
                  <a:lnTo>
                    <a:pt x="54" y="474"/>
                  </a:lnTo>
                  <a:lnTo>
                    <a:pt x="71" y="491"/>
                  </a:lnTo>
                  <a:lnTo>
                    <a:pt x="114" y="480"/>
                  </a:lnTo>
                  <a:lnTo>
                    <a:pt x="123" y="495"/>
                  </a:lnTo>
                  <a:lnTo>
                    <a:pt x="109" y="514"/>
                  </a:lnTo>
                  <a:lnTo>
                    <a:pt x="87" y="546"/>
                  </a:lnTo>
                  <a:lnTo>
                    <a:pt x="87" y="555"/>
                  </a:lnTo>
                  <a:lnTo>
                    <a:pt x="100" y="565"/>
                  </a:lnTo>
                  <a:lnTo>
                    <a:pt x="188" y="529"/>
                  </a:lnTo>
                  <a:lnTo>
                    <a:pt x="219" y="546"/>
                  </a:lnTo>
                  <a:lnTo>
                    <a:pt x="228" y="538"/>
                  </a:lnTo>
                  <a:lnTo>
                    <a:pt x="219" y="517"/>
                  </a:lnTo>
                  <a:lnTo>
                    <a:pt x="221" y="507"/>
                  </a:lnTo>
                  <a:lnTo>
                    <a:pt x="234" y="425"/>
                  </a:lnTo>
                  <a:lnTo>
                    <a:pt x="247" y="406"/>
                  </a:lnTo>
                  <a:lnTo>
                    <a:pt x="254" y="384"/>
                  </a:lnTo>
                  <a:lnTo>
                    <a:pt x="269" y="350"/>
                  </a:lnTo>
                  <a:lnTo>
                    <a:pt x="260" y="337"/>
                  </a:lnTo>
                  <a:lnTo>
                    <a:pt x="262" y="309"/>
                  </a:lnTo>
                  <a:lnTo>
                    <a:pt x="300" y="266"/>
                  </a:lnTo>
                  <a:lnTo>
                    <a:pt x="297" y="238"/>
                  </a:lnTo>
                  <a:lnTo>
                    <a:pt x="321" y="196"/>
                  </a:lnTo>
                  <a:lnTo>
                    <a:pt x="345" y="203"/>
                  </a:lnTo>
                  <a:lnTo>
                    <a:pt x="393" y="168"/>
                  </a:lnTo>
                  <a:lnTo>
                    <a:pt x="403" y="150"/>
                  </a:lnTo>
                  <a:lnTo>
                    <a:pt x="372" y="93"/>
                  </a:lnTo>
                  <a:lnTo>
                    <a:pt x="352" y="64"/>
                  </a:lnTo>
                  <a:lnTo>
                    <a:pt x="367" y="50"/>
                  </a:lnTo>
                  <a:lnTo>
                    <a:pt x="348" y="33"/>
                  </a:lnTo>
                  <a:lnTo>
                    <a:pt x="302" y="33"/>
                  </a:lnTo>
                  <a:lnTo>
                    <a:pt x="281" y="11"/>
                  </a:lnTo>
                  <a:lnTo>
                    <a:pt x="245" y="48"/>
                  </a:lnTo>
                  <a:lnTo>
                    <a:pt x="231" y="42"/>
                  </a:lnTo>
                  <a:lnTo>
                    <a:pt x="247" y="13"/>
                  </a:lnTo>
                  <a:lnTo>
                    <a:pt x="245" y="4"/>
                  </a:lnTo>
                  <a:lnTo>
                    <a:pt x="231" y="0"/>
                  </a:lnTo>
                  <a:lnTo>
                    <a:pt x="188" y="24"/>
                  </a:lnTo>
                  <a:lnTo>
                    <a:pt x="152" y="35"/>
                  </a:lnTo>
                  <a:lnTo>
                    <a:pt x="124" y="33"/>
                  </a:lnTo>
                  <a:lnTo>
                    <a:pt x="63" y="90"/>
                  </a:lnTo>
                  <a:lnTo>
                    <a:pt x="30" y="101"/>
                  </a:lnTo>
                  <a:lnTo>
                    <a:pt x="9" y="124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81D01ED-6503-497A-A7C6-992410F2C09D}"/>
                </a:ext>
              </a:extLst>
            </p:cNvPr>
            <p:cNvSpPr/>
            <p:nvPr/>
          </p:nvSpPr>
          <p:spPr bwMode="auto">
            <a:xfrm>
              <a:off x="2893" y="2495"/>
              <a:ext cx="273" cy="271"/>
            </a:xfrm>
            <a:custGeom>
              <a:avLst/>
              <a:gdLst>
                <a:gd name="T0" fmla="*/ 398 w 465"/>
                <a:gd name="T1" fmla="*/ 64 h 524"/>
                <a:gd name="T2" fmla="*/ 389 w 465"/>
                <a:gd name="T3" fmla="*/ 19 h 524"/>
                <a:gd name="T4" fmla="*/ 356 w 465"/>
                <a:gd name="T5" fmla="*/ 26 h 524"/>
                <a:gd name="T6" fmla="*/ 330 w 465"/>
                <a:gd name="T7" fmla="*/ 42 h 524"/>
                <a:gd name="T8" fmla="*/ 306 w 465"/>
                <a:gd name="T9" fmla="*/ 24 h 524"/>
                <a:gd name="T10" fmla="*/ 262 w 465"/>
                <a:gd name="T11" fmla="*/ 31 h 524"/>
                <a:gd name="T12" fmla="*/ 126 w 465"/>
                <a:gd name="T13" fmla="*/ 0 h 524"/>
                <a:gd name="T14" fmla="*/ 136 w 465"/>
                <a:gd name="T15" fmla="*/ 35 h 524"/>
                <a:gd name="T16" fmla="*/ 74 w 465"/>
                <a:gd name="T17" fmla="*/ 35 h 524"/>
                <a:gd name="T18" fmla="*/ 21 w 465"/>
                <a:gd name="T19" fmla="*/ 99 h 524"/>
                <a:gd name="T20" fmla="*/ 43 w 465"/>
                <a:gd name="T21" fmla="*/ 249 h 524"/>
                <a:gd name="T22" fmla="*/ 4 w 465"/>
                <a:gd name="T23" fmla="*/ 305 h 524"/>
                <a:gd name="T24" fmla="*/ 57 w 465"/>
                <a:gd name="T25" fmla="*/ 311 h 524"/>
                <a:gd name="T26" fmla="*/ 67 w 465"/>
                <a:gd name="T27" fmla="*/ 406 h 524"/>
                <a:gd name="T28" fmla="*/ 112 w 465"/>
                <a:gd name="T29" fmla="*/ 382 h 524"/>
                <a:gd name="T30" fmla="*/ 129 w 465"/>
                <a:gd name="T31" fmla="*/ 404 h 524"/>
                <a:gd name="T32" fmla="*/ 172 w 465"/>
                <a:gd name="T33" fmla="*/ 373 h 524"/>
                <a:gd name="T34" fmla="*/ 217 w 465"/>
                <a:gd name="T35" fmla="*/ 373 h 524"/>
                <a:gd name="T36" fmla="*/ 238 w 465"/>
                <a:gd name="T37" fmla="*/ 408 h 524"/>
                <a:gd name="T38" fmla="*/ 212 w 465"/>
                <a:gd name="T39" fmla="*/ 472 h 524"/>
                <a:gd name="T40" fmla="*/ 212 w 465"/>
                <a:gd name="T41" fmla="*/ 501 h 524"/>
                <a:gd name="T42" fmla="*/ 256 w 465"/>
                <a:gd name="T43" fmla="*/ 523 h 524"/>
                <a:gd name="T44" fmla="*/ 289 w 465"/>
                <a:gd name="T45" fmla="*/ 512 h 524"/>
                <a:gd name="T46" fmla="*/ 306 w 465"/>
                <a:gd name="T47" fmla="*/ 472 h 524"/>
                <a:gd name="T48" fmla="*/ 337 w 465"/>
                <a:gd name="T49" fmla="*/ 465 h 524"/>
                <a:gd name="T50" fmla="*/ 380 w 465"/>
                <a:gd name="T51" fmla="*/ 470 h 524"/>
                <a:gd name="T52" fmla="*/ 374 w 465"/>
                <a:gd name="T53" fmla="*/ 443 h 524"/>
                <a:gd name="T54" fmla="*/ 440 w 465"/>
                <a:gd name="T55" fmla="*/ 435 h 524"/>
                <a:gd name="T56" fmla="*/ 456 w 465"/>
                <a:gd name="T57" fmla="*/ 404 h 524"/>
                <a:gd name="T58" fmla="*/ 461 w 465"/>
                <a:gd name="T59" fmla="*/ 315 h 524"/>
                <a:gd name="T60" fmla="*/ 433 w 465"/>
                <a:gd name="T61" fmla="*/ 274 h 524"/>
                <a:gd name="T62" fmla="*/ 427 w 465"/>
                <a:gd name="T63" fmla="*/ 238 h 524"/>
                <a:gd name="T64" fmla="*/ 409 w 465"/>
                <a:gd name="T65" fmla="*/ 236 h 524"/>
                <a:gd name="T66" fmla="*/ 433 w 465"/>
                <a:gd name="T67" fmla="*/ 172 h 524"/>
                <a:gd name="T68" fmla="*/ 444 w 465"/>
                <a:gd name="T69" fmla="*/ 119 h 524"/>
                <a:gd name="T70" fmla="*/ 418 w 465"/>
                <a:gd name="T71" fmla="*/ 69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65"/>
                <a:gd name="T109" fmla="*/ 0 h 524"/>
                <a:gd name="T110" fmla="*/ 465 w 465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65" h="524">
                  <a:moveTo>
                    <a:pt x="418" y="69"/>
                  </a:moveTo>
                  <a:lnTo>
                    <a:pt x="398" y="64"/>
                  </a:lnTo>
                  <a:lnTo>
                    <a:pt x="389" y="50"/>
                  </a:lnTo>
                  <a:lnTo>
                    <a:pt x="389" y="19"/>
                  </a:lnTo>
                  <a:lnTo>
                    <a:pt x="378" y="4"/>
                  </a:lnTo>
                  <a:lnTo>
                    <a:pt x="356" y="26"/>
                  </a:lnTo>
                  <a:lnTo>
                    <a:pt x="346" y="42"/>
                  </a:lnTo>
                  <a:lnTo>
                    <a:pt x="330" y="42"/>
                  </a:lnTo>
                  <a:lnTo>
                    <a:pt x="325" y="18"/>
                  </a:lnTo>
                  <a:lnTo>
                    <a:pt x="306" y="24"/>
                  </a:lnTo>
                  <a:lnTo>
                    <a:pt x="280" y="42"/>
                  </a:lnTo>
                  <a:lnTo>
                    <a:pt x="262" y="31"/>
                  </a:lnTo>
                  <a:lnTo>
                    <a:pt x="227" y="6"/>
                  </a:lnTo>
                  <a:lnTo>
                    <a:pt x="126" y="0"/>
                  </a:lnTo>
                  <a:lnTo>
                    <a:pt x="116" y="11"/>
                  </a:lnTo>
                  <a:lnTo>
                    <a:pt x="136" y="35"/>
                  </a:lnTo>
                  <a:lnTo>
                    <a:pt x="112" y="50"/>
                  </a:lnTo>
                  <a:lnTo>
                    <a:pt x="74" y="35"/>
                  </a:lnTo>
                  <a:lnTo>
                    <a:pt x="35" y="69"/>
                  </a:lnTo>
                  <a:lnTo>
                    <a:pt x="21" y="99"/>
                  </a:lnTo>
                  <a:lnTo>
                    <a:pt x="24" y="172"/>
                  </a:lnTo>
                  <a:lnTo>
                    <a:pt x="43" y="249"/>
                  </a:lnTo>
                  <a:lnTo>
                    <a:pt x="0" y="298"/>
                  </a:lnTo>
                  <a:lnTo>
                    <a:pt x="4" y="305"/>
                  </a:lnTo>
                  <a:lnTo>
                    <a:pt x="43" y="293"/>
                  </a:lnTo>
                  <a:lnTo>
                    <a:pt x="57" y="311"/>
                  </a:lnTo>
                  <a:lnTo>
                    <a:pt x="45" y="366"/>
                  </a:lnTo>
                  <a:lnTo>
                    <a:pt x="67" y="406"/>
                  </a:lnTo>
                  <a:lnTo>
                    <a:pt x="90" y="412"/>
                  </a:lnTo>
                  <a:lnTo>
                    <a:pt x="112" y="382"/>
                  </a:lnTo>
                  <a:lnTo>
                    <a:pt x="122" y="406"/>
                  </a:lnTo>
                  <a:lnTo>
                    <a:pt x="129" y="404"/>
                  </a:lnTo>
                  <a:lnTo>
                    <a:pt x="164" y="370"/>
                  </a:lnTo>
                  <a:lnTo>
                    <a:pt x="172" y="373"/>
                  </a:lnTo>
                  <a:lnTo>
                    <a:pt x="188" y="364"/>
                  </a:lnTo>
                  <a:lnTo>
                    <a:pt x="217" y="373"/>
                  </a:lnTo>
                  <a:lnTo>
                    <a:pt x="217" y="404"/>
                  </a:lnTo>
                  <a:lnTo>
                    <a:pt x="238" y="408"/>
                  </a:lnTo>
                  <a:lnTo>
                    <a:pt x="232" y="438"/>
                  </a:lnTo>
                  <a:lnTo>
                    <a:pt x="212" y="472"/>
                  </a:lnTo>
                  <a:lnTo>
                    <a:pt x="203" y="501"/>
                  </a:lnTo>
                  <a:lnTo>
                    <a:pt x="212" y="501"/>
                  </a:lnTo>
                  <a:lnTo>
                    <a:pt x="236" y="479"/>
                  </a:lnTo>
                  <a:lnTo>
                    <a:pt x="256" y="523"/>
                  </a:lnTo>
                  <a:lnTo>
                    <a:pt x="272" y="512"/>
                  </a:lnTo>
                  <a:lnTo>
                    <a:pt x="289" y="512"/>
                  </a:lnTo>
                  <a:lnTo>
                    <a:pt x="306" y="498"/>
                  </a:lnTo>
                  <a:lnTo>
                    <a:pt x="306" y="472"/>
                  </a:lnTo>
                  <a:lnTo>
                    <a:pt x="315" y="463"/>
                  </a:lnTo>
                  <a:lnTo>
                    <a:pt x="337" y="465"/>
                  </a:lnTo>
                  <a:lnTo>
                    <a:pt x="374" y="483"/>
                  </a:lnTo>
                  <a:lnTo>
                    <a:pt x="380" y="470"/>
                  </a:lnTo>
                  <a:lnTo>
                    <a:pt x="372" y="455"/>
                  </a:lnTo>
                  <a:lnTo>
                    <a:pt x="374" y="443"/>
                  </a:lnTo>
                  <a:lnTo>
                    <a:pt x="398" y="423"/>
                  </a:lnTo>
                  <a:lnTo>
                    <a:pt x="440" y="435"/>
                  </a:lnTo>
                  <a:lnTo>
                    <a:pt x="464" y="419"/>
                  </a:lnTo>
                  <a:lnTo>
                    <a:pt x="456" y="404"/>
                  </a:lnTo>
                  <a:lnTo>
                    <a:pt x="464" y="368"/>
                  </a:lnTo>
                  <a:lnTo>
                    <a:pt x="461" y="315"/>
                  </a:lnTo>
                  <a:lnTo>
                    <a:pt x="446" y="308"/>
                  </a:lnTo>
                  <a:lnTo>
                    <a:pt x="433" y="274"/>
                  </a:lnTo>
                  <a:lnTo>
                    <a:pt x="433" y="243"/>
                  </a:lnTo>
                  <a:lnTo>
                    <a:pt x="427" y="238"/>
                  </a:lnTo>
                  <a:lnTo>
                    <a:pt x="416" y="243"/>
                  </a:lnTo>
                  <a:lnTo>
                    <a:pt x="409" y="236"/>
                  </a:lnTo>
                  <a:lnTo>
                    <a:pt x="413" y="187"/>
                  </a:lnTo>
                  <a:lnTo>
                    <a:pt x="433" y="172"/>
                  </a:lnTo>
                  <a:lnTo>
                    <a:pt x="446" y="146"/>
                  </a:lnTo>
                  <a:lnTo>
                    <a:pt x="444" y="119"/>
                  </a:lnTo>
                  <a:lnTo>
                    <a:pt x="418" y="69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C7FBF54-CC19-4052-A4AA-38C0A2964132}"/>
                </a:ext>
              </a:extLst>
            </p:cNvPr>
            <p:cNvSpPr/>
            <p:nvPr/>
          </p:nvSpPr>
          <p:spPr bwMode="auto">
            <a:xfrm>
              <a:off x="2629" y="2548"/>
              <a:ext cx="303" cy="237"/>
            </a:xfrm>
            <a:custGeom>
              <a:avLst/>
              <a:gdLst>
                <a:gd name="T0" fmla="*/ 145 w 520"/>
                <a:gd name="T1" fmla="*/ 153 h 459"/>
                <a:gd name="T2" fmla="*/ 131 w 520"/>
                <a:gd name="T3" fmla="*/ 190 h 459"/>
                <a:gd name="T4" fmla="*/ 109 w 520"/>
                <a:gd name="T5" fmla="*/ 197 h 459"/>
                <a:gd name="T6" fmla="*/ 61 w 520"/>
                <a:gd name="T7" fmla="*/ 190 h 459"/>
                <a:gd name="T8" fmla="*/ 50 w 520"/>
                <a:gd name="T9" fmla="*/ 201 h 459"/>
                <a:gd name="T10" fmla="*/ 24 w 520"/>
                <a:gd name="T11" fmla="*/ 192 h 459"/>
                <a:gd name="T12" fmla="*/ 0 w 520"/>
                <a:gd name="T13" fmla="*/ 226 h 459"/>
                <a:gd name="T14" fmla="*/ 11 w 520"/>
                <a:gd name="T15" fmla="*/ 236 h 459"/>
                <a:gd name="T16" fmla="*/ 11 w 520"/>
                <a:gd name="T17" fmla="*/ 258 h 459"/>
                <a:gd name="T18" fmla="*/ 21 w 520"/>
                <a:gd name="T19" fmla="*/ 279 h 459"/>
                <a:gd name="T20" fmla="*/ 70 w 520"/>
                <a:gd name="T21" fmla="*/ 263 h 459"/>
                <a:gd name="T22" fmla="*/ 85 w 520"/>
                <a:gd name="T23" fmla="*/ 276 h 459"/>
                <a:gd name="T24" fmla="*/ 64 w 520"/>
                <a:gd name="T25" fmla="*/ 369 h 459"/>
                <a:gd name="T26" fmla="*/ 92 w 520"/>
                <a:gd name="T27" fmla="*/ 398 h 459"/>
                <a:gd name="T28" fmla="*/ 83 w 520"/>
                <a:gd name="T29" fmla="*/ 451 h 459"/>
                <a:gd name="T30" fmla="*/ 112 w 520"/>
                <a:gd name="T31" fmla="*/ 453 h 459"/>
                <a:gd name="T32" fmla="*/ 142 w 520"/>
                <a:gd name="T33" fmla="*/ 424 h 459"/>
                <a:gd name="T34" fmla="*/ 155 w 520"/>
                <a:gd name="T35" fmla="*/ 433 h 459"/>
                <a:gd name="T36" fmla="*/ 214 w 520"/>
                <a:gd name="T37" fmla="*/ 458 h 459"/>
                <a:gd name="T38" fmla="*/ 226 w 520"/>
                <a:gd name="T39" fmla="*/ 451 h 459"/>
                <a:gd name="T40" fmla="*/ 228 w 520"/>
                <a:gd name="T41" fmla="*/ 431 h 459"/>
                <a:gd name="T42" fmla="*/ 238 w 520"/>
                <a:gd name="T43" fmla="*/ 419 h 459"/>
                <a:gd name="T44" fmla="*/ 322 w 520"/>
                <a:gd name="T45" fmla="*/ 364 h 459"/>
                <a:gd name="T46" fmla="*/ 337 w 520"/>
                <a:gd name="T47" fmla="*/ 383 h 459"/>
                <a:gd name="T48" fmla="*/ 387 w 520"/>
                <a:gd name="T49" fmla="*/ 398 h 459"/>
                <a:gd name="T50" fmla="*/ 416 w 520"/>
                <a:gd name="T51" fmla="*/ 361 h 459"/>
                <a:gd name="T52" fmla="*/ 429 w 520"/>
                <a:gd name="T53" fmla="*/ 369 h 459"/>
                <a:gd name="T54" fmla="*/ 449 w 520"/>
                <a:gd name="T55" fmla="*/ 369 h 459"/>
                <a:gd name="T56" fmla="*/ 449 w 520"/>
                <a:gd name="T57" fmla="*/ 358 h 459"/>
                <a:gd name="T58" fmla="*/ 475 w 520"/>
                <a:gd name="T59" fmla="*/ 349 h 459"/>
                <a:gd name="T60" fmla="*/ 475 w 520"/>
                <a:gd name="T61" fmla="*/ 340 h 459"/>
                <a:gd name="T62" fmla="*/ 486 w 520"/>
                <a:gd name="T63" fmla="*/ 329 h 459"/>
                <a:gd name="T64" fmla="*/ 492 w 520"/>
                <a:gd name="T65" fmla="*/ 332 h 459"/>
                <a:gd name="T66" fmla="*/ 519 w 520"/>
                <a:gd name="T67" fmla="*/ 305 h 459"/>
                <a:gd name="T68" fmla="*/ 497 w 520"/>
                <a:gd name="T69" fmla="*/ 265 h 459"/>
                <a:gd name="T70" fmla="*/ 508 w 520"/>
                <a:gd name="T71" fmla="*/ 209 h 459"/>
                <a:gd name="T72" fmla="*/ 494 w 520"/>
                <a:gd name="T73" fmla="*/ 192 h 459"/>
                <a:gd name="T74" fmla="*/ 456 w 520"/>
                <a:gd name="T75" fmla="*/ 204 h 459"/>
                <a:gd name="T76" fmla="*/ 451 w 520"/>
                <a:gd name="T77" fmla="*/ 197 h 459"/>
                <a:gd name="T78" fmla="*/ 494 w 520"/>
                <a:gd name="T79" fmla="*/ 148 h 459"/>
                <a:gd name="T80" fmla="*/ 475 w 520"/>
                <a:gd name="T81" fmla="*/ 71 h 459"/>
                <a:gd name="T82" fmla="*/ 446 w 520"/>
                <a:gd name="T83" fmla="*/ 93 h 459"/>
                <a:gd name="T84" fmla="*/ 420 w 520"/>
                <a:gd name="T85" fmla="*/ 66 h 459"/>
                <a:gd name="T86" fmla="*/ 396 w 520"/>
                <a:gd name="T87" fmla="*/ 33 h 459"/>
                <a:gd name="T88" fmla="*/ 394 w 520"/>
                <a:gd name="T89" fmla="*/ 13 h 459"/>
                <a:gd name="T90" fmla="*/ 377 w 520"/>
                <a:gd name="T91" fmla="*/ 9 h 459"/>
                <a:gd name="T92" fmla="*/ 357 w 520"/>
                <a:gd name="T93" fmla="*/ 16 h 459"/>
                <a:gd name="T94" fmla="*/ 324 w 520"/>
                <a:gd name="T95" fmla="*/ 0 h 459"/>
                <a:gd name="T96" fmla="*/ 308 w 520"/>
                <a:gd name="T97" fmla="*/ 38 h 459"/>
                <a:gd name="T98" fmla="*/ 281 w 520"/>
                <a:gd name="T99" fmla="*/ 40 h 459"/>
                <a:gd name="T100" fmla="*/ 260 w 520"/>
                <a:gd name="T101" fmla="*/ 71 h 459"/>
                <a:gd name="T102" fmla="*/ 248 w 520"/>
                <a:gd name="T103" fmla="*/ 64 h 459"/>
                <a:gd name="T104" fmla="*/ 228 w 520"/>
                <a:gd name="T105" fmla="*/ 71 h 459"/>
                <a:gd name="T106" fmla="*/ 197 w 520"/>
                <a:gd name="T107" fmla="*/ 53 h 459"/>
                <a:gd name="T108" fmla="*/ 173 w 520"/>
                <a:gd name="T109" fmla="*/ 81 h 459"/>
                <a:gd name="T110" fmla="*/ 173 w 520"/>
                <a:gd name="T111" fmla="*/ 95 h 459"/>
                <a:gd name="T112" fmla="*/ 221 w 520"/>
                <a:gd name="T113" fmla="*/ 122 h 459"/>
                <a:gd name="T114" fmla="*/ 232 w 520"/>
                <a:gd name="T115" fmla="*/ 141 h 459"/>
                <a:gd name="T116" fmla="*/ 197 w 520"/>
                <a:gd name="T117" fmla="*/ 154 h 459"/>
                <a:gd name="T118" fmla="*/ 145 w 520"/>
                <a:gd name="T119" fmla="*/ 153 h 459"/>
                <a:gd name="T120" fmla="*/ 145 w 520"/>
                <a:gd name="T121" fmla="*/ 153 h 45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20"/>
                <a:gd name="T184" fmla="*/ 0 h 459"/>
                <a:gd name="T185" fmla="*/ 520 w 520"/>
                <a:gd name="T186" fmla="*/ 459 h 45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20" h="459">
                  <a:moveTo>
                    <a:pt x="145" y="153"/>
                  </a:moveTo>
                  <a:lnTo>
                    <a:pt x="131" y="190"/>
                  </a:lnTo>
                  <a:lnTo>
                    <a:pt x="109" y="197"/>
                  </a:lnTo>
                  <a:lnTo>
                    <a:pt x="61" y="190"/>
                  </a:lnTo>
                  <a:lnTo>
                    <a:pt x="50" y="201"/>
                  </a:lnTo>
                  <a:lnTo>
                    <a:pt x="24" y="192"/>
                  </a:lnTo>
                  <a:lnTo>
                    <a:pt x="0" y="226"/>
                  </a:lnTo>
                  <a:lnTo>
                    <a:pt x="11" y="236"/>
                  </a:lnTo>
                  <a:lnTo>
                    <a:pt x="11" y="258"/>
                  </a:lnTo>
                  <a:lnTo>
                    <a:pt x="21" y="279"/>
                  </a:lnTo>
                  <a:lnTo>
                    <a:pt x="70" y="263"/>
                  </a:lnTo>
                  <a:lnTo>
                    <a:pt x="85" y="276"/>
                  </a:lnTo>
                  <a:lnTo>
                    <a:pt x="64" y="369"/>
                  </a:lnTo>
                  <a:lnTo>
                    <a:pt x="92" y="398"/>
                  </a:lnTo>
                  <a:lnTo>
                    <a:pt x="83" y="451"/>
                  </a:lnTo>
                  <a:lnTo>
                    <a:pt x="112" y="453"/>
                  </a:lnTo>
                  <a:lnTo>
                    <a:pt x="142" y="424"/>
                  </a:lnTo>
                  <a:lnTo>
                    <a:pt x="155" y="433"/>
                  </a:lnTo>
                  <a:lnTo>
                    <a:pt x="214" y="458"/>
                  </a:lnTo>
                  <a:lnTo>
                    <a:pt x="226" y="451"/>
                  </a:lnTo>
                  <a:lnTo>
                    <a:pt x="228" y="431"/>
                  </a:lnTo>
                  <a:lnTo>
                    <a:pt x="238" y="419"/>
                  </a:lnTo>
                  <a:lnTo>
                    <a:pt x="322" y="364"/>
                  </a:lnTo>
                  <a:lnTo>
                    <a:pt x="337" y="383"/>
                  </a:lnTo>
                  <a:lnTo>
                    <a:pt x="387" y="398"/>
                  </a:lnTo>
                  <a:lnTo>
                    <a:pt x="416" y="361"/>
                  </a:lnTo>
                  <a:lnTo>
                    <a:pt x="429" y="369"/>
                  </a:lnTo>
                  <a:lnTo>
                    <a:pt x="449" y="369"/>
                  </a:lnTo>
                  <a:lnTo>
                    <a:pt x="449" y="358"/>
                  </a:lnTo>
                  <a:lnTo>
                    <a:pt x="475" y="349"/>
                  </a:lnTo>
                  <a:lnTo>
                    <a:pt x="475" y="340"/>
                  </a:lnTo>
                  <a:lnTo>
                    <a:pt x="486" y="329"/>
                  </a:lnTo>
                  <a:lnTo>
                    <a:pt x="492" y="332"/>
                  </a:lnTo>
                  <a:lnTo>
                    <a:pt x="519" y="305"/>
                  </a:lnTo>
                  <a:lnTo>
                    <a:pt x="497" y="265"/>
                  </a:lnTo>
                  <a:lnTo>
                    <a:pt x="508" y="209"/>
                  </a:lnTo>
                  <a:lnTo>
                    <a:pt x="494" y="192"/>
                  </a:lnTo>
                  <a:lnTo>
                    <a:pt x="456" y="204"/>
                  </a:lnTo>
                  <a:lnTo>
                    <a:pt x="451" y="197"/>
                  </a:lnTo>
                  <a:lnTo>
                    <a:pt x="494" y="148"/>
                  </a:lnTo>
                  <a:lnTo>
                    <a:pt x="475" y="71"/>
                  </a:lnTo>
                  <a:lnTo>
                    <a:pt x="446" y="93"/>
                  </a:lnTo>
                  <a:lnTo>
                    <a:pt x="420" y="66"/>
                  </a:lnTo>
                  <a:lnTo>
                    <a:pt x="396" y="33"/>
                  </a:lnTo>
                  <a:lnTo>
                    <a:pt x="394" y="13"/>
                  </a:lnTo>
                  <a:lnTo>
                    <a:pt x="377" y="9"/>
                  </a:lnTo>
                  <a:lnTo>
                    <a:pt x="357" y="16"/>
                  </a:lnTo>
                  <a:lnTo>
                    <a:pt x="324" y="0"/>
                  </a:lnTo>
                  <a:lnTo>
                    <a:pt x="308" y="38"/>
                  </a:lnTo>
                  <a:lnTo>
                    <a:pt x="281" y="40"/>
                  </a:lnTo>
                  <a:lnTo>
                    <a:pt x="260" y="71"/>
                  </a:lnTo>
                  <a:lnTo>
                    <a:pt x="248" y="64"/>
                  </a:lnTo>
                  <a:lnTo>
                    <a:pt x="228" y="71"/>
                  </a:lnTo>
                  <a:lnTo>
                    <a:pt x="197" y="53"/>
                  </a:lnTo>
                  <a:lnTo>
                    <a:pt x="173" y="81"/>
                  </a:lnTo>
                  <a:lnTo>
                    <a:pt x="173" y="95"/>
                  </a:lnTo>
                  <a:lnTo>
                    <a:pt x="221" y="122"/>
                  </a:lnTo>
                  <a:lnTo>
                    <a:pt x="232" y="141"/>
                  </a:lnTo>
                  <a:lnTo>
                    <a:pt x="197" y="154"/>
                  </a:lnTo>
                  <a:lnTo>
                    <a:pt x="145" y="153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B8548E0-1A5F-471D-995D-6FE408ABF123}"/>
                </a:ext>
              </a:extLst>
            </p:cNvPr>
            <p:cNvSpPr/>
            <p:nvPr/>
          </p:nvSpPr>
          <p:spPr bwMode="auto">
            <a:xfrm>
              <a:off x="3341" y="2386"/>
              <a:ext cx="190" cy="198"/>
            </a:xfrm>
            <a:custGeom>
              <a:avLst/>
              <a:gdLst>
                <a:gd name="T0" fmla="*/ 236 w 327"/>
                <a:gd name="T1" fmla="*/ 361 h 381"/>
                <a:gd name="T2" fmla="*/ 186 w 327"/>
                <a:gd name="T3" fmla="*/ 380 h 381"/>
                <a:gd name="T4" fmla="*/ 157 w 327"/>
                <a:gd name="T5" fmla="*/ 351 h 381"/>
                <a:gd name="T6" fmla="*/ 139 w 327"/>
                <a:gd name="T7" fmla="*/ 375 h 381"/>
                <a:gd name="T8" fmla="*/ 107 w 327"/>
                <a:gd name="T9" fmla="*/ 375 h 381"/>
                <a:gd name="T10" fmla="*/ 93 w 327"/>
                <a:gd name="T11" fmla="*/ 348 h 381"/>
                <a:gd name="T12" fmla="*/ 78 w 327"/>
                <a:gd name="T13" fmla="*/ 308 h 381"/>
                <a:gd name="T14" fmla="*/ 50 w 327"/>
                <a:gd name="T15" fmla="*/ 305 h 381"/>
                <a:gd name="T16" fmla="*/ 19 w 327"/>
                <a:gd name="T17" fmla="*/ 247 h 381"/>
                <a:gd name="T18" fmla="*/ 0 w 327"/>
                <a:gd name="T19" fmla="*/ 218 h 381"/>
                <a:gd name="T20" fmla="*/ 14 w 327"/>
                <a:gd name="T21" fmla="*/ 204 h 381"/>
                <a:gd name="T22" fmla="*/ 19 w 327"/>
                <a:gd name="T23" fmla="*/ 199 h 381"/>
                <a:gd name="T24" fmla="*/ 52 w 327"/>
                <a:gd name="T25" fmla="*/ 152 h 381"/>
                <a:gd name="T26" fmla="*/ 50 w 327"/>
                <a:gd name="T27" fmla="*/ 115 h 381"/>
                <a:gd name="T28" fmla="*/ 60 w 327"/>
                <a:gd name="T29" fmla="*/ 99 h 381"/>
                <a:gd name="T30" fmla="*/ 86 w 327"/>
                <a:gd name="T31" fmla="*/ 95 h 381"/>
                <a:gd name="T32" fmla="*/ 93 w 327"/>
                <a:gd name="T33" fmla="*/ 84 h 381"/>
                <a:gd name="T34" fmla="*/ 84 w 327"/>
                <a:gd name="T35" fmla="*/ 66 h 381"/>
                <a:gd name="T36" fmla="*/ 98 w 327"/>
                <a:gd name="T37" fmla="*/ 48 h 381"/>
                <a:gd name="T38" fmla="*/ 98 w 327"/>
                <a:gd name="T39" fmla="*/ 13 h 381"/>
                <a:gd name="T40" fmla="*/ 115 w 327"/>
                <a:gd name="T41" fmla="*/ 4 h 381"/>
                <a:gd name="T42" fmla="*/ 146 w 327"/>
                <a:gd name="T43" fmla="*/ 21 h 381"/>
                <a:gd name="T44" fmla="*/ 184 w 327"/>
                <a:gd name="T45" fmla="*/ 28 h 381"/>
                <a:gd name="T46" fmla="*/ 210 w 327"/>
                <a:gd name="T47" fmla="*/ 0 h 381"/>
                <a:gd name="T48" fmla="*/ 240 w 327"/>
                <a:gd name="T49" fmla="*/ 24 h 381"/>
                <a:gd name="T50" fmla="*/ 227 w 327"/>
                <a:gd name="T51" fmla="*/ 35 h 381"/>
                <a:gd name="T52" fmla="*/ 210 w 327"/>
                <a:gd name="T53" fmla="*/ 59 h 381"/>
                <a:gd name="T54" fmla="*/ 186 w 327"/>
                <a:gd name="T55" fmla="*/ 66 h 381"/>
                <a:gd name="T56" fmla="*/ 177 w 327"/>
                <a:gd name="T57" fmla="*/ 72 h 381"/>
                <a:gd name="T58" fmla="*/ 201 w 327"/>
                <a:gd name="T59" fmla="*/ 86 h 381"/>
                <a:gd name="T60" fmla="*/ 244 w 327"/>
                <a:gd name="T61" fmla="*/ 66 h 381"/>
                <a:gd name="T62" fmla="*/ 317 w 327"/>
                <a:gd name="T63" fmla="*/ 97 h 381"/>
                <a:gd name="T64" fmla="*/ 326 w 327"/>
                <a:gd name="T65" fmla="*/ 158 h 381"/>
                <a:gd name="T66" fmla="*/ 295 w 327"/>
                <a:gd name="T67" fmla="*/ 158 h 381"/>
                <a:gd name="T68" fmla="*/ 292 w 327"/>
                <a:gd name="T69" fmla="*/ 177 h 381"/>
                <a:gd name="T70" fmla="*/ 308 w 327"/>
                <a:gd name="T71" fmla="*/ 202 h 381"/>
                <a:gd name="T72" fmla="*/ 295 w 327"/>
                <a:gd name="T73" fmla="*/ 218 h 381"/>
                <a:gd name="T74" fmla="*/ 311 w 327"/>
                <a:gd name="T75" fmla="*/ 242 h 381"/>
                <a:gd name="T76" fmla="*/ 287 w 327"/>
                <a:gd name="T77" fmla="*/ 271 h 381"/>
                <a:gd name="T78" fmla="*/ 275 w 327"/>
                <a:gd name="T79" fmla="*/ 257 h 381"/>
                <a:gd name="T80" fmla="*/ 240 w 327"/>
                <a:gd name="T81" fmla="*/ 348 h 381"/>
                <a:gd name="T82" fmla="*/ 236 w 327"/>
                <a:gd name="T83" fmla="*/ 361 h 381"/>
                <a:gd name="T84" fmla="*/ 236 w 327"/>
                <a:gd name="T85" fmla="*/ 361 h 38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7"/>
                <a:gd name="T130" fmla="*/ 0 h 381"/>
                <a:gd name="T131" fmla="*/ 327 w 327"/>
                <a:gd name="T132" fmla="*/ 381 h 38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7" h="381">
                  <a:moveTo>
                    <a:pt x="236" y="361"/>
                  </a:moveTo>
                  <a:lnTo>
                    <a:pt x="186" y="380"/>
                  </a:lnTo>
                  <a:lnTo>
                    <a:pt x="157" y="351"/>
                  </a:lnTo>
                  <a:lnTo>
                    <a:pt x="139" y="375"/>
                  </a:lnTo>
                  <a:lnTo>
                    <a:pt x="107" y="375"/>
                  </a:lnTo>
                  <a:lnTo>
                    <a:pt x="93" y="348"/>
                  </a:lnTo>
                  <a:lnTo>
                    <a:pt x="78" y="308"/>
                  </a:lnTo>
                  <a:lnTo>
                    <a:pt x="50" y="305"/>
                  </a:lnTo>
                  <a:lnTo>
                    <a:pt x="19" y="247"/>
                  </a:lnTo>
                  <a:lnTo>
                    <a:pt x="0" y="218"/>
                  </a:lnTo>
                  <a:lnTo>
                    <a:pt x="14" y="204"/>
                  </a:lnTo>
                  <a:lnTo>
                    <a:pt x="19" y="199"/>
                  </a:lnTo>
                  <a:lnTo>
                    <a:pt x="52" y="152"/>
                  </a:lnTo>
                  <a:lnTo>
                    <a:pt x="50" y="115"/>
                  </a:lnTo>
                  <a:lnTo>
                    <a:pt x="60" y="99"/>
                  </a:lnTo>
                  <a:lnTo>
                    <a:pt x="86" y="95"/>
                  </a:lnTo>
                  <a:lnTo>
                    <a:pt x="93" y="84"/>
                  </a:lnTo>
                  <a:lnTo>
                    <a:pt x="84" y="66"/>
                  </a:lnTo>
                  <a:lnTo>
                    <a:pt x="98" y="48"/>
                  </a:lnTo>
                  <a:lnTo>
                    <a:pt x="98" y="13"/>
                  </a:lnTo>
                  <a:lnTo>
                    <a:pt x="115" y="4"/>
                  </a:lnTo>
                  <a:lnTo>
                    <a:pt x="146" y="21"/>
                  </a:lnTo>
                  <a:lnTo>
                    <a:pt x="184" y="28"/>
                  </a:lnTo>
                  <a:lnTo>
                    <a:pt x="210" y="0"/>
                  </a:lnTo>
                  <a:lnTo>
                    <a:pt x="240" y="24"/>
                  </a:lnTo>
                  <a:lnTo>
                    <a:pt x="227" y="35"/>
                  </a:lnTo>
                  <a:lnTo>
                    <a:pt x="210" y="59"/>
                  </a:lnTo>
                  <a:lnTo>
                    <a:pt x="186" y="66"/>
                  </a:lnTo>
                  <a:lnTo>
                    <a:pt x="177" y="72"/>
                  </a:lnTo>
                  <a:lnTo>
                    <a:pt x="201" y="86"/>
                  </a:lnTo>
                  <a:lnTo>
                    <a:pt x="244" y="66"/>
                  </a:lnTo>
                  <a:lnTo>
                    <a:pt x="317" y="97"/>
                  </a:lnTo>
                  <a:lnTo>
                    <a:pt x="326" y="158"/>
                  </a:lnTo>
                  <a:lnTo>
                    <a:pt x="295" y="158"/>
                  </a:lnTo>
                  <a:lnTo>
                    <a:pt x="292" y="177"/>
                  </a:lnTo>
                  <a:lnTo>
                    <a:pt x="308" y="202"/>
                  </a:lnTo>
                  <a:lnTo>
                    <a:pt x="295" y="218"/>
                  </a:lnTo>
                  <a:lnTo>
                    <a:pt x="311" y="242"/>
                  </a:lnTo>
                  <a:lnTo>
                    <a:pt x="287" y="271"/>
                  </a:lnTo>
                  <a:lnTo>
                    <a:pt x="275" y="257"/>
                  </a:lnTo>
                  <a:lnTo>
                    <a:pt x="240" y="348"/>
                  </a:lnTo>
                  <a:lnTo>
                    <a:pt x="236" y="361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C2ECC8A-A3CF-4ACE-88D3-33AC061890E5}"/>
                </a:ext>
              </a:extLst>
            </p:cNvPr>
            <p:cNvSpPr/>
            <p:nvPr/>
          </p:nvSpPr>
          <p:spPr bwMode="auto">
            <a:xfrm>
              <a:off x="3161" y="2242"/>
              <a:ext cx="238" cy="251"/>
            </a:xfrm>
            <a:custGeom>
              <a:avLst/>
              <a:gdLst>
                <a:gd name="T0" fmla="*/ 96 w 406"/>
                <a:gd name="T1" fmla="*/ 0 h 488"/>
                <a:gd name="T2" fmla="*/ 165 w 406"/>
                <a:gd name="T3" fmla="*/ 41 h 488"/>
                <a:gd name="T4" fmla="*/ 220 w 406"/>
                <a:gd name="T5" fmla="*/ 66 h 488"/>
                <a:gd name="T6" fmla="*/ 247 w 406"/>
                <a:gd name="T7" fmla="*/ 70 h 488"/>
                <a:gd name="T8" fmla="*/ 261 w 406"/>
                <a:gd name="T9" fmla="*/ 130 h 488"/>
                <a:gd name="T10" fmla="*/ 304 w 406"/>
                <a:gd name="T11" fmla="*/ 154 h 488"/>
                <a:gd name="T12" fmla="*/ 337 w 406"/>
                <a:gd name="T13" fmla="*/ 134 h 488"/>
                <a:gd name="T14" fmla="*/ 347 w 406"/>
                <a:gd name="T15" fmla="*/ 168 h 488"/>
                <a:gd name="T16" fmla="*/ 308 w 406"/>
                <a:gd name="T17" fmla="*/ 189 h 488"/>
                <a:gd name="T18" fmla="*/ 292 w 406"/>
                <a:gd name="T19" fmla="*/ 221 h 488"/>
                <a:gd name="T20" fmla="*/ 337 w 406"/>
                <a:gd name="T21" fmla="*/ 262 h 488"/>
                <a:gd name="T22" fmla="*/ 405 w 406"/>
                <a:gd name="T23" fmla="*/ 295 h 488"/>
                <a:gd name="T24" fmla="*/ 391 w 406"/>
                <a:gd name="T25" fmla="*/ 348 h 488"/>
                <a:gd name="T26" fmla="*/ 393 w 406"/>
                <a:gd name="T27" fmla="*/ 377 h 488"/>
                <a:gd name="T28" fmla="*/ 356 w 406"/>
                <a:gd name="T29" fmla="*/ 397 h 488"/>
                <a:gd name="T30" fmla="*/ 326 w 406"/>
                <a:gd name="T31" fmla="*/ 481 h 488"/>
                <a:gd name="T32" fmla="*/ 302 w 406"/>
                <a:gd name="T33" fmla="*/ 469 h 488"/>
                <a:gd name="T34" fmla="*/ 235 w 406"/>
                <a:gd name="T35" fmla="*/ 447 h 488"/>
                <a:gd name="T36" fmla="*/ 185 w 406"/>
                <a:gd name="T37" fmla="*/ 478 h 488"/>
                <a:gd name="T38" fmla="*/ 199 w 406"/>
                <a:gd name="T39" fmla="*/ 440 h 488"/>
                <a:gd name="T40" fmla="*/ 141 w 406"/>
                <a:gd name="T41" fmla="*/ 460 h 488"/>
                <a:gd name="T42" fmla="*/ 113 w 406"/>
                <a:gd name="T43" fmla="*/ 356 h 488"/>
                <a:gd name="T44" fmla="*/ 86 w 406"/>
                <a:gd name="T45" fmla="*/ 341 h 488"/>
                <a:gd name="T46" fmla="*/ 65 w 406"/>
                <a:gd name="T47" fmla="*/ 288 h 488"/>
                <a:gd name="T48" fmla="*/ 91 w 406"/>
                <a:gd name="T49" fmla="*/ 253 h 488"/>
                <a:gd name="T50" fmla="*/ 77 w 406"/>
                <a:gd name="T51" fmla="*/ 204 h 488"/>
                <a:gd name="T52" fmla="*/ 24 w 406"/>
                <a:gd name="T53" fmla="*/ 200 h 488"/>
                <a:gd name="T54" fmla="*/ 24 w 406"/>
                <a:gd name="T55" fmla="*/ 151 h 488"/>
                <a:gd name="T56" fmla="*/ 45 w 406"/>
                <a:gd name="T57" fmla="*/ 110 h 488"/>
                <a:gd name="T58" fmla="*/ 53 w 406"/>
                <a:gd name="T59" fmla="*/ 59 h 488"/>
                <a:gd name="T60" fmla="*/ 86 w 406"/>
                <a:gd name="T61" fmla="*/ 90 h 488"/>
                <a:gd name="T62" fmla="*/ 122 w 406"/>
                <a:gd name="T63" fmla="*/ 62 h 488"/>
                <a:gd name="T64" fmla="*/ 86 w 406"/>
                <a:gd name="T65" fmla="*/ 24 h 488"/>
                <a:gd name="T66" fmla="*/ 80 w 406"/>
                <a:gd name="T67" fmla="*/ 4 h 4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06"/>
                <a:gd name="T103" fmla="*/ 0 h 488"/>
                <a:gd name="T104" fmla="*/ 406 w 406"/>
                <a:gd name="T105" fmla="*/ 488 h 48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06" h="488">
                  <a:moveTo>
                    <a:pt x="80" y="4"/>
                  </a:moveTo>
                  <a:lnTo>
                    <a:pt x="96" y="0"/>
                  </a:lnTo>
                  <a:lnTo>
                    <a:pt x="144" y="19"/>
                  </a:lnTo>
                  <a:lnTo>
                    <a:pt x="165" y="41"/>
                  </a:lnTo>
                  <a:lnTo>
                    <a:pt x="205" y="52"/>
                  </a:lnTo>
                  <a:lnTo>
                    <a:pt x="220" y="66"/>
                  </a:lnTo>
                  <a:lnTo>
                    <a:pt x="242" y="62"/>
                  </a:lnTo>
                  <a:lnTo>
                    <a:pt x="247" y="70"/>
                  </a:lnTo>
                  <a:lnTo>
                    <a:pt x="240" y="117"/>
                  </a:lnTo>
                  <a:lnTo>
                    <a:pt x="261" y="130"/>
                  </a:lnTo>
                  <a:lnTo>
                    <a:pt x="271" y="147"/>
                  </a:lnTo>
                  <a:lnTo>
                    <a:pt x="304" y="154"/>
                  </a:lnTo>
                  <a:lnTo>
                    <a:pt x="316" y="132"/>
                  </a:lnTo>
                  <a:lnTo>
                    <a:pt x="337" y="134"/>
                  </a:lnTo>
                  <a:lnTo>
                    <a:pt x="350" y="151"/>
                  </a:lnTo>
                  <a:lnTo>
                    <a:pt x="347" y="168"/>
                  </a:lnTo>
                  <a:lnTo>
                    <a:pt x="308" y="172"/>
                  </a:lnTo>
                  <a:lnTo>
                    <a:pt x="308" y="189"/>
                  </a:lnTo>
                  <a:lnTo>
                    <a:pt x="308" y="202"/>
                  </a:lnTo>
                  <a:lnTo>
                    <a:pt x="292" y="221"/>
                  </a:lnTo>
                  <a:lnTo>
                    <a:pt x="304" y="240"/>
                  </a:lnTo>
                  <a:lnTo>
                    <a:pt x="337" y="262"/>
                  </a:lnTo>
                  <a:lnTo>
                    <a:pt x="338" y="288"/>
                  </a:lnTo>
                  <a:lnTo>
                    <a:pt x="405" y="295"/>
                  </a:lnTo>
                  <a:lnTo>
                    <a:pt x="405" y="330"/>
                  </a:lnTo>
                  <a:lnTo>
                    <a:pt x="391" y="348"/>
                  </a:lnTo>
                  <a:lnTo>
                    <a:pt x="400" y="366"/>
                  </a:lnTo>
                  <a:lnTo>
                    <a:pt x="393" y="377"/>
                  </a:lnTo>
                  <a:lnTo>
                    <a:pt x="367" y="381"/>
                  </a:lnTo>
                  <a:lnTo>
                    <a:pt x="356" y="397"/>
                  </a:lnTo>
                  <a:lnTo>
                    <a:pt x="359" y="434"/>
                  </a:lnTo>
                  <a:lnTo>
                    <a:pt x="326" y="481"/>
                  </a:lnTo>
                  <a:lnTo>
                    <a:pt x="321" y="487"/>
                  </a:lnTo>
                  <a:lnTo>
                    <a:pt x="302" y="469"/>
                  </a:lnTo>
                  <a:lnTo>
                    <a:pt x="256" y="469"/>
                  </a:lnTo>
                  <a:lnTo>
                    <a:pt x="235" y="447"/>
                  </a:lnTo>
                  <a:lnTo>
                    <a:pt x="199" y="484"/>
                  </a:lnTo>
                  <a:lnTo>
                    <a:pt x="185" y="478"/>
                  </a:lnTo>
                  <a:lnTo>
                    <a:pt x="201" y="450"/>
                  </a:lnTo>
                  <a:lnTo>
                    <a:pt x="199" y="440"/>
                  </a:lnTo>
                  <a:lnTo>
                    <a:pt x="185" y="436"/>
                  </a:lnTo>
                  <a:lnTo>
                    <a:pt x="141" y="460"/>
                  </a:lnTo>
                  <a:lnTo>
                    <a:pt x="100" y="381"/>
                  </a:lnTo>
                  <a:lnTo>
                    <a:pt x="113" y="356"/>
                  </a:lnTo>
                  <a:lnTo>
                    <a:pt x="108" y="348"/>
                  </a:lnTo>
                  <a:lnTo>
                    <a:pt x="86" y="341"/>
                  </a:lnTo>
                  <a:lnTo>
                    <a:pt x="50" y="320"/>
                  </a:lnTo>
                  <a:lnTo>
                    <a:pt x="65" y="288"/>
                  </a:lnTo>
                  <a:lnTo>
                    <a:pt x="86" y="277"/>
                  </a:lnTo>
                  <a:lnTo>
                    <a:pt x="91" y="253"/>
                  </a:lnTo>
                  <a:lnTo>
                    <a:pt x="82" y="209"/>
                  </a:lnTo>
                  <a:lnTo>
                    <a:pt x="77" y="204"/>
                  </a:lnTo>
                  <a:lnTo>
                    <a:pt x="56" y="226"/>
                  </a:lnTo>
                  <a:lnTo>
                    <a:pt x="24" y="200"/>
                  </a:lnTo>
                  <a:lnTo>
                    <a:pt x="0" y="170"/>
                  </a:lnTo>
                  <a:lnTo>
                    <a:pt x="24" y="151"/>
                  </a:lnTo>
                  <a:lnTo>
                    <a:pt x="29" y="120"/>
                  </a:lnTo>
                  <a:lnTo>
                    <a:pt x="45" y="110"/>
                  </a:lnTo>
                  <a:lnTo>
                    <a:pt x="43" y="67"/>
                  </a:lnTo>
                  <a:lnTo>
                    <a:pt x="53" y="59"/>
                  </a:lnTo>
                  <a:lnTo>
                    <a:pt x="74" y="72"/>
                  </a:lnTo>
                  <a:lnTo>
                    <a:pt x="86" y="90"/>
                  </a:lnTo>
                  <a:lnTo>
                    <a:pt x="113" y="72"/>
                  </a:lnTo>
                  <a:lnTo>
                    <a:pt x="122" y="62"/>
                  </a:lnTo>
                  <a:lnTo>
                    <a:pt x="117" y="41"/>
                  </a:lnTo>
                  <a:lnTo>
                    <a:pt x="86" y="24"/>
                  </a:lnTo>
                  <a:lnTo>
                    <a:pt x="80" y="4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9B9038D-ACED-40A8-9752-C2B43B23549D}"/>
                </a:ext>
              </a:extLst>
            </p:cNvPr>
            <p:cNvSpPr/>
            <p:nvPr/>
          </p:nvSpPr>
          <p:spPr bwMode="auto">
            <a:xfrm>
              <a:off x="3465" y="2361"/>
              <a:ext cx="42" cy="39"/>
            </a:xfrm>
            <a:custGeom>
              <a:avLst/>
              <a:gdLst>
                <a:gd name="T0" fmla="*/ 29 w 73"/>
                <a:gd name="T1" fmla="*/ 75 h 76"/>
                <a:gd name="T2" fmla="*/ 0 w 73"/>
                <a:gd name="T3" fmla="*/ 50 h 76"/>
                <a:gd name="T4" fmla="*/ 12 w 73"/>
                <a:gd name="T5" fmla="*/ 33 h 76"/>
                <a:gd name="T6" fmla="*/ 24 w 73"/>
                <a:gd name="T7" fmla="*/ 0 h 76"/>
                <a:gd name="T8" fmla="*/ 56 w 73"/>
                <a:gd name="T9" fmla="*/ 13 h 76"/>
                <a:gd name="T10" fmla="*/ 72 w 73"/>
                <a:gd name="T11" fmla="*/ 35 h 76"/>
                <a:gd name="T12" fmla="*/ 60 w 73"/>
                <a:gd name="T13" fmla="*/ 50 h 76"/>
                <a:gd name="T14" fmla="*/ 29 w 73"/>
                <a:gd name="T15" fmla="*/ 75 h 76"/>
                <a:gd name="T16" fmla="*/ 29 w 73"/>
                <a:gd name="T17" fmla="*/ 75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"/>
                <a:gd name="T28" fmla="*/ 0 h 76"/>
                <a:gd name="T29" fmla="*/ 73 w 73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" h="76">
                  <a:moveTo>
                    <a:pt x="29" y="75"/>
                  </a:moveTo>
                  <a:lnTo>
                    <a:pt x="0" y="50"/>
                  </a:lnTo>
                  <a:lnTo>
                    <a:pt x="12" y="33"/>
                  </a:lnTo>
                  <a:lnTo>
                    <a:pt x="24" y="0"/>
                  </a:lnTo>
                  <a:lnTo>
                    <a:pt x="56" y="13"/>
                  </a:lnTo>
                  <a:lnTo>
                    <a:pt x="72" y="35"/>
                  </a:lnTo>
                  <a:lnTo>
                    <a:pt x="60" y="50"/>
                  </a:lnTo>
                  <a:lnTo>
                    <a:pt x="29" y="75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65B4361-6BF8-43A8-8F4B-23908D0AA172}"/>
                </a:ext>
              </a:extLst>
            </p:cNvPr>
            <p:cNvSpPr/>
            <p:nvPr/>
          </p:nvSpPr>
          <p:spPr bwMode="auto">
            <a:xfrm>
              <a:off x="3217" y="2206"/>
              <a:ext cx="282" cy="196"/>
            </a:xfrm>
            <a:custGeom>
              <a:avLst/>
              <a:gdLst>
                <a:gd name="T0" fmla="*/ 444 w 478"/>
                <a:gd name="T1" fmla="*/ 304 h 385"/>
                <a:gd name="T2" fmla="*/ 433 w 478"/>
                <a:gd name="T3" fmla="*/ 337 h 385"/>
                <a:gd name="T4" fmla="*/ 420 w 478"/>
                <a:gd name="T5" fmla="*/ 355 h 385"/>
                <a:gd name="T6" fmla="*/ 394 w 478"/>
                <a:gd name="T7" fmla="*/ 384 h 385"/>
                <a:gd name="T8" fmla="*/ 356 w 478"/>
                <a:gd name="T9" fmla="*/ 377 h 385"/>
                <a:gd name="T10" fmla="*/ 326 w 478"/>
                <a:gd name="T11" fmla="*/ 359 h 385"/>
                <a:gd name="T12" fmla="*/ 308 w 478"/>
                <a:gd name="T13" fmla="*/ 369 h 385"/>
                <a:gd name="T14" fmla="*/ 242 w 478"/>
                <a:gd name="T15" fmla="*/ 362 h 385"/>
                <a:gd name="T16" fmla="*/ 241 w 478"/>
                <a:gd name="T17" fmla="*/ 335 h 385"/>
                <a:gd name="T18" fmla="*/ 208 w 478"/>
                <a:gd name="T19" fmla="*/ 313 h 385"/>
                <a:gd name="T20" fmla="*/ 196 w 478"/>
                <a:gd name="T21" fmla="*/ 294 h 385"/>
                <a:gd name="T22" fmla="*/ 212 w 478"/>
                <a:gd name="T23" fmla="*/ 275 h 385"/>
                <a:gd name="T24" fmla="*/ 212 w 478"/>
                <a:gd name="T25" fmla="*/ 262 h 385"/>
                <a:gd name="T26" fmla="*/ 212 w 478"/>
                <a:gd name="T27" fmla="*/ 245 h 385"/>
                <a:gd name="T28" fmla="*/ 251 w 478"/>
                <a:gd name="T29" fmla="*/ 241 h 385"/>
                <a:gd name="T30" fmla="*/ 253 w 478"/>
                <a:gd name="T31" fmla="*/ 224 h 385"/>
                <a:gd name="T32" fmla="*/ 241 w 478"/>
                <a:gd name="T33" fmla="*/ 207 h 385"/>
                <a:gd name="T34" fmla="*/ 220 w 478"/>
                <a:gd name="T35" fmla="*/ 205 h 385"/>
                <a:gd name="T36" fmla="*/ 208 w 478"/>
                <a:gd name="T37" fmla="*/ 227 h 385"/>
                <a:gd name="T38" fmla="*/ 175 w 478"/>
                <a:gd name="T39" fmla="*/ 220 h 385"/>
                <a:gd name="T40" fmla="*/ 165 w 478"/>
                <a:gd name="T41" fmla="*/ 202 h 385"/>
                <a:gd name="T42" fmla="*/ 144 w 478"/>
                <a:gd name="T43" fmla="*/ 190 h 385"/>
                <a:gd name="T44" fmla="*/ 150 w 478"/>
                <a:gd name="T45" fmla="*/ 142 h 385"/>
                <a:gd name="T46" fmla="*/ 146 w 478"/>
                <a:gd name="T47" fmla="*/ 134 h 385"/>
                <a:gd name="T48" fmla="*/ 124 w 478"/>
                <a:gd name="T49" fmla="*/ 139 h 385"/>
                <a:gd name="T50" fmla="*/ 109 w 478"/>
                <a:gd name="T51" fmla="*/ 125 h 385"/>
                <a:gd name="T52" fmla="*/ 69 w 478"/>
                <a:gd name="T53" fmla="*/ 114 h 385"/>
                <a:gd name="T54" fmla="*/ 48 w 478"/>
                <a:gd name="T55" fmla="*/ 92 h 385"/>
                <a:gd name="T56" fmla="*/ 0 w 478"/>
                <a:gd name="T57" fmla="*/ 72 h 385"/>
                <a:gd name="T58" fmla="*/ 4 w 478"/>
                <a:gd name="T59" fmla="*/ 50 h 385"/>
                <a:gd name="T60" fmla="*/ 24 w 478"/>
                <a:gd name="T61" fmla="*/ 41 h 385"/>
                <a:gd name="T62" fmla="*/ 59 w 478"/>
                <a:gd name="T63" fmla="*/ 72 h 385"/>
                <a:gd name="T64" fmla="*/ 69 w 478"/>
                <a:gd name="T65" fmla="*/ 72 h 385"/>
                <a:gd name="T66" fmla="*/ 102 w 478"/>
                <a:gd name="T67" fmla="*/ 68 h 385"/>
                <a:gd name="T68" fmla="*/ 122 w 478"/>
                <a:gd name="T69" fmla="*/ 53 h 385"/>
                <a:gd name="T70" fmla="*/ 148 w 478"/>
                <a:gd name="T71" fmla="*/ 74 h 385"/>
                <a:gd name="T72" fmla="*/ 160 w 478"/>
                <a:gd name="T73" fmla="*/ 55 h 385"/>
                <a:gd name="T74" fmla="*/ 162 w 478"/>
                <a:gd name="T75" fmla="*/ 43 h 385"/>
                <a:gd name="T76" fmla="*/ 184 w 478"/>
                <a:gd name="T77" fmla="*/ 31 h 385"/>
                <a:gd name="T78" fmla="*/ 189 w 478"/>
                <a:gd name="T79" fmla="*/ 4 h 385"/>
                <a:gd name="T80" fmla="*/ 212 w 478"/>
                <a:gd name="T81" fmla="*/ 0 h 385"/>
                <a:gd name="T82" fmla="*/ 267 w 478"/>
                <a:gd name="T83" fmla="*/ 36 h 385"/>
                <a:gd name="T84" fmla="*/ 306 w 478"/>
                <a:gd name="T85" fmla="*/ 53 h 385"/>
                <a:gd name="T86" fmla="*/ 383 w 478"/>
                <a:gd name="T87" fmla="*/ 178 h 385"/>
                <a:gd name="T88" fmla="*/ 378 w 478"/>
                <a:gd name="T89" fmla="*/ 192 h 385"/>
                <a:gd name="T90" fmla="*/ 428 w 478"/>
                <a:gd name="T91" fmla="*/ 216 h 385"/>
                <a:gd name="T92" fmla="*/ 442 w 478"/>
                <a:gd name="T93" fmla="*/ 238 h 385"/>
                <a:gd name="T94" fmla="*/ 466 w 478"/>
                <a:gd name="T95" fmla="*/ 249 h 385"/>
                <a:gd name="T96" fmla="*/ 477 w 478"/>
                <a:gd name="T97" fmla="*/ 270 h 385"/>
                <a:gd name="T98" fmla="*/ 462 w 478"/>
                <a:gd name="T99" fmla="*/ 277 h 385"/>
                <a:gd name="T100" fmla="*/ 438 w 478"/>
                <a:gd name="T101" fmla="*/ 269 h 385"/>
                <a:gd name="T102" fmla="*/ 400 w 478"/>
                <a:gd name="T103" fmla="*/ 269 h 385"/>
                <a:gd name="T104" fmla="*/ 368 w 478"/>
                <a:gd name="T105" fmla="*/ 258 h 385"/>
                <a:gd name="T106" fmla="*/ 354 w 478"/>
                <a:gd name="T107" fmla="*/ 269 h 385"/>
                <a:gd name="T108" fmla="*/ 385 w 478"/>
                <a:gd name="T109" fmla="*/ 277 h 385"/>
                <a:gd name="T110" fmla="*/ 416 w 478"/>
                <a:gd name="T111" fmla="*/ 291 h 385"/>
                <a:gd name="T112" fmla="*/ 444 w 478"/>
                <a:gd name="T113" fmla="*/ 304 h 385"/>
                <a:gd name="T114" fmla="*/ 444 w 478"/>
                <a:gd name="T115" fmla="*/ 304 h 38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78"/>
                <a:gd name="T175" fmla="*/ 0 h 385"/>
                <a:gd name="T176" fmla="*/ 478 w 478"/>
                <a:gd name="T177" fmla="*/ 385 h 38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78" h="385">
                  <a:moveTo>
                    <a:pt x="444" y="304"/>
                  </a:moveTo>
                  <a:lnTo>
                    <a:pt x="433" y="337"/>
                  </a:lnTo>
                  <a:lnTo>
                    <a:pt x="420" y="355"/>
                  </a:lnTo>
                  <a:lnTo>
                    <a:pt x="394" y="384"/>
                  </a:lnTo>
                  <a:lnTo>
                    <a:pt x="356" y="377"/>
                  </a:lnTo>
                  <a:lnTo>
                    <a:pt x="326" y="359"/>
                  </a:lnTo>
                  <a:lnTo>
                    <a:pt x="308" y="369"/>
                  </a:lnTo>
                  <a:lnTo>
                    <a:pt x="242" y="362"/>
                  </a:lnTo>
                  <a:lnTo>
                    <a:pt x="241" y="335"/>
                  </a:lnTo>
                  <a:lnTo>
                    <a:pt x="208" y="313"/>
                  </a:lnTo>
                  <a:lnTo>
                    <a:pt x="196" y="294"/>
                  </a:lnTo>
                  <a:lnTo>
                    <a:pt x="212" y="275"/>
                  </a:lnTo>
                  <a:lnTo>
                    <a:pt x="212" y="262"/>
                  </a:lnTo>
                  <a:lnTo>
                    <a:pt x="212" y="245"/>
                  </a:lnTo>
                  <a:lnTo>
                    <a:pt x="251" y="241"/>
                  </a:lnTo>
                  <a:lnTo>
                    <a:pt x="253" y="224"/>
                  </a:lnTo>
                  <a:lnTo>
                    <a:pt x="241" y="207"/>
                  </a:lnTo>
                  <a:lnTo>
                    <a:pt x="220" y="205"/>
                  </a:lnTo>
                  <a:lnTo>
                    <a:pt x="208" y="227"/>
                  </a:lnTo>
                  <a:lnTo>
                    <a:pt x="175" y="220"/>
                  </a:lnTo>
                  <a:lnTo>
                    <a:pt x="165" y="202"/>
                  </a:lnTo>
                  <a:lnTo>
                    <a:pt x="144" y="190"/>
                  </a:lnTo>
                  <a:lnTo>
                    <a:pt x="150" y="142"/>
                  </a:lnTo>
                  <a:lnTo>
                    <a:pt x="146" y="134"/>
                  </a:lnTo>
                  <a:lnTo>
                    <a:pt x="124" y="139"/>
                  </a:lnTo>
                  <a:lnTo>
                    <a:pt x="109" y="125"/>
                  </a:lnTo>
                  <a:lnTo>
                    <a:pt x="69" y="114"/>
                  </a:lnTo>
                  <a:lnTo>
                    <a:pt x="48" y="92"/>
                  </a:lnTo>
                  <a:lnTo>
                    <a:pt x="0" y="72"/>
                  </a:lnTo>
                  <a:lnTo>
                    <a:pt x="4" y="50"/>
                  </a:lnTo>
                  <a:lnTo>
                    <a:pt x="24" y="41"/>
                  </a:lnTo>
                  <a:lnTo>
                    <a:pt x="59" y="72"/>
                  </a:lnTo>
                  <a:lnTo>
                    <a:pt x="69" y="72"/>
                  </a:lnTo>
                  <a:lnTo>
                    <a:pt x="102" y="68"/>
                  </a:lnTo>
                  <a:lnTo>
                    <a:pt x="122" y="53"/>
                  </a:lnTo>
                  <a:lnTo>
                    <a:pt x="148" y="74"/>
                  </a:lnTo>
                  <a:lnTo>
                    <a:pt x="160" y="55"/>
                  </a:lnTo>
                  <a:lnTo>
                    <a:pt x="162" y="43"/>
                  </a:lnTo>
                  <a:lnTo>
                    <a:pt x="184" y="31"/>
                  </a:lnTo>
                  <a:lnTo>
                    <a:pt x="189" y="4"/>
                  </a:lnTo>
                  <a:lnTo>
                    <a:pt x="212" y="0"/>
                  </a:lnTo>
                  <a:lnTo>
                    <a:pt x="267" y="36"/>
                  </a:lnTo>
                  <a:lnTo>
                    <a:pt x="306" y="53"/>
                  </a:lnTo>
                  <a:lnTo>
                    <a:pt x="383" y="178"/>
                  </a:lnTo>
                  <a:lnTo>
                    <a:pt x="378" y="192"/>
                  </a:lnTo>
                  <a:lnTo>
                    <a:pt x="428" y="216"/>
                  </a:lnTo>
                  <a:lnTo>
                    <a:pt x="442" y="238"/>
                  </a:lnTo>
                  <a:lnTo>
                    <a:pt x="466" y="249"/>
                  </a:lnTo>
                  <a:lnTo>
                    <a:pt x="477" y="270"/>
                  </a:lnTo>
                  <a:lnTo>
                    <a:pt x="462" y="277"/>
                  </a:lnTo>
                  <a:lnTo>
                    <a:pt x="438" y="269"/>
                  </a:lnTo>
                  <a:lnTo>
                    <a:pt x="400" y="269"/>
                  </a:lnTo>
                  <a:lnTo>
                    <a:pt x="368" y="258"/>
                  </a:lnTo>
                  <a:lnTo>
                    <a:pt x="354" y="269"/>
                  </a:lnTo>
                  <a:lnTo>
                    <a:pt x="385" y="277"/>
                  </a:lnTo>
                  <a:lnTo>
                    <a:pt x="416" y="291"/>
                  </a:lnTo>
                  <a:lnTo>
                    <a:pt x="444" y="304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B4A1AA0-D669-4B47-83FE-F4A45886A476}"/>
                </a:ext>
              </a:extLst>
            </p:cNvPr>
            <p:cNvSpPr/>
            <p:nvPr/>
          </p:nvSpPr>
          <p:spPr bwMode="auto">
            <a:xfrm>
              <a:off x="2862" y="2336"/>
              <a:ext cx="383" cy="211"/>
            </a:xfrm>
            <a:custGeom>
              <a:avLst/>
              <a:gdLst>
                <a:gd name="T0" fmla="*/ 90 w 654"/>
                <a:gd name="T1" fmla="*/ 380 h 411"/>
                <a:gd name="T2" fmla="*/ 166 w 654"/>
                <a:gd name="T3" fmla="*/ 361 h 411"/>
                <a:gd name="T4" fmla="*/ 171 w 654"/>
                <a:gd name="T5" fmla="*/ 322 h 411"/>
                <a:gd name="T6" fmla="*/ 282 w 654"/>
                <a:gd name="T7" fmla="*/ 317 h 411"/>
                <a:gd name="T8" fmla="*/ 335 w 654"/>
                <a:gd name="T9" fmla="*/ 353 h 411"/>
                <a:gd name="T10" fmla="*/ 380 w 654"/>
                <a:gd name="T11" fmla="*/ 329 h 411"/>
                <a:gd name="T12" fmla="*/ 401 w 654"/>
                <a:gd name="T13" fmla="*/ 353 h 411"/>
                <a:gd name="T14" fmla="*/ 433 w 654"/>
                <a:gd name="T15" fmla="*/ 315 h 411"/>
                <a:gd name="T16" fmla="*/ 444 w 654"/>
                <a:gd name="T17" fmla="*/ 361 h 411"/>
                <a:gd name="T18" fmla="*/ 473 w 654"/>
                <a:gd name="T19" fmla="*/ 380 h 411"/>
                <a:gd name="T20" fmla="*/ 528 w 654"/>
                <a:gd name="T21" fmla="*/ 346 h 411"/>
                <a:gd name="T22" fmla="*/ 617 w 654"/>
                <a:gd name="T23" fmla="*/ 291 h 411"/>
                <a:gd name="T24" fmla="*/ 611 w 654"/>
                <a:gd name="T25" fmla="*/ 200 h 411"/>
                <a:gd name="T26" fmla="*/ 619 w 654"/>
                <a:gd name="T27" fmla="*/ 168 h 411"/>
                <a:gd name="T28" fmla="*/ 561 w 654"/>
                <a:gd name="T29" fmla="*/ 139 h 411"/>
                <a:gd name="T30" fmla="*/ 519 w 654"/>
                <a:gd name="T31" fmla="*/ 139 h 411"/>
                <a:gd name="T32" fmla="*/ 458 w 654"/>
                <a:gd name="T33" fmla="*/ 117 h 411"/>
                <a:gd name="T34" fmla="*/ 425 w 654"/>
                <a:gd name="T35" fmla="*/ 79 h 411"/>
                <a:gd name="T36" fmla="*/ 392 w 654"/>
                <a:gd name="T37" fmla="*/ 77 h 411"/>
                <a:gd name="T38" fmla="*/ 320 w 654"/>
                <a:gd name="T39" fmla="*/ 77 h 411"/>
                <a:gd name="T40" fmla="*/ 188 w 654"/>
                <a:gd name="T41" fmla="*/ 0 h 411"/>
                <a:gd name="T42" fmla="*/ 160 w 654"/>
                <a:gd name="T43" fmla="*/ 9 h 411"/>
                <a:gd name="T44" fmla="*/ 78 w 654"/>
                <a:gd name="T45" fmla="*/ 9 h 411"/>
                <a:gd name="T46" fmla="*/ 90 w 654"/>
                <a:gd name="T47" fmla="*/ 38 h 411"/>
                <a:gd name="T48" fmla="*/ 126 w 654"/>
                <a:gd name="T49" fmla="*/ 48 h 411"/>
                <a:gd name="T50" fmla="*/ 85 w 654"/>
                <a:gd name="T51" fmla="*/ 77 h 411"/>
                <a:gd name="T52" fmla="*/ 85 w 654"/>
                <a:gd name="T53" fmla="*/ 112 h 411"/>
                <a:gd name="T54" fmla="*/ 109 w 654"/>
                <a:gd name="T55" fmla="*/ 147 h 411"/>
                <a:gd name="T56" fmla="*/ 138 w 654"/>
                <a:gd name="T57" fmla="*/ 225 h 411"/>
                <a:gd name="T58" fmla="*/ 118 w 654"/>
                <a:gd name="T59" fmla="*/ 238 h 411"/>
                <a:gd name="T60" fmla="*/ 17 w 654"/>
                <a:gd name="T61" fmla="*/ 278 h 411"/>
                <a:gd name="T62" fmla="*/ 13 w 654"/>
                <a:gd name="T63" fmla="*/ 313 h 411"/>
                <a:gd name="T64" fmla="*/ 33 w 654"/>
                <a:gd name="T65" fmla="*/ 355 h 411"/>
                <a:gd name="T66" fmla="*/ 76 w 654"/>
                <a:gd name="T67" fmla="*/ 410 h 41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4"/>
                <a:gd name="T103" fmla="*/ 0 h 411"/>
                <a:gd name="T104" fmla="*/ 654 w 654"/>
                <a:gd name="T105" fmla="*/ 411 h 41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4" h="411">
                  <a:moveTo>
                    <a:pt x="76" y="410"/>
                  </a:moveTo>
                  <a:lnTo>
                    <a:pt x="90" y="380"/>
                  </a:lnTo>
                  <a:lnTo>
                    <a:pt x="129" y="346"/>
                  </a:lnTo>
                  <a:lnTo>
                    <a:pt x="166" y="361"/>
                  </a:lnTo>
                  <a:lnTo>
                    <a:pt x="190" y="346"/>
                  </a:lnTo>
                  <a:lnTo>
                    <a:pt x="171" y="322"/>
                  </a:lnTo>
                  <a:lnTo>
                    <a:pt x="181" y="310"/>
                  </a:lnTo>
                  <a:lnTo>
                    <a:pt x="282" y="317"/>
                  </a:lnTo>
                  <a:lnTo>
                    <a:pt x="317" y="342"/>
                  </a:lnTo>
                  <a:lnTo>
                    <a:pt x="335" y="353"/>
                  </a:lnTo>
                  <a:lnTo>
                    <a:pt x="361" y="335"/>
                  </a:lnTo>
                  <a:lnTo>
                    <a:pt x="380" y="329"/>
                  </a:lnTo>
                  <a:lnTo>
                    <a:pt x="385" y="353"/>
                  </a:lnTo>
                  <a:lnTo>
                    <a:pt x="401" y="353"/>
                  </a:lnTo>
                  <a:lnTo>
                    <a:pt x="411" y="337"/>
                  </a:lnTo>
                  <a:lnTo>
                    <a:pt x="433" y="315"/>
                  </a:lnTo>
                  <a:lnTo>
                    <a:pt x="444" y="330"/>
                  </a:lnTo>
                  <a:lnTo>
                    <a:pt x="444" y="361"/>
                  </a:lnTo>
                  <a:lnTo>
                    <a:pt x="454" y="375"/>
                  </a:lnTo>
                  <a:lnTo>
                    <a:pt x="473" y="380"/>
                  </a:lnTo>
                  <a:lnTo>
                    <a:pt x="495" y="357"/>
                  </a:lnTo>
                  <a:lnTo>
                    <a:pt x="528" y="346"/>
                  </a:lnTo>
                  <a:lnTo>
                    <a:pt x="588" y="289"/>
                  </a:lnTo>
                  <a:lnTo>
                    <a:pt x="617" y="291"/>
                  </a:lnTo>
                  <a:lnTo>
                    <a:pt x="653" y="279"/>
                  </a:lnTo>
                  <a:lnTo>
                    <a:pt x="611" y="200"/>
                  </a:lnTo>
                  <a:lnTo>
                    <a:pt x="624" y="176"/>
                  </a:lnTo>
                  <a:lnTo>
                    <a:pt x="619" y="168"/>
                  </a:lnTo>
                  <a:lnTo>
                    <a:pt x="598" y="161"/>
                  </a:lnTo>
                  <a:lnTo>
                    <a:pt x="561" y="139"/>
                  </a:lnTo>
                  <a:lnTo>
                    <a:pt x="543" y="127"/>
                  </a:lnTo>
                  <a:lnTo>
                    <a:pt x="519" y="139"/>
                  </a:lnTo>
                  <a:lnTo>
                    <a:pt x="492" y="117"/>
                  </a:lnTo>
                  <a:lnTo>
                    <a:pt x="458" y="117"/>
                  </a:lnTo>
                  <a:lnTo>
                    <a:pt x="432" y="101"/>
                  </a:lnTo>
                  <a:lnTo>
                    <a:pt x="425" y="79"/>
                  </a:lnTo>
                  <a:lnTo>
                    <a:pt x="411" y="66"/>
                  </a:lnTo>
                  <a:lnTo>
                    <a:pt x="392" y="77"/>
                  </a:lnTo>
                  <a:lnTo>
                    <a:pt x="375" y="69"/>
                  </a:lnTo>
                  <a:lnTo>
                    <a:pt x="320" y="77"/>
                  </a:lnTo>
                  <a:lnTo>
                    <a:pt x="260" y="64"/>
                  </a:lnTo>
                  <a:lnTo>
                    <a:pt x="188" y="0"/>
                  </a:lnTo>
                  <a:lnTo>
                    <a:pt x="169" y="16"/>
                  </a:lnTo>
                  <a:lnTo>
                    <a:pt x="160" y="9"/>
                  </a:lnTo>
                  <a:lnTo>
                    <a:pt x="145" y="9"/>
                  </a:lnTo>
                  <a:lnTo>
                    <a:pt x="78" y="9"/>
                  </a:lnTo>
                  <a:lnTo>
                    <a:pt x="69" y="17"/>
                  </a:lnTo>
                  <a:lnTo>
                    <a:pt x="90" y="38"/>
                  </a:lnTo>
                  <a:lnTo>
                    <a:pt x="109" y="42"/>
                  </a:lnTo>
                  <a:lnTo>
                    <a:pt x="126" y="48"/>
                  </a:lnTo>
                  <a:lnTo>
                    <a:pt x="118" y="62"/>
                  </a:lnTo>
                  <a:lnTo>
                    <a:pt x="85" y="77"/>
                  </a:lnTo>
                  <a:lnTo>
                    <a:pt x="78" y="103"/>
                  </a:lnTo>
                  <a:lnTo>
                    <a:pt x="85" y="112"/>
                  </a:lnTo>
                  <a:lnTo>
                    <a:pt x="90" y="146"/>
                  </a:lnTo>
                  <a:lnTo>
                    <a:pt x="109" y="147"/>
                  </a:lnTo>
                  <a:lnTo>
                    <a:pt x="129" y="173"/>
                  </a:lnTo>
                  <a:lnTo>
                    <a:pt x="138" y="225"/>
                  </a:lnTo>
                  <a:lnTo>
                    <a:pt x="131" y="243"/>
                  </a:lnTo>
                  <a:lnTo>
                    <a:pt x="118" y="238"/>
                  </a:lnTo>
                  <a:lnTo>
                    <a:pt x="81" y="267"/>
                  </a:lnTo>
                  <a:lnTo>
                    <a:pt x="17" y="278"/>
                  </a:lnTo>
                  <a:lnTo>
                    <a:pt x="0" y="295"/>
                  </a:lnTo>
                  <a:lnTo>
                    <a:pt x="13" y="313"/>
                  </a:lnTo>
                  <a:lnTo>
                    <a:pt x="16" y="351"/>
                  </a:lnTo>
                  <a:lnTo>
                    <a:pt x="33" y="355"/>
                  </a:lnTo>
                  <a:lnTo>
                    <a:pt x="76" y="410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16ECD6A-E21F-44F3-AB70-DE7545FAE001}"/>
                </a:ext>
              </a:extLst>
            </p:cNvPr>
            <p:cNvSpPr/>
            <p:nvPr/>
          </p:nvSpPr>
          <p:spPr bwMode="auto">
            <a:xfrm>
              <a:off x="2327" y="2304"/>
              <a:ext cx="615" cy="412"/>
            </a:xfrm>
            <a:custGeom>
              <a:avLst/>
              <a:gdLst>
                <a:gd name="T0" fmla="*/ 409 w 1051"/>
                <a:gd name="T1" fmla="*/ 67 h 799"/>
                <a:gd name="T2" fmla="*/ 392 w 1051"/>
                <a:gd name="T3" fmla="*/ 24 h 799"/>
                <a:gd name="T4" fmla="*/ 459 w 1051"/>
                <a:gd name="T5" fmla="*/ 0 h 799"/>
                <a:gd name="T6" fmla="*/ 471 w 1051"/>
                <a:gd name="T7" fmla="*/ 46 h 799"/>
                <a:gd name="T8" fmla="*/ 533 w 1051"/>
                <a:gd name="T9" fmla="*/ 99 h 799"/>
                <a:gd name="T10" fmla="*/ 565 w 1051"/>
                <a:gd name="T11" fmla="*/ 99 h 799"/>
                <a:gd name="T12" fmla="*/ 591 w 1051"/>
                <a:gd name="T13" fmla="*/ 149 h 799"/>
                <a:gd name="T14" fmla="*/ 657 w 1051"/>
                <a:gd name="T15" fmla="*/ 142 h 799"/>
                <a:gd name="T16" fmla="*/ 688 w 1051"/>
                <a:gd name="T17" fmla="*/ 118 h 799"/>
                <a:gd name="T18" fmla="*/ 708 w 1051"/>
                <a:gd name="T19" fmla="*/ 142 h 799"/>
                <a:gd name="T20" fmla="*/ 780 w 1051"/>
                <a:gd name="T21" fmla="*/ 133 h 799"/>
                <a:gd name="T22" fmla="*/ 793 w 1051"/>
                <a:gd name="T23" fmla="*/ 154 h 799"/>
                <a:gd name="T24" fmla="*/ 868 w 1051"/>
                <a:gd name="T25" fmla="*/ 184 h 799"/>
                <a:gd name="T26" fmla="*/ 957 w 1051"/>
                <a:gd name="T27" fmla="*/ 195 h 799"/>
                <a:gd name="T28" fmla="*/ 1001 w 1051"/>
                <a:gd name="T29" fmla="*/ 207 h 799"/>
                <a:gd name="T30" fmla="*/ 1040 w 1051"/>
                <a:gd name="T31" fmla="*/ 234 h 799"/>
                <a:gd name="T32" fmla="*/ 1043 w 1051"/>
                <a:gd name="T33" fmla="*/ 304 h 799"/>
                <a:gd name="T34" fmla="*/ 992 w 1051"/>
                <a:gd name="T35" fmla="*/ 328 h 799"/>
                <a:gd name="T36" fmla="*/ 911 w 1051"/>
                <a:gd name="T37" fmla="*/ 356 h 799"/>
                <a:gd name="T38" fmla="*/ 927 w 1051"/>
                <a:gd name="T39" fmla="*/ 412 h 799"/>
                <a:gd name="T40" fmla="*/ 988 w 1051"/>
                <a:gd name="T41" fmla="*/ 470 h 799"/>
                <a:gd name="T42" fmla="*/ 961 w 1051"/>
                <a:gd name="T43" fmla="*/ 566 h 799"/>
                <a:gd name="T44" fmla="*/ 911 w 1051"/>
                <a:gd name="T45" fmla="*/ 506 h 799"/>
                <a:gd name="T46" fmla="*/ 892 w 1051"/>
                <a:gd name="T47" fmla="*/ 482 h 799"/>
                <a:gd name="T48" fmla="*/ 839 w 1051"/>
                <a:gd name="T49" fmla="*/ 473 h 799"/>
                <a:gd name="T50" fmla="*/ 796 w 1051"/>
                <a:gd name="T51" fmla="*/ 513 h 799"/>
                <a:gd name="T52" fmla="*/ 762 w 1051"/>
                <a:gd name="T53" fmla="*/ 537 h 799"/>
                <a:gd name="T54" fmla="*/ 712 w 1051"/>
                <a:gd name="T55" fmla="*/ 526 h 799"/>
                <a:gd name="T56" fmla="*/ 688 w 1051"/>
                <a:gd name="T57" fmla="*/ 568 h 799"/>
                <a:gd name="T58" fmla="*/ 746 w 1051"/>
                <a:gd name="T59" fmla="*/ 614 h 799"/>
                <a:gd name="T60" fmla="*/ 659 w 1051"/>
                <a:gd name="T61" fmla="*/ 626 h 799"/>
                <a:gd name="T62" fmla="*/ 633 w 1051"/>
                <a:gd name="T63" fmla="*/ 597 h 799"/>
                <a:gd name="T64" fmla="*/ 578 w 1051"/>
                <a:gd name="T65" fmla="*/ 605 h 799"/>
                <a:gd name="T66" fmla="*/ 565 w 1051"/>
                <a:gd name="T67" fmla="*/ 564 h 799"/>
                <a:gd name="T68" fmla="*/ 535 w 1051"/>
                <a:gd name="T69" fmla="*/ 542 h 799"/>
                <a:gd name="T70" fmla="*/ 530 w 1051"/>
                <a:gd name="T71" fmla="*/ 573 h 799"/>
                <a:gd name="T72" fmla="*/ 499 w 1051"/>
                <a:gd name="T73" fmla="*/ 599 h 799"/>
                <a:gd name="T74" fmla="*/ 451 w 1051"/>
                <a:gd name="T75" fmla="*/ 682 h 799"/>
                <a:gd name="T76" fmla="*/ 433 w 1051"/>
                <a:gd name="T77" fmla="*/ 780 h 799"/>
                <a:gd name="T78" fmla="*/ 368 w 1051"/>
                <a:gd name="T79" fmla="*/ 798 h 799"/>
                <a:gd name="T80" fmla="*/ 272 w 1051"/>
                <a:gd name="T81" fmla="*/ 639 h 799"/>
                <a:gd name="T82" fmla="*/ 217 w 1051"/>
                <a:gd name="T83" fmla="*/ 610 h 799"/>
                <a:gd name="T84" fmla="*/ 219 w 1051"/>
                <a:gd name="T85" fmla="*/ 568 h 799"/>
                <a:gd name="T86" fmla="*/ 171 w 1051"/>
                <a:gd name="T87" fmla="*/ 573 h 799"/>
                <a:gd name="T88" fmla="*/ 126 w 1051"/>
                <a:gd name="T89" fmla="*/ 497 h 799"/>
                <a:gd name="T90" fmla="*/ 118 w 1051"/>
                <a:gd name="T91" fmla="*/ 350 h 799"/>
                <a:gd name="T92" fmla="*/ 112 w 1051"/>
                <a:gd name="T93" fmla="*/ 272 h 799"/>
                <a:gd name="T94" fmla="*/ 0 w 1051"/>
                <a:gd name="T95" fmla="*/ 131 h 799"/>
                <a:gd name="T96" fmla="*/ 16 w 1051"/>
                <a:gd name="T97" fmla="*/ 94 h 799"/>
                <a:gd name="T98" fmla="*/ 164 w 1051"/>
                <a:gd name="T99" fmla="*/ 99 h 799"/>
                <a:gd name="T100" fmla="*/ 212 w 1051"/>
                <a:gd name="T101" fmla="*/ 109 h 799"/>
                <a:gd name="T102" fmla="*/ 291 w 1051"/>
                <a:gd name="T103" fmla="*/ 147 h 799"/>
                <a:gd name="T104" fmla="*/ 300 w 1051"/>
                <a:gd name="T105" fmla="*/ 103 h 799"/>
                <a:gd name="T106" fmla="*/ 348 w 1051"/>
                <a:gd name="T107" fmla="*/ 111 h 799"/>
                <a:gd name="T108" fmla="*/ 396 w 1051"/>
                <a:gd name="T109" fmla="*/ 101 h 799"/>
                <a:gd name="T110" fmla="*/ 396 w 1051"/>
                <a:gd name="T111" fmla="*/ 99 h 79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51"/>
                <a:gd name="T169" fmla="*/ 0 h 799"/>
                <a:gd name="T170" fmla="*/ 1051 w 1051"/>
                <a:gd name="T171" fmla="*/ 799 h 79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51" h="799">
                  <a:moveTo>
                    <a:pt x="396" y="99"/>
                  </a:moveTo>
                  <a:lnTo>
                    <a:pt x="409" y="67"/>
                  </a:lnTo>
                  <a:lnTo>
                    <a:pt x="394" y="50"/>
                  </a:lnTo>
                  <a:lnTo>
                    <a:pt x="392" y="24"/>
                  </a:lnTo>
                  <a:lnTo>
                    <a:pt x="447" y="0"/>
                  </a:lnTo>
                  <a:lnTo>
                    <a:pt x="459" y="0"/>
                  </a:lnTo>
                  <a:lnTo>
                    <a:pt x="468" y="19"/>
                  </a:lnTo>
                  <a:lnTo>
                    <a:pt x="471" y="46"/>
                  </a:lnTo>
                  <a:lnTo>
                    <a:pt x="497" y="63"/>
                  </a:lnTo>
                  <a:lnTo>
                    <a:pt x="533" y="99"/>
                  </a:lnTo>
                  <a:lnTo>
                    <a:pt x="552" y="85"/>
                  </a:lnTo>
                  <a:lnTo>
                    <a:pt x="565" y="99"/>
                  </a:lnTo>
                  <a:lnTo>
                    <a:pt x="569" y="133"/>
                  </a:lnTo>
                  <a:lnTo>
                    <a:pt x="591" y="149"/>
                  </a:lnTo>
                  <a:lnTo>
                    <a:pt x="648" y="154"/>
                  </a:lnTo>
                  <a:lnTo>
                    <a:pt x="657" y="142"/>
                  </a:lnTo>
                  <a:lnTo>
                    <a:pt x="655" y="127"/>
                  </a:lnTo>
                  <a:lnTo>
                    <a:pt x="688" y="118"/>
                  </a:lnTo>
                  <a:lnTo>
                    <a:pt x="705" y="123"/>
                  </a:lnTo>
                  <a:lnTo>
                    <a:pt x="708" y="142"/>
                  </a:lnTo>
                  <a:lnTo>
                    <a:pt x="722" y="145"/>
                  </a:lnTo>
                  <a:lnTo>
                    <a:pt x="780" y="133"/>
                  </a:lnTo>
                  <a:lnTo>
                    <a:pt x="791" y="138"/>
                  </a:lnTo>
                  <a:lnTo>
                    <a:pt x="793" y="154"/>
                  </a:lnTo>
                  <a:lnTo>
                    <a:pt x="817" y="160"/>
                  </a:lnTo>
                  <a:lnTo>
                    <a:pt x="868" y="184"/>
                  </a:lnTo>
                  <a:lnTo>
                    <a:pt x="896" y="173"/>
                  </a:lnTo>
                  <a:lnTo>
                    <a:pt x="957" y="195"/>
                  </a:lnTo>
                  <a:lnTo>
                    <a:pt x="971" y="213"/>
                  </a:lnTo>
                  <a:lnTo>
                    <a:pt x="1001" y="207"/>
                  </a:lnTo>
                  <a:lnTo>
                    <a:pt x="1021" y="208"/>
                  </a:lnTo>
                  <a:lnTo>
                    <a:pt x="1040" y="234"/>
                  </a:lnTo>
                  <a:lnTo>
                    <a:pt x="1050" y="286"/>
                  </a:lnTo>
                  <a:lnTo>
                    <a:pt x="1043" y="304"/>
                  </a:lnTo>
                  <a:lnTo>
                    <a:pt x="1030" y="299"/>
                  </a:lnTo>
                  <a:lnTo>
                    <a:pt x="992" y="328"/>
                  </a:lnTo>
                  <a:lnTo>
                    <a:pt x="928" y="339"/>
                  </a:lnTo>
                  <a:lnTo>
                    <a:pt x="911" y="356"/>
                  </a:lnTo>
                  <a:lnTo>
                    <a:pt x="925" y="374"/>
                  </a:lnTo>
                  <a:lnTo>
                    <a:pt x="927" y="412"/>
                  </a:lnTo>
                  <a:lnTo>
                    <a:pt x="944" y="416"/>
                  </a:lnTo>
                  <a:lnTo>
                    <a:pt x="988" y="470"/>
                  </a:lnTo>
                  <a:lnTo>
                    <a:pt x="990" y="544"/>
                  </a:lnTo>
                  <a:lnTo>
                    <a:pt x="961" y="566"/>
                  </a:lnTo>
                  <a:lnTo>
                    <a:pt x="935" y="540"/>
                  </a:lnTo>
                  <a:lnTo>
                    <a:pt x="911" y="506"/>
                  </a:lnTo>
                  <a:lnTo>
                    <a:pt x="909" y="487"/>
                  </a:lnTo>
                  <a:lnTo>
                    <a:pt x="892" y="482"/>
                  </a:lnTo>
                  <a:lnTo>
                    <a:pt x="872" y="489"/>
                  </a:lnTo>
                  <a:lnTo>
                    <a:pt x="839" y="473"/>
                  </a:lnTo>
                  <a:lnTo>
                    <a:pt x="823" y="511"/>
                  </a:lnTo>
                  <a:lnTo>
                    <a:pt x="796" y="513"/>
                  </a:lnTo>
                  <a:lnTo>
                    <a:pt x="775" y="544"/>
                  </a:lnTo>
                  <a:lnTo>
                    <a:pt x="762" y="537"/>
                  </a:lnTo>
                  <a:lnTo>
                    <a:pt x="743" y="544"/>
                  </a:lnTo>
                  <a:lnTo>
                    <a:pt x="712" y="526"/>
                  </a:lnTo>
                  <a:lnTo>
                    <a:pt x="688" y="555"/>
                  </a:lnTo>
                  <a:lnTo>
                    <a:pt x="688" y="568"/>
                  </a:lnTo>
                  <a:lnTo>
                    <a:pt x="736" y="595"/>
                  </a:lnTo>
                  <a:lnTo>
                    <a:pt x="746" y="614"/>
                  </a:lnTo>
                  <a:lnTo>
                    <a:pt x="712" y="627"/>
                  </a:lnTo>
                  <a:lnTo>
                    <a:pt x="659" y="626"/>
                  </a:lnTo>
                  <a:lnTo>
                    <a:pt x="653" y="603"/>
                  </a:lnTo>
                  <a:lnTo>
                    <a:pt x="633" y="597"/>
                  </a:lnTo>
                  <a:lnTo>
                    <a:pt x="600" y="617"/>
                  </a:lnTo>
                  <a:lnTo>
                    <a:pt x="578" y="605"/>
                  </a:lnTo>
                  <a:lnTo>
                    <a:pt x="576" y="576"/>
                  </a:lnTo>
                  <a:lnTo>
                    <a:pt x="565" y="564"/>
                  </a:lnTo>
                  <a:lnTo>
                    <a:pt x="565" y="548"/>
                  </a:lnTo>
                  <a:lnTo>
                    <a:pt x="535" y="542"/>
                  </a:lnTo>
                  <a:lnTo>
                    <a:pt x="526" y="550"/>
                  </a:lnTo>
                  <a:lnTo>
                    <a:pt x="530" y="573"/>
                  </a:lnTo>
                  <a:lnTo>
                    <a:pt x="506" y="583"/>
                  </a:lnTo>
                  <a:lnTo>
                    <a:pt x="499" y="599"/>
                  </a:lnTo>
                  <a:lnTo>
                    <a:pt x="506" y="619"/>
                  </a:lnTo>
                  <a:lnTo>
                    <a:pt x="451" y="682"/>
                  </a:lnTo>
                  <a:lnTo>
                    <a:pt x="459" y="757"/>
                  </a:lnTo>
                  <a:lnTo>
                    <a:pt x="433" y="780"/>
                  </a:lnTo>
                  <a:lnTo>
                    <a:pt x="420" y="766"/>
                  </a:lnTo>
                  <a:lnTo>
                    <a:pt x="368" y="798"/>
                  </a:lnTo>
                  <a:lnTo>
                    <a:pt x="348" y="786"/>
                  </a:lnTo>
                  <a:lnTo>
                    <a:pt x="272" y="639"/>
                  </a:lnTo>
                  <a:lnTo>
                    <a:pt x="241" y="617"/>
                  </a:lnTo>
                  <a:lnTo>
                    <a:pt x="217" y="610"/>
                  </a:lnTo>
                  <a:lnTo>
                    <a:pt x="205" y="590"/>
                  </a:lnTo>
                  <a:lnTo>
                    <a:pt x="219" y="568"/>
                  </a:lnTo>
                  <a:lnTo>
                    <a:pt x="197" y="550"/>
                  </a:lnTo>
                  <a:lnTo>
                    <a:pt x="171" y="573"/>
                  </a:lnTo>
                  <a:lnTo>
                    <a:pt x="145" y="576"/>
                  </a:lnTo>
                  <a:lnTo>
                    <a:pt x="126" y="497"/>
                  </a:lnTo>
                  <a:lnTo>
                    <a:pt x="122" y="477"/>
                  </a:lnTo>
                  <a:lnTo>
                    <a:pt x="118" y="350"/>
                  </a:lnTo>
                  <a:lnTo>
                    <a:pt x="93" y="286"/>
                  </a:lnTo>
                  <a:lnTo>
                    <a:pt x="112" y="272"/>
                  </a:lnTo>
                  <a:lnTo>
                    <a:pt x="61" y="180"/>
                  </a:lnTo>
                  <a:lnTo>
                    <a:pt x="0" y="131"/>
                  </a:lnTo>
                  <a:lnTo>
                    <a:pt x="9" y="103"/>
                  </a:lnTo>
                  <a:lnTo>
                    <a:pt x="16" y="94"/>
                  </a:lnTo>
                  <a:lnTo>
                    <a:pt x="105" y="80"/>
                  </a:lnTo>
                  <a:lnTo>
                    <a:pt x="164" y="99"/>
                  </a:lnTo>
                  <a:lnTo>
                    <a:pt x="199" y="87"/>
                  </a:lnTo>
                  <a:lnTo>
                    <a:pt x="212" y="109"/>
                  </a:lnTo>
                  <a:lnTo>
                    <a:pt x="256" y="154"/>
                  </a:lnTo>
                  <a:lnTo>
                    <a:pt x="291" y="147"/>
                  </a:lnTo>
                  <a:lnTo>
                    <a:pt x="291" y="120"/>
                  </a:lnTo>
                  <a:lnTo>
                    <a:pt x="300" y="103"/>
                  </a:lnTo>
                  <a:lnTo>
                    <a:pt x="335" y="89"/>
                  </a:lnTo>
                  <a:lnTo>
                    <a:pt x="348" y="111"/>
                  </a:lnTo>
                  <a:lnTo>
                    <a:pt x="368" y="96"/>
                  </a:lnTo>
                  <a:lnTo>
                    <a:pt x="396" y="101"/>
                  </a:lnTo>
                  <a:lnTo>
                    <a:pt x="396" y="99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CAA9E23-C3DF-4ECF-B74F-F001884352A1}"/>
                </a:ext>
              </a:extLst>
            </p:cNvPr>
            <p:cNvSpPr/>
            <p:nvPr/>
          </p:nvSpPr>
          <p:spPr bwMode="auto">
            <a:xfrm>
              <a:off x="1431" y="2147"/>
              <a:ext cx="968" cy="465"/>
            </a:xfrm>
            <a:custGeom>
              <a:avLst/>
              <a:gdLst>
                <a:gd name="T0" fmla="*/ 1005 w 1652"/>
                <a:gd name="T1" fmla="*/ 860 h 902"/>
                <a:gd name="T2" fmla="*/ 1031 w 1652"/>
                <a:gd name="T3" fmla="*/ 889 h 902"/>
                <a:gd name="T4" fmla="*/ 1114 w 1652"/>
                <a:gd name="T5" fmla="*/ 860 h 902"/>
                <a:gd name="T6" fmla="*/ 1167 w 1652"/>
                <a:gd name="T7" fmla="*/ 821 h 902"/>
                <a:gd name="T8" fmla="*/ 1231 w 1652"/>
                <a:gd name="T9" fmla="*/ 797 h 902"/>
                <a:gd name="T10" fmla="*/ 1296 w 1652"/>
                <a:gd name="T11" fmla="*/ 774 h 902"/>
                <a:gd name="T12" fmla="*/ 1404 w 1652"/>
                <a:gd name="T13" fmla="*/ 756 h 902"/>
                <a:gd name="T14" fmla="*/ 1406 w 1652"/>
                <a:gd name="T15" fmla="*/ 797 h 902"/>
                <a:gd name="T16" fmla="*/ 1439 w 1652"/>
                <a:gd name="T17" fmla="*/ 803 h 902"/>
                <a:gd name="T18" fmla="*/ 1418 w 1652"/>
                <a:gd name="T19" fmla="*/ 853 h 902"/>
                <a:gd name="T20" fmla="*/ 1439 w 1652"/>
                <a:gd name="T21" fmla="*/ 860 h 902"/>
                <a:gd name="T22" fmla="*/ 1530 w 1652"/>
                <a:gd name="T23" fmla="*/ 853 h 902"/>
                <a:gd name="T24" fmla="*/ 1585 w 1652"/>
                <a:gd name="T25" fmla="*/ 872 h 902"/>
                <a:gd name="T26" fmla="*/ 1609 w 1652"/>
                <a:gd name="T27" fmla="*/ 882 h 902"/>
                <a:gd name="T28" fmla="*/ 1614 w 1652"/>
                <a:gd name="T29" fmla="*/ 821 h 902"/>
                <a:gd name="T30" fmla="*/ 1651 w 1652"/>
                <a:gd name="T31" fmla="*/ 781 h 902"/>
                <a:gd name="T32" fmla="*/ 1622 w 1652"/>
                <a:gd name="T33" fmla="*/ 589 h 902"/>
                <a:gd name="T34" fmla="*/ 1590 w 1652"/>
                <a:gd name="T35" fmla="*/ 483 h 902"/>
                <a:gd name="T36" fmla="*/ 1511 w 1652"/>
                <a:gd name="T37" fmla="*/ 445 h 902"/>
                <a:gd name="T38" fmla="*/ 1461 w 1652"/>
                <a:gd name="T39" fmla="*/ 542 h 902"/>
                <a:gd name="T40" fmla="*/ 1366 w 1652"/>
                <a:gd name="T41" fmla="*/ 491 h 902"/>
                <a:gd name="T42" fmla="*/ 1191 w 1652"/>
                <a:gd name="T43" fmla="*/ 428 h 902"/>
                <a:gd name="T44" fmla="*/ 1119 w 1652"/>
                <a:gd name="T45" fmla="*/ 417 h 902"/>
                <a:gd name="T46" fmla="*/ 978 w 1652"/>
                <a:gd name="T47" fmla="*/ 357 h 902"/>
                <a:gd name="T48" fmla="*/ 911 w 1652"/>
                <a:gd name="T49" fmla="*/ 194 h 902"/>
                <a:gd name="T50" fmla="*/ 937 w 1652"/>
                <a:gd name="T51" fmla="*/ 141 h 902"/>
                <a:gd name="T52" fmla="*/ 935 w 1652"/>
                <a:gd name="T53" fmla="*/ 70 h 902"/>
                <a:gd name="T54" fmla="*/ 945 w 1652"/>
                <a:gd name="T55" fmla="*/ 35 h 902"/>
                <a:gd name="T56" fmla="*/ 823 w 1652"/>
                <a:gd name="T57" fmla="*/ 0 h 902"/>
                <a:gd name="T58" fmla="*/ 734 w 1652"/>
                <a:gd name="T59" fmla="*/ 11 h 902"/>
                <a:gd name="T60" fmla="*/ 621 w 1652"/>
                <a:gd name="T61" fmla="*/ 48 h 902"/>
                <a:gd name="T62" fmla="*/ 512 w 1652"/>
                <a:gd name="T63" fmla="*/ 62 h 902"/>
                <a:gd name="T64" fmla="*/ 437 w 1652"/>
                <a:gd name="T65" fmla="*/ 21 h 902"/>
                <a:gd name="T66" fmla="*/ 317 w 1652"/>
                <a:gd name="T67" fmla="*/ 43 h 902"/>
                <a:gd name="T68" fmla="*/ 268 w 1652"/>
                <a:gd name="T69" fmla="*/ 16 h 902"/>
                <a:gd name="T70" fmla="*/ 177 w 1652"/>
                <a:gd name="T71" fmla="*/ 28 h 902"/>
                <a:gd name="T72" fmla="*/ 133 w 1652"/>
                <a:gd name="T73" fmla="*/ 86 h 902"/>
                <a:gd name="T74" fmla="*/ 109 w 1652"/>
                <a:gd name="T75" fmla="*/ 117 h 902"/>
                <a:gd name="T76" fmla="*/ 78 w 1652"/>
                <a:gd name="T77" fmla="*/ 132 h 902"/>
                <a:gd name="T78" fmla="*/ 62 w 1652"/>
                <a:gd name="T79" fmla="*/ 156 h 902"/>
                <a:gd name="T80" fmla="*/ 89 w 1652"/>
                <a:gd name="T81" fmla="*/ 207 h 902"/>
                <a:gd name="T82" fmla="*/ 83 w 1652"/>
                <a:gd name="T83" fmla="*/ 260 h 902"/>
                <a:gd name="T84" fmla="*/ 24 w 1652"/>
                <a:gd name="T85" fmla="*/ 243 h 902"/>
                <a:gd name="T86" fmla="*/ 0 w 1652"/>
                <a:gd name="T87" fmla="*/ 262 h 902"/>
                <a:gd name="T88" fmla="*/ 12 w 1652"/>
                <a:gd name="T89" fmla="*/ 311 h 902"/>
                <a:gd name="T90" fmla="*/ 9 w 1652"/>
                <a:gd name="T91" fmla="*/ 356 h 902"/>
                <a:gd name="T92" fmla="*/ 34 w 1652"/>
                <a:gd name="T93" fmla="*/ 373 h 902"/>
                <a:gd name="T94" fmla="*/ 109 w 1652"/>
                <a:gd name="T95" fmla="*/ 443 h 902"/>
                <a:gd name="T96" fmla="*/ 153 w 1652"/>
                <a:gd name="T97" fmla="*/ 508 h 902"/>
                <a:gd name="T98" fmla="*/ 181 w 1652"/>
                <a:gd name="T99" fmla="*/ 530 h 902"/>
                <a:gd name="T100" fmla="*/ 232 w 1652"/>
                <a:gd name="T101" fmla="*/ 525 h 902"/>
                <a:gd name="T102" fmla="*/ 349 w 1652"/>
                <a:gd name="T103" fmla="*/ 655 h 902"/>
                <a:gd name="T104" fmla="*/ 385 w 1652"/>
                <a:gd name="T105" fmla="*/ 642 h 902"/>
                <a:gd name="T106" fmla="*/ 396 w 1652"/>
                <a:gd name="T107" fmla="*/ 693 h 902"/>
                <a:gd name="T108" fmla="*/ 468 w 1652"/>
                <a:gd name="T109" fmla="*/ 723 h 902"/>
                <a:gd name="T110" fmla="*/ 528 w 1652"/>
                <a:gd name="T111" fmla="*/ 785 h 902"/>
                <a:gd name="T112" fmla="*/ 538 w 1652"/>
                <a:gd name="T113" fmla="*/ 812 h 902"/>
                <a:gd name="T114" fmla="*/ 607 w 1652"/>
                <a:gd name="T115" fmla="*/ 809 h 902"/>
                <a:gd name="T116" fmla="*/ 720 w 1652"/>
                <a:gd name="T117" fmla="*/ 834 h 902"/>
                <a:gd name="T118" fmla="*/ 772 w 1652"/>
                <a:gd name="T119" fmla="*/ 850 h 902"/>
                <a:gd name="T120" fmla="*/ 775 w 1652"/>
                <a:gd name="T121" fmla="*/ 901 h 902"/>
                <a:gd name="T122" fmla="*/ 873 w 1652"/>
                <a:gd name="T123" fmla="*/ 823 h 902"/>
                <a:gd name="T124" fmla="*/ 952 w 1652"/>
                <a:gd name="T125" fmla="*/ 853 h 9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52"/>
                <a:gd name="T190" fmla="*/ 0 h 902"/>
                <a:gd name="T191" fmla="*/ 1652 w 1652"/>
                <a:gd name="T192" fmla="*/ 902 h 9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52" h="902">
                  <a:moveTo>
                    <a:pt x="952" y="853"/>
                  </a:moveTo>
                  <a:lnTo>
                    <a:pt x="1005" y="860"/>
                  </a:lnTo>
                  <a:lnTo>
                    <a:pt x="1023" y="884"/>
                  </a:lnTo>
                  <a:lnTo>
                    <a:pt x="1031" y="889"/>
                  </a:lnTo>
                  <a:lnTo>
                    <a:pt x="1110" y="874"/>
                  </a:lnTo>
                  <a:lnTo>
                    <a:pt x="1114" y="860"/>
                  </a:lnTo>
                  <a:lnTo>
                    <a:pt x="1129" y="851"/>
                  </a:lnTo>
                  <a:lnTo>
                    <a:pt x="1167" y="821"/>
                  </a:lnTo>
                  <a:lnTo>
                    <a:pt x="1200" y="816"/>
                  </a:lnTo>
                  <a:lnTo>
                    <a:pt x="1231" y="797"/>
                  </a:lnTo>
                  <a:lnTo>
                    <a:pt x="1289" y="763"/>
                  </a:lnTo>
                  <a:lnTo>
                    <a:pt x="1296" y="774"/>
                  </a:lnTo>
                  <a:lnTo>
                    <a:pt x="1340" y="790"/>
                  </a:lnTo>
                  <a:lnTo>
                    <a:pt x="1404" y="756"/>
                  </a:lnTo>
                  <a:lnTo>
                    <a:pt x="1423" y="770"/>
                  </a:lnTo>
                  <a:lnTo>
                    <a:pt x="1406" y="797"/>
                  </a:lnTo>
                  <a:lnTo>
                    <a:pt x="1413" y="803"/>
                  </a:lnTo>
                  <a:lnTo>
                    <a:pt x="1439" y="803"/>
                  </a:lnTo>
                  <a:lnTo>
                    <a:pt x="1440" y="814"/>
                  </a:lnTo>
                  <a:lnTo>
                    <a:pt x="1418" y="853"/>
                  </a:lnTo>
                  <a:lnTo>
                    <a:pt x="1425" y="860"/>
                  </a:lnTo>
                  <a:lnTo>
                    <a:pt x="1439" y="860"/>
                  </a:lnTo>
                  <a:lnTo>
                    <a:pt x="1502" y="877"/>
                  </a:lnTo>
                  <a:lnTo>
                    <a:pt x="1530" y="853"/>
                  </a:lnTo>
                  <a:lnTo>
                    <a:pt x="1572" y="887"/>
                  </a:lnTo>
                  <a:lnTo>
                    <a:pt x="1585" y="872"/>
                  </a:lnTo>
                  <a:lnTo>
                    <a:pt x="1596" y="882"/>
                  </a:lnTo>
                  <a:lnTo>
                    <a:pt x="1609" y="882"/>
                  </a:lnTo>
                  <a:lnTo>
                    <a:pt x="1616" y="872"/>
                  </a:lnTo>
                  <a:lnTo>
                    <a:pt x="1614" y="821"/>
                  </a:lnTo>
                  <a:lnTo>
                    <a:pt x="1624" y="814"/>
                  </a:lnTo>
                  <a:lnTo>
                    <a:pt x="1651" y="781"/>
                  </a:lnTo>
                  <a:lnTo>
                    <a:pt x="1647" y="653"/>
                  </a:lnTo>
                  <a:lnTo>
                    <a:pt x="1622" y="589"/>
                  </a:lnTo>
                  <a:lnTo>
                    <a:pt x="1640" y="576"/>
                  </a:lnTo>
                  <a:lnTo>
                    <a:pt x="1590" y="483"/>
                  </a:lnTo>
                  <a:lnTo>
                    <a:pt x="1528" y="434"/>
                  </a:lnTo>
                  <a:lnTo>
                    <a:pt x="1511" y="445"/>
                  </a:lnTo>
                  <a:lnTo>
                    <a:pt x="1513" y="474"/>
                  </a:lnTo>
                  <a:lnTo>
                    <a:pt x="1461" y="542"/>
                  </a:lnTo>
                  <a:lnTo>
                    <a:pt x="1373" y="525"/>
                  </a:lnTo>
                  <a:lnTo>
                    <a:pt x="1366" y="491"/>
                  </a:lnTo>
                  <a:lnTo>
                    <a:pt x="1311" y="448"/>
                  </a:lnTo>
                  <a:lnTo>
                    <a:pt x="1191" y="428"/>
                  </a:lnTo>
                  <a:lnTo>
                    <a:pt x="1138" y="419"/>
                  </a:lnTo>
                  <a:lnTo>
                    <a:pt x="1119" y="417"/>
                  </a:lnTo>
                  <a:lnTo>
                    <a:pt x="1073" y="380"/>
                  </a:lnTo>
                  <a:lnTo>
                    <a:pt x="978" y="357"/>
                  </a:lnTo>
                  <a:lnTo>
                    <a:pt x="913" y="229"/>
                  </a:lnTo>
                  <a:lnTo>
                    <a:pt x="911" y="194"/>
                  </a:lnTo>
                  <a:lnTo>
                    <a:pt x="937" y="180"/>
                  </a:lnTo>
                  <a:lnTo>
                    <a:pt x="937" y="141"/>
                  </a:lnTo>
                  <a:lnTo>
                    <a:pt x="956" y="93"/>
                  </a:lnTo>
                  <a:lnTo>
                    <a:pt x="935" y="70"/>
                  </a:lnTo>
                  <a:lnTo>
                    <a:pt x="963" y="46"/>
                  </a:lnTo>
                  <a:lnTo>
                    <a:pt x="945" y="35"/>
                  </a:lnTo>
                  <a:lnTo>
                    <a:pt x="902" y="35"/>
                  </a:lnTo>
                  <a:lnTo>
                    <a:pt x="823" y="0"/>
                  </a:lnTo>
                  <a:lnTo>
                    <a:pt x="772" y="0"/>
                  </a:lnTo>
                  <a:lnTo>
                    <a:pt x="734" y="11"/>
                  </a:lnTo>
                  <a:lnTo>
                    <a:pt x="689" y="11"/>
                  </a:lnTo>
                  <a:lnTo>
                    <a:pt x="621" y="48"/>
                  </a:lnTo>
                  <a:lnTo>
                    <a:pt x="567" y="42"/>
                  </a:lnTo>
                  <a:lnTo>
                    <a:pt x="512" y="62"/>
                  </a:lnTo>
                  <a:lnTo>
                    <a:pt x="466" y="46"/>
                  </a:lnTo>
                  <a:lnTo>
                    <a:pt x="437" y="21"/>
                  </a:lnTo>
                  <a:lnTo>
                    <a:pt x="365" y="11"/>
                  </a:lnTo>
                  <a:lnTo>
                    <a:pt x="317" y="43"/>
                  </a:lnTo>
                  <a:lnTo>
                    <a:pt x="291" y="33"/>
                  </a:lnTo>
                  <a:lnTo>
                    <a:pt x="268" y="16"/>
                  </a:lnTo>
                  <a:lnTo>
                    <a:pt x="217" y="2"/>
                  </a:lnTo>
                  <a:lnTo>
                    <a:pt x="177" y="28"/>
                  </a:lnTo>
                  <a:lnTo>
                    <a:pt x="164" y="69"/>
                  </a:lnTo>
                  <a:lnTo>
                    <a:pt x="133" y="86"/>
                  </a:lnTo>
                  <a:lnTo>
                    <a:pt x="129" y="110"/>
                  </a:lnTo>
                  <a:lnTo>
                    <a:pt x="109" y="117"/>
                  </a:lnTo>
                  <a:lnTo>
                    <a:pt x="86" y="115"/>
                  </a:lnTo>
                  <a:lnTo>
                    <a:pt x="78" y="132"/>
                  </a:lnTo>
                  <a:lnTo>
                    <a:pt x="74" y="156"/>
                  </a:lnTo>
                  <a:lnTo>
                    <a:pt x="62" y="156"/>
                  </a:lnTo>
                  <a:lnTo>
                    <a:pt x="62" y="180"/>
                  </a:lnTo>
                  <a:lnTo>
                    <a:pt x="89" y="207"/>
                  </a:lnTo>
                  <a:lnTo>
                    <a:pt x="89" y="245"/>
                  </a:lnTo>
                  <a:lnTo>
                    <a:pt x="83" y="260"/>
                  </a:lnTo>
                  <a:lnTo>
                    <a:pt x="43" y="265"/>
                  </a:lnTo>
                  <a:lnTo>
                    <a:pt x="24" y="243"/>
                  </a:lnTo>
                  <a:lnTo>
                    <a:pt x="2" y="245"/>
                  </a:lnTo>
                  <a:lnTo>
                    <a:pt x="0" y="262"/>
                  </a:lnTo>
                  <a:lnTo>
                    <a:pt x="10" y="291"/>
                  </a:lnTo>
                  <a:lnTo>
                    <a:pt x="12" y="311"/>
                  </a:lnTo>
                  <a:lnTo>
                    <a:pt x="12" y="337"/>
                  </a:lnTo>
                  <a:lnTo>
                    <a:pt x="9" y="356"/>
                  </a:lnTo>
                  <a:lnTo>
                    <a:pt x="10" y="371"/>
                  </a:lnTo>
                  <a:lnTo>
                    <a:pt x="34" y="373"/>
                  </a:lnTo>
                  <a:lnTo>
                    <a:pt x="50" y="397"/>
                  </a:lnTo>
                  <a:lnTo>
                    <a:pt x="109" y="443"/>
                  </a:lnTo>
                  <a:lnTo>
                    <a:pt x="109" y="459"/>
                  </a:lnTo>
                  <a:lnTo>
                    <a:pt x="153" y="508"/>
                  </a:lnTo>
                  <a:lnTo>
                    <a:pt x="165" y="525"/>
                  </a:lnTo>
                  <a:lnTo>
                    <a:pt x="181" y="530"/>
                  </a:lnTo>
                  <a:lnTo>
                    <a:pt x="208" y="503"/>
                  </a:lnTo>
                  <a:lnTo>
                    <a:pt x="232" y="525"/>
                  </a:lnTo>
                  <a:lnTo>
                    <a:pt x="332" y="611"/>
                  </a:lnTo>
                  <a:lnTo>
                    <a:pt x="349" y="655"/>
                  </a:lnTo>
                  <a:lnTo>
                    <a:pt x="372" y="655"/>
                  </a:lnTo>
                  <a:lnTo>
                    <a:pt x="385" y="642"/>
                  </a:lnTo>
                  <a:lnTo>
                    <a:pt x="396" y="653"/>
                  </a:lnTo>
                  <a:lnTo>
                    <a:pt x="396" y="693"/>
                  </a:lnTo>
                  <a:lnTo>
                    <a:pt x="455" y="725"/>
                  </a:lnTo>
                  <a:lnTo>
                    <a:pt x="468" y="723"/>
                  </a:lnTo>
                  <a:lnTo>
                    <a:pt x="476" y="756"/>
                  </a:lnTo>
                  <a:lnTo>
                    <a:pt x="528" y="785"/>
                  </a:lnTo>
                  <a:lnTo>
                    <a:pt x="529" y="805"/>
                  </a:lnTo>
                  <a:lnTo>
                    <a:pt x="538" y="812"/>
                  </a:lnTo>
                  <a:lnTo>
                    <a:pt x="581" y="809"/>
                  </a:lnTo>
                  <a:lnTo>
                    <a:pt x="607" y="809"/>
                  </a:lnTo>
                  <a:lnTo>
                    <a:pt x="641" y="836"/>
                  </a:lnTo>
                  <a:lnTo>
                    <a:pt x="720" y="834"/>
                  </a:lnTo>
                  <a:lnTo>
                    <a:pt x="762" y="831"/>
                  </a:lnTo>
                  <a:lnTo>
                    <a:pt x="772" y="850"/>
                  </a:lnTo>
                  <a:lnTo>
                    <a:pt x="763" y="887"/>
                  </a:lnTo>
                  <a:lnTo>
                    <a:pt x="775" y="901"/>
                  </a:lnTo>
                  <a:lnTo>
                    <a:pt x="818" y="862"/>
                  </a:lnTo>
                  <a:lnTo>
                    <a:pt x="873" y="823"/>
                  </a:lnTo>
                  <a:lnTo>
                    <a:pt x="913" y="829"/>
                  </a:lnTo>
                  <a:lnTo>
                    <a:pt x="952" y="853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4EA2616-C2E1-49C7-A968-7E5CB651542E}"/>
                </a:ext>
              </a:extLst>
            </p:cNvPr>
            <p:cNvSpPr/>
            <p:nvPr/>
          </p:nvSpPr>
          <p:spPr bwMode="auto">
            <a:xfrm>
              <a:off x="1964" y="2030"/>
              <a:ext cx="626" cy="396"/>
            </a:xfrm>
            <a:custGeom>
              <a:avLst/>
              <a:gdLst>
                <a:gd name="T0" fmla="*/ 86 w 1067"/>
                <a:gd name="T1" fmla="*/ 286 h 770"/>
                <a:gd name="T2" fmla="*/ 138 w 1067"/>
                <a:gd name="T3" fmla="*/ 255 h 770"/>
                <a:gd name="T4" fmla="*/ 115 w 1067"/>
                <a:gd name="T5" fmla="*/ 238 h 770"/>
                <a:gd name="T6" fmla="*/ 148 w 1067"/>
                <a:gd name="T7" fmla="*/ 209 h 770"/>
                <a:gd name="T8" fmla="*/ 107 w 1067"/>
                <a:gd name="T9" fmla="*/ 125 h 770"/>
                <a:gd name="T10" fmla="*/ 133 w 1067"/>
                <a:gd name="T11" fmla="*/ 50 h 770"/>
                <a:gd name="T12" fmla="*/ 347 w 1067"/>
                <a:gd name="T13" fmla="*/ 0 h 770"/>
                <a:gd name="T14" fmla="*/ 478 w 1067"/>
                <a:gd name="T15" fmla="*/ 28 h 770"/>
                <a:gd name="T16" fmla="*/ 554 w 1067"/>
                <a:gd name="T17" fmla="*/ 72 h 770"/>
                <a:gd name="T18" fmla="*/ 626 w 1067"/>
                <a:gd name="T19" fmla="*/ 43 h 770"/>
                <a:gd name="T20" fmla="*/ 719 w 1067"/>
                <a:gd name="T21" fmla="*/ 33 h 770"/>
                <a:gd name="T22" fmla="*/ 838 w 1067"/>
                <a:gd name="T23" fmla="*/ 65 h 770"/>
                <a:gd name="T24" fmla="*/ 912 w 1067"/>
                <a:gd name="T25" fmla="*/ 151 h 770"/>
                <a:gd name="T26" fmla="*/ 980 w 1067"/>
                <a:gd name="T27" fmla="*/ 176 h 770"/>
                <a:gd name="T28" fmla="*/ 1046 w 1067"/>
                <a:gd name="T29" fmla="*/ 295 h 770"/>
                <a:gd name="T30" fmla="*/ 1059 w 1067"/>
                <a:gd name="T31" fmla="*/ 378 h 770"/>
                <a:gd name="T32" fmla="*/ 1023 w 1067"/>
                <a:gd name="T33" fmla="*/ 436 h 770"/>
                <a:gd name="T34" fmla="*/ 984 w 1067"/>
                <a:gd name="T35" fmla="*/ 474 h 770"/>
                <a:gd name="T36" fmla="*/ 965 w 1067"/>
                <a:gd name="T37" fmla="*/ 527 h 770"/>
                <a:gd name="T38" fmla="*/ 920 w 1067"/>
                <a:gd name="T39" fmla="*/ 500 h 770"/>
                <a:gd name="T40" fmla="*/ 923 w 1067"/>
                <a:gd name="T41" fmla="*/ 542 h 770"/>
                <a:gd name="T42" fmla="*/ 991 w 1067"/>
                <a:gd name="T43" fmla="*/ 580 h 770"/>
                <a:gd name="T44" fmla="*/ 1026 w 1067"/>
                <a:gd name="T45" fmla="*/ 597 h 770"/>
                <a:gd name="T46" fmla="*/ 1013 w 1067"/>
                <a:gd name="T47" fmla="*/ 630 h 770"/>
                <a:gd name="T48" fmla="*/ 965 w 1067"/>
                <a:gd name="T49" fmla="*/ 641 h 770"/>
                <a:gd name="T50" fmla="*/ 917 w 1067"/>
                <a:gd name="T51" fmla="*/ 633 h 770"/>
                <a:gd name="T52" fmla="*/ 908 w 1067"/>
                <a:gd name="T53" fmla="*/ 676 h 770"/>
                <a:gd name="T54" fmla="*/ 829 w 1067"/>
                <a:gd name="T55" fmla="*/ 638 h 770"/>
                <a:gd name="T56" fmla="*/ 781 w 1067"/>
                <a:gd name="T57" fmla="*/ 628 h 770"/>
                <a:gd name="T58" fmla="*/ 632 w 1067"/>
                <a:gd name="T59" fmla="*/ 623 h 770"/>
                <a:gd name="T60" fmla="*/ 616 w 1067"/>
                <a:gd name="T61" fmla="*/ 660 h 770"/>
                <a:gd name="T62" fmla="*/ 602 w 1067"/>
                <a:gd name="T63" fmla="*/ 701 h 770"/>
                <a:gd name="T64" fmla="*/ 461 w 1067"/>
                <a:gd name="T65" fmla="*/ 751 h 770"/>
                <a:gd name="T66" fmla="*/ 399 w 1067"/>
                <a:gd name="T67" fmla="*/ 674 h 770"/>
                <a:gd name="T68" fmla="*/ 227 w 1067"/>
                <a:gd name="T69" fmla="*/ 645 h 770"/>
                <a:gd name="T70" fmla="*/ 162 w 1067"/>
                <a:gd name="T71" fmla="*/ 606 h 770"/>
                <a:gd name="T72" fmla="*/ 2 w 1067"/>
                <a:gd name="T73" fmla="*/ 455 h 770"/>
                <a:gd name="T74" fmla="*/ 26 w 1067"/>
                <a:gd name="T75" fmla="*/ 407 h 770"/>
                <a:gd name="T76" fmla="*/ 45 w 1067"/>
                <a:gd name="T77" fmla="*/ 320 h 770"/>
                <a:gd name="T78" fmla="*/ 52 w 1067"/>
                <a:gd name="T79" fmla="*/ 272 h 77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67"/>
                <a:gd name="T121" fmla="*/ 0 h 770"/>
                <a:gd name="T122" fmla="*/ 1067 w 1067"/>
                <a:gd name="T123" fmla="*/ 770 h 77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67" h="770">
                  <a:moveTo>
                    <a:pt x="52" y="272"/>
                  </a:moveTo>
                  <a:lnTo>
                    <a:pt x="86" y="286"/>
                  </a:lnTo>
                  <a:lnTo>
                    <a:pt x="146" y="267"/>
                  </a:lnTo>
                  <a:lnTo>
                    <a:pt x="138" y="255"/>
                  </a:lnTo>
                  <a:lnTo>
                    <a:pt x="122" y="255"/>
                  </a:lnTo>
                  <a:lnTo>
                    <a:pt x="115" y="238"/>
                  </a:lnTo>
                  <a:lnTo>
                    <a:pt x="119" y="222"/>
                  </a:lnTo>
                  <a:lnTo>
                    <a:pt x="148" y="209"/>
                  </a:lnTo>
                  <a:lnTo>
                    <a:pt x="167" y="176"/>
                  </a:lnTo>
                  <a:lnTo>
                    <a:pt x="107" y="125"/>
                  </a:lnTo>
                  <a:lnTo>
                    <a:pt x="105" y="72"/>
                  </a:lnTo>
                  <a:lnTo>
                    <a:pt x="133" y="50"/>
                  </a:lnTo>
                  <a:lnTo>
                    <a:pt x="334" y="10"/>
                  </a:lnTo>
                  <a:lnTo>
                    <a:pt x="347" y="0"/>
                  </a:lnTo>
                  <a:lnTo>
                    <a:pt x="378" y="4"/>
                  </a:lnTo>
                  <a:lnTo>
                    <a:pt x="478" y="28"/>
                  </a:lnTo>
                  <a:lnTo>
                    <a:pt x="509" y="46"/>
                  </a:lnTo>
                  <a:lnTo>
                    <a:pt x="554" y="72"/>
                  </a:lnTo>
                  <a:lnTo>
                    <a:pt x="581" y="70"/>
                  </a:lnTo>
                  <a:lnTo>
                    <a:pt x="626" y="43"/>
                  </a:lnTo>
                  <a:lnTo>
                    <a:pt x="683" y="52"/>
                  </a:lnTo>
                  <a:lnTo>
                    <a:pt x="719" y="33"/>
                  </a:lnTo>
                  <a:lnTo>
                    <a:pt x="796" y="81"/>
                  </a:lnTo>
                  <a:lnTo>
                    <a:pt x="838" y="65"/>
                  </a:lnTo>
                  <a:lnTo>
                    <a:pt x="860" y="118"/>
                  </a:lnTo>
                  <a:lnTo>
                    <a:pt x="912" y="151"/>
                  </a:lnTo>
                  <a:lnTo>
                    <a:pt x="951" y="187"/>
                  </a:lnTo>
                  <a:lnTo>
                    <a:pt x="980" y="176"/>
                  </a:lnTo>
                  <a:lnTo>
                    <a:pt x="1035" y="248"/>
                  </a:lnTo>
                  <a:lnTo>
                    <a:pt x="1046" y="295"/>
                  </a:lnTo>
                  <a:lnTo>
                    <a:pt x="1066" y="323"/>
                  </a:lnTo>
                  <a:lnTo>
                    <a:pt x="1059" y="378"/>
                  </a:lnTo>
                  <a:lnTo>
                    <a:pt x="1015" y="414"/>
                  </a:lnTo>
                  <a:lnTo>
                    <a:pt x="1023" y="436"/>
                  </a:lnTo>
                  <a:lnTo>
                    <a:pt x="1006" y="453"/>
                  </a:lnTo>
                  <a:lnTo>
                    <a:pt x="984" y="474"/>
                  </a:lnTo>
                  <a:lnTo>
                    <a:pt x="984" y="511"/>
                  </a:lnTo>
                  <a:lnTo>
                    <a:pt x="965" y="527"/>
                  </a:lnTo>
                  <a:lnTo>
                    <a:pt x="941" y="520"/>
                  </a:lnTo>
                  <a:lnTo>
                    <a:pt x="920" y="500"/>
                  </a:lnTo>
                  <a:lnTo>
                    <a:pt x="910" y="522"/>
                  </a:lnTo>
                  <a:lnTo>
                    <a:pt x="923" y="542"/>
                  </a:lnTo>
                  <a:lnTo>
                    <a:pt x="958" y="546"/>
                  </a:lnTo>
                  <a:lnTo>
                    <a:pt x="991" y="580"/>
                  </a:lnTo>
                  <a:lnTo>
                    <a:pt x="1011" y="580"/>
                  </a:lnTo>
                  <a:lnTo>
                    <a:pt x="1026" y="597"/>
                  </a:lnTo>
                  <a:lnTo>
                    <a:pt x="1013" y="628"/>
                  </a:lnTo>
                  <a:lnTo>
                    <a:pt x="1013" y="630"/>
                  </a:lnTo>
                  <a:lnTo>
                    <a:pt x="984" y="626"/>
                  </a:lnTo>
                  <a:lnTo>
                    <a:pt x="965" y="641"/>
                  </a:lnTo>
                  <a:lnTo>
                    <a:pt x="951" y="619"/>
                  </a:lnTo>
                  <a:lnTo>
                    <a:pt x="917" y="633"/>
                  </a:lnTo>
                  <a:lnTo>
                    <a:pt x="908" y="650"/>
                  </a:lnTo>
                  <a:lnTo>
                    <a:pt x="908" y="676"/>
                  </a:lnTo>
                  <a:lnTo>
                    <a:pt x="872" y="683"/>
                  </a:lnTo>
                  <a:lnTo>
                    <a:pt x="829" y="638"/>
                  </a:lnTo>
                  <a:lnTo>
                    <a:pt x="815" y="617"/>
                  </a:lnTo>
                  <a:lnTo>
                    <a:pt x="781" y="628"/>
                  </a:lnTo>
                  <a:lnTo>
                    <a:pt x="722" y="610"/>
                  </a:lnTo>
                  <a:lnTo>
                    <a:pt x="632" y="623"/>
                  </a:lnTo>
                  <a:lnTo>
                    <a:pt x="626" y="633"/>
                  </a:lnTo>
                  <a:lnTo>
                    <a:pt x="616" y="660"/>
                  </a:lnTo>
                  <a:lnTo>
                    <a:pt x="599" y="672"/>
                  </a:lnTo>
                  <a:lnTo>
                    <a:pt x="602" y="701"/>
                  </a:lnTo>
                  <a:lnTo>
                    <a:pt x="549" y="769"/>
                  </a:lnTo>
                  <a:lnTo>
                    <a:pt x="461" y="751"/>
                  </a:lnTo>
                  <a:lnTo>
                    <a:pt x="454" y="718"/>
                  </a:lnTo>
                  <a:lnTo>
                    <a:pt x="399" y="674"/>
                  </a:lnTo>
                  <a:lnTo>
                    <a:pt x="279" y="655"/>
                  </a:lnTo>
                  <a:lnTo>
                    <a:pt x="227" y="645"/>
                  </a:lnTo>
                  <a:lnTo>
                    <a:pt x="207" y="643"/>
                  </a:lnTo>
                  <a:lnTo>
                    <a:pt x="162" y="606"/>
                  </a:lnTo>
                  <a:lnTo>
                    <a:pt x="67" y="583"/>
                  </a:lnTo>
                  <a:lnTo>
                    <a:pt x="2" y="455"/>
                  </a:lnTo>
                  <a:lnTo>
                    <a:pt x="0" y="421"/>
                  </a:lnTo>
                  <a:lnTo>
                    <a:pt x="26" y="407"/>
                  </a:lnTo>
                  <a:lnTo>
                    <a:pt x="26" y="368"/>
                  </a:lnTo>
                  <a:lnTo>
                    <a:pt x="45" y="320"/>
                  </a:lnTo>
                  <a:lnTo>
                    <a:pt x="23" y="297"/>
                  </a:lnTo>
                  <a:lnTo>
                    <a:pt x="52" y="272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A6AFE7E-AA59-47F0-BDD9-F757DB0BD91D}"/>
                </a:ext>
              </a:extLst>
            </p:cNvPr>
            <p:cNvSpPr/>
            <p:nvPr/>
          </p:nvSpPr>
          <p:spPr bwMode="auto">
            <a:xfrm>
              <a:off x="2179" y="1871"/>
              <a:ext cx="679" cy="513"/>
            </a:xfrm>
            <a:custGeom>
              <a:avLst/>
              <a:gdLst>
                <a:gd name="T0" fmla="*/ 5 w 1155"/>
                <a:gd name="T1" fmla="*/ 158 h 994"/>
                <a:gd name="T2" fmla="*/ 177 w 1155"/>
                <a:gd name="T3" fmla="*/ 63 h 994"/>
                <a:gd name="T4" fmla="*/ 225 w 1155"/>
                <a:gd name="T5" fmla="*/ 0 h 994"/>
                <a:gd name="T6" fmla="*/ 291 w 1155"/>
                <a:gd name="T7" fmla="*/ 34 h 994"/>
                <a:gd name="T8" fmla="*/ 341 w 1155"/>
                <a:gd name="T9" fmla="*/ 202 h 994"/>
                <a:gd name="T10" fmla="*/ 481 w 1155"/>
                <a:gd name="T11" fmla="*/ 188 h 994"/>
                <a:gd name="T12" fmla="*/ 503 w 1155"/>
                <a:gd name="T13" fmla="*/ 233 h 994"/>
                <a:gd name="T14" fmla="*/ 514 w 1155"/>
                <a:gd name="T15" fmla="*/ 323 h 994"/>
                <a:gd name="T16" fmla="*/ 536 w 1155"/>
                <a:gd name="T17" fmla="*/ 347 h 994"/>
                <a:gd name="T18" fmla="*/ 674 w 1155"/>
                <a:gd name="T19" fmla="*/ 374 h 994"/>
                <a:gd name="T20" fmla="*/ 792 w 1155"/>
                <a:gd name="T21" fmla="*/ 368 h 994"/>
                <a:gd name="T22" fmla="*/ 755 w 1155"/>
                <a:gd name="T23" fmla="*/ 434 h 994"/>
                <a:gd name="T24" fmla="*/ 797 w 1155"/>
                <a:gd name="T25" fmla="*/ 522 h 994"/>
                <a:gd name="T26" fmla="*/ 890 w 1155"/>
                <a:gd name="T27" fmla="*/ 646 h 994"/>
                <a:gd name="T28" fmla="*/ 926 w 1155"/>
                <a:gd name="T29" fmla="*/ 711 h 994"/>
                <a:gd name="T30" fmla="*/ 974 w 1155"/>
                <a:gd name="T31" fmla="*/ 690 h 994"/>
                <a:gd name="T32" fmla="*/ 990 w 1155"/>
                <a:gd name="T33" fmla="*/ 632 h 994"/>
                <a:gd name="T34" fmla="*/ 996 w 1155"/>
                <a:gd name="T35" fmla="*/ 537 h 994"/>
                <a:gd name="T36" fmla="*/ 1040 w 1155"/>
                <a:gd name="T37" fmla="*/ 557 h 994"/>
                <a:gd name="T38" fmla="*/ 1154 w 1155"/>
                <a:gd name="T39" fmla="*/ 639 h 994"/>
                <a:gd name="T40" fmla="*/ 1139 w 1155"/>
                <a:gd name="T41" fmla="*/ 716 h 994"/>
                <a:gd name="T42" fmla="*/ 1079 w 1155"/>
                <a:gd name="T43" fmla="*/ 736 h 994"/>
                <a:gd name="T44" fmla="*/ 1016 w 1155"/>
                <a:gd name="T45" fmla="*/ 745 h 994"/>
                <a:gd name="T46" fmla="*/ 988 w 1155"/>
                <a:gd name="T47" fmla="*/ 767 h 994"/>
                <a:gd name="T48" fmla="*/ 996 w 1155"/>
                <a:gd name="T49" fmla="*/ 822 h 994"/>
                <a:gd name="T50" fmla="*/ 983 w 1155"/>
                <a:gd name="T51" fmla="*/ 891 h 994"/>
                <a:gd name="T52" fmla="*/ 948 w 1155"/>
                <a:gd name="T53" fmla="*/ 926 h 994"/>
                <a:gd name="T54" fmla="*/ 906 w 1155"/>
                <a:gd name="T55" fmla="*/ 981 h 994"/>
                <a:gd name="T56" fmla="*/ 818 w 1155"/>
                <a:gd name="T57" fmla="*/ 972 h 994"/>
                <a:gd name="T58" fmla="*/ 782 w 1155"/>
                <a:gd name="T59" fmla="*/ 937 h 994"/>
                <a:gd name="T60" fmla="*/ 718 w 1155"/>
                <a:gd name="T61" fmla="*/ 858 h 994"/>
                <a:gd name="T62" fmla="*/ 641 w 1155"/>
                <a:gd name="T63" fmla="*/ 862 h 994"/>
                <a:gd name="T64" fmla="*/ 591 w 1155"/>
                <a:gd name="T65" fmla="*/ 855 h 994"/>
                <a:gd name="T66" fmla="*/ 553 w 1155"/>
                <a:gd name="T67" fmla="*/ 809 h 994"/>
                <a:gd name="T68" fmla="*/ 617 w 1155"/>
                <a:gd name="T69" fmla="*/ 820 h 994"/>
                <a:gd name="T70" fmla="*/ 656 w 1155"/>
                <a:gd name="T71" fmla="*/ 745 h 994"/>
                <a:gd name="T72" fmla="*/ 698 w 1155"/>
                <a:gd name="T73" fmla="*/ 632 h 994"/>
                <a:gd name="T74" fmla="*/ 613 w 1155"/>
                <a:gd name="T75" fmla="*/ 484 h 994"/>
                <a:gd name="T76" fmla="*/ 492 w 1155"/>
                <a:gd name="T77" fmla="*/ 427 h 994"/>
                <a:gd name="T78" fmla="*/ 352 w 1155"/>
                <a:gd name="T79" fmla="*/ 342 h 994"/>
                <a:gd name="T80" fmla="*/ 213 w 1155"/>
                <a:gd name="T81" fmla="*/ 378 h 994"/>
                <a:gd name="T82" fmla="*/ 110 w 1155"/>
                <a:gd name="T83" fmla="*/ 337 h 9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55"/>
                <a:gd name="T127" fmla="*/ 0 h 994"/>
                <a:gd name="T128" fmla="*/ 1155 w 1155"/>
                <a:gd name="T129" fmla="*/ 994 h 9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55" h="994">
                  <a:moveTo>
                    <a:pt x="10" y="313"/>
                  </a:moveTo>
                  <a:lnTo>
                    <a:pt x="0" y="185"/>
                  </a:lnTo>
                  <a:lnTo>
                    <a:pt x="5" y="158"/>
                  </a:lnTo>
                  <a:lnTo>
                    <a:pt x="43" y="140"/>
                  </a:lnTo>
                  <a:lnTo>
                    <a:pt x="96" y="96"/>
                  </a:lnTo>
                  <a:lnTo>
                    <a:pt x="177" y="63"/>
                  </a:lnTo>
                  <a:lnTo>
                    <a:pt x="210" y="48"/>
                  </a:lnTo>
                  <a:lnTo>
                    <a:pt x="210" y="17"/>
                  </a:lnTo>
                  <a:lnTo>
                    <a:pt x="225" y="0"/>
                  </a:lnTo>
                  <a:lnTo>
                    <a:pt x="239" y="2"/>
                  </a:lnTo>
                  <a:lnTo>
                    <a:pt x="292" y="10"/>
                  </a:lnTo>
                  <a:lnTo>
                    <a:pt x="291" y="34"/>
                  </a:lnTo>
                  <a:lnTo>
                    <a:pt x="301" y="72"/>
                  </a:lnTo>
                  <a:lnTo>
                    <a:pt x="295" y="134"/>
                  </a:lnTo>
                  <a:lnTo>
                    <a:pt x="341" y="202"/>
                  </a:lnTo>
                  <a:lnTo>
                    <a:pt x="365" y="217"/>
                  </a:lnTo>
                  <a:lnTo>
                    <a:pt x="402" y="188"/>
                  </a:lnTo>
                  <a:lnTo>
                    <a:pt x="481" y="188"/>
                  </a:lnTo>
                  <a:lnTo>
                    <a:pt x="500" y="195"/>
                  </a:lnTo>
                  <a:lnTo>
                    <a:pt x="512" y="213"/>
                  </a:lnTo>
                  <a:lnTo>
                    <a:pt x="503" y="233"/>
                  </a:lnTo>
                  <a:lnTo>
                    <a:pt x="459" y="268"/>
                  </a:lnTo>
                  <a:lnTo>
                    <a:pt x="464" y="286"/>
                  </a:lnTo>
                  <a:lnTo>
                    <a:pt x="514" y="323"/>
                  </a:lnTo>
                  <a:lnTo>
                    <a:pt x="534" y="323"/>
                  </a:lnTo>
                  <a:lnTo>
                    <a:pt x="540" y="332"/>
                  </a:lnTo>
                  <a:lnTo>
                    <a:pt x="536" y="347"/>
                  </a:lnTo>
                  <a:lnTo>
                    <a:pt x="567" y="372"/>
                  </a:lnTo>
                  <a:lnTo>
                    <a:pt x="639" y="383"/>
                  </a:lnTo>
                  <a:lnTo>
                    <a:pt x="674" y="374"/>
                  </a:lnTo>
                  <a:lnTo>
                    <a:pt x="718" y="330"/>
                  </a:lnTo>
                  <a:lnTo>
                    <a:pt x="770" y="335"/>
                  </a:lnTo>
                  <a:lnTo>
                    <a:pt x="792" y="368"/>
                  </a:lnTo>
                  <a:lnTo>
                    <a:pt x="780" y="398"/>
                  </a:lnTo>
                  <a:lnTo>
                    <a:pt x="784" y="417"/>
                  </a:lnTo>
                  <a:lnTo>
                    <a:pt x="755" y="434"/>
                  </a:lnTo>
                  <a:lnTo>
                    <a:pt x="742" y="449"/>
                  </a:lnTo>
                  <a:lnTo>
                    <a:pt x="746" y="487"/>
                  </a:lnTo>
                  <a:lnTo>
                    <a:pt x="797" y="522"/>
                  </a:lnTo>
                  <a:lnTo>
                    <a:pt x="818" y="518"/>
                  </a:lnTo>
                  <a:lnTo>
                    <a:pt x="878" y="590"/>
                  </a:lnTo>
                  <a:lnTo>
                    <a:pt x="890" y="646"/>
                  </a:lnTo>
                  <a:lnTo>
                    <a:pt x="885" y="672"/>
                  </a:lnTo>
                  <a:lnTo>
                    <a:pt x="926" y="694"/>
                  </a:lnTo>
                  <a:lnTo>
                    <a:pt x="926" y="711"/>
                  </a:lnTo>
                  <a:lnTo>
                    <a:pt x="964" y="721"/>
                  </a:lnTo>
                  <a:lnTo>
                    <a:pt x="974" y="721"/>
                  </a:lnTo>
                  <a:lnTo>
                    <a:pt x="974" y="690"/>
                  </a:lnTo>
                  <a:lnTo>
                    <a:pt x="1003" y="685"/>
                  </a:lnTo>
                  <a:lnTo>
                    <a:pt x="1009" y="648"/>
                  </a:lnTo>
                  <a:lnTo>
                    <a:pt x="990" y="632"/>
                  </a:lnTo>
                  <a:lnTo>
                    <a:pt x="974" y="617"/>
                  </a:lnTo>
                  <a:lnTo>
                    <a:pt x="981" y="547"/>
                  </a:lnTo>
                  <a:lnTo>
                    <a:pt x="996" y="537"/>
                  </a:lnTo>
                  <a:lnTo>
                    <a:pt x="1022" y="549"/>
                  </a:lnTo>
                  <a:lnTo>
                    <a:pt x="1033" y="544"/>
                  </a:lnTo>
                  <a:lnTo>
                    <a:pt x="1040" y="557"/>
                  </a:lnTo>
                  <a:lnTo>
                    <a:pt x="1110" y="593"/>
                  </a:lnTo>
                  <a:lnTo>
                    <a:pt x="1148" y="617"/>
                  </a:lnTo>
                  <a:lnTo>
                    <a:pt x="1154" y="639"/>
                  </a:lnTo>
                  <a:lnTo>
                    <a:pt x="1134" y="668"/>
                  </a:lnTo>
                  <a:lnTo>
                    <a:pt x="1145" y="701"/>
                  </a:lnTo>
                  <a:lnTo>
                    <a:pt x="1139" y="716"/>
                  </a:lnTo>
                  <a:lnTo>
                    <a:pt x="1086" y="721"/>
                  </a:lnTo>
                  <a:lnTo>
                    <a:pt x="1075" y="728"/>
                  </a:lnTo>
                  <a:lnTo>
                    <a:pt x="1079" y="736"/>
                  </a:lnTo>
                  <a:lnTo>
                    <a:pt x="1079" y="752"/>
                  </a:lnTo>
                  <a:lnTo>
                    <a:pt x="1038" y="756"/>
                  </a:lnTo>
                  <a:lnTo>
                    <a:pt x="1016" y="745"/>
                  </a:lnTo>
                  <a:lnTo>
                    <a:pt x="988" y="745"/>
                  </a:lnTo>
                  <a:lnTo>
                    <a:pt x="983" y="752"/>
                  </a:lnTo>
                  <a:lnTo>
                    <a:pt x="988" y="767"/>
                  </a:lnTo>
                  <a:lnTo>
                    <a:pt x="974" y="783"/>
                  </a:lnTo>
                  <a:lnTo>
                    <a:pt x="969" y="800"/>
                  </a:lnTo>
                  <a:lnTo>
                    <a:pt x="996" y="822"/>
                  </a:lnTo>
                  <a:lnTo>
                    <a:pt x="976" y="862"/>
                  </a:lnTo>
                  <a:lnTo>
                    <a:pt x="985" y="882"/>
                  </a:lnTo>
                  <a:lnTo>
                    <a:pt x="983" y="891"/>
                  </a:lnTo>
                  <a:lnTo>
                    <a:pt x="952" y="891"/>
                  </a:lnTo>
                  <a:lnTo>
                    <a:pt x="930" y="901"/>
                  </a:lnTo>
                  <a:lnTo>
                    <a:pt x="948" y="926"/>
                  </a:lnTo>
                  <a:lnTo>
                    <a:pt x="937" y="957"/>
                  </a:lnTo>
                  <a:lnTo>
                    <a:pt x="904" y="966"/>
                  </a:lnTo>
                  <a:lnTo>
                    <a:pt x="906" y="981"/>
                  </a:lnTo>
                  <a:lnTo>
                    <a:pt x="897" y="993"/>
                  </a:lnTo>
                  <a:lnTo>
                    <a:pt x="840" y="988"/>
                  </a:lnTo>
                  <a:lnTo>
                    <a:pt x="818" y="972"/>
                  </a:lnTo>
                  <a:lnTo>
                    <a:pt x="814" y="937"/>
                  </a:lnTo>
                  <a:lnTo>
                    <a:pt x="801" y="923"/>
                  </a:lnTo>
                  <a:lnTo>
                    <a:pt x="782" y="937"/>
                  </a:lnTo>
                  <a:lnTo>
                    <a:pt x="746" y="901"/>
                  </a:lnTo>
                  <a:lnTo>
                    <a:pt x="720" y="884"/>
                  </a:lnTo>
                  <a:lnTo>
                    <a:pt x="718" y="858"/>
                  </a:lnTo>
                  <a:lnTo>
                    <a:pt x="709" y="838"/>
                  </a:lnTo>
                  <a:lnTo>
                    <a:pt x="696" y="838"/>
                  </a:lnTo>
                  <a:lnTo>
                    <a:pt x="641" y="862"/>
                  </a:lnTo>
                  <a:lnTo>
                    <a:pt x="643" y="889"/>
                  </a:lnTo>
                  <a:lnTo>
                    <a:pt x="624" y="889"/>
                  </a:lnTo>
                  <a:lnTo>
                    <a:pt x="591" y="855"/>
                  </a:lnTo>
                  <a:lnTo>
                    <a:pt x="555" y="851"/>
                  </a:lnTo>
                  <a:lnTo>
                    <a:pt x="543" y="831"/>
                  </a:lnTo>
                  <a:lnTo>
                    <a:pt x="553" y="809"/>
                  </a:lnTo>
                  <a:lnTo>
                    <a:pt x="574" y="829"/>
                  </a:lnTo>
                  <a:lnTo>
                    <a:pt x="598" y="836"/>
                  </a:lnTo>
                  <a:lnTo>
                    <a:pt x="617" y="820"/>
                  </a:lnTo>
                  <a:lnTo>
                    <a:pt x="617" y="783"/>
                  </a:lnTo>
                  <a:lnTo>
                    <a:pt x="639" y="762"/>
                  </a:lnTo>
                  <a:lnTo>
                    <a:pt x="656" y="745"/>
                  </a:lnTo>
                  <a:lnTo>
                    <a:pt x="648" y="723"/>
                  </a:lnTo>
                  <a:lnTo>
                    <a:pt x="691" y="687"/>
                  </a:lnTo>
                  <a:lnTo>
                    <a:pt x="698" y="632"/>
                  </a:lnTo>
                  <a:lnTo>
                    <a:pt x="679" y="604"/>
                  </a:lnTo>
                  <a:lnTo>
                    <a:pt x="667" y="557"/>
                  </a:lnTo>
                  <a:lnTo>
                    <a:pt x="613" y="484"/>
                  </a:lnTo>
                  <a:lnTo>
                    <a:pt x="584" y="496"/>
                  </a:lnTo>
                  <a:lnTo>
                    <a:pt x="545" y="460"/>
                  </a:lnTo>
                  <a:lnTo>
                    <a:pt x="492" y="427"/>
                  </a:lnTo>
                  <a:lnTo>
                    <a:pt x="471" y="374"/>
                  </a:lnTo>
                  <a:lnTo>
                    <a:pt x="428" y="390"/>
                  </a:lnTo>
                  <a:lnTo>
                    <a:pt x="352" y="342"/>
                  </a:lnTo>
                  <a:lnTo>
                    <a:pt x="315" y="361"/>
                  </a:lnTo>
                  <a:lnTo>
                    <a:pt x="258" y="352"/>
                  </a:lnTo>
                  <a:lnTo>
                    <a:pt x="213" y="378"/>
                  </a:lnTo>
                  <a:lnTo>
                    <a:pt x="186" y="381"/>
                  </a:lnTo>
                  <a:lnTo>
                    <a:pt x="141" y="354"/>
                  </a:lnTo>
                  <a:lnTo>
                    <a:pt x="110" y="337"/>
                  </a:lnTo>
                  <a:lnTo>
                    <a:pt x="10" y="313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CABB458-B37E-4E62-BBB8-B936F2855794}"/>
                </a:ext>
              </a:extLst>
            </p:cNvPr>
            <p:cNvSpPr/>
            <p:nvPr/>
          </p:nvSpPr>
          <p:spPr bwMode="auto">
            <a:xfrm>
              <a:off x="1312" y="1507"/>
              <a:ext cx="1001" cy="673"/>
            </a:xfrm>
            <a:custGeom>
              <a:avLst/>
              <a:gdLst>
                <a:gd name="T0" fmla="*/ 1172 w 1707"/>
                <a:gd name="T1" fmla="*/ 43 h 1305"/>
                <a:gd name="T2" fmla="*/ 1224 w 1707"/>
                <a:gd name="T3" fmla="*/ 110 h 1305"/>
                <a:gd name="T4" fmla="*/ 1298 w 1707"/>
                <a:gd name="T5" fmla="*/ 158 h 1305"/>
                <a:gd name="T6" fmla="*/ 1361 w 1707"/>
                <a:gd name="T7" fmla="*/ 284 h 1305"/>
                <a:gd name="T8" fmla="*/ 1327 w 1707"/>
                <a:gd name="T9" fmla="*/ 383 h 1305"/>
                <a:gd name="T10" fmla="*/ 1511 w 1707"/>
                <a:gd name="T11" fmla="*/ 467 h 1305"/>
                <a:gd name="T12" fmla="*/ 1640 w 1707"/>
                <a:gd name="T13" fmla="*/ 562 h 1305"/>
                <a:gd name="T14" fmla="*/ 1706 w 1707"/>
                <a:gd name="T15" fmla="*/ 706 h 1305"/>
                <a:gd name="T16" fmla="*/ 1657 w 1707"/>
                <a:gd name="T17" fmla="*/ 769 h 1305"/>
                <a:gd name="T18" fmla="*/ 1486 w 1707"/>
                <a:gd name="T19" fmla="*/ 865 h 1305"/>
                <a:gd name="T20" fmla="*/ 1460 w 1707"/>
                <a:gd name="T21" fmla="*/ 1014 h 1305"/>
                <a:gd name="T22" fmla="*/ 1217 w 1707"/>
                <a:gd name="T23" fmla="*/ 1087 h 1305"/>
                <a:gd name="T24" fmla="*/ 1261 w 1707"/>
                <a:gd name="T25" fmla="*/ 1224 h 1305"/>
                <a:gd name="T26" fmla="*/ 1234 w 1707"/>
                <a:gd name="T27" fmla="*/ 1270 h 1305"/>
                <a:gd name="T28" fmla="*/ 1199 w 1707"/>
                <a:gd name="T29" fmla="*/ 1301 h 1305"/>
                <a:gd name="T30" fmla="*/ 1103 w 1707"/>
                <a:gd name="T31" fmla="*/ 1277 h 1305"/>
                <a:gd name="T32" fmla="*/ 935 w 1707"/>
                <a:gd name="T33" fmla="*/ 1253 h 1305"/>
                <a:gd name="T34" fmla="*/ 768 w 1707"/>
                <a:gd name="T35" fmla="*/ 1284 h 1305"/>
                <a:gd name="T36" fmla="*/ 639 w 1707"/>
                <a:gd name="T37" fmla="*/ 1263 h 1305"/>
                <a:gd name="T38" fmla="*/ 492 w 1707"/>
                <a:gd name="T39" fmla="*/ 1275 h 1305"/>
                <a:gd name="T40" fmla="*/ 409 w 1707"/>
                <a:gd name="T41" fmla="*/ 1234 h 1305"/>
                <a:gd name="T42" fmla="*/ 321 w 1707"/>
                <a:gd name="T43" fmla="*/ 1173 h 1305"/>
                <a:gd name="T44" fmla="*/ 131 w 1707"/>
                <a:gd name="T45" fmla="*/ 1138 h 1305"/>
                <a:gd name="T46" fmla="*/ 105 w 1707"/>
                <a:gd name="T47" fmla="*/ 1065 h 1305"/>
                <a:gd name="T48" fmla="*/ 65 w 1707"/>
                <a:gd name="T49" fmla="*/ 1012 h 1305"/>
                <a:gd name="T50" fmla="*/ 38 w 1707"/>
                <a:gd name="T51" fmla="*/ 961 h 1305"/>
                <a:gd name="T52" fmla="*/ 65 w 1707"/>
                <a:gd name="T53" fmla="*/ 901 h 1305"/>
                <a:gd name="T54" fmla="*/ 10 w 1707"/>
                <a:gd name="T55" fmla="*/ 829 h 1305"/>
                <a:gd name="T56" fmla="*/ 5 w 1707"/>
                <a:gd name="T57" fmla="*/ 752 h 1305"/>
                <a:gd name="T58" fmla="*/ 38 w 1707"/>
                <a:gd name="T59" fmla="*/ 701 h 1305"/>
                <a:gd name="T60" fmla="*/ 134 w 1707"/>
                <a:gd name="T61" fmla="*/ 668 h 1305"/>
                <a:gd name="T62" fmla="*/ 181 w 1707"/>
                <a:gd name="T63" fmla="*/ 672 h 1305"/>
                <a:gd name="T64" fmla="*/ 235 w 1707"/>
                <a:gd name="T65" fmla="*/ 699 h 1305"/>
                <a:gd name="T66" fmla="*/ 409 w 1707"/>
                <a:gd name="T67" fmla="*/ 639 h 1305"/>
                <a:gd name="T68" fmla="*/ 555 w 1707"/>
                <a:gd name="T69" fmla="*/ 544 h 1305"/>
                <a:gd name="T70" fmla="*/ 601 w 1707"/>
                <a:gd name="T71" fmla="*/ 501 h 1305"/>
                <a:gd name="T72" fmla="*/ 575 w 1707"/>
                <a:gd name="T73" fmla="*/ 342 h 1305"/>
                <a:gd name="T74" fmla="*/ 704 w 1707"/>
                <a:gd name="T75" fmla="*/ 313 h 1305"/>
                <a:gd name="T76" fmla="*/ 761 w 1707"/>
                <a:gd name="T77" fmla="*/ 342 h 1305"/>
                <a:gd name="T78" fmla="*/ 827 w 1707"/>
                <a:gd name="T79" fmla="*/ 163 h 1305"/>
                <a:gd name="T80" fmla="*/ 930 w 1707"/>
                <a:gd name="T81" fmla="*/ 187 h 1305"/>
                <a:gd name="T82" fmla="*/ 1019 w 1707"/>
                <a:gd name="T83" fmla="*/ 84 h 1305"/>
                <a:gd name="T84" fmla="*/ 1098 w 1707"/>
                <a:gd name="T85" fmla="*/ 36 h 1305"/>
                <a:gd name="T86" fmla="*/ 1165 w 1707"/>
                <a:gd name="T87" fmla="*/ 10 h 130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707"/>
                <a:gd name="T133" fmla="*/ 0 h 1305"/>
                <a:gd name="T134" fmla="*/ 1707 w 1707"/>
                <a:gd name="T135" fmla="*/ 1305 h 130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707" h="1305">
                  <a:moveTo>
                    <a:pt x="1165" y="10"/>
                  </a:moveTo>
                  <a:lnTo>
                    <a:pt x="1182" y="10"/>
                  </a:lnTo>
                  <a:lnTo>
                    <a:pt x="1172" y="43"/>
                  </a:lnTo>
                  <a:lnTo>
                    <a:pt x="1186" y="63"/>
                  </a:lnTo>
                  <a:lnTo>
                    <a:pt x="1189" y="77"/>
                  </a:lnTo>
                  <a:lnTo>
                    <a:pt x="1224" y="110"/>
                  </a:lnTo>
                  <a:lnTo>
                    <a:pt x="1232" y="138"/>
                  </a:lnTo>
                  <a:lnTo>
                    <a:pt x="1278" y="140"/>
                  </a:lnTo>
                  <a:lnTo>
                    <a:pt x="1298" y="158"/>
                  </a:lnTo>
                  <a:lnTo>
                    <a:pt x="1309" y="158"/>
                  </a:lnTo>
                  <a:lnTo>
                    <a:pt x="1335" y="215"/>
                  </a:lnTo>
                  <a:lnTo>
                    <a:pt x="1361" y="284"/>
                  </a:lnTo>
                  <a:lnTo>
                    <a:pt x="1349" y="326"/>
                  </a:lnTo>
                  <a:lnTo>
                    <a:pt x="1351" y="342"/>
                  </a:lnTo>
                  <a:lnTo>
                    <a:pt x="1327" y="383"/>
                  </a:lnTo>
                  <a:lnTo>
                    <a:pt x="1333" y="417"/>
                  </a:lnTo>
                  <a:lnTo>
                    <a:pt x="1418" y="453"/>
                  </a:lnTo>
                  <a:lnTo>
                    <a:pt x="1511" y="467"/>
                  </a:lnTo>
                  <a:lnTo>
                    <a:pt x="1607" y="533"/>
                  </a:lnTo>
                  <a:lnTo>
                    <a:pt x="1638" y="544"/>
                  </a:lnTo>
                  <a:lnTo>
                    <a:pt x="1640" y="562"/>
                  </a:lnTo>
                  <a:lnTo>
                    <a:pt x="1660" y="604"/>
                  </a:lnTo>
                  <a:lnTo>
                    <a:pt x="1679" y="658"/>
                  </a:lnTo>
                  <a:lnTo>
                    <a:pt x="1706" y="706"/>
                  </a:lnTo>
                  <a:lnTo>
                    <a:pt x="1691" y="723"/>
                  </a:lnTo>
                  <a:lnTo>
                    <a:pt x="1691" y="754"/>
                  </a:lnTo>
                  <a:lnTo>
                    <a:pt x="1657" y="769"/>
                  </a:lnTo>
                  <a:lnTo>
                    <a:pt x="1576" y="802"/>
                  </a:lnTo>
                  <a:lnTo>
                    <a:pt x="1524" y="846"/>
                  </a:lnTo>
                  <a:lnTo>
                    <a:pt x="1486" y="865"/>
                  </a:lnTo>
                  <a:lnTo>
                    <a:pt x="1480" y="891"/>
                  </a:lnTo>
                  <a:lnTo>
                    <a:pt x="1491" y="1019"/>
                  </a:lnTo>
                  <a:lnTo>
                    <a:pt x="1460" y="1014"/>
                  </a:lnTo>
                  <a:lnTo>
                    <a:pt x="1447" y="1025"/>
                  </a:lnTo>
                  <a:lnTo>
                    <a:pt x="1246" y="1065"/>
                  </a:lnTo>
                  <a:lnTo>
                    <a:pt x="1217" y="1087"/>
                  </a:lnTo>
                  <a:lnTo>
                    <a:pt x="1220" y="1140"/>
                  </a:lnTo>
                  <a:lnTo>
                    <a:pt x="1280" y="1191"/>
                  </a:lnTo>
                  <a:lnTo>
                    <a:pt x="1261" y="1224"/>
                  </a:lnTo>
                  <a:lnTo>
                    <a:pt x="1232" y="1237"/>
                  </a:lnTo>
                  <a:lnTo>
                    <a:pt x="1228" y="1253"/>
                  </a:lnTo>
                  <a:lnTo>
                    <a:pt x="1234" y="1270"/>
                  </a:lnTo>
                  <a:lnTo>
                    <a:pt x="1250" y="1270"/>
                  </a:lnTo>
                  <a:lnTo>
                    <a:pt x="1258" y="1282"/>
                  </a:lnTo>
                  <a:lnTo>
                    <a:pt x="1199" y="1301"/>
                  </a:lnTo>
                  <a:lnTo>
                    <a:pt x="1165" y="1287"/>
                  </a:lnTo>
                  <a:lnTo>
                    <a:pt x="1146" y="1277"/>
                  </a:lnTo>
                  <a:lnTo>
                    <a:pt x="1103" y="1277"/>
                  </a:lnTo>
                  <a:lnTo>
                    <a:pt x="1024" y="1241"/>
                  </a:lnTo>
                  <a:lnTo>
                    <a:pt x="974" y="1241"/>
                  </a:lnTo>
                  <a:lnTo>
                    <a:pt x="935" y="1253"/>
                  </a:lnTo>
                  <a:lnTo>
                    <a:pt x="890" y="1253"/>
                  </a:lnTo>
                  <a:lnTo>
                    <a:pt x="823" y="1290"/>
                  </a:lnTo>
                  <a:lnTo>
                    <a:pt x="768" y="1284"/>
                  </a:lnTo>
                  <a:lnTo>
                    <a:pt x="713" y="1304"/>
                  </a:lnTo>
                  <a:lnTo>
                    <a:pt x="667" y="1287"/>
                  </a:lnTo>
                  <a:lnTo>
                    <a:pt x="639" y="1263"/>
                  </a:lnTo>
                  <a:lnTo>
                    <a:pt x="567" y="1253"/>
                  </a:lnTo>
                  <a:lnTo>
                    <a:pt x="519" y="1285"/>
                  </a:lnTo>
                  <a:lnTo>
                    <a:pt x="492" y="1275"/>
                  </a:lnTo>
                  <a:lnTo>
                    <a:pt x="469" y="1257"/>
                  </a:lnTo>
                  <a:lnTo>
                    <a:pt x="418" y="1244"/>
                  </a:lnTo>
                  <a:lnTo>
                    <a:pt x="409" y="1234"/>
                  </a:lnTo>
                  <a:lnTo>
                    <a:pt x="387" y="1232"/>
                  </a:lnTo>
                  <a:lnTo>
                    <a:pt x="354" y="1181"/>
                  </a:lnTo>
                  <a:lnTo>
                    <a:pt x="321" y="1173"/>
                  </a:lnTo>
                  <a:lnTo>
                    <a:pt x="235" y="1200"/>
                  </a:lnTo>
                  <a:lnTo>
                    <a:pt x="203" y="1191"/>
                  </a:lnTo>
                  <a:lnTo>
                    <a:pt x="131" y="1138"/>
                  </a:lnTo>
                  <a:lnTo>
                    <a:pt x="110" y="1135"/>
                  </a:lnTo>
                  <a:lnTo>
                    <a:pt x="93" y="1101"/>
                  </a:lnTo>
                  <a:lnTo>
                    <a:pt x="105" y="1065"/>
                  </a:lnTo>
                  <a:lnTo>
                    <a:pt x="102" y="1048"/>
                  </a:lnTo>
                  <a:lnTo>
                    <a:pt x="76" y="1029"/>
                  </a:lnTo>
                  <a:lnTo>
                    <a:pt x="65" y="1012"/>
                  </a:lnTo>
                  <a:lnTo>
                    <a:pt x="10" y="981"/>
                  </a:lnTo>
                  <a:lnTo>
                    <a:pt x="10" y="972"/>
                  </a:lnTo>
                  <a:lnTo>
                    <a:pt x="38" y="961"/>
                  </a:lnTo>
                  <a:lnTo>
                    <a:pt x="53" y="971"/>
                  </a:lnTo>
                  <a:lnTo>
                    <a:pt x="69" y="954"/>
                  </a:lnTo>
                  <a:lnTo>
                    <a:pt x="65" y="901"/>
                  </a:lnTo>
                  <a:lnTo>
                    <a:pt x="69" y="858"/>
                  </a:lnTo>
                  <a:lnTo>
                    <a:pt x="32" y="822"/>
                  </a:lnTo>
                  <a:lnTo>
                    <a:pt x="10" y="829"/>
                  </a:lnTo>
                  <a:lnTo>
                    <a:pt x="0" y="802"/>
                  </a:lnTo>
                  <a:lnTo>
                    <a:pt x="14" y="776"/>
                  </a:lnTo>
                  <a:lnTo>
                    <a:pt x="5" y="752"/>
                  </a:lnTo>
                  <a:lnTo>
                    <a:pt x="29" y="730"/>
                  </a:lnTo>
                  <a:lnTo>
                    <a:pt x="38" y="721"/>
                  </a:lnTo>
                  <a:lnTo>
                    <a:pt x="38" y="701"/>
                  </a:lnTo>
                  <a:lnTo>
                    <a:pt x="72" y="685"/>
                  </a:lnTo>
                  <a:lnTo>
                    <a:pt x="105" y="679"/>
                  </a:lnTo>
                  <a:lnTo>
                    <a:pt x="134" y="668"/>
                  </a:lnTo>
                  <a:lnTo>
                    <a:pt x="158" y="675"/>
                  </a:lnTo>
                  <a:lnTo>
                    <a:pt x="177" y="668"/>
                  </a:lnTo>
                  <a:lnTo>
                    <a:pt x="181" y="672"/>
                  </a:lnTo>
                  <a:lnTo>
                    <a:pt x="185" y="694"/>
                  </a:lnTo>
                  <a:lnTo>
                    <a:pt x="201" y="701"/>
                  </a:lnTo>
                  <a:lnTo>
                    <a:pt x="235" y="699"/>
                  </a:lnTo>
                  <a:lnTo>
                    <a:pt x="280" y="653"/>
                  </a:lnTo>
                  <a:lnTo>
                    <a:pt x="365" y="670"/>
                  </a:lnTo>
                  <a:lnTo>
                    <a:pt x="409" y="639"/>
                  </a:lnTo>
                  <a:lnTo>
                    <a:pt x="536" y="610"/>
                  </a:lnTo>
                  <a:lnTo>
                    <a:pt x="545" y="593"/>
                  </a:lnTo>
                  <a:lnTo>
                    <a:pt x="555" y="544"/>
                  </a:lnTo>
                  <a:lnTo>
                    <a:pt x="591" y="516"/>
                  </a:lnTo>
                  <a:lnTo>
                    <a:pt x="601" y="516"/>
                  </a:lnTo>
                  <a:lnTo>
                    <a:pt x="601" y="501"/>
                  </a:lnTo>
                  <a:lnTo>
                    <a:pt x="603" y="378"/>
                  </a:lnTo>
                  <a:lnTo>
                    <a:pt x="610" y="352"/>
                  </a:lnTo>
                  <a:lnTo>
                    <a:pt x="575" y="342"/>
                  </a:lnTo>
                  <a:lnTo>
                    <a:pt x="574" y="330"/>
                  </a:lnTo>
                  <a:lnTo>
                    <a:pt x="610" y="320"/>
                  </a:lnTo>
                  <a:lnTo>
                    <a:pt x="704" y="313"/>
                  </a:lnTo>
                  <a:lnTo>
                    <a:pt x="720" y="330"/>
                  </a:lnTo>
                  <a:lnTo>
                    <a:pt x="753" y="339"/>
                  </a:lnTo>
                  <a:lnTo>
                    <a:pt x="761" y="342"/>
                  </a:lnTo>
                  <a:lnTo>
                    <a:pt x="775" y="323"/>
                  </a:lnTo>
                  <a:lnTo>
                    <a:pt x="756" y="306"/>
                  </a:lnTo>
                  <a:lnTo>
                    <a:pt x="827" y="163"/>
                  </a:lnTo>
                  <a:lnTo>
                    <a:pt x="838" y="154"/>
                  </a:lnTo>
                  <a:lnTo>
                    <a:pt x="902" y="187"/>
                  </a:lnTo>
                  <a:lnTo>
                    <a:pt x="930" y="187"/>
                  </a:lnTo>
                  <a:lnTo>
                    <a:pt x="943" y="205"/>
                  </a:lnTo>
                  <a:lnTo>
                    <a:pt x="1005" y="185"/>
                  </a:lnTo>
                  <a:lnTo>
                    <a:pt x="1019" y="84"/>
                  </a:lnTo>
                  <a:lnTo>
                    <a:pt x="1046" y="65"/>
                  </a:lnTo>
                  <a:lnTo>
                    <a:pt x="1077" y="63"/>
                  </a:lnTo>
                  <a:lnTo>
                    <a:pt x="1098" y="36"/>
                  </a:lnTo>
                  <a:lnTo>
                    <a:pt x="1107" y="10"/>
                  </a:lnTo>
                  <a:lnTo>
                    <a:pt x="1125" y="0"/>
                  </a:lnTo>
                  <a:lnTo>
                    <a:pt x="1165" y="10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58EBF09-930B-4CC1-B1E8-92FABC3DACFF}"/>
                </a:ext>
              </a:extLst>
            </p:cNvPr>
            <p:cNvSpPr/>
            <p:nvPr/>
          </p:nvSpPr>
          <p:spPr bwMode="auto">
            <a:xfrm>
              <a:off x="2725" y="2022"/>
              <a:ext cx="249" cy="391"/>
            </a:xfrm>
            <a:custGeom>
              <a:avLst/>
              <a:gdLst>
                <a:gd name="T0" fmla="*/ 349 w 420"/>
                <a:gd name="T1" fmla="*/ 453 h 761"/>
                <a:gd name="T2" fmla="*/ 340 w 420"/>
                <a:gd name="T3" fmla="*/ 255 h 761"/>
                <a:gd name="T4" fmla="*/ 368 w 420"/>
                <a:gd name="T5" fmla="*/ 191 h 761"/>
                <a:gd name="T6" fmla="*/ 366 w 420"/>
                <a:gd name="T7" fmla="*/ 101 h 761"/>
                <a:gd name="T8" fmla="*/ 383 w 420"/>
                <a:gd name="T9" fmla="*/ 39 h 761"/>
                <a:gd name="T10" fmla="*/ 370 w 420"/>
                <a:gd name="T11" fmla="*/ 0 h 761"/>
                <a:gd name="T12" fmla="*/ 306 w 420"/>
                <a:gd name="T13" fmla="*/ 21 h 761"/>
                <a:gd name="T14" fmla="*/ 285 w 420"/>
                <a:gd name="T15" fmla="*/ 77 h 761"/>
                <a:gd name="T16" fmla="*/ 261 w 420"/>
                <a:gd name="T17" fmla="*/ 96 h 761"/>
                <a:gd name="T18" fmla="*/ 179 w 420"/>
                <a:gd name="T19" fmla="*/ 193 h 761"/>
                <a:gd name="T20" fmla="*/ 117 w 420"/>
                <a:gd name="T21" fmla="*/ 191 h 761"/>
                <a:gd name="T22" fmla="*/ 103 w 420"/>
                <a:gd name="T23" fmla="*/ 253 h 761"/>
                <a:gd name="T24" fmla="*/ 179 w 420"/>
                <a:gd name="T25" fmla="*/ 301 h 761"/>
                <a:gd name="T26" fmla="*/ 223 w 420"/>
                <a:gd name="T27" fmla="*/ 347 h 761"/>
                <a:gd name="T28" fmla="*/ 215 w 420"/>
                <a:gd name="T29" fmla="*/ 409 h 761"/>
                <a:gd name="T30" fmla="*/ 155 w 420"/>
                <a:gd name="T31" fmla="*/ 429 h 761"/>
                <a:gd name="T32" fmla="*/ 148 w 420"/>
                <a:gd name="T33" fmla="*/ 444 h 761"/>
                <a:gd name="T34" fmla="*/ 107 w 420"/>
                <a:gd name="T35" fmla="*/ 465 h 761"/>
                <a:gd name="T36" fmla="*/ 57 w 420"/>
                <a:gd name="T37" fmla="*/ 453 h 761"/>
                <a:gd name="T38" fmla="*/ 57 w 420"/>
                <a:gd name="T39" fmla="*/ 475 h 761"/>
                <a:gd name="T40" fmla="*/ 38 w 420"/>
                <a:gd name="T41" fmla="*/ 508 h 761"/>
                <a:gd name="T42" fmla="*/ 45 w 420"/>
                <a:gd name="T43" fmla="*/ 571 h 761"/>
                <a:gd name="T44" fmla="*/ 52 w 420"/>
                <a:gd name="T45" fmla="*/ 599 h 761"/>
                <a:gd name="T46" fmla="*/ 0 w 420"/>
                <a:gd name="T47" fmla="*/ 610 h 761"/>
                <a:gd name="T48" fmla="*/ 6 w 420"/>
                <a:gd name="T49" fmla="*/ 665 h 761"/>
                <a:gd name="T50" fmla="*/ 26 w 420"/>
                <a:gd name="T51" fmla="*/ 689 h 761"/>
                <a:gd name="T52" fmla="*/ 98 w 420"/>
                <a:gd name="T53" fmla="*/ 680 h 761"/>
                <a:gd name="T54" fmla="*/ 112 w 420"/>
                <a:gd name="T55" fmla="*/ 701 h 761"/>
                <a:gd name="T56" fmla="*/ 186 w 420"/>
                <a:gd name="T57" fmla="*/ 731 h 761"/>
                <a:gd name="T58" fmla="*/ 275 w 420"/>
                <a:gd name="T59" fmla="*/ 742 h 761"/>
                <a:gd name="T60" fmla="*/ 320 w 420"/>
                <a:gd name="T61" fmla="*/ 754 h 761"/>
                <a:gd name="T62" fmla="*/ 309 w 420"/>
                <a:gd name="T63" fmla="*/ 711 h 761"/>
                <a:gd name="T64" fmla="*/ 349 w 420"/>
                <a:gd name="T65" fmla="*/ 670 h 761"/>
                <a:gd name="T66" fmla="*/ 340 w 420"/>
                <a:gd name="T67" fmla="*/ 650 h 761"/>
                <a:gd name="T68" fmla="*/ 299 w 420"/>
                <a:gd name="T69" fmla="*/ 625 h 761"/>
                <a:gd name="T70" fmla="*/ 375 w 420"/>
                <a:gd name="T71" fmla="*/ 617 h 761"/>
                <a:gd name="T72" fmla="*/ 399 w 420"/>
                <a:gd name="T73" fmla="*/ 624 h 761"/>
                <a:gd name="T74" fmla="*/ 419 w 420"/>
                <a:gd name="T75" fmla="*/ 581 h 761"/>
                <a:gd name="T76" fmla="*/ 359 w 420"/>
                <a:gd name="T77" fmla="*/ 480 h 76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20"/>
                <a:gd name="T118" fmla="*/ 0 h 761"/>
                <a:gd name="T119" fmla="*/ 420 w 420"/>
                <a:gd name="T120" fmla="*/ 761 h 76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20" h="761">
                  <a:moveTo>
                    <a:pt x="359" y="480"/>
                  </a:moveTo>
                  <a:lnTo>
                    <a:pt x="349" y="453"/>
                  </a:lnTo>
                  <a:lnTo>
                    <a:pt x="368" y="385"/>
                  </a:lnTo>
                  <a:lnTo>
                    <a:pt x="340" y="255"/>
                  </a:lnTo>
                  <a:lnTo>
                    <a:pt x="359" y="222"/>
                  </a:lnTo>
                  <a:lnTo>
                    <a:pt x="368" y="191"/>
                  </a:lnTo>
                  <a:lnTo>
                    <a:pt x="342" y="138"/>
                  </a:lnTo>
                  <a:lnTo>
                    <a:pt x="366" y="101"/>
                  </a:lnTo>
                  <a:lnTo>
                    <a:pt x="370" y="65"/>
                  </a:lnTo>
                  <a:lnTo>
                    <a:pt x="383" y="39"/>
                  </a:lnTo>
                  <a:lnTo>
                    <a:pt x="381" y="8"/>
                  </a:lnTo>
                  <a:lnTo>
                    <a:pt x="370" y="0"/>
                  </a:lnTo>
                  <a:lnTo>
                    <a:pt x="352" y="19"/>
                  </a:lnTo>
                  <a:lnTo>
                    <a:pt x="306" y="21"/>
                  </a:lnTo>
                  <a:lnTo>
                    <a:pt x="282" y="56"/>
                  </a:lnTo>
                  <a:lnTo>
                    <a:pt x="285" y="77"/>
                  </a:lnTo>
                  <a:lnTo>
                    <a:pt x="280" y="89"/>
                  </a:lnTo>
                  <a:lnTo>
                    <a:pt x="261" y="96"/>
                  </a:lnTo>
                  <a:lnTo>
                    <a:pt x="188" y="200"/>
                  </a:lnTo>
                  <a:lnTo>
                    <a:pt x="179" y="193"/>
                  </a:lnTo>
                  <a:lnTo>
                    <a:pt x="160" y="188"/>
                  </a:lnTo>
                  <a:lnTo>
                    <a:pt x="117" y="191"/>
                  </a:lnTo>
                  <a:lnTo>
                    <a:pt x="105" y="210"/>
                  </a:lnTo>
                  <a:lnTo>
                    <a:pt x="103" y="253"/>
                  </a:lnTo>
                  <a:lnTo>
                    <a:pt x="109" y="266"/>
                  </a:lnTo>
                  <a:lnTo>
                    <a:pt x="179" y="301"/>
                  </a:lnTo>
                  <a:lnTo>
                    <a:pt x="217" y="325"/>
                  </a:lnTo>
                  <a:lnTo>
                    <a:pt x="223" y="347"/>
                  </a:lnTo>
                  <a:lnTo>
                    <a:pt x="203" y="376"/>
                  </a:lnTo>
                  <a:lnTo>
                    <a:pt x="215" y="409"/>
                  </a:lnTo>
                  <a:lnTo>
                    <a:pt x="208" y="424"/>
                  </a:lnTo>
                  <a:lnTo>
                    <a:pt x="155" y="429"/>
                  </a:lnTo>
                  <a:lnTo>
                    <a:pt x="144" y="436"/>
                  </a:lnTo>
                  <a:lnTo>
                    <a:pt x="148" y="444"/>
                  </a:lnTo>
                  <a:lnTo>
                    <a:pt x="148" y="460"/>
                  </a:lnTo>
                  <a:lnTo>
                    <a:pt x="107" y="465"/>
                  </a:lnTo>
                  <a:lnTo>
                    <a:pt x="85" y="453"/>
                  </a:lnTo>
                  <a:lnTo>
                    <a:pt x="57" y="453"/>
                  </a:lnTo>
                  <a:lnTo>
                    <a:pt x="52" y="460"/>
                  </a:lnTo>
                  <a:lnTo>
                    <a:pt x="57" y="475"/>
                  </a:lnTo>
                  <a:lnTo>
                    <a:pt x="43" y="491"/>
                  </a:lnTo>
                  <a:lnTo>
                    <a:pt x="38" y="508"/>
                  </a:lnTo>
                  <a:lnTo>
                    <a:pt x="65" y="530"/>
                  </a:lnTo>
                  <a:lnTo>
                    <a:pt x="45" y="571"/>
                  </a:lnTo>
                  <a:lnTo>
                    <a:pt x="54" y="590"/>
                  </a:lnTo>
                  <a:lnTo>
                    <a:pt x="52" y="599"/>
                  </a:lnTo>
                  <a:lnTo>
                    <a:pt x="21" y="599"/>
                  </a:lnTo>
                  <a:lnTo>
                    <a:pt x="0" y="610"/>
                  </a:lnTo>
                  <a:lnTo>
                    <a:pt x="17" y="634"/>
                  </a:lnTo>
                  <a:lnTo>
                    <a:pt x="6" y="665"/>
                  </a:lnTo>
                  <a:lnTo>
                    <a:pt x="24" y="670"/>
                  </a:lnTo>
                  <a:lnTo>
                    <a:pt x="26" y="689"/>
                  </a:lnTo>
                  <a:lnTo>
                    <a:pt x="41" y="692"/>
                  </a:lnTo>
                  <a:lnTo>
                    <a:pt x="98" y="680"/>
                  </a:lnTo>
                  <a:lnTo>
                    <a:pt x="109" y="685"/>
                  </a:lnTo>
                  <a:lnTo>
                    <a:pt x="112" y="701"/>
                  </a:lnTo>
                  <a:lnTo>
                    <a:pt x="136" y="707"/>
                  </a:lnTo>
                  <a:lnTo>
                    <a:pt x="186" y="731"/>
                  </a:lnTo>
                  <a:lnTo>
                    <a:pt x="215" y="720"/>
                  </a:lnTo>
                  <a:lnTo>
                    <a:pt x="275" y="742"/>
                  </a:lnTo>
                  <a:lnTo>
                    <a:pt x="289" y="760"/>
                  </a:lnTo>
                  <a:lnTo>
                    <a:pt x="320" y="754"/>
                  </a:lnTo>
                  <a:lnTo>
                    <a:pt x="315" y="720"/>
                  </a:lnTo>
                  <a:lnTo>
                    <a:pt x="309" y="711"/>
                  </a:lnTo>
                  <a:lnTo>
                    <a:pt x="315" y="685"/>
                  </a:lnTo>
                  <a:lnTo>
                    <a:pt x="349" y="670"/>
                  </a:lnTo>
                  <a:lnTo>
                    <a:pt x="357" y="656"/>
                  </a:lnTo>
                  <a:lnTo>
                    <a:pt x="340" y="650"/>
                  </a:lnTo>
                  <a:lnTo>
                    <a:pt x="320" y="646"/>
                  </a:lnTo>
                  <a:lnTo>
                    <a:pt x="299" y="625"/>
                  </a:lnTo>
                  <a:lnTo>
                    <a:pt x="309" y="617"/>
                  </a:lnTo>
                  <a:lnTo>
                    <a:pt x="375" y="617"/>
                  </a:lnTo>
                  <a:lnTo>
                    <a:pt x="390" y="617"/>
                  </a:lnTo>
                  <a:lnTo>
                    <a:pt x="399" y="624"/>
                  </a:lnTo>
                  <a:lnTo>
                    <a:pt x="419" y="608"/>
                  </a:lnTo>
                  <a:lnTo>
                    <a:pt x="419" y="581"/>
                  </a:lnTo>
                  <a:lnTo>
                    <a:pt x="359" y="491"/>
                  </a:lnTo>
                  <a:lnTo>
                    <a:pt x="359" y="480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9936B3D-037A-4F63-B032-4FE322F3783A}"/>
                </a:ext>
              </a:extLst>
            </p:cNvPr>
            <p:cNvSpPr/>
            <p:nvPr/>
          </p:nvSpPr>
          <p:spPr bwMode="auto">
            <a:xfrm>
              <a:off x="2936" y="2170"/>
              <a:ext cx="299" cy="237"/>
            </a:xfrm>
            <a:custGeom>
              <a:avLst/>
              <a:gdLst>
                <a:gd name="T0" fmla="*/ 59 w 506"/>
                <a:gd name="T1" fmla="*/ 319 h 460"/>
                <a:gd name="T2" fmla="*/ 131 w 506"/>
                <a:gd name="T3" fmla="*/ 384 h 460"/>
                <a:gd name="T4" fmla="*/ 191 w 506"/>
                <a:gd name="T5" fmla="*/ 396 h 460"/>
                <a:gd name="T6" fmla="*/ 246 w 506"/>
                <a:gd name="T7" fmla="*/ 388 h 460"/>
                <a:gd name="T8" fmla="*/ 263 w 506"/>
                <a:gd name="T9" fmla="*/ 396 h 460"/>
                <a:gd name="T10" fmla="*/ 282 w 506"/>
                <a:gd name="T11" fmla="*/ 386 h 460"/>
                <a:gd name="T12" fmla="*/ 296 w 506"/>
                <a:gd name="T13" fmla="*/ 399 h 460"/>
                <a:gd name="T14" fmla="*/ 303 w 506"/>
                <a:gd name="T15" fmla="*/ 421 h 460"/>
                <a:gd name="T16" fmla="*/ 329 w 506"/>
                <a:gd name="T17" fmla="*/ 437 h 460"/>
                <a:gd name="T18" fmla="*/ 364 w 506"/>
                <a:gd name="T19" fmla="*/ 437 h 460"/>
                <a:gd name="T20" fmla="*/ 390 w 506"/>
                <a:gd name="T21" fmla="*/ 459 h 460"/>
                <a:gd name="T22" fmla="*/ 414 w 506"/>
                <a:gd name="T23" fmla="*/ 447 h 460"/>
                <a:gd name="T24" fmla="*/ 432 w 506"/>
                <a:gd name="T25" fmla="*/ 459 h 460"/>
                <a:gd name="T26" fmla="*/ 447 w 506"/>
                <a:gd name="T27" fmla="*/ 427 h 460"/>
                <a:gd name="T28" fmla="*/ 469 w 506"/>
                <a:gd name="T29" fmla="*/ 416 h 460"/>
                <a:gd name="T30" fmla="*/ 474 w 506"/>
                <a:gd name="T31" fmla="*/ 392 h 460"/>
                <a:gd name="T32" fmla="*/ 464 w 506"/>
                <a:gd name="T33" fmla="*/ 348 h 460"/>
                <a:gd name="T34" fmla="*/ 460 w 506"/>
                <a:gd name="T35" fmla="*/ 343 h 460"/>
                <a:gd name="T36" fmla="*/ 438 w 506"/>
                <a:gd name="T37" fmla="*/ 365 h 460"/>
                <a:gd name="T38" fmla="*/ 406 w 506"/>
                <a:gd name="T39" fmla="*/ 339 h 460"/>
                <a:gd name="T40" fmla="*/ 382 w 506"/>
                <a:gd name="T41" fmla="*/ 309 h 460"/>
                <a:gd name="T42" fmla="*/ 406 w 506"/>
                <a:gd name="T43" fmla="*/ 291 h 460"/>
                <a:gd name="T44" fmla="*/ 412 w 506"/>
                <a:gd name="T45" fmla="*/ 259 h 460"/>
                <a:gd name="T46" fmla="*/ 428 w 506"/>
                <a:gd name="T47" fmla="*/ 249 h 460"/>
                <a:gd name="T48" fmla="*/ 425 w 506"/>
                <a:gd name="T49" fmla="*/ 207 h 460"/>
                <a:gd name="T50" fmla="*/ 436 w 506"/>
                <a:gd name="T51" fmla="*/ 199 h 460"/>
                <a:gd name="T52" fmla="*/ 456 w 506"/>
                <a:gd name="T53" fmla="*/ 211 h 460"/>
                <a:gd name="T54" fmla="*/ 469 w 506"/>
                <a:gd name="T55" fmla="*/ 230 h 460"/>
                <a:gd name="T56" fmla="*/ 495 w 506"/>
                <a:gd name="T57" fmla="*/ 211 h 460"/>
                <a:gd name="T58" fmla="*/ 505 w 506"/>
                <a:gd name="T59" fmla="*/ 201 h 460"/>
                <a:gd name="T60" fmla="*/ 500 w 506"/>
                <a:gd name="T61" fmla="*/ 180 h 460"/>
                <a:gd name="T62" fmla="*/ 469 w 506"/>
                <a:gd name="T63" fmla="*/ 163 h 460"/>
                <a:gd name="T64" fmla="*/ 462 w 506"/>
                <a:gd name="T65" fmla="*/ 143 h 460"/>
                <a:gd name="T66" fmla="*/ 407 w 506"/>
                <a:gd name="T67" fmla="*/ 150 h 460"/>
                <a:gd name="T68" fmla="*/ 373 w 506"/>
                <a:gd name="T69" fmla="*/ 119 h 460"/>
                <a:gd name="T70" fmla="*/ 357 w 506"/>
                <a:gd name="T71" fmla="*/ 115 h 460"/>
                <a:gd name="T72" fmla="*/ 357 w 506"/>
                <a:gd name="T73" fmla="*/ 95 h 460"/>
                <a:gd name="T74" fmla="*/ 434 w 506"/>
                <a:gd name="T75" fmla="*/ 9 h 460"/>
                <a:gd name="T76" fmla="*/ 406 w 506"/>
                <a:gd name="T77" fmla="*/ 16 h 460"/>
                <a:gd name="T78" fmla="*/ 388 w 506"/>
                <a:gd name="T79" fmla="*/ 28 h 460"/>
                <a:gd name="T80" fmla="*/ 382 w 506"/>
                <a:gd name="T81" fmla="*/ 18 h 460"/>
                <a:gd name="T82" fmla="*/ 382 w 506"/>
                <a:gd name="T83" fmla="*/ 4 h 460"/>
                <a:gd name="T84" fmla="*/ 368 w 506"/>
                <a:gd name="T85" fmla="*/ 0 h 460"/>
                <a:gd name="T86" fmla="*/ 333 w 506"/>
                <a:gd name="T87" fmla="*/ 13 h 460"/>
                <a:gd name="T88" fmla="*/ 246 w 506"/>
                <a:gd name="T89" fmla="*/ 2 h 460"/>
                <a:gd name="T90" fmla="*/ 241 w 506"/>
                <a:gd name="T91" fmla="*/ 75 h 460"/>
                <a:gd name="T92" fmla="*/ 199 w 506"/>
                <a:gd name="T93" fmla="*/ 108 h 460"/>
                <a:gd name="T94" fmla="*/ 143 w 506"/>
                <a:gd name="T95" fmla="*/ 119 h 460"/>
                <a:gd name="T96" fmla="*/ 64 w 506"/>
                <a:gd name="T97" fmla="*/ 174 h 460"/>
                <a:gd name="T98" fmla="*/ 0 w 506"/>
                <a:gd name="T99" fmla="*/ 192 h 460"/>
                <a:gd name="T100" fmla="*/ 0 w 506"/>
                <a:gd name="T101" fmla="*/ 203 h 460"/>
                <a:gd name="T102" fmla="*/ 59 w 506"/>
                <a:gd name="T103" fmla="*/ 293 h 460"/>
                <a:gd name="T104" fmla="*/ 59 w 506"/>
                <a:gd name="T105" fmla="*/ 319 h 460"/>
                <a:gd name="T106" fmla="*/ 59 w 506"/>
                <a:gd name="T107" fmla="*/ 319 h 46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06"/>
                <a:gd name="T163" fmla="*/ 0 h 460"/>
                <a:gd name="T164" fmla="*/ 506 w 506"/>
                <a:gd name="T165" fmla="*/ 460 h 46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06" h="460">
                  <a:moveTo>
                    <a:pt x="59" y="319"/>
                  </a:moveTo>
                  <a:lnTo>
                    <a:pt x="131" y="384"/>
                  </a:lnTo>
                  <a:lnTo>
                    <a:pt x="191" y="396"/>
                  </a:lnTo>
                  <a:lnTo>
                    <a:pt x="246" y="388"/>
                  </a:lnTo>
                  <a:lnTo>
                    <a:pt x="263" y="396"/>
                  </a:lnTo>
                  <a:lnTo>
                    <a:pt x="282" y="386"/>
                  </a:lnTo>
                  <a:lnTo>
                    <a:pt x="296" y="399"/>
                  </a:lnTo>
                  <a:lnTo>
                    <a:pt x="303" y="421"/>
                  </a:lnTo>
                  <a:lnTo>
                    <a:pt x="329" y="437"/>
                  </a:lnTo>
                  <a:lnTo>
                    <a:pt x="364" y="437"/>
                  </a:lnTo>
                  <a:lnTo>
                    <a:pt x="390" y="459"/>
                  </a:lnTo>
                  <a:lnTo>
                    <a:pt x="414" y="447"/>
                  </a:lnTo>
                  <a:lnTo>
                    <a:pt x="432" y="459"/>
                  </a:lnTo>
                  <a:lnTo>
                    <a:pt x="447" y="427"/>
                  </a:lnTo>
                  <a:lnTo>
                    <a:pt x="469" y="416"/>
                  </a:lnTo>
                  <a:lnTo>
                    <a:pt x="474" y="392"/>
                  </a:lnTo>
                  <a:lnTo>
                    <a:pt x="464" y="348"/>
                  </a:lnTo>
                  <a:lnTo>
                    <a:pt x="460" y="343"/>
                  </a:lnTo>
                  <a:lnTo>
                    <a:pt x="438" y="365"/>
                  </a:lnTo>
                  <a:lnTo>
                    <a:pt x="406" y="339"/>
                  </a:lnTo>
                  <a:lnTo>
                    <a:pt x="382" y="309"/>
                  </a:lnTo>
                  <a:lnTo>
                    <a:pt x="406" y="291"/>
                  </a:lnTo>
                  <a:lnTo>
                    <a:pt x="412" y="259"/>
                  </a:lnTo>
                  <a:lnTo>
                    <a:pt x="428" y="249"/>
                  </a:lnTo>
                  <a:lnTo>
                    <a:pt x="425" y="207"/>
                  </a:lnTo>
                  <a:lnTo>
                    <a:pt x="436" y="199"/>
                  </a:lnTo>
                  <a:lnTo>
                    <a:pt x="456" y="211"/>
                  </a:lnTo>
                  <a:lnTo>
                    <a:pt x="469" y="230"/>
                  </a:lnTo>
                  <a:lnTo>
                    <a:pt x="495" y="211"/>
                  </a:lnTo>
                  <a:lnTo>
                    <a:pt x="505" y="201"/>
                  </a:lnTo>
                  <a:lnTo>
                    <a:pt x="500" y="180"/>
                  </a:lnTo>
                  <a:lnTo>
                    <a:pt x="469" y="163"/>
                  </a:lnTo>
                  <a:lnTo>
                    <a:pt x="462" y="143"/>
                  </a:lnTo>
                  <a:lnTo>
                    <a:pt x="407" y="150"/>
                  </a:lnTo>
                  <a:lnTo>
                    <a:pt x="373" y="119"/>
                  </a:lnTo>
                  <a:lnTo>
                    <a:pt x="357" y="115"/>
                  </a:lnTo>
                  <a:lnTo>
                    <a:pt x="357" y="95"/>
                  </a:lnTo>
                  <a:lnTo>
                    <a:pt x="434" y="9"/>
                  </a:lnTo>
                  <a:lnTo>
                    <a:pt x="406" y="16"/>
                  </a:lnTo>
                  <a:lnTo>
                    <a:pt x="388" y="28"/>
                  </a:lnTo>
                  <a:lnTo>
                    <a:pt x="382" y="18"/>
                  </a:lnTo>
                  <a:lnTo>
                    <a:pt x="382" y="4"/>
                  </a:lnTo>
                  <a:lnTo>
                    <a:pt x="368" y="0"/>
                  </a:lnTo>
                  <a:lnTo>
                    <a:pt x="333" y="13"/>
                  </a:lnTo>
                  <a:lnTo>
                    <a:pt x="246" y="2"/>
                  </a:lnTo>
                  <a:lnTo>
                    <a:pt x="241" y="75"/>
                  </a:lnTo>
                  <a:lnTo>
                    <a:pt x="199" y="108"/>
                  </a:lnTo>
                  <a:lnTo>
                    <a:pt x="143" y="119"/>
                  </a:lnTo>
                  <a:lnTo>
                    <a:pt x="64" y="174"/>
                  </a:lnTo>
                  <a:lnTo>
                    <a:pt x="0" y="192"/>
                  </a:lnTo>
                  <a:lnTo>
                    <a:pt x="0" y="203"/>
                  </a:lnTo>
                  <a:lnTo>
                    <a:pt x="59" y="293"/>
                  </a:lnTo>
                  <a:lnTo>
                    <a:pt x="59" y="319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A25323-55AA-481E-8D8C-4399A352278B}"/>
                </a:ext>
              </a:extLst>
            </p:cNvPr>
            <p:cNvSpPr/>
            <p:nvPr/>
          </p:nvSpPr>
          <p:spPr bwMode="auto">
            <a:xfrm>
              <a:off x="2925" y="1958"/>
              <a:ext cx="172" cy="312"/>
            </a:xfrm>
            <a:custGeom>
              <a:avLst/>
              <a:gdLst>
                <a:gd name="T0" fmla="*/ 19 w 292"/>
                <a:gd name="T1" fmla="*/ 605 h 606"/>
                <a:gd name="T2" fmla="*/ 83 w 292"/>
                <a:gd name="T3" fmla="*/ 587 h 606"/>
                <a:gd name="T4" fmla="*/ 162 w 292"/>
                <a:gd name="T5" fmla="*/ 532 h 606"/>
                <a:gd name="T6" fmla="*/ 217 w 292"/>
                <a:gd name="T7" fmla="*/ 520 h 606"/>
                <a:gd name="T8" fmla="*/ 260 w 292"/>
                <a:gd name="T9" fmla="*/ 488 h 606"/>
                <a:gd name="T10" fmla="*/ 264 w 292"/>
                <a:gd name="T11" fmla="*/ 414 h 606"/>
                <a:gd name="T12" fmla="*/ 244 w 292"/>
                <a:gd name="T13" fmla="*/ 388 h 606"/>
                <a:gd name="T14" fmla="*/ 251 w 292"/>
                <a:gd name="T15" fmla="*/ 366 h 606"/>
                <a:gd name="T16" fmla="*/ 264 w 292"/>
                <a:gd name="T17" fmla="*/ 346 h 606"/>
                <a:gd name="T18" fmla="*/ 269 w 292"/>
                <a:gd name="T19" fmla="*/ 315 h 606"/>
                <a:gd name="T20" fmla="*/ 281 w 292"/>
                <a:gd name="T21" fmla="*/ 293 h 606"/>
                <a:gd name="T22" fmla="*/ 260 w 292"/>
                <a:gd name="T23" fmla="*/ 250 h 606"/>
                <a:gd name="T24" fmla="*/ 229 w 292"/>
                <a:gd name="T25" fmla="*/ 214 h 606"/>
                <a:gd name="T26" fmla="*/ 246 w 292"/>
                <a:gd name="T27" fmla="*/ 156 h 606"/>
                <a:gd name="T28" fmla="*/ 284 w 292"/>
                <a:gd name="T29" fmla="*/ 132 h 606"/>
                <a:gd name="T30" fmla="*/ 291 w 292"/>
                <a:gd name="T31" fmla="*/ 95 h 606"/>
                <a:gd name="T32" fmla="*/ 275 w 292"/>
                <a:gd name="T33" fmla="*/ 62 h 606"/>
                <a:gd name="T34" fmla="*/ 275 w 292"/>
                <a:gd name="T35" fmla="*/ 21 h 606"/>
                <a:gd name="T36" fmla="*/ 251 w 292"/>
                <a:gd name="T37" fmla="*/ 0 h 606"/>
                <a:gd name="T38" fmla="*/ 194 w 292"/>
                <a:gd name="T39" fmla="*/ 28 h 606"/>
                <a:gd name="T40" fmla="*/ 186 w 292"/>
                <a:gd name="T41" fmla="*/ 20 h 606"/>
                <a:gd name="T42" fmla="*/ 155 w 292"/>
                <a:gd name="T43" fmla="*/ 42 h 606"/>
                <a:gd name="T44" fmla="*/ 131 w 292"/>
                <a:gd name="T45" fmla="*/ 40 h 606"/>
                <a:gd name="T46" fmla="*/ 83 w 292"/>
                <a:gd name="T47" fmla="*/ 110 h 606"/>
                <a:gd name="T48" fmla="*/ 67 w 292"/>
                <a:gd name="T49" fmla="*/ 110 h 606"/>
                <a:gd name="T50" fmla="*/ 41 w 292"/>
                <a:gd name="T51" fmla="*/ 132 h 606"/>
                <a:gd name="T52" fmla="*/ 43 w 292"/>
                <a:gd name="T53" fmla="*/ 163 h 606"/>
                <a:gd name="T54" fmla="*/ 30 w 292"/>
                <a:gd name="T55" fmla="*/ 190 h 606"/>
                <a:gd name="T56" fmla="*/ 26 w 292"/>
                <a:gd name="T57" fmla="*/ 225 h 606"/>
                <a:gd name="T58" fmla="*/ 2 w 292"/>
                <a:gd name="T59" fmla="*/ 262 h 606"/>
                <a:gd name="T60" fmla="*/ 28 w 292"/>
                <a:gd name="T61" fmla="*/ 315 h 606"/>
                <a:gd name="T62" fmla="*/ 19 w 292"/>
                <a:gd name="T63" fmla="*/ 346 h 606"/>
                <a:gd name="T64" fmla="*/ 0 w 292"/>
                <a:gd name="T65" fmla="*/ 380 h 606"/>
                <a:gd name="T66" fmla="*/ 28 w 292"/>
                <a:gd name="T67" fmla="*/ 510 h 606"/>
                <a:gd name="T68" fmla="*/ 9 w 292"/>
                <a:gd name="T69" fmla="*/ 578 h 606"/>
                <a:gd name="T70" fmla="*/ 19 w 292"/>
                <a:gd name="T71" fmla="*/ 605 h 606"/>
                <a:gd name="T72" fmla="*/ 19 w 292"/>
                <a:gd name="T73" fmla="*/ 605 h 6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92"/>
                <a:gd name="T112" fmla="*/ 0 h 606"/>
                <a:gd name="T113" fmla="*/ 292 w 292"/>
                <a:gd name="T114" fmla="*/ 606 h 6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92" h="606">
                  <a:moveTo>
                    <a:pt x="19" y="605"/>
                  </a:moveTo>
                  <a:lnTo>
                    <a:pt x="83" y="587"/>
                  </a:lnTo>
                  <a:lnTo>
                    <a:pt x="162" y="532"/>
                  </a:lnTo>
                  <a:lnTo>
                    <a:pt x="217" y="520"/>
                  </a:lnTo>
                  <a:lnTo>
                    <a:pt x="260" y="488"/>
                  </a:lnTo>
                  <a:lnTo>
                    <a:pt x="264" y="414"/>
                  </a:lnTo>
                  <a:lnTo>
                    <a:pt x="244" y="388"/>
                  </a:lnTo>
                  <a:lnTo>
                    <a:pt x="251" y="366"/>
                  </a:lnTo>
                  <a:lnTo>
                    <a:pt x="264" y="346"/>
                  </a:lnTo>
                  <a:lnTo>
                    <a:pt x="269" y="315"/>
                  </a:lnTo>
                  <a:lnTo>
                    <a:pt x="281" y="293"/>
                  </a:lnTo>
                  <a:lnTo>
                    <a:pt x="260" y="250"/>
                  </a:lnTo>
                  <a:lnTo>
                    <a:pt x="229" y="214"/>
                  </a:lnTo>
                  <a:lnTo>
                    <a:pt x="246" y="156"/>
                  </a:lnTo>
                  <a:lnTo>
                    <a:pt x="284" y="132"/>
                  </a:lnTo>
                  <a:lnTo>
                    <a:pt x="291" y="95"/>
                  </a:lnTo>
                  <a:lnTo>
                    <a:pt x="275" y="62"/>
                  </a:lnTo>
                  <a:lnTo>
                    <a:pt x="275" y="21"/>
                  </a:lnTo>
                  <a:lnTo>
                    <a:pt x="251" y="0"/>
                  </a:lnTo>
                  <a:lnTo>
                    <a:pt x="194" y="28"/>
                  </a:lnTo>
                  <a:lnTo>
                    <a:pt x="186" y="20"/>
                  </a:lnTo>
                  <a:lnTo>
                    <a:pt x="155" y="42"/>
                  </a:lnTo>
                  <a:lnTo>
                    <a:pt x="131" y="40"/>
                  </a:lnTo>
                  <a:lnTo>
                    <a:pt x="83" y="110"/>
                  </a:lnTo>
                  <a:lnTo>
                    <a:pt x="67" y="110"/>
                  </a:lnTo>
                  <a:lnTo>
                    <a:pt x="41" y="132"/>
                  </a:lnTo>
                  <a:lnTo>
                    <a:pt x="43" y="163"/>
                  </a:lnTo>
                  <a:lnTo>
                    <a:pt x="30" y="190"/>
                  </a:lnTo>
                  <a:lnTo>
                    <a:pt x="26" y="225"/>
                  </a:lnTo>
                  <a:lnTo>
                    <a:pt x="2" y="262"/>
                  </a:lnTo>
                  <a:lnTo>
                    <a:pt x="28" y="315"/>
                  </a:lnTo>
                  <a:lnTo>
                    <a:pt x="19" y="346"/>
                  </a:lnTo>
                  <a:lnTo>
                    <a:pt x="0" y="380"/>
                  </a:lnTo>
                  <a:lnTo>
                    <a:pt x="28" y="510"/>
                  </a:lnTo>
                  <a:lnTo>
                    <a:pt x="9" y="578"/>
                  </a:lnTo>
                  <a:lnTo>
                    <a:pt x="19" y="605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33BFE0-ABE8-46FD-A742-21F63006043C}"/>
                </a:ext>
              </a:extLst>
            </p:cNvPr>
            <p:cNvSpPr/>
            <p:nvPr/>
          </p:nvSpPr>
          <p:spPr bwMode="auto">
            <a:xfrm>
              <a:off x="3057" y="1838"/>
              <a:ext cx="266" cy="339"/>
            </a:xfrm>
            <a:custGeom>
              <a:avLst/>
              <a:gdLst>
                <a:gd name="T0" fmla="*/ 179 w 455"/>
                <a:gd name="T1" fmla="*/ 637 h 658"/>
                <a:gd name="T2" fmla="*/ 219 w 455"/>
                <a:gd name="T3" fmla="*/ 513 h 658"/>
                <a:gd name="T4" fmla="*/ 303 w 455"/>
                <a:gd name="T5" fmla="*/ 460 h 658"/>
                <a:gd name="T6" fmla="*/ 322 w 455"/>
                <a:gd name="T7" fmla="*/ 409 h 658"/>
                <a:gd name="T8" fmla="*/ 284 w 455"/>
                <a:gd name="T9" fmla="*/ 390 h 658"/>
                <a:gd name="T10" fmla="*/ 241 w 455"/>
                <a:gd name="T11" fmla="*/ 368 h 658"/>
                <a:gd name="T12" fmla="*/ 217 w 455"/>
                <a:gd name="T13" fmla="*/ 306 h 658"/>
                <a:gd name="T14" fmla="*/ 176 w 455"/>
                <a:gd name="T15" fmla="*/ 310 h 658"/>
                <a:gd name="T16" fmla="*/ 131 w 455"/>
                <a:gd name="T17" fmla="*/ 300 h 658"/>
                <a:gd name="T18" fmla="*/ 164 w 455"/>
                <a:gd name="T19" fmla="*/ 233 h 658"/>
                <a:gd name="T20" fmla="*/ 200 w 455"/>
                <a:gd name="T21" fmla="*/ 167 h 658"/>
                <a:gd name="T22" fmla="*/ 263 w 455"/>
                <a:gd name="T23" fmla="*/ 194 h 658"/>
                <a:gd name="T24" fmla="*/ 287 w 455"/>
                <a:gd name="T25" fmla="*/ 238 h 658"/>
                <a:gd name="T26" fmla="*/ 291 w 455"/>
                <a:gd name="T27" fmla="*/ 277 h 658"/>
                <a:gd name="T28" fmla="*/ 327 w 455"/>
                <a:gd name="T29" fmla="*/ 317 h 658"/>
                <a:gd name="T30" fmla="*/ 416 w 455"/>
                <a:gd name="T31" fmla="*/ 293 h 658"/>
                <a:gd name="T32" fmla="*/ 454 w 455"/>
                <a:gd name="T33" fmla="*/ 218 h 658"/>
                <a:gd name="T34" fmla="*/ 408 w 455"/>
                <a:gd name="T35" fmla="*/ 178 h 658"/>
                <a:gd name="T36" fmla="*/ 384 w 455"/>
                <a:gd name="T37" fmla="*/ 115 h 658"/>
                <a:gd name="T38" fmla="*/ 303 w 455"/>
                <a:gd name="T39" fmla="*/ 72 h 658"/>
                <a:gd name="T40" fmla="*/ 256 w 455"/>
                <a:gd name="T41" fmla="*/ 0 h 658"/>
                <a:gd name="T42" fmla="*/ 200 w 455"/>
                <a:gd name="T43" fmla="*/ 42 h 658"/>
                <a:gd name="T44" fmla="*/ 202 w 455"/>
                <a:gd name="T45" fmla="*/ 74 h 658"/>
                <a:gd name="T46" fmla="*/ 147 w 455"/>
                <a:gd name="T47" fmla="*/ 93 h 658"/>
                <a:gd name="T48" fmla="*/ 116 w 455"/>
                <a:gd name="T49" fmla="*/ 101 h 658"/>
                <a:gd name="T50" fmla="*/ 66 w 455"/>
                <a:gd name="T51" fmla="*/ 117 h 658"/>
                <a:gd name="T52" fmla="*/ 52 w 455"/>
                <a:gd name="T53" fmla="*/ 74 h 658"/>
                <a:gd name="T54" fmla="*/ 9 w 455"/>
                <a:gd name="T55" fmla="*/ 134 h 658"/>
                <a:gd name="T56" fmla="*/ 28 w 455"/>
                <a:gd name="T57" fmla="*/ 231 h 658"/>
                <a:gd name="T58" fmla="*/ 52 w 455"/>
                <a:gd name="T59" fmla="*/ 293 h 658"/>
                <a:gd name="T60" fmla="*/ 61 w 455"/>
                <a:gd name="T61" fmla="*/ 363 h 658"/>
                <a:gd name="T62" fmla="*/ 6 w 455"/>
                <a:gd name="T63" fmla="*/ 445 h 658"/>
                <a:gd name="T64" fmla="*/ 59 w 455"/>
                <a:gd name="T65" fmla="*/ 524 h 658"/>
                <a:gd name="T66" fmla="*/ 42 w 455"/>
                <a:gd name="T67" fmla="*/ 577 h 658"/>
                <a:gd name="T68" fmla="*/ 21 w 455"/>
                <a:gd name="T69" fmla="*/ 619 h 658"/>
                <a:gd name="T70" fmla="*/ 129 w 455"/>
                <a:gd name="T71" fmla="*/ 657 h 658"/>
                <a:gd name="T72" fmla="*/ 178 w 455"/>
                <a:gd name="T73" fmla="*/ 647 h 6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55"/>
                <a:gd name="T112" fmla="*/ 0 h 658"/>
                <a:gd name="T113" fmla="*/ 455 w 455"/>
                <a:gd name="T114" fmla="*/ 658 h 6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55" h="658">
                  <a:moveTo>
                    <a:pt x="178" y="647"/>
                  </a:moveTo>
                  <a:lnTo>
                    <a:pt x="179" y="637"/>
                  </a:lnTo>
                  <a:lnTo>
                    <a:pt x="166" y="610"/>
                  </a:lnTo>
                  <a:lnTo>
                    <a:pt x="219" y="513"/>
                  </a:lnTo>
                  <a:lnTo>
                    <a:pt x="267" y="469"/>
                  </a:lnTo>
                  <a:lnTo>
                    <a:pt x="303" y="460"/>
                  </a:lnTo>
                  <a:lnTo>
                    <a:pt x="335" y="418"/>
                  </a:lnTo>
                  <a:lnTo>
                    <a:pt x="322" y="409"/>
                  </a:lnTo>
                  <a:lnTo>
                    <a:pt x="311" y="379"/>
                  </a:lnTo>
                  <a:lnTo>
                    <a:pt x="284" y="390"/>
                  </a:lnTo>
                  <a:lnTo>
                    <a:pt x="243" y="379"/>
                  </a:lnTo>
                  <a:lnTo>
                    <a:pt x="241" y="368"/>
                  </a:lnTo>
                  <a:lnTo>
                    <a:pt x="239" y="298"/>
                  </a:lnTo>
                  <a:lnTo>
                    <a:pt x="217" y="306"/>
                  </a:lnTo>
                  <a:lnTo>
                    <a:pt x="203" y="319"/>
                  </a:lnTo>
                  <a:lnTo>
                    <a:pt x="176" y="310"/>
                  </a:lnTo>
                  <a:lnTo>
                    <a:pt x="138" y="317"/>
                  </a:lnTo>
                  <a:lnTo>
                    <a:pt x="131" y="300"/>
                  </a:lnTo>
                  <a:lnTo>
                    <a:pt x="136" y="266"/>
                  </a:lnTo>
                  <a:lnTo>
                    <a:pt x="164" y="233"/>
                  </a:lnTo>
                  <a:lnTo>
                    <a:pt x="171" y="196"/>
                  </a:lnTo>
                  <a:lnTo>
                    <a:pt x="200" y="167"/>
                  </a:lnTo>
                  <a:lnTo>
                    <a:pt x="250" y="194"/>
                  </a:lnTo>
                  <a:lnTo>
                    <a:pt x="263" y="194"/>
                  </a:lnTo>
                  <a:lnTo>
                    <a:pt x="272" y="231"/>
                  </a:lnTo>
                  <a:lnTo>
                    <a:pt x="287" y="238"/>
                  </a:lnTo>
                  <a:lnTo>
                    <a:pt x="293" y="262"/>
                  </a:lnTo>
                  <a:lnTo>
                    <a:pt x="291" y="277"/>
                  </a:lnTo>
                  <a:lnTo>
                    <a:pt x="322" y="300"/>
                  </a:lnTo>
                  <a:lnTo>
                    <a:pt x="327" y="317"/>
                  </a:lnTo>
                  <a:lnTo>
                    <a:pt x="353" y="329"/>
                  </a:lnTo>
                  <a:lnTo>
                    <a:pt x="416" y="293"/>
                  </a:lnTo>
                  <a:lnTo>
                    <a:pt x="416" y="273"/>
                  </a:lnTo>
                  <a:lnTo>
                    <a:pt x="454" y="218"/>
                  </a:lnTo>
                  <a:lnTo>
                    <a:pt x="427" y="180"/>
                  </a:lnTo>
                  <a:lnTo>
                    <a:pt x="408" y="178"/>
                  </a:lnTo>
                  <a:lnTo>
                    <a:pt x="370" y="154"/>
                  </a:lnTo>
                  <a:lnTo>
                    <a:pt x="384" y="115"/>
                  </a:lnTo>
                  <a:lnTo>
                    <a:pt x="327" y="110"/>
                  </a:lnTo>
                  <a:lnTo>
                    <a:pt x="303" y="72"/>
                  </a:lnTo>
                  <a:lnTo>
                    <a:pt x="305" y="52"/>
                  </a:lnTo>
                  <a:lnTo>
                    <a:pt x="256" y="0"/>
                  </a:lnTo>
                  <a:lnTo>
                    <a:pt x="226" y="16"/>
                  </a:lnTo>
                  <a:lnTo>
                    <a:pt x="200" y="42"/>
                  </a:lnTo>
                  <a:lnTo>
                    <a:pt x="208" y="62"/>
                  </a:lnTo>
                  <a:lnTo>
                    <a:pt x="202" y="74"/>
                  </a:lnTo>
                  <a:lnTo>
                    <a:pt x="164" y="77"/>
                  </a:lnTo>
                  <a:lnTo>
                    <a:pt x="147" y="93"/>
                  </a:lnTo>
                  <a:lnTo>
                    <a:pt x="131" y="86"/>
                  </a:lnTo>
                  <a:lnTo>
                    <a:pt x="116" y="101"/>
                  </a:lnTo>
                  <a:lnTo>
                    <a:pt x="81" y="127"/>
                  </a:lnTo>
                  <a:lnTo>
                    <a:pt x="66" y="117"/>
                  </a:lnTo>
                  <a:lnTo>
                    <a:pt x="66" y="81"/>
                  </a:lnTo>
                  <a:lnTo>
                    <a:pt x="52" y="74"/>
                  </a:lnTo>
                  <a:lnTo>
                    <a:pt x="33" y="83"/>
                  </a:lnTo>
                  <a:lnTo>
                    <a:pt x="9" y="134"/>
                  </a:lnTo>
                  <a:lnTo>
                    <a:pt x="0" y="182"/>
                  </a:lnTo>
                  <a:lnTo>
                    <a:pt x="28" y="231"/>
                  </a:lnTo>
                  <a:lnTo>
                    <a:pt x="52" y="253"/>
                  </a:lnTo>
                  <a:lnTo>
                    <a:pt x="52" y="293"/>
                  </a:lnTo>
                  <a:lnTo>
                    <a:pt x="68" y="326"/>
                  </a:lnTo>
                  <a:lnTo>
                    <a:pt x="61" y="363"/>
                  </a:lnTo>
                  <a:lnTo>
                    <a:pt x="24" y="387"/>
                  </a:lnTo>
                  <a:lnTo>
                    <a:pt x="6" y="445"/>
                  </a:lnTo>
                  <a:lnTo>
                    <a:pt x="37" y="480"/>
                  </a:lnTo>
                  <a:lnTo>
                    <a:pt x="59" y="524"/>
                  </a:lnTo>
                  <a:lnTo>
                    <a:pt x="46" y="546"/>
                  </a:lnTo>
                  <a:lnTo>
                    <a:pt x="42" y="577"/>
                  </a:lnTo>
                  <a:lnTo>
                    <a:pt x="28" y="597"/>
                  </a:lnTo>
                  <a:lnTo>
                    <a:pt x="21" y="619"/>
                  </a:lnTo>
                  <a:lnTo>
                    <a:pt x="42" y="645"/>
                  </a:lnTo>
                  <a:lnTo>
                    <a:pt x="129" y="657"/>
                  </a:lnTo>
                  <a:lnTo>
                    <a:pt x="164" y="643"/>
                  </a:lnTo>
                  <a:lnTo>
                    <a:pt x="178" y="647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538414D-9C63-4327-8405-263201084C23}"/>
                </a:ext>
              </a:extLst>
            </p:cNvPr>
            <p:cNvSpPr/>
            <p:nvPr/>
          </p:nvSpPr>
          <p:spPr bwMode="auto">
            <a:xfrm>
              <a:off x="3196" y="1958"/>
              <a:ext cx="53" cy="82"/>
            </a:xfrm>
            <a:custGeom>
              <a:avLst/>
              <a:gdLst>
                <a:gd name="T0" fmla="*/ 72 w 89"/>
                <a:gd name="T1" fmla="*/ 148 h 160"/>
                <a:gd name="T2" fmla="*/ 45 w 89"/>
                <a:gd name="T3" fmla="*/ 159 h 160"/>
                <a:gd name="T4" fmla="*/ 4 w 89"/>
                <a:gd name="T5" fmla="*/ 148 h 160"/>
                <a:gd name="T6" fmla="*/ 2 w 89"/>
                <a:gd name="T7" fmla="*/ 137 h 160"/>
                <a:gd name="T8" fmla="*/ 0 w 89"/>
                <a:gd name="T9" fmla="*/ 66 h 160"/>
                <a:gd name="T10" fmla="*/ 28 w 89"/>
                <a:gd name="T11" fmla="*/ 53 h 160"/>
                <a:gd name="T12" fmla="*/ 24 w 89"/>
                <a:gd name="T13" fmla="*/ 40 h 160"/>
                <a:gd name="T14" fmla="*/ 30 w 89"/>
                <a:gd name="T15" fmla="*/ 13 h 160"/>
                <a:gd name="T16" fmla="*/ 33 w 89"/>
                <a:gd name="T17" fmla="*/ 0 h 160"/>
                <a:gd name="T18" fmla="*/ 48 w 89"/>
                <a:gd name="T19" fmla="*/ 6 h 160"/>
                <a:gd name="T20" fmla="*/ 54 w 89"/>
                <a:gd name="T21" fmla="*/ 31 h 160"/>
                <a:gd name="T22" fmla="*/ 52 w 89"/>
                <a:gd name="T23" fmla="*/ 46 h 160"/>
                <a:gd name="T24" fmla="*/ 83 w 89"/>
                <a:gd name="T25" fmla="*/ 69 h 160"/>
                <a:gd name="T26" fmla="*/ 88 w 89"/>
                <a:gd name="T27" fmla="*/ 86 h 160"/>
                <a:gd name="T28" fmla="*/ 69 w 89"/>
                <a:gd name="T29" fmla="*/ 99 h 160"/>
                <a:gd name="T30" fmla="*/ 64 w 89"/>
                <a:gd name="T31" fmla="*/ 127 h 160"/>
                <a:gd name="T32" fmla="*/ 72 w 89"/>
                <a:gd name="T33" fmla="*/ 148 h 160"/>
                <a:gd name="T34" fmla="*/ 72 w 89"/>
                <a:gd name="T35" fmla="*/ 148 h 1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9"/>
                <a:gd name="T55" fmla="*/ 0 h 160"/>
                <a:gd name="T56" fmla="*/ 89 w 89"/>
                <a:gd name="T57" fmla="*/ 160 h 1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9" h="160">
                  <a:moveTo>
                    <a:pt x="72" y="148"/>
                  </a:moveTo>
                  <a:lnTo>
                    <a:pt x="45" y="159"/>
                  </a:lnTo>
                  <a:lnTo>
                    <a:pt x="4" y="148"/>
                  </a:lnTo>
                  <a:lnTo>
                    <a:pt x="2" y="137"/>
                  </a:lnTo>
                  <a:lnTo>
                    <a:pt x="0" y="66"/>
                  </a:lnTo>
                  <a:lnTo>
                    <a:pt x="28" y="53"/>
                  </a:lnTo>
                  <a:lnTo>
                    <a:pt x="24" y="40"/>
                  </a:lnTo>
                  <a:lnTo>
                    <a:pt x="30" y="13"/>
                  </a:lnTo>
                  <a:lnTo>
                    <a:pt x="33" y="0"/>
                  </a:lnTo>
                  <a:lnTo>
                    <a:pt x="48" y="6"/>
                  </a:lnTo>
                  <a:lnTo>
                    <a:pt x="54" y="31"/>
                  </a:lnTo>
                  <a:lnTo>
                    <a:pt x="52" y="46"/>
                  </a:lnTo>
                  <a:lnTo>
                    <a:pt x="83" y="69"/>
                  </a:lnTo>
                  <a:lnTo>
                    <a:pt x="88" y="86"/>
                  </a:lnTo>
                  <a:lnTo>
                    <a:pt x="69" y="99"/>
                  </a:lnTo>
                  <a:lnTo>
                    <a:pt x="64" y="127"/>
                  </a:lnTo>
                  <a:lnTo>
                    <a:pt x="72" y="148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28A755B-490A-4CC4-B754-0ED7C73147A7}"/>
                </a:ext>
              </a:extLst>
            </p:cNvPr>
            <p:cNvSpPr/>
            <p:nvPr/>
          </p:nvSpPr>
          <p:spPr bwMode="auto">
            <a:xfrm>
              <a:off x="3132" y="1924"/>
              <a:ext cx="83" cy="79"/>
            </a:xfrm>
            <a:custGeom>
              <a:avLst/>
              <a:gdLst>
                <a:gd name="T0" fmla="*/ 107 w 142"/>
                <a:gd name="T1" fmla="*/ 130 h 153"/>
                <a:gd name="T2" fmla="*/ 105 w 142"/>
                <a:gd name="T3" fmla="*/ 108 h 153"/>
                <a:gd name="T4" fmla="*/ 98 w 142"/>
                <a:gd name="T5" fmla="*/ 92 h 153"/>
                <a:gd name="T6" fmla="*/ 138 w 142"/>
                <a:gd name="T7" fmla="*/ 77 h 153"/>
                <a:gd name="T8" fmla="*/ 141 w 142"/>
                <a:gd name="T9" fmla="*/ 63 h 153"/>
                <a:gd name="T10" fmla="*/ 131 w 142"/>
                <a:gd name="T11" fmla="*/ 26 h 153"/>
                <a:gd name="T12" fmla="*/ 119 w 142"/>
                <a:gd name="T13" fmla="*/ 26 h 153"/>
                <a:gd name="T14" fmla="*/ 68 w 142"/>
                <a:gd name="T15" fmla="*/ 0 h 153"/>
                <a:gd name="T16" fmla="*/ 40 w 142"/>
                <a:gd name="T17" fmla="*/ 28 h 153"/>
                <a:gd name="T18" fmla="*/ 33 w 142"/>
                <a:gd name="T19" fmla="*/ 65 h 153"/>
                <a:gd name="T20" fmla="*/ 4 w 142"/>
                <a:gd name="T21" fmla="*/ 99 h 153"/>
                <a:gd name="T22" fmla="*/ 0 w 142"/>
                <a:gd name="T23" fmla="*/ 132 h 153"/>
                <a:gd name="T24" fmla="*/ 6 w 142"/>
                <a:gd name="T25" fmla="*/ 149 h 153"/>
                <a:gd name="T26" fmla="*/ 44 w 142"/>
                <a:gd name="T27" fmla="*/ 142 h 153"/>
                <a:gd name="T28" fmla="*/ 72 w 142"/>
                <a:gd name="T29" fmla="*/ 152 h 153"/>
                <a:gd name="T30" fmla="*/ 85 w 142"/>
                <a:gd name="T31" fmla="*/ 138 h 153"/>
                <a:gd name="T32" fmla="*/ 107 w 142"/>
                <a:gd name="T33" fmla="*/ 130 h 153"/>
                <a:gd name="T34" fmla="*/ 107 w 142"/>
                <a:gd name="T35" fmla="*/ 130 h 1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2"/>
                <a:gd name="T55" fmla="*/ 0 h 153"/>
                <a:gd name="T56" fmla="*/ 142 w 142"/>
                <a:gd name="T57" fmla="*/ 153 h 15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2" h="153">
                  <a:moveTo>
                    <a:pt x="107" y="130"/>
                  </a:moveTo>
                  <a:lnTo>
                    <a:pt x="105" y="108"/>
                  </a:lnTo>
                  <a:lnTo>
                    <a:pt x="98" y="92"/>
                  </a:lnTo>
                  <a:lnTo>
                    <a:pt x="138" y="77"/>
                  </a:lnTo>
                  <a:lnTo>
                    <a:pt x="141" y="63"/>
                  </a:lnTo>
                  <a:lnTo>
                    <a:pt x="131" y="26"/>
                  </a:lnTo>
                  <a:lnTo>
                    <a:pt x="119" y="26"/>
                  </a:lnTo>
                  <a:lnTo>
                    <a:pt x="68" y="0"/>
                  </a:lnTo>
                  <a:lnTo>
                    <a:pt x="40" y="28"/>
                  </a:lnTo>
                  <a:lnTo>
                    <a:pt x="33" y="65"/>
                  </a:lnTo>
                  <a:lnTo>
                    <a:pt x="4" y="99"/>
                  </a:lnTo>
                  <a:lnTo>
                    <a:pt x="0" y="132"/>
                  </a:lnTo>
                  <a:lnTo>
                    <a:pt x="6" y="149"/>
                  </a:lnTo>
                  <a:lnTo>
                    <a:pt x="44" y="142"/>
                  </a:lnTo>
                  <a:lnTo>
                    <a:pt x="72" y="152"/>
                  </a:lnTo>
                  <a:lnTo>
                    <a:pt x="85" y="138"/>
                  </a:lnTo>
                  <a:lnTo>
                    <a:pt x="107" y="130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316B664-89A4-46D0-A080-C2ADBE2CBD09}"/>
                </a:ext>
              </a:extLst>
            </p:cNvPr>
            <p:cNvSpPr/>
            <p:nvPr/>
          </p:nvSpPr>
          <p:spPr bwMode="auto">
            <a:xfrm>
              <a:off x="2659" y="2037"/>
              <a:ext cx="137" cy="206"/>
            </a:xfrm>
            <a:custGeom>
              <a:avLst/>
              <a:gdLst>
                <a:gd name="T0" fmla="*/ 214 w 230"/>
                <a:gd name="T1" fmla="*/ 223 h 400"/>
                <a:gd name="T2" fmla="*/ 216 w 230"/>
                <a:gd name="T3" fmla="*/ 180 h 400"/>
                <a:gd name="T4" fmla="*/ 229 w 230"/>
                <a:gd name="T5" fmla="*/ 160 h 400"/>
                <a:gd name="T6" fmla="*/ 223 w 230"/>
                <a:gd name="T7" fmla="*/ 141 h 400"/>
                <a:gd name="T8" fmla="*/ 152 w 230"/>
                <a:gd name="T9" fmla="*/ 114 h 400"/>
                <a:gd name="T10" fmla="*/ 157 w 230"/>
                <a:gd name="T11" fmla="*/ 86 h 400"/>
                <a:gd name="T12" fmla="*/ 178 w 230"/>
                <a:gd name="T13" fmla="*/ 55 h 400"/>
                <a:gd name="T14" fmla="*/ 166 w 230"/>
                <a:gd name="T15" fmla="*/ 6 h 400"/>
                <a:gd name="T16" fmla="*/ 159 w 230"/>
                <a:gd name="T17" fmla="*/ 0 h 400"/>
                <a:gd name="T18" fmla="*/ 113 w 230"/>
                <a:gd name="T19" fmla="*/ 31 h 400"/>
                <a:gd name="T20" fmla="*/ 92 w 230"/>
                <a:gd name="T21" fmla="*/ 101 h 400"/>
                <a:gd name="T22" fmla="*/ 85 w 230"/>
                <a:gd name="T23" fmla="*/ 150 h 400"/>
                <a:gd name="T24" fmla="*/ 47 w 230"/>
                <a:gd name="T25" fmla="*/ 180 h 400"/>
                <a:gd name="T26" fmla="*/ 26 w 230"/>
                <a:gd name="T27" fmla="*/ 189 h 400"/>
                <a:gd name="T28" fmla="*/ 0 w 230"/>
                <a:gd name="T29" fmla="*/ 196 h 400"/>
                <a:gd name="T30" fmla="*/ 59 w 230"/>
                <a:gd name="T31" fmla="*/ 269 h 400"/>
                <a:gd name="T32" fmla="*/ 71 w 230"/>
                <a:gd name="T33" fmla="*/ 324 h 400"/>
                <a:gd name="T34" fmla="*/ 66 w 230"/>
                <a:gd name="T35" fmla="*/ 350 h 400"/>
                <a:gd name="T36" fmla="*/ 107 w 230"/>
                <a:gd name="T37" fmla="*/ 372 h 400"/>
                <a:gd name="T38" fmla="*/ 107 w 230"/>
                <a:gd name="T39" fmla="*/ 389 h 400"/>
                <a:gd name="T40" fmla="*/ 144 w 230"/>
                <a:gd name="T41" fmla="*/ 399 h 400"/>
                <a:gd name="T42" fmla="*/ 154 w 230"/>
                <a:gd name="T43" fmla="*/ 399 h 400"/>
                <a:gd name="T44" fmla="*/ 154 w 230"/>
                <a:gd name="T45" fmla="*/ 367 h 400"/>
                <a:gd name="T46" fmla="*/ 183 w 230"/>
                <a:gd name="T47" fmla="*/ 363 h 400"/>
                <a:gd name="T48" fmla="*/ 190 w 230"/>
                <a:gd name="T49" fmla="*/ 326 h 400"/>
                <a:gd name="T50" fmla="*/ 170 w 230"/>
                <a:gd name="T51" fmla="*/ 310 h 400"/>
                <a:gd name="T52" fmla="*/ 154 w 230"/>
                <a:gd name="T53" fmla="*/ 295 h 400"/>
                <a:gd name="T54" fmla="*/ 161 w 230"/>
                <a:gd name="T55" fmla="*/ 225 h 400"/>
                <a:gd name="T56" fmla="*/ 176 w 230"/>
                <a:gd name="T57" fmla="*/ 216 h 400"/>
                <a:gd name="T58" fmla="*/ 202 w 230"/>
                <a:gd name="T59" fmla="*/ 227 h 400"/>
                <a:gd name="T60" fmla="*/ 214 w 230"/>
                <a:gd name="T61" fmla="*/ 223 h 400"/>
                <a:gd name="T62" fmla="*/ 214 w 230"/>
                <a:gd name="T63" fmla="*/ 223 h 4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30"/>
                <a:gd name="T97" fmla="*/ 0 h 400"/>
                <a:gd name="T98" fmla="*/ 230 w 230"/>
                <a:gd name="T99" fmla="*/ 400 h 4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30" h="400">
                  <a:moveTo>
                    <a:pt x="214" y="223"/>
                  </a:moveTo>
                  <a:lnTo>
                    <a:pt x="216" y="180"/>
                  </a:lnTo>
                  <a:lnTo>
                    <a:pt x="229" y="160"/>
                  </a:lnTo>
                  <a:lnTo>
                    <a:pt x="223" y="141"/>
                  </a:lnTo>
                  <a:lnTo>
                    <a:pt x="152" y="114"/>
                  </a:lnTo>
                  <a:lnTo>
                    <a:pt x="157" y="86"/>
                  </a:lnTo>
                  <a:lnTo>
                    <a:pt x="178" y="55"/>
                  </a:lnTo>
                  <a:lnTo>
                    <a:pt x="166" y="6"/>
                  </a:lnTo>
                  <a:lnTo>
                    <a:pt x="159" y="0"/>
                  </a:lnTo>
                  <a:lnTo>
                    <a:pt x="113" y="31"/>
                  </a:lnTo>
                  <a:lnTo>
                    <a:pt x="92" y="101"/>
                  </a:lnTo>
                  <a:lnTo>
                    <a:pt x="85" y="150"/>
                  </a:lnTo>
                  <a:lnTo>
                    <a:pt x="47" y="180"/>
                  </a:lnTo>
                  <a:lnTo>
                    <a:pt x="26" y="189"/>
                  </a:lnTo>
                  <a:lnTo>
                    <a:pt x="0" y="196"/>
                  </a:lnTo>
                  <a:lnTo>
                    <a:pt x="59" y="269"/>
                  </a:lnTo>
                  <a:lnTo>
                    <a:pt x="71" y="324"/>
                  </a:lnTo>
                  <a:lnTo>
                    <a:pt x="66" y="350"/>
                  </a:lnTo>
                  <a:lnTo>
                    <a:pt x="107" y="372"/>
                  </a:lnTo>
                  <a:lnTo>
                    <a:pt x="107" y="389"/>
                  </a:lnTo>
                  <a:lnTo>
                    <a:pt x="144" y="399"/>
                  </a:lnTo>
                  <a:lnTo>
                    <a:pt x="154" y="399"/>
                  </a:lnTo>
                  <a:lnTo>
                    <a:pt x="154" y="367"/>
                  </a:lnTo>
                  <a:lnTo>
                    <a:pt x="183" y="363"/>
                  </a:lnTo>
                  <a:lnTo>
                    <a:pt x="190" y="326"/>
                  </a:lnTo>
                  <a:lnTo>
                    <a:pt x="170" y="310"/>
                  </a:lnTo>
                  <a:lnTo>
                    <a:pt x="154" y="295"/>
                  </a:lnTo>
                  <a:lnTo>
                    <a:pt x="161" y="225"/>
                  </a:lnTo>
                  <a:lnTo>
                    <a:pt x="176" y="216"/>
                  </a:lnTo>
                  <a:lnTo>
                    <a:pt x="202" y="227"/>
                  </a:lnTo>
                  <a:lnTo>
                    <a:pt x="214" y="223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A30A261-9337-407E-B36D-9A61D412C5A2}"/>
                </a:ext>
              </a:extLst>
            </p:cNvPr>
            <p:cNvSpPr/>
            <p:nvPr/>
          </p:nvSpPr>
          <p:spPr bwMode="auto">
            <a:xfrm>
              <a:off x="2352" y="1265"/>
              <a:ext cx="1098" cy="876"/>
            </a:xfrm>
            <a:custGeom>
              <a:avLst/>
              <a:gdLst>
                <a:gd name="T0" fmla="*/ 613 w 1876"/>
                <a:gd name="T1" fmla="*/ 1648 h 1700"/>
                <a:gd name="T2" fmla="*/ 694 w 1876"/>
                <a:gd name="T3" fmla="*/ 1504 h 1700"/>
                <a:gd name="T4" fmla="*/ 751 w 1876"/>
                <a:gd name="T5" fmla="*/ 1639 h 1700"/>
                <a:gd name="T6" fmla="*/ 828 w 1876"/>
                <a:gd name="T7" fmla="*/ 1667 h 1700"/>
                <a:gd name="T8" fmla="*/ 922 w 1876"/>
                <a:gd name="T9" fmla="*/ 1523 h 1700"/>
                <a:gd name="T10" fmla="*/ 1020 w 1876"/>
                <a:gd name="T11" fmla="*/ 1475 h 1700"/>
                <a:gd name="T12" fmla="*/ 1134 w 1876"/>
                <a:gd name="T13" fmla="*/ 1385 h 1700"/>
                <a:gd name="T14" fmla="*/ 1202 w 1876"/>
                <a:gd name="T15" fmla="*/ 1294 h 1700"/>
                <a:gd name="T16" fmla="*/ 1268 w 1876"/>
                <a:gd name="T17" fmla="*/ 1193 h 1700"/>
                <a:gd name="T18" fmla="*/ 1333 w 1876"/>
                <a:gd name="T19" fmla="*/ 1197 h 1700"/>
                <a:gd name="T20" fmla="*/ 1410 w 1876"/>
                <a:gd name="T21" fmla="*/ 1173 h 1700"/>
                <a:gd name="T22" fmla="*/ 1507 w 1876"/>
                <a:gd name="T23" fmla="*/ 1164 h 1700"/>
                <a:gd name="T24" fmla="*/ 1599 w 1876"/>
                <a:gd name="T25" fmla="*/ 1200 h 1700"/>
                <a:gd name="T26" fmla="*/ 1647 w 1876"/>
                <a:gd name="T27" fmla="*/ 1162 h 1700"/>
                <a:gd name="T28" fmla="*/ 1744 w 1876"/>
                <a:gd name="T29" fmla="*/ 1072 h 1700"/>
                <a:gd name="T30" fmla="*/ 1829 w 1876"/>
                <a:gd name="T31" fmla="*/ 1025 h 1700"/>
                <a:gd name="T32" fmla="*/ 1850 w 1876"/>
                <a:gd name="T33" fmla="*/ 947 h 1700"/>
                <a:gd name="T34" fmla="*/ 1748 w 1876"/>
                <a:gd name="T35" fmla="*/ 891 h 1700"/>
                <a:gd name="T36" fmla="*/ 1723 w 1876"/>
                <a:gd name="T37" fmla="*/ 778 h 1700"/>
                <a:gd name="T38" fmla="*/ 1754 w 1876"/>
                <a:gd name="T39" fmla="*/ 740 h 1700"/>
                <a:gd name="T40" fmla="*/ 1766 w 1876"/>
                <a:gd name="T41" fmla="*/ 653 h 1700"/>
                <a:gd name="T42" fmla="*/ 1766 w 1876"/>
                <a:gd name="T43" fmla="*/ 631 h 1700"/>
                <a:gd name="T44" fmla="*/ 1790 w 1876"/>
                <a:gd name="T45" fmla="*/ 463 h 1700"/>
                <a:gd name="T46" fmla="*/ 1826 w 1876"/>
                <a:gd name="T47" fmla="*/ 480 h 1700"/>
                <a:gd name="T48" fmla="*/ 1840 w 1876"/>
                <a:gd name="T49" fmla="*/ 264 h 1700"/>
                <a:gd name="T50" fmla="*/ 1719 w 1876"/>
                <a:gd name="T51" fmla="*/ 171 h 1700"/>
                <a:gd name="T52" fmla="*/ 1627 w 1876"/>
                <a:gd name="T53" fmla="*/ 114 h 1700"/>
                <a:gd name="T54" fmla="*/ 1537 w 1876"/>
                <a:gd name="T55" fmla="*/ 87 h 1700"/>
                <a:gd name="T56" fmla="*/ 1520 w 1876"/>
                <a:gd name="T57" fmla="*/ 0 h 1700"/>
                <a:gd name="T58" fmla="*/ 1484 w 1876"/>
                <a:gd name="T59" fmla="*/ 87 h 1700"/>
                <a:gd name="T60" fmla="*/ 1439 w 1876"/>
                <a:gd name="T61" fmla="*/ 320 h 1700"/>
                <a:gd name="T62" fmla="*/ 1316 w 1876"/>
                <a:gd name="T63" fmla="*/ 412 h 1700"/>
                <a:gd name="T64" fmla="*/ 1235 w 1876"/>
                <a:gd name="T65" fmla="*/ 578 h 1700"/>
                <a:gd name="T66" fmla="*/ 1362 w 1876"/>
                <a:gd name="T67" fmla="*/ 607 h 1700"/>
                <a:gd name="T68" fmla="*/ 1542 w 1876"/>
                <a:gd name="T69" fmla="*/ 668 h 1700"/>
                <a:gd name="T70" fmla="*/ 1415 w 1876"/>
                <a:gd name="T71" fmla="*/ 721 h 1700"/>
                <a:gd name="T72" fmla="*/ 1312 w 1876"/>
                <a:gd name="T73" fmla="*/ 790 h 1700"/>
                <a:gd name="T74" fmla="*/ 1176 w 1876"/>
                <a:gd name="T75" fmla="*/ 915 h 1700"/>
                <a:gd name="T76" fmla="*/ 1014 w 1876"/>
                <a:gd name="T77" fmla="*/ 939 h 1700"/>
                <a:gd name="T78" fmla="*/ 979 w 1876"/>
                <a:gd name="T79" fmla="*/ 1096 h 1700"/>
                <a:gd name="T80" fmla="*/ 728 w 1876"/>
                <a:gd name="T81" fmla="*/ 1202 h 1700"/>
                <a:gd name="T82" fmla="*/ 517 w 1876"/>
                <a:gd name="T83" fmla="*/ 1268 h 1700"/>
                <a:gd name="T84" fmla="*/ 187 w 1876"/>
                <a:gd name="T85" fmla="*/ 1191 h 1700"/>
                <a:gd name="T86" fmla="*/ 10 w 1876"/>
                <a:gd name="T87" fmla="*/ 1248 h 1700"/>
                <a:gd name="T88" fmla="*/ 110 w 1876"/>
                <a:gd name="T89" fmla="*/ 1364 h 1700"/>
                <a:gd name="T90" fmla="*/ 211 w 1876"/>
                <a:gd name="T91" fmla="*/ 1409 h 1700"/>
                <a:gd name="T92" fmla="*/ 242 w 1876"/>
                <a:gd name="T93" fmla="*/ 1499 h 1700"/>
                <a:gd name="T94" fmla="*/ 347 w 1876"/>
                <a:gd name="T95" fmla="*/ 1559 h 1700"/>
                <a:gd name="T96" fmla="*/ 501 w 1876"/>
                <a:gd name="T97" fmla="*/ 1544 h 1700"/>
                <a:gd name="T98" fmla="*/ 450 w 1876"/>
                <a:gd name="T99" fmla="*/ 1625 h 1700"/>
                <a:gd name="T100" fmla="*/ 527 w 1876"/>
                <a:gd name="T101" fmla="*/ 1694 h 17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76"/>
                <a:gd name="T154" fmla="*/ 0 h 1700"/>
                <a:gd name="T155" fmla="*/ 1876 w 1876"/>
                <a:gd name="T156" fmla="*/ 1700 h 17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76" h="1700">
                  <a:moveTo>
                    <a:pt x="527" y="1694"/>
                  </a:moveTo>
                  <a:lnTo>
                    <a:pt x="553" y="1687"/>
                  </a:lnTo>
                  <a:lnTo>
                    <a:pt x="575" y="1678"/>
                  </a:lnTo>
                  <a:lnTo>
                    <a:pt x="613" y="1648"/>
                  </a:lnTo>
                  <a:lnTo>
                    <a:pt x="620" y="1598"/>
                  </a:lnTo>
                  <a:lnTo>
                    <a:pt x="641" y="1528"/>
                  </a:lnTo>
                  <a:lnTo>
                    <a:pt x="687" y="1497"/>
                  </a:lnTo>
                  <a:lnTo>
                    <a:pt x="694" y="1504"/>
                  </a:lnTo>
                  <a:lnTo>
                    <a:pt x="706" y="1552"/>
                  </a:lnTo>
                  <a:lnTo>
                    <a:pt x="685" y="1583"/>
                  </a:lnTo>
                  <a:lnTo>
                    <a:pt x="680" y="1612"/>
                  </a:lnTo>
                  <a:lnTo>
                    <a:pt x="751" y="1639"/>
                  </a:lnTo>
                  <a:lnTo>
                    <a:pt x="757" y="1658"/>
                  </a:lnTo>
                  <a:lnTo>
                    <a:pt x="799" y="1656"/>
                  </a:lnTo>
                  <a:lnTo>
                    <a:pt x="819" y="1660"/>
                  </a:lnTo>
                  <a:lnTo>
                    <a:pt x="828" y="1667"/>
                  </a:lnTo>
                  <a:lnTo>
                    <a:pt x="900" y="1564"/>
                  </a:lnTo>
                  <a:lnTo>
                    <a:pt x="919" y="1557"/>
                  </a:lnTo>
                  <a:lnTo>
                    <a:pt x="924" y="1544"/>
                  </a:lnTo>
                  <a:lnTo>
                    <a:pt x="922" y="1523"/>
                  </a:lnTo>
                  <a:lnTo>
                    <a:pt x="946" y="1489"/>
                  </a:lnTo>
                  <a:lnTo>
                    <a:pt x="991" y="1487"/>
                  </a:lnTo>
                  <a:lnTo>
                    <a:pt x="1010" y="1467"/>
                  </a:lnTo>
                  <a:lnTo>
                    <a:pt x="1020" y="1475"/>
                  </a:lnTo>
                  <a:lnTo>
                    <a:pt x="1046" y="1453"/>
                  </a:lnTo>
                  <a:lnTo>
                    <a:pt x="1062" y="1453"/>
                  </a:lnTo>
                  <a:lnTo>
                    <a:pt x="1110" y="1383"/>
                  </a:lnTo>
                  <a:lnTo>
                    <a:pt x="1134" y="1385"/>
                  </a:lnTo>
                  <a:lnTo>
                    <a:pt x="1165" y="1363"/>
                  </a:lnTo>
                  <a:lnTo>
                    <a:pt x="1173" y="1371"/>
                  </a:lnTo>
                  <a:lnTo>
                    <a:pt x="1230" y="1343"/>
                  </a:lnTo>
                  <a:lnTo>
                    <a:pt x="1202" y="1294"/>
                  </a:lnTo>
                  <a:lnTo>
                    <a:pt x="1211" y="1246"/>
                  </a:lnTo>
                  <a:lnTo>
                    <a:pt x="1235" y="1195"/>
                  </a:lnTo>
                  <a:lnTo>
                    <a:pt x="1254" y="1186"/>
                  </a:lnTo>
                  <a:lnTo>
                    <a:pt x="1268" y="1193"/>
                  </a:lnTo>
                  <a:lnTo>
                    <a:pt x="1268" y="1229"/>
                  </a:lnTo>
                  <a:lnTo>
                    <a:pt x="1283" y="1239"/>
                  </a:lnTo>
                  <a:lnTo>
                    <a:pt x="1319" y="1212"/>
                  </a:lnTo>
                  <a:lnTo>
                    <a:pt x="1333" y="1197"/>
                  </a:lnTo>
                  <a:lnTo>
                    <a:pt x="1349" y="1204"/>
                  </a:lnTo>
                  <a:lnTo>
                    <a:pt x="1367" y="1188"/>
                  </a:lnTo>
                  <a:lnTo>
                    <a:pt x="1404" y="1186"/>
                  </a:lnTo>
                  <a:lnTo>
                    <a:pt x="1410" y="1173"/>
                  </a:lnTo>
                  <a:lnTo>
                    <a:pt x="1402" y="1154"/>
                  </a:lnTo>
                  <a:lnTo>
                    <a:pt x="1428" y="1127"/>
                  </a:lnTo>
                  <a:lnTo>
                    <a:pt x="1458" y="1111"/>
                  </a:lnTo>
                  <a:lnTo>
                    <a:pt x="1507" y="1164"/>
                  </a:lnTo>
                  <a:lnTo>
                    <a:pt x="1505" y="1184"/>
                  </a:lnTo>
                  <a:lnTo>
                    <a:pt x="1529" y="1222"/>
                  </a:lnTo>
                  <a:lnTo>
                    <a:pt x="1586" y="1226"/>
                  </a:lnTo>
                  <a:lnTo>
                    <a:pt x="1599" y="1200"/>
                  </a:lnTo>
                  <a:lnTo>
                    <a:pt x="1584" y="1123"/>
                  </a:lnTo>
                  <a:lnTo>
                    <a:pt x="1597" y="1109"/>
                  </a:lnTo>
                  <a:lnTo>
                    <a:pt x="1623" y="1127"/>
                  </a:lnTo>
                  <a:lnTo>
                    <a:pt x="1647" y="1162"/>
                  </a:lnTo>
                  <a:lnTo>
                    <a:pt x="1685" y="1104"/>
                  </a:lnTo>
                  <a:lnTo>
                    <a:pt x="1702" y="1101"/>
                  </a:lnTo>
                  <a:lnTo>
                    <a:pt x="1730" y="1072"/>
                  </a:lnTo>
                  <a:lnTo>
                    <a:pt x="1744" y="1072"/>
                  </a:lnTo>
                  <a:lnTo>
                    <a:pt x="1768" y="1048"/>
                  </a:lnTo>
                  <a:lnTo>
                    <a:pt x="1781" y="1048"/>
                  </a:lnTo>
                  <a:lnTo>
                    <a:pt x="1794" y="1025"/>
                  </a:lnTo>
                  <a:lnTo>
                    <a:pt x="1829" y="1025"/>
                  </a:lnTo>
                  <a:lnTo>
                    <a:pt x="1860" y="995"/>
                  </a:lnTo>
                  <a:lnTo>
                    <a:pt x="1875" y="979"/>
                  </a:lnTo>
                  <a:lnTo>
                    <a:pt x="1875" y="961"/>
                  </a:lnTo>
                  <a:lnTo>
                    <a:pt x="1850" y="947"/>
                  </a:lnTo>
                  <a:lnTo>
                    <a:pt x="1850" y="915"/>
                  </a:lnTo>
                  <a:lnTo>
                    <a:pt x="1805" y="858"/>
                  </a:lnTo>
                  <a:lnTo>
                    <a:pt x="1761" y="899"/>
                  </a:lnTo>
                  <a:lnTo>
                    <a:pt x="1748" y="891"/>
                  </a:lnTo>
                  <a:lnTo>
                    <a:pt x="1745" y="867"/>
                  </a:lnTo>
                  <a:lnTo>
                    <a:pt x="1728" y="840"/>
                  </a:lnTo>
                  <a:lnTo>
                    <a:pt x="1723" y="809"/>
                  </a:lnTo>
                  <a:lnTo>
                    <a:pt x="1723" y="778"/>
                  </a:lnTo>
                  <a:lnTo>
                    <a:pt x="1693" y="756"/>
                  </a:lnTo>
                  <a:lnTo>
                    <a:pt x="1689" y="742"/>
                  </a:lnTo>
                  <a:lnTo>
                    <a:pt x="1697" y="723"/>
                  </a:lnTo>
                  <a:lnTo>
                    <a:pt x="1754" y="740"/>
                  </a:lnTo>
                  <a:lnTo>
                    <a:pt x="1757" y="711"/>
                  </a:lnTo>
                  <a:lnTo>
                    <a:pt x="1776" y="689"/>
                  </a:lnTo>
                  <a:lnTo>
                    <a:pt x="1764" y="677"/>
                  </a:lnTo>
                  <a:lnTo>
                    <a:pt x="1766" y="653"/>
                  </a:lnTo>
                  <a:lnTo>
                    <a:pt x="1794" y="639"/>
                  </a:lnTo>
                  <a:lnTo>
                    <a:pt x="1800" y="631"/>
                  </a:lnTo>
                  <a:lnTo>
                    <a:pt x="1797" y="622"/>
                  </a:lnTo>
                  <a:lnTo>
                    <a:pt x="1766" y="631"/>
                  </a:lnTo>
                  <a:lnTo>
                    <a:pt x="1711" y="590"/>
                  </a:lnTo>
                  <a:lnTo>
                    <a:pt x="1709" y="580"/>
                  </a:lnTo>
                  <a:lnTo>
                    <a:pt x="1735" y="547"/>
                  </a:lnTo>
                  <a:lnTo>
                    <a:pt x="1790" y="463"/>
                  </a:lnTo>
                  <a:lnTo>
                    <a:pt x="1794" y="456"/>
                  </a:lnTo>
                  <a:lnTo>
                    <a:pt x="1802" y="456"/>
                  </a:lnTo>
                  <a:lnTo>
                    <a:pt x="1821" y="478"/>
                  </a:lnTo>
                  <a:lnTo>
                    <a:pt x="1826" y="480"/>
                  </a:lnTo>
                  <a:lnTo>
                    <a:pt x="1826" y="378"/>
                  </a:lnTo>
                  <a:lnTo>
                    <a:pt x="1845" y="370"/>
                  </a:lnTo>
                  <a:lnTo>
                    <a:pt x="1845" y="330"/>
                  </a:lnTo>
                  <a:lnTo>
                    <a:pt x="1840" y="264"/>
                  </a:lnTo>
                  <a:lnTo>
                    <a:pt x="1862" y="176"/>
                  </a:lnTo>
                  <a:lnTo>
                    <a:pt x="1797" y="125"/>
                  </a:lnTo>
                  <a:lnTo>
                    <a:pt x="1745" y="169"/>
                  </a:lnTo>
                  <a:lnTo>
                    <a:pt x="1719" y="171"/>
                  </a:lnTo>
                  <a:lnTo>
                    <a:pt x="1706" y="187"/>
                  </a:lnTo>
                  <a:lnTo>
                    <a:pt x="1663" y="180"/>
                  </a:lnTo>
                  <a:lnTo>
                    <a:pt x="1640" y="154"/>
                  </a:lnTo>
                  <a:lnTo>
                    <a:pt x="1627" y="114"/>
                  </a:lnTo>
                  <a:lnTo>
                    <a:pt x="1630" y="99"/>
                  </a:lnTo>
                  <a:lnTo>
                    <a:pt x="1594" y="77"/>
                  </a:lnTo>
                  <a:lnTo>
                    <a:pt x="1575" y="110"/>
                  </a:lnTo>
                  <a:lnTo>
                    <a:pt x="1537" y="87"/>
                  </a:lnTo>
                  <a:lnTo>
                    <a:pt x="1531" y="81"/>
                  </a:lnTo>
                  <a:lnTo>
                    <a:pt x="1553" y="21"/>
                  </a:lnTo>
                  <a:lnTo>
                    <a:pt x="1536" y="0"/>
                  </a:lnTo>
                  <a:lnTo>
                    <a:pt x="1520" y="0"/>
                  </a:lnTo>
                  <a:lnTo>
                    <a:pt x="1481" y="26"/>
                  </a:lnTo>
                  <a:lnTo>
                    <a:pt x="1448" y="77"/>
                  </a:lnTo>
                  <a:lnTo>
                    <a:pt x="1460" y="84"/>
                  </a:lnTo>
                  <a:lnTo>
                    <a:pt x="1484" y="87"/>
                  </a:lnTo>
                  <a:lnTo>
                    <a:pt x="1505" y="137"/>
                  </a:lnTo>
                  <a:lnTo>
                    <a:pt x="1494" y="158"/>
                  </a:lnTo>
                  <a:lnTo>
                    <a:pt x="1474" y="187"/>
                  </a:lnTo>
                  <a:lnTo>
                    <a:pt x="1439" y="320"/>
                  </a:lnTo>
                  <a:lnTo>
                    <a:pt x="1452" y="342"/>
                  </a:lnTo>
                  <a:lnTo>
                    <a:pt x="1441" y="359"/>
                  </a:lnTo>
                  <a:lnTo>
                    <a:pt x="1360" y="419"/>
                  </a:lnTo>
                  <a:lnTo>
                    <a:pt x="1316" y="412"/>
                  </a:lnTo>
                  <a:lnTo>
                    <a:pt x="1292" y="403"/>
                  </a:lnTo>
                  <a:lnTo>
                    <a:pt x="1288" y="414"/>
                  </a:lnTo>
                  <a:lnTo>
                    <a:pt x="1252" y="557"/>
                  </a:lnTo>
                  <a:lnTo>
                    <a:pt x="1235" y="578"/>
                  </a:lnTo>
                  <a:lnTo>
                    <a:pt x="1244" y="602"/>
                  </a:lnTo>
                  <a:lnTo>
                    <a:pt x="1266" y="622"/>
                  </a:lnTo>
                  <a:lnTo>
                    <a:pt x="1303" y="602"/>
                  </a:lnTo>
                  <a:lnTo>
                    <a:pt x="1362" y="607"/>
                  </a:lnTo>
                  <a:lnTo>
                    <a:pt x="1380" y="578"/>
                  </a:lnTo>
                  <a:lnTo>
                    <a:pt x="1410" y="569"/>
                  </a:lnTo>
                  <a:lnTo>
                    <a:pt x="1470" y="590"/>
                  </a:lnTo>
                  <a:lnTo>
                    <a:pt x="1542" y="668"/>
                  </a:lnTo>
                  <a:lnTo>
                    <a:pt x="1542" y="684"/>
                  </a:lnTo>
                  <a:lnTo>
                    <a:pt x="1527" y="694"/>
                  </a:lnTo>
                  <a:lnTo>
                    <a:pt x="1443" y="699"/>
                  </a:lnTo>
                  <a:lnTo>
                    <a:pt x="1415" y="721"/>
                  </a:lnTo>
                  <a:lnTo>
                    <a:pt x="1393" y="718"/>
                  </a:lnTo>
                  <a:lnTo>
                    <a:pt x="1378" y="742"/>
                  </a:lnTo>
                  <a:lnTo>
                    <a:pt x="1338" y="752"/>
                  </a:lnTo>
                  <a:lnTo>
                    <a:pt x="1312" y="790"/>
                  </a:lnTo>
                  <a:lnTo>
                    <a:pt x="1307" y="820"/>
                  </a:lnTo>
                  <a:lnTo>
                    <a:pt x="1250" y="858"/>
                  </a:lnTo>
                  <a:lnTo>
                    <a:pt x="1216" y="862"/>
                  </a:lnTo>
                  <a:lnTo>
                    <a:pt x="1176" y="915"/>
                  </a:lnTo>
                  <a:lnTo>
                    <a:pt x="1139" y="937"/>
                  </a:lnTo>
                  <a:lnTo>
                    <a:pt x="1067" y="921"/>
                  </a:lnTo>
                  <a:lnTo>
                    <a:pt x="1042" y="911"/>
                  </a:lnTo>
                  <a:lnTo>
                    <a:pt x="1014" y="939"/>
                  </a:lnTo>
                  <a:lnTo>
                    <a:pt x="1000" y="990"/>
                  </a:lnTo>
                  <a:lnTo>
                    <a:pt x="1041" y="1048"/>
                  </a:lnTo>
                  <a:lnTo>
                    <a:pt x="1014" y="1074"/>
                  </a:lnTo>
                  <a:lnTo>
                    <a:pt x="979" y="1096"/>
                  </a:lnTo>
                  <a:lnTo>
                    <a:pt x="926" y="1162"/>
                  </a:lnTo>
                  <a:lnTo>
                    <a:pt x="859" y="1193"/>
                  </a:lnTo>
                  <a:lnTo>
                    <a:pt x="747" y="1204"/>
                  </a:lnTo>
                  <a:lnTo>
                    <a:pt x="728" y="1202"/>
                  </a:lnTo>
                  <a:lnTo>
                    <a:pt x="599" y="1257"/>
                  </a:lnTo>
                  <a:lnTo>
                    <a:pt x="541" y="1294"/>
                  </a:lnTo>
                  <a:lnTo>
                    <a:pt x="522" y="1285"/>
                  </a:lnTo>
                  <a:lnTo>
                    <a:pt x="517" y="1268"/>
                  </a:lnTo>
                  <a:lnTo>
                    <a:pt x="438" y="1263"/>
                  </a:lnTo>
                  <a:lnTo>
                    <a:pt x="345" y="1234"/>
                  </a:lnTo>
                  <a:lnTo>
                    <a:pt x="321" y="1207"/>
                  </a:lnTo>
                  <a:lnTo>
                    <a:pt x="187" y="1191"/>
                  </a:lnTo>
                  <a:lnTo>
                    <a:pt x="163" y="1202"/>
                  </a:lnTo>
                  <a:lnTo>
                    <a:pt x="1" y="1186"/>
                  </a:lnTo>
                  <a:lnTo>
                    <a:pt x="0" y="1210"/>
                  </a:lnTo>
                  <a:lnTo>
                    <a:pt x="10" y="1248"/>
                  </a:lnTo>
                  <a:lnTo>
                    <a:pt x="3" y="1310"/>
                  </a:lnTo>
                  <a:lnTo>
                    <a:pt x="50" y="1378"/>
                  </a:lnTo>
                  <a:lnTo>
                    <a:pt x="74" y="1393"/>
                  </a:lnTo>
                  <a:lnTo>
                    <a:pt x="110" y="1364"/>
                  </a:lnTo>
                  <a:lnTo>
                    <a:pt x="189" y="1364"/>
                  </a:lnTo>
                  <a:lnTo>
                    <a:pt x="209" y="1371"/>
                  </a:lnTo>
                  <a:lnTo>
                    <a:pt x="220" y="1389"/>
                  </a:lnTo>
                  <a:lnTo>
                    <a:pt x="211" y="1409"/>
                  </a:lnTo>
                  <a:lnTo>
                    <a:pt x="168" y="1444"/>
                  </a:lnTo>
                  <a:lnTo>
                    <a:pt x="172" y="1462"/>
                  </a:lnTo>
                  <a:lnTo>
                    <a:pt x="223" y="1499"/>
                  </a:lnTo>
                  <a:lnTo>
                    <a:pt x="242" y="1499"/>
                  </a:lnTo>
                  <a:lnTo>
                    <a:pt x="249" y="1508"/>
                  </a:lnTo>
                  <a:lnTo>
                    <a:pt x="244" y="1523"/>
                  </a:lnTo>
                  <a:lnTo>
                    <a:pt x="275" y="1548"/>
                  </a:lnTo>
                  <a:lnTo>
                    <a:pt x="347" y="1559"/>
                  </a:lnTo>
                  <a:lnTo>
                    <a:pt x="383" y="1550"/>
                  </a:lnTo>
                  <a:lnTo>
                    <a:pt x="426" y="1506"/>
                  </a:lnTo>
                  <a:lnTo>
                    <a:pt x="479" y="1511"/>
                  </a:lnTo>
                  <a:lnTo>
                    <a:pt x="501" y="1544"/>
                  </a:lnTo>
                  <a:lnTo>
                    <a:pt x="488" y="1574"/>
                  </a:lnTo>
                  <a:lnTo>
                    <a:pt x="493" y="1593"/>
                  </a:lnTo>
                  <a:lnTo>
                    <a:pt x="464" y="1610"/>
                  </a:lnTo>
                  <a:lnTo>
                    <a:pt x="450" y="1625"/>
                  </a:lnTo>
                  <a:lnTo>
                    <a:pt x="455" y="1663"/>
                  </a:lnTo>
                  <a:lnTo>
                    <a:pt x="505" y="1699"/>
                  </a:lnTo>
                  <a:lnTo>
                    <a:pt x="527" y="1694"/>
                  </a:lnTo>
                </a:path>
              </a:pathLst>
            </a:custGeom>
            <a:solidFill>
              <a:srgbClr val="FF8054"/>
            </a:solidFill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1FC28EE-FF07-494D-8BD2-FFAB886462E8}"/>
                </a:ext>
              </a:extLst>
            </p:cNvPr>
            <p:cNvSpPr/>
            <p:nvPr/>
          </p:nvSpPr>
          <p:spPr bwMode="auto">
            <a:xfrm>
              <a:off x="3274" y="1755"/>
              <a:ext cx="288" cy="246"/>
            </a:xfrm>
            <a:custGeom>
              <a:avLst/>
              <a:gdLst>
                <a:gd name="T0" fmla="*/ 406 w 491"/>
                <a:gd name="T1" fmla="*/ 331 h 478"/>
                <a:gd name="T2" fmla="*/ 458 w 491"/>
                <a:gd name="T3" fmla="*/ 254 h 478"/>
                <a:gd name="T4" fmla="*/ 490 w 491"/>
                <a:gd name="T5" fmla="*/ 216 h 478"/>
                <a:gd name="T6" fmla="*/ 485 w 491"/>
                <a:gd name="T7" fmla="*/ 178 h 478"/>
                <a:gd name="T8" fmla="*/ 451 w 491"/>
                <a:gd name="T9" fmla="*/ 139 h 478"/>
                <a:gd name="T10" fmla="*/ 446 w 491"/>
                <a:gd name="T11" fmla="*/ 106 h 478"/>
                <a:gd name="T12" fmla="*/ 384 w 491"/>
                <a:gd name="T13" fmla="*/ 20 h 478"/>
                <a:gd name="T14" fmla="*/ 380 w 491"/>
                <a:gd name="T15" fmla="*/ 28 h 478"/>
                <a:gd name="T16" fmla="*/ 367 w 491"/>
                <a:gd name="T17" fmla="*/ 42 h 478"/>
                <a:gd name="T18" fmla="*/ 341 w 491"/>
                <a:gd name="T19" fmla="*/ 11 h 478"/>
                <a:gd name="T20" fmla="*/ 303 w 491"/>
                <a:gd name="T21" fmla="*/ 0 h 478"/>
                <a:gd name="T22" fmla="*/ 301 w 491"/>
                <a:gd name="T23" fmla="*/ 11 h 478"/>
                <a:gd name="T24" fmla="*/ 301 w 491"/>
                <a:gd name="T25" fmla="*/ 28 h 478"/>
                <a:gd name="T26" fmla="*/ 286 w 491"/>
                <a:gd name="T27" fmla="*/ 44 h 478"/>
                <a:gd name="T28" fmla="*/ 255 w 491"/>
                <a:gd name="T29" fmla="*/ 74 h 478"/>
                <a:gd name="T30" fmla="*/ 221 w 491"/>
                <a:gd name="T31" fmla="*/ 74 h 478"/>
                <a:gd name="T32" fmla="*/ 207 w 491"/>
                <a:gd name="T33" fmla="*/ 97 h 478"/>
                <a:gd name="T34" fmla="*/ 195 w 491"/>
                <a:gd name="T35" fmla="*/ 97 h 478"/>
                <a:gd name="T36" fmla="*/ 171 w 491"/>
                <a:gd name="T37" fmla="*/ 122 h 478"/>
                <a:gd name="T38" fmla="*/ 157 w 491"/>
                <a:gd name="T39" fmla="*/ 122 h 478"/>
                <a:gd name="T40" fmla="*/ 129 w 491"/>
                <a:gd name="T41" fmla="*/ 150 h 478"/>
                <a:gd name="T42" fmla="*/ 111 w 491"/>
                <a:gd name="T43" fmla="*/ 154 h 478"/>
                <a:gd name="T44" fmla="*/ 74 w 491"/>
                <a:gd name="T45" fmla="*/ 212 h 478"/>
                <a:gd name="T46" fmla="*/ 50 w 491"/>
                <a:gd name="T47" fmla="*/ 177 h 478"/>
                <a:gd name="T48" fmla="*/ 23 w 491"/>
                <a:gd name="T49" fmla="*/ 159 h 478"/>
                <a:gd name="T50" fmla="*/ 11 w 491"/>
                <a:gd name="T51" fmla="*/ 172 h 478"/>
                <a:gd name="T52" fmla="*/ 26 w 491"/>
                <a:gd name="T53" fmla="*/ 250 h 478"/>
                <a:gd name="T54" fmla="*/ 13 w 491"/>
                <a:gd name="T55" fmla="*/ 276 h 478"/>
                <a:gd name="T56" fmla="*/ 0 w 491"/>
                <a:gd name="T57" fmla="*/ 315 h 478"/>
                <a:gd name="T58" fmla="*/ 37 w 491"/>
                <a:gd name="T59" fmla="*/ 339 h 478"/>
                <a:gd name="T60" fmla="*/ 57 w 491"/>
                <a:gd name="T61" fmla="*/ 342 h 478"/>
                <a:gd name="T62" fmla="*/ 83 w 491"/>
                <a:gd name="T63" fmla="*/ 380 h 478"/>
                <a:gd name="T64" fmla="*/ 102 w 491"/>
                <a:gd name="T65" fmla="*/ 368 h 478"/>
                <a:gd name="T66" fmla="*/ 133 w 491"/>
                <a:gd name="T67" fmla="*/ 331 h 478"/>
                <a:gd name="T68" fmla="*/ 164 w 491"/>
                <a:gd name="T69" fmla="*/ 278 h 478"/>
                <a:gd name="T70" fmla="*/ 217 w 491"/>
                <a:gd name="T71" fmla="*/ 267 h 478"/>
                <a:gd name="T72" fmla="*/ 250 w 491"/>
                <a:gd name="T73" fmla="*/ 300 h 478"/>
                <a:gd name="T74" fmla="*/ 225 w 491"/>
                <a:gd name="T75" fmla="*/ 353 h 478"/>
                <a:gd name="T76" fmla="*/ 195 w 491"/>
                <a:gd name="T77" fmla="*/ 402 h 478"/>
                <a:gd name="T78" fmla="*/ 223 w 491"/>
                <a:gd name="T79" fmla="*/ 421 h 478"/>
                <a:gd name="T80" fmla="*/ 221 w 491"/>
                <a:gd name="T81" fmla="*/ 445 h 478"/>
                <a:gd name="T82" fmla="*/ 198 w 491"/>
                <a:gd name="T83" fmla="*/ 467 h 478"/>
                <a:gd name="T84" fmla="*/ 203 w 491"/>
                <a:gd name="T85" fmla="*/ 477 h 478"/>
                <a:gd name="T86" fmla="*/ 243 w 491"/>
                <a:gd name="T87" fmla="*/ 457 h 478"/>
                <a:gd name="T88" fmla="*/ 298 w 491"/>
                <a:gd name="T89" fmla="*/ 384 h 478"/>
                <a:gd name="T90" fmla="*/ 379 w 491"/>
                <a:gd name="T91" fmla="*/ 337 h 478"/>
                <a:gd name="T92" fmla="*/ 406 w 491"/>
                <a:gd name="T93" fmla="*/ 331 h 478"/>
                <a:gd name="T94" fmla="*/ 406 w 491"/>
                <a:gd name="T95" fmla="*/ 331 h 47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91"/>
                <a:gd name="T145" fmla="*/ 0 h 478"/>
                <a:gd name="T146" fmla="*/ 491 w 491"/>
                <a:gd name="T147" fmla="*/ 478 h 47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91" h="478">
                  <a:moveTo>
                    <a:pt x="406" y="331"/>
                  </a:moveTo>
                  <a:lnTo>
                    <a:pt x="458" y="254"/>
                  </a:lnTo>
                  <a:lnTo>
                    <a:pt x="490" y="216"/>
                  </a:lnTo>
                  <a:lnTo>
                    <a:pt x="485" y="178"/>
                  </a:lnTo>
                  <a:lnTo>
                    <a:pt x="451" y="139"/>
                  </a:lnTo>
                  <a:lnTo>
                    <a:pt x="446" y="106"/>
                  </a:lnTo>
                  <a:lnTo>
                    <a:pt x="384" y="20"/>
                  </a:lnTo>
                  <a:lnTo>
                    <a:pt x="380" y="28"/>
                  </a:lnTo>
                  <a:lnTo>
                    <a:pt x="367" y="42"/>
                  </a:lnTo>
                  <a:lnTo>
                    <a:pt x="341" y="11"/>
                  </a:lnTo>
                  <a:lnTo>
                    <a:pt x="303" y="0"/>
                  </a:lnTo>
                  <a:lnTo>
                    <a:pt x="301" y="11"/>
                  </a:lnTo>
                  <a:lnTo>
                    <a:pt x="301" y="28"/>
                  </a:lnTo>
                  <a:lnTo>
                    <a:pt x="286" y="44"/>
                  </a:lnTo>
                  <a:lnTo>
                    <a:pt x="255" y="74"/>
                  </a:lnTo>
                  <a:lnTo>
                    <a:pt x="221" y="74"/>
                  </a:lnTo>
                  <a:lnTo>
                    <a:pt x="207" y="97"/>
                  </a:lnTo>
                  <a:lnTo>
                    <a:pt x="195" y="97"/>
                  </a:lnTo>
                  <a:lnTo>
                    <a:pt x="171" y="122"/>
                  </a:lnTo>
                  <a:lnTo>
                    <a:pt x="157" y="122"/>
                  </a:lnTo>
                  <a:lnTo>
                    <a:pt x="129" y="150"/>
                  </a:lnTo>
                  <a:lnTo>
                    <a:pt x="111" y="154"/>
                  </a:lnTo>
                  <a:lnTo>
                    <a:pt x="74" y="212"/>
                  </a:lnTo>
                  <a:lnTo>
                    <a:pt x="50" y="177"/>
                  </a:lnTo>
                  <a:lnTo>
                    <a:pt x="23" y="159"/>
                  </a:lnTo>
                  <a:lnTo>
                    <a:pt x="11" y="172"/>
                  </a:lnTo>
                  <a:lnTo>
                    <a:pt x="26" y="250"/>
                  </a:lnTo>
                  <a:lnTo>
                    <a:pt x="13" y="276"/>
                  </a:lnTo>
                  <a:lnTo>
                    <a:pt x="0" y="315"/>
                  </a:lnTo>
                  <a:lnTo>
                    <a:pt x="37" y="339"/>
                  </a:lnTo>
                  <a:lnTo>
                    <a:pt x="57" y="342"/>
                  </a:lnTo>
                  <a:lnTo>
                    <a:pt x="83" y="380"/>
                  </a:lnTo>
                  <a:lnTo>
                    <a:pt x="102" y="368"/>
                  </a:lnTo>
                  <a:lnTo>
                    <a:pt x="133" y="331"/>
                  </a:lnTo>
                  <a:lnTo>
                    <a:pt x="164" y="278"/>
                  </a:lnTo>
                  <a:lnTo>
                    <a:pt x="217" y="267"/>
                  </a:lnTo>
                  <a:lnTo>
                    <a:pt x="250" y="300"/>
                  </a:lnTo>
                  <a:lnTo>
                    <a:pt x="225" y="353"/>
                  </a:lnTo>
                  <a:lnTo>
                    <a:pt x="195" y="402"/>
                  </a:lnTo>
                  <a:lnTo>
                    <a:pt x="223" y="421"/>
                  </a:lnTo>
                  <a:lnTo>
                    <a:pt x="221" y="445"/>
                  </a:lnTo>
                  <a:lnTo>
                    <a:pt x="198" y="467"/>
                  </a:lnTo>
                  <a:lnTo>
                    <a:pt x="203" y="477"/>
                  </a:lnTo>
                  <a:lnTo>
                    <a:pt x="243" y="457"/>
                  </a:lnTo>
                  <a:lnTo>
                    <a:pt x="298" y="384"/>
                  </a:lnTo>
                  <a:lnTo>
                    <a:pt x="379" y="337"/>
                  </a:lnTo>
                  <a:lnTo>
                    <a:pt x="406" y="331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3BD841B-1F19-483F-A025-E241D91ECE6C}"/>
                </a:ext>
              </a:extLst>
            </p:cNvPr>
            <p:cNvSpPr/>
            <p:nvPr/>
          </p:nvSpPr>
          <p:spPr bwMode="auto">
            <a:xfrm>
              <a:off x="3342" y="1615"/>
              <a:ext cx="416" cy="253"/>
            </a:xfrm>
            <a:custGeom>
              <a:avLst/>
              <a:gdLst>
                <a:gd name="T0" fmla="*/ 686 w 709"/>
                <a:gd name="T1" fmla="*/ 135 h 488"/>
                <a:gd name="T2" fmla="*/ 631 w 709"/>
                <a:gd name="T3" fmla="*/ 125 h 488"/>
                <a:gd name="T4" fmla="*/ 609 w 709"/>
                <a:gd name="T5" fmla="*/ 120 h 488"/>
                <a:gd name="T6" fmla="*/ 561 w 709"/>
                <a:gd name="T7" fmla="*/ 149 h 488"/>
                <a:gd name="T8" fmla="*/ 539 w 709"/>
                <a:gd name="T9" fmla="*/ 162 h 488"/>
                <a:gd name="T10" fmla="*/ 496 w 709"/>
                <a:gd name="T11" fmla="*/ 130 h 488"/>
                <a:gd name="T12" fmla="*/ 458 w 709"/>
                <a:gd name="T13" fmla="*/ 96 h 488"/>
                <a:gd name="T14" fmla="*/ 451 w 709"/>
                <a:gd name="T15" fmla="*/ 142 h 488"/>
                <a:gd name="T16" fmla="*/ 412 w 709"/>
                <a:gd name="T17" fmla="*/ 96 h 488"/>
                <a:gd name="T18" fmla="*/ 379 w 709"/>
                <a:gd name="T19" fmla="*/ 63 h 488"/>
                <a:gd name="T20" fmla="*/ 307 w 709"/>
                <a:gd name="T21" fmla="*/ 63 h 488"/>
                <a:gd name="T22" fmla="*/ 269 w 709"/>
                <a:gd name="T23" fmla="*/ 36 h 488"/>
                <a:gd name="T24" fmla="*/ 216 w 709"/>
                <a:gd name="T25" fmla="*/ 55 h 488"/>
                <a:gd name="T26" fmla="*/ 161 w 709"/>
                <a:gd name="T27" fmla="*/ 41 h 488"/>
                <a:gd name="T28" fmla="*/ 87 w 709"/>
                <a:gd name="T29" fmla="*/ 10 h 488"/>
                <a:gd name="T30" fmla="*/ 65 w 709"/>
                <a:gd name="T31" fmla="*/ 61 h 488"/>
                <a:gd name="T32" fmla="*/ 0 w 709"/>
                <a:gd name="T33" fmla="*/ 63 h 488"/>
                <a:gd name="T34" fmla="*/ 34 w 709"/>
                <a:gd name="T35" fmla="*/ 99 h 488"/>
                <a:gd name="T36" fmla="*/ 38 w 709"/>
                <a:gd name="T37" fmla="*/ 161 h 488"/>
                <a:gd name="T38" fmla="*/ 58 w 709"/>
                <a:gd name="T39" fmla="*/ 211 h 488"/>
                <a:gd name="T40" fmla="*/ 115 w 709"/>
                <a:gd name="T41" fmla="*/ 178 h 488"/>
                <a:gd name="T42" fmla="*/ 161 w 709"/>
                <a:gd name="T43" fmla="*/ 268 h 488"/>
                <a:gd name="T44" fmla="*/ 187 w 709"/>
                <a:gd name="T45" fmla="*/ 270 h 488"/>
                <a:gd name="T46" fmla="*/ 252 w 709"/>
                <a:gd name="T47" fmla="*/ 313 h 488"/>
                <a:gd name="T48" fmla="*/ 269 w 709"/>
                <a:gd name="T49" fmla="*/ 291 h 488"/>
                <a:gd name="T50" fmla="*/ 335 w 709"/>
                <a:gd name="T51" fmla="*/ 409 h 488"/>
                <a:gd name="T52" fmla="*/ 374 w 709"/>
                <a:gd name="T53" fmla="*/ 487 h 488"/>
                <a:gd name="T54" fmla="*/ 434 w 709"/>
                <a:gd name="T55" fmla="*/ 385 h 488"/>
                <a:gd name="T56" fmla="*/ 477 w 709"/>
                <a:gd name="T57" fmla="*/ 398 h 488"/>
                <a:gd name="T58" fmla="*/ 546 w 709"/>
                <a:gd name="T59" fmla="*/ 376 h 488"/>
                <a:gd name="T60" fmla="*/ 528 w 709"/>
                <a:gd name="T61" fmla="*/ 330 h 488"/>
                <a:gd name="T62" fmla="*/ 594 w 709"/>
                <a:gd name="T63" fmla="*/ 277 h 488"/>
                <a:gd name="T64" fmla="*/ 620 w 709"/>
                <a:gd name="T65" fmla="*/ 229 h 488"/>
                <a:gd name="T66" fmla="*/ 642 w 709"/>
                <a:gd name="T67" fmla="*/ 200 h 488"/>
                <a:gd name="T68" fmla="*/ 666 w 709"/>
                <a:gd name="T69" fmla="*/ 224 h 488"/>
                <a:gd name="T70" fmla="*/ 708 w 709"/>
                <a:gd name="T71" fmla="*/ 147 h 488"/>
                <a:gd name="T72" fmla="*/ 704 w 709"/>
                <a:gd name="T73" fmla="*/ 135 h 48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09"/>
                <a:gd name="T112" fmla="*/ 0 h 488"/>
                <a:gd name="T113" fmla="*/ 709 w 709"/>
                <a:gd name="T114" fmla="*/ 488 h 48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09" h="488">
                  <a:moveTo>
                    <a:pt x="704" y="135"/>
                  </a:moveTo>
                  <a:lnTo>
                    <a:pt x="686" y="135"/>
                  </a:lnTo>
                  <a:lnTo>
                    <a:pt x="664" y="135"/>
                  </a:lnTo>
                  <a:lnTo>
                    <a:pt x="631" y="125"/>
                  </a:lnTo>
                  <a:lnTo>
                    <a:pt x="620" y="105"/>
                  </a:lnTo>
                  <a:lnTo>
                    <a:pt x="609" y="120"/>
                  </a:lnTo>
                  <a:lnTo>
                    <a:pt x="594" y="110"/>
                  </a:lnTo>
                  <a:lnTo>
                    <a:pt x="561" y="149"/>
                  </a:lnTo>
                  <a:lnTo>
                    <a:pt x="554" y="161"/>
                  </a:lnTo>
                  <a:lnTo>
                    <a:pt x="539" y="162"/>
                  </a:lnTo>
                  <a:lnTo>
                    <a:pt x="517" y="138"/>
                  </a:lnTo>
                  <a:lnTo>
                    <a:pt x="496" y="130"/>
                  </a:lnTo>
                  <a:lnTo>
                    <a:pt x="473" y="85"/>
                  </a:lnTo>
                  <a:lnTo>
                    <a:pt x="458" y="96"/>
                  </a:lnTo>
                  <a:lnTo>
                    <a:pt x="462" y="135"/>
                  </a:lnTo>
                  <a:lnTo>
                    <a:pt x="451" y="142"/>
                  </a:lnTo>
                  <a:lnTo>
                    <a:pt x="422" y="110"/>
                  </a:lnTo>
                  <a:lnTo>
                    <a:pt x="412" y="96"/>
                  </a:lnTo>
                  <a:lnTo>
                    <a:pt x="390" y="96"/>
                  </a:lnTo>
                  <a:lnTo>
                    <a:pt x="379" y="63"/>
                  </a:lnTo>
                  <a:lnTo>
                    <a:pt x="348" y="48"/>
                  </a:lnTo>
                  <a:lnTo>
                    <a:pt x="307" y="63"/>
                  </a:lnTo>
                  <a:lnTo>
                    <a:pt x="290" y="61"/>
                  </a:lnTo>
                  <a:lnTo>
                    <a:pt x="269" y="36"/>
                  </a:lnTo>
                  <a:lnTo>
                    <a:pt x="237" y="55"/>
                  </a:lnTo>
                  <a:lnTo>
                    <a:pt x="216" y="55"/>
                  </a:lnTo>
                  <a:lnTo>
                    <a:pt x="194" y="65"/>
                  </a:lnTo>
                  <a:lnTo>
                    <a:pt x="161" y="41"/>
                  </a:lnTo>
                  <a:lnTo>
                    <a:pt x="139" y="0"/>
                  </a:lnTo>
                  <a:lnTo>
                    <a:pt x="87" y="10"/>
                  </a:lnTo>
                  <a:lnTo>
                    <a:pt x="67" y="32"/>
                  </a:lnTo>
                  <a:lnTo>
                    <a:pt x="65" y="61"/>
                  </a:lnTo>
                  <a:lnTo>
                    <a:pt x="8" y="43"/>
                  </a:lnTo>
                  <a:lnTo>
                    <a:pt x="0" y="63"/>
                  </a:lnTo>
                  <a:lnTo>
                    <a:pt x="3" y="77"/>
                  </a:lnTo>
                  <a:lnTo>
                    <a:pt x="34" y="99"/>
                  </a:lnTo>
                  <a:lnTo>
                    <a:pt x="34" y="130"/>
                  </a:lnTo>
                  <a:lnTo>
                    <a:pt x="38" y="161"/>
                  </a:lnTo>
                  <a:lnTo>
                    <a:pt x="56" y="187"/>
                  </a:lnTo>
                  <a:lnTo>
                    <a:pt x="58" y="211"/>
                  </a:lnTo>
                  <a:lnTo>
                    <a:pt x="72" y="219"/>
                  </a:lnTo>
                  <a:lnTo>
                    <a:pt x="115" y="178"/>
                  </a:lnTo>
                  <a:lnTo>
                    <a:pt x="161" y="236"/>
                  </a:lnTo>
                  <a:lnTo>
                    <a:pt x="161" y="268"/>
                  </a:lnTo>
                  <a:lnTo>
                    <a:pt x="185" y="282"/>
                  </a:lnTo>
                  <a:lnTo>
                    <a:pt x="187" y="270"/>
                  </a:lnTo>
                  <a:lnTo>
                    <a:pt x="225" y="282"/>
                  </a:lnTo>
                  <a:lnTo>
                    <a:pt x="252" y="313"/>
                  </a:lnTo>
                  <a:lnTo>
                    <a:pt x="264" y="299"/>
                  </a:lnTo>
                  <a:lnTo>
                    <a:pt x="269" y="291"/>
                  </a:lnTo>
                  <a:lnTo>
                    <a:pt x="331" y="376"/>
                  </a:lnTo>
                  <a:lnTo>
                    <a:pt x="335" y="409"/>
                  </a:lnTo>
                  <a:lnTo>
                    <a:pt x="370" y="449"/>
                  </a:lnTo>
                  <a:lnTo>
                    <a:pt x="374" y="487"/>
                  </a:lnTo>
                  <a:lnTo>
                    <a:pt x="405" y="467"/>
                  </a:lnTo>
                  <a:lnTo>
                    <a:pt x="434" y="385"/>
                  </a:lnTo>
                  <a:lnTo>
                    <a:pt x="446" y="381"/>
                  </a:lnTo>
                  <a:lnTo>
                    <a:pt x="477" y="398"/>
                  </a:lnTo>
                  <a:lnTo>
                    <a:pt x="528" y="392"/>
                  </a:lnTo>
                  <a:lnTo>
                    <a:pt x="546" y="376"/>
                  </a:lnTo>
                  <a:lnTo>
                    <a:pt x="522" y="339"/>
                  </a:lnTo>
                  <a:lnTo>
                    <a:pt x="528" y="330"/>
                  </a:lnTo>
                  <a:lnTo>
                    <a:pt x="577" y="315"/>
                  </a:lnTo>
                  <a:lnTo>
                    <a:pt x="594" y="277"/>
                  </a:lnTo>
                  <a:lnTo>
                    <a:pt x="620" y="265"/>
                  </a:lnTo>
                  <a:lnTo>
                    <a:pt x="620" y="229"/>
                  </a:lnTo>
                  <a:lnTo>
                    <a:pt x="627" y="204"/>
                  </a:lnTo>
                  <a:lnTo>
                    <a:pt x="642" y="200"/>
                  </a:lnTo>
                  <a:lnTo>
                    <a:pt x="654" y="214"/>
                  </a:lnTo>
                  <a:lnTo>
                    <a:pt x="666" y="224"/>
                  </a:lnTo>
                  <a:lnTo>
                    <a:pt x="699" y="180"/>
                  </a:lnTo>
                  <a:lnTo>
                    <a:pt x="708" y="147"/>
                  </a:lnTo>
                  <a:lnTo>
                    <a:pt x="704" y="135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C69B9F7-E460-4C2F-86C3-583CCAFFE73B}"/>
                </a:ext>
              </a:extLst>
            </p:cNvPr>
            <p:cNvSpPr/>
            <p:nvPr/>
          </p:nvSpPr>
          <p:spPr bwMode="auto">
            <a:xfrm>
              <a:off x="3250" y="1242"/>
              <a:ext cx="569" cy="457"/>
            </a:xfrm>
            <a:custGeom>
              <a:avLst/>
              <a:gdLst>
                <a:gd name="T0" fmla="*/ 297 w 970"/>
                <a:gd name="T1" fmla="*/ 724 h 888"/>
                <a:gd name="T2" fmla="*/ 351 w 970"/>
                <a:gd name="T3" fmla="*/ 790 h 888"/>
                <a:gd name="T4" fmla="*/ 394 w 970"/>
                <a:gd name="T5" fmla="*/ 779 h 888"/>
                <a:gd name="T6" fmla="*/ 447 w 970"/>
                <a:gd name="T7" fmla="*/ 785 h 888"/>
                <a:gd name="T8" fmla="*/ 505 w 970"/>
                <a:gd name="T9" fmla="*/ 772 h 888"/>
                <a:gd name="T10" fmla="*/ 547 w 970"/>
                <a:gd name="T11" fmla="*/ 821 h 888"/>
                <a:gd name="T12" fmla="*/ 579 w 970"/>
                <a:gd name="T13" fmla="*/ 835 h 888"/>
                <a:gd name="T14" fmla="*/ 619 w 970"/>
                <a:gd name="T15" fmla="*/ 860 h 888"/>
                <a:gd name="T16" fmla="*/ 629 w 970"/>
                <a:gd name="T17" fmla="*/ 809 h 888"/>
                <a:gd name="T18" fmla="*/ 674 w 970"/>
                <a:gd name="T19" fmla="*/ 862 h 888"/>
                <a:gd name="T20" fmla="*/ 710 w 970"/>
                <a:gd name="T21" fmla="*/ 885 h 888"/>
                <a:gd name="T22" fmla="*/ 750 w 970"/>
                <a:gd name="T23" fmla="*/ 835 h 888"/>
                <a:gd name="T24" fmla="*/ 777 w 970"/>
                <a:gd name="T25" fmla="*/ 830 h 888"/>
                <a:gd name="T26" fmla="*/ 820 w 970"/>
                <a:gd name="T27" fmla="*/ 860 h 888"/>
                <a:gd name="T28" fmla="*/ 860 w 970"/>
                <a:gd name="T29" fmla="*/ 860 h 888"/>
                <a:gd name="T30" fmla="*/ 844 w 970"/>
                <a:gd name="T31" fmla="*/ 790 h 888"/>
                <a:gd name="T32" fmla="*/ 827 w 970"/>
                <a:gd name="T33" fmla="*/ 708 h 888"/>
                <a:gd name="T34" fmla="*/ 921 w 970"/>
                <a:gd name="T35" fmla="*/ 669 h 888"/>
                <a:gd name="T36" fmla="*/ 930 w 970"/>
                <a:gd name="T37" fmla="*/ 628 h 888"/>
                <a:gd name="T38" fmla="*/ 941 w 970"/>
                <a:gd name="T39" fmla="*/ 585 h 888"/>
                <a:gd name="T40" fmla="*/ 947 w 970"/>
                <a:gd name="T41" fmla="*/ 419 h 888"/>
                <a:gd name="T42" fmla="*/ 942 w 970"/>
                <a:gd name="T43" fmla="*/ 349 h 888"/>
                <a:gd name="T44" fmla="*/ 937 w 970"/>
                <a:gd name="T45" fmla="*/ 315 h 888"/>
                <a:gd name="T46" fmla="*/ 875 w 970"/>
                <a:gd name="T47" fmla="*/ 365 h 888"/>
                <a:gd name="T48" fmla="*/ 810 w 970"/>
                <a:gd name="T49" fmla="*/ 426 h 888"/>
                <a:gd name="T50" fmla="*/ 691 w 970"/>
                <a:gd name="T51" fmla="*/ 426 h 888"/>
                <a:gd name="T52" fmla="*/ 678 w 970"/>
                <a:gd name="T53" fmla="*/ 380 h 888"/>
                <a:gd name="T54" fmla="*/ 636 w 970"/>
                <a:gd name="T55" fmla="*/ 349 h 888"/>
                <a:gd name="T56" fmla="*/ 559 w 970"/>
                <a:gd name="T57" fmla="*/ 327 h 888"/>
                <a:gd name="T58" fmla="*/ 497 w 970"/>
                <a:gd name="T59" fmla="*/ 320 h 888"/>
                <a:gd name="T60" fmla="*/ 444 w 970"/>
                <a:gd name="T61" fmla="*/ 283 h 888"/>
                <a:gd name="T62" fmla="*/ 418 w 970"/>
                <a:gd name="T63" fmla="*/ 238 h 888"/>
                <a:gd name="T64" fmla="*/ 375 w 970"/>
                <a:gd name="T65" fmla="*/ 187 h 888"/>
                <a:gd name="T66" fmla="*/ 330 w 970"/>
                <a:gd name="T67" fmla="*/ 110 h 888"/>
                <a:gd name="T68" fmla="*/ 279 w 970"/>
                <a:gd name="T69" fmla="*/ 33 h 888"/>
                <a:gd name="T70" fmla="*/ 196 w 970"/>
                <a:gd name="T71" fmla="*/ 18 h 888"/>
                <a:gd name="T72" fmla="*/ 105 w 970"/>
                <a:gd name="T73" fmla="*/ 0 h 888"/>
                <a:gd name="T74" fmla="*/ 4 w 970"/>
                <a:gd name="T75" fmla="*/ 44 h 888"/>
                <a:gd name="T76" fmla="*/ 0 w 970"/>
                <a:gd name="T77" fmla="*/ 126 h 888"/>
                <a:gd name="T78" fmla="*/ 43 w 970"/>
                <a:gd name="T79" fmla="*/ 155 h 888"/>
                <a:gd name="T80" fmla="*/ 98 w 970"/>
                <a:gd name="T81" fmla="*/ 143 h 888"/>
                <a:gd name="T82" fmla="*/ 108 w 970"/>
                <a:gd name="T83" fmla="*/ 199 h 888"/>
                <a:gd name="T84" fmla="*/ 174 w 970"/>
                <a:gd name="T85" fmla="*/ 232 h 888"/>
                <a:gd name="T86" fmla="*/ 213 w 970"/>
                <a:gd name="T87" fmla="*/ 214 h 888"/>
                <a:gd name="T88" fmla="*/ 330 w 970"/>
                <a:gd name="T89" fmla="*/ 221 h 888"/>
                <a:gd name="T90" fmla="*/ 313 w 970"/>
                <a:gd name="T91" fmla="*/ 375 h 888"/>
                <a:gd name="T92" fmla="*/ 294 w 970"/>
                <a:gd name="T93" fmla="*/ 423 h 888"/>
                <a:gd name="T94" fmla="*/ 289 w 970"/>
                <a:gd name="T95" fmla="*/ 522 h 888"/>
                <a:gd name="T96" fmla="*/ 262 w 970"/>
                <a:gd name="T97" fmla="*/ 501 h 888"/>
                <a:gd name="T98" fmla="*/ 203 w 970"/>
                <a:gd name="T99" fmla="*/ 592 h 888"/>
                <a:gd name="T100" fmla="*/ 179 w 970"/>
                <a:gd name="T101" fmla="*/ 635 h 888"/>
                <a:gd name="T102" fmla="*/ 265 w 970"/>
                <a:gd name="T103" fmla="*/ 666 h 888"/>
                <a:gd name="T104" fmla="*/ 262 w 970"/>
                <a:gd name="T105" fmla="*/ 684 h 888"/>
                <a:gd name="T106" fmla="*/ 231 w 970"/>
                <a:gd name="T107" fmla="*/ 722 h 888"/>
                <a:gd name="T108" fmla="*/ 244 w 970"/>
                <a:gd name="T109" fmla="*/ 734 h 88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70"/>
                <a:gd name="T166" fmla="*/ 0 h 888"/>
                <a:gd name="T167" fmla="*/ 970 w 970"/>
                <a:gd name="T168" fmla="*/ 888 h 88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70" h="888">
                  <a:moveTo>
                    <a:pt x="244" y="734"/>
                  </a:moveTo>
                  <a:lnTo>
                    <a:pt x="297" y="724"/>
                  </a:lnTo>
                  <a:lnTo>
                    <a:pt x="318" y="766"/>
                  </a:lnTo>
                  <a:lnTo>
                    <a:pt x="351" y="790"/>
                  </a:lnTo>
                  <a:lnTo>
                    <a:pt x="373" y="779"/>
                  </a:lnTo>
                  <a:lnTo>
                    <a:pt x="394" y="779"/>
                  </a:lnTo>
                  <a:lnTo>
                    <a:pt x="426" y="761"/>
                  </a:lnTo>
                  <a:lnTo>
                    <a:pt x="447" y="785"/>
                  </a:lnTo>
                  <a:lnTo>
                    <a:pt x="463" y="787"/>
                  </a:lnTo>
                  <a:lnTo>
                    <a:pt x="505" y="772"/>
                  </a:lnTo>
                  <a:lnTo>
                    <a:pt x="535" y="787"/>
                  </a:lnTo>
                  <a:lnTo>
                    <a:pt x="547" y="821"/>
                  </a:lnTo>
                  <a:lnTo>
                    <a:pt x="569" y="821"/>
                  </a:lnTo>
                  <a:lnTo>
                    <a:pt x="579" y="835"/>
                  </a:lnTo>
                  <a:lnTo>
                    <a:pt x="607" y="867"/>
                  </a:lnTo>
                  <a:lnTo>
                    <a:pt x="619" y="860"/>
                  </a:lnTo>
                  <a:lnTo>
                    <a:pt x="614" y="821"/>
                  </a:lnTo>
                  <a:lnTo>
                    <a:pt x="629" y="809"/>
                  </a:lnTo>
                  <a:lnTo>
                    <a:pt x="652" y="854"/>
                  </a:lnTo>
                  <a:lnTo>
                    <a:pt x="674" y="862"/>
                  </a:lnTo>
                  <a:lnTo>
                    <a:pt x="695" y="887"/>
                  </a:lnTo>
                  <a:lnTo>
                    <a:pt x="710" y="885"/>
                  </a:lnTo>
                  <a:lnTo>
                    <a:pt x="717" y="874"/>
                  </a:lnTo>
                  <a:lnTo>
                    <a:pt x="750" y="835"/>
                  </a:lnTo>
                  <a:lnTo>
                    <a:pt x="765" y="845"/>
                  </a:lnTo>
                  <a:lnTo>
                    <a:pt x="777" y="830"/>
                  </a:lnTo>
                  <a:lnTo>
                    <a:pt x="787" y="850"/>
                  </a:lnTo>
                  <a:lnTo>
                    <a:pt x="820" y="860"/>
                  </a:lnTo>
                  <a:lnTo>
                    <a:pt x="842" y="860"/>
                  </a:lnTo>
                  <a:lnTo>
                    <a:pt x="860" y="860"/>
                  </a:lnTo>
                  <a:lnTo>
                    <a:pt x="849" y="845"/>
                  </a:lnTo>
                  <a:lnTo>
                    <a:pt x="844" y="790"/>
                  </a:lnTo>
                  <a:lnTo>
                    <a:pt x="805" y="730"/>
                  </a:lnTo>
                  <a:lnTo>
                    <a:pt x="827" y="708"/>
                  </a:lnTo>
                  <a:lnTo>
                    <a:pt x="849" y="669"/>
                  </a:lnTo>
                  <a:lnTo>
                    <a:pt x="921" y="669"/>
                  </a:lnTo>
                  <a:lnTo>
                    <a:pt x="937" y="657"/>
                  </a:lnTo>
                  <a:lnTo>
                    <a:pt x="930" y="628"/>
                  </a:lnTo>
                  <a:lnTo>
                    <a:pt x="947" y="600"/>
                  </a:lnTo>
                  <a:lnTo>
                    <a:pt x="941" y="585"/>
                  </a:lnTo>
                  <a:lnTo>
                    <a:pt x="947" y="558"/>
                  </a:lnTo>
                  <a:lnTo>
                    <a:pt x="947" y="419"/>
                  </a:lnTo>
                  <a:lnTo>
                    <a:pt x="969" y="375"/>
                  </a:lnTo>
                  <a:lnTo>
                    <a:pt x="942" y="349"/>
                  </a:lnTo>
                  <a:lnTo>
                    <a:pt x="947" y="331"/>
                  </a:lnTo>
                  <a:lnTo>
                    <a:pt x="937" y="315"/>
                  </a:lnTo>
                  <a:lnTo>
                    <a:pt x="908" y="327"/>
                  </a:lnTo>
                  <a:lnTo>
                    <a:pt x="875" y="365"/>
                  </a:lnTo>
                  <a:lnTo>
                    <a:pt x="842" y="380"/>
                  </a:lnTo>
                  <a:lnTo>
                    <a:pt x="810" y="426"/>
                  </a:lnTo>
                  <a:lnTo>
                    <a:pt x="729" y="452"/>
                  </a:lnTo>
                  <a:lnTo>
                    <a:pt x="691" y="426"/>
                  </a:lnTo>
                  <a:lnTo>
                    <a:pt x="695" y="408"/>
                  </a:lnTo>
                  <a:lnTo>
                    <a:pt x="678" y="380"/>
                  </a:lnTo>
                  <a:lnTo>
                    <a:pt x="667" y="349"/>
                  </a:lnTo>
                  <a:lnTo>
                    <a:pt x="636" y="349"/>
                  </a:lnTo>
                  <a:lnTo>
                    <a:pt x="581" y="320"/>
                  </a:lnTo>
                  <a:lnTo>
                    <a:pt x="559" y="327"/>
                  </a:lnTo>
                  <a:lnTo>
                    <a:pt x="535" y="315"/>
                  </a:lnTo>
                  <a:lnTo>
                    <a:pt x="497" y="320"/>
                  </a:lnTo>
                  <a:lnTo>
                    <a:pt x="463" y="309"/>
                  </a:lnTo>
                  <a:lnTo>
                    <a:pt x="444" y="283"/>
                  </a:lnTo>
                  <a:lnTo>
                    <a:pt x="426" y="261"/>
                  </a:lnTo>
                  <a:lnTo>
                    <a:pt x="418" y="238"/>
                  </a:lnTo>
                  <a:lnTo>
                    <a:pt x="394" y="209"/>
                  </a:lnTo>
                  <a:lnTo>
                    <a:pt x="375" y="187"/>
                  </a:lnTo>
                  <a:lnTo>
                    <a:pt x="341" y="137"/>
                  </a:lnTo>
                  <a:lnTo>
                    <a:pt x="330" y="110"/>
                  </a:lnTo>
                  <a:lnTo>
                    <a:pt x="291" y="59"/>
                  </a:lnTo>
                  <a:lnTo>
                    <a:pt x="279" y="33"/>
                  </a:lnTo>
                  <a:lnTo>
                    <a:pt x="229" y="6"/>
                  </a:lnTo>
                  <a:lnTo>
                    <a:pt x="196" y="18"/>
                  </a:lnTo>
                  <a:lnTo>
                    <a:pt x="167" y="11"/>
                  </a:lnTo>
                  <a:lnTo>
                    <a:pt x="105" y="0"/>
                  </a:lnTo>
                  <a:lnTo>
                    <a:pt x="19" y="28"/>
                  </a:lnTo>
                  <a:lnTo>
                    <a:pt x="4" y="44"/>
                  </a:lnTo>
                  <a:lnTo>
                    <a:pt x="21" y="66"/>
                  </a:lnTo>
                  <a:lnTo>
                    <a:pt x="0" y="126"/>
                  </a:lnTo>
                  <a:lnTo>
                    <a:pt x="5" y="132"/>
                  </a:lnTo>
                  <a:lnTo>
                    <a:pt x="43" y="155"/>
                  </a:lnTo>
                  <a:lnTo>
                    <a:pt x="62" y="122"/>
                  </a:lnTo>
                  <a:lnTo>
                    <a:pt x="98" y="143"/>
                  </a:lnTo>
                  <a:lnTo>
                    <a:pt x="95" y="158"/>
                  </a:lnTo>
                  <a:lnTo>
                    <a:pt x="108" y="199"/>
                  </a:lnTo>
                  <a:lnTo>
                    <a:pt x="131" y="225"/>
                  </a:lnTo>
                  <a:lnTo>
                    <a:pt x="174" y="232"/>
                  </a:lnTo>
                  <a:lnTo>
                    <a:pt x="187" y="216"/>
                  </a:lnTo>
                  <a:lnTo>
                    <a:pt x="213" y="214"/>
                  </a:lnTo>
                  <a:lnTo>
                    <a:pt x="265" y="170"/>
                  </a:lnTo>
                  <a:lnTo>
                    <a:pt x="330" y="221"/>
                  </a:lnTo>
                  <a:lnTo>
                    <a:pt x="308" y="309"/>
                  </a:lnTo>
                  <a:lnTo>
                    <a:pt x="313" y="375"/>
                  </a:lnTo>
                  <a:lnTo>
                    <a:pt x="313" y="415"/>
                  </a:lnTo>
                  <a:lnTo>
                    <a:pt x="294" y="423"/>
                  </a:lnTo>
                  <a:lnTo>
                    <a:pt x="294" y="525"/>
                  </a:lnTo>
                  <a:lnTo>
                    <a:pt x="289" y="522"/>
                  </a:lnTo>
                  <a:lnTo>
                    <a:pt x="270" y="501"/>
                  </a:lnTo>
                  <a:lnTo>
                    <a:pt x="262" y="501"/>
                  </a:lnTo>
                  <a:lnTo>
                    <a:pt x="258" y="508"/>
                  </a:lnTo>
                  <a:lnTo>
                    <a:pt x="203" y="592"/>
                  </a:lnTo>
                  <a:lnTo>
                    <a:pt x="177" y="625"/>
                  </a:lnTo>
                  <a:lnTo>
                    <a:pt x="179" y="635"/>
                  </a:lnTo>
                  <a:lnTo>
                    <a:pt x="234" y="676"/>
                  </a:lnTo>
                  <a:lnTo>
                    <a:pt x="265" y="666"/>
                  </a:lnTo>
                  <a:lnTo>
                    <a:pt x="268" y="676"/>
                  </a:lnTo>
                  <a:lnTo>
                    <a:pt x="262" y="684"/>
                  </a:lnTo>
                  <a:lnTo>
                    <a:pt x="234" y="698"/>
                  </a:lnTo>
                  <a:lnTo>
                    <a:pt x="231" y="722"/>
                  </a:lnTo>
                  <a:lnTo>
                    <a:pt x="244" y="734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9F0AF94-6603-466E-B051-879B781A57FD}"/>
                </a:ext>
              </a:extLst>
            </p:cNvPr>
            <p:cNvSpPr/>
            <p:nvPr/>
          </p:nvSpPr>
          <p:spPr bwMode="auto">
            <a:xfrm>
              <a:off x="3190" y="1965"/>
              <a:ext cx="25" cy="27"/>
            </a:xfrm>
            <a:custGeom>
              <a:avLst/>
              <a:gdLst>
                <a:gd name="T0" fmla="*/ 41 w 42"/>
                <a:gd name="T1" fmla="*/ 0 h 54"/>
                <a:gd name="T2" fmla="*/ 33 w 42"/>
                <a:gd name="T3" fmla="*/ 26 h 54"/>
                <a:gd name="T4" fmla="*/ 38 w 42"/>
                <a:gd name="T5" fmla="*/ 39 h 54"/>
                <a:gd name="T6" fmla="*/ 9 w 42"/>
                <a:gd name="T7" fmla="*/ 53 h 54"/>
                <a:gd name="T8" fmla="*/ 7 w 42"/>
                <a:gd name="T9" fmla="*/ 31 h 54"/>
                <a:gd name="T10" fmla="*/ 0 w 42"/>
                <a:gd name="T11" fmla="*/ 14 h 54"/>
                <a:gd name="T12" fmla="*/ 41 w 42"/>
                <a:gd name="T13" fmla="*/ 0 h 54"/>
                <a:gd name="T14" fmla="*/ 41 w 42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2"/>
                <a:gd name="T25" fmla="*/ 0 h 54"/>
                <a:gd name="T26" fmla="*/ 42 w 42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2" h="54">
                  <a:moveTo>
                    <a:pt x="41" y="0"/>
                  </a:moveTo>
                  <a:lnTo>
                    <a:pt x="33" y="26"/>
                  </a:lnTo>
                  <a:lnTo>
                    <a:pt x="38" y="39"/>
                  </a:lnTo>
                  <a:lnTo>
                    <a:pt x="9" y="53"/>
                  </a:lnTo>
                  <a:lnTo>
                    <a:pt x="7" y="31"/>
                  </a:lnTo>
                  <a:lnTo>
                    <a:pt x="0" y="14"/>
                  </a:lnTo>
                  <a:lnTo>
                    <a:pt x="41" y="0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7F8CB9A2-05E8-4651-80BF-33EB15BBDB07}"/>
              </a:ext>
            </a:extLst>
          </p:cNvPr>
          <p:cNvGrpSpPr/>
          <p:nvPr/>
        </p:nvGrpSpPr>
        <p:grpSpPr>
          <a:xfrm>
            <a:off x="9905843" y="1989409"/>
            <a:ext cx="571009" cy="571008"/>
            <a:chOff x="7723531" y="2408460"/>
            <a:chExt cx="901598" cy="901596"/>
          </a:xfrm>
        </p:grpSpPr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4FC1C7D3-AF58-4DB8-A504-765492C23653}"/>
                </a:ext>
              </a:extLst>
            </p:cNvPr>
            <p:cNvSpPr/>
            <p:nvPr/>
          </p:nvSpPr>
          <p:spPr>
            <a:xfrm>
              <a:off x="7723531" y="2408460"/>
              <a:ext cx="901598" cy="9015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B3B505BD-8F83-48B7-8E5F-E5FD24E7F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4170" y="2576503"/>
              <a:ext cx="565508" cy="565508"/>
            </a:xfrm>
            <a:prstGeom prst="rect">
              <a:avLst/>
            </a:prstGeom>
          </p:spPr>
        </p:pic>
      </p:grpSp>
      <p:cxnSp>
        <p:nvCxnSpPr>
          <p:cNvPr id="40" name="肘形连接符 10">
            <a:extLst>
              <a:ext uri="{FF2B5EF4-FFF2-40B4-BE49-F238E27FC236}">
                <a16:creationId xmlns:a16="http://schemas.microsoft.com/office/drawing/2014/main" id="{CB56391A-5FA1-4D0D-A99E-A6D5215A94DC}"/>
              </a:ext>
            </a:extLst>
          </p:cNvPr>
          <p:cNvCxnSpPr>
            <a:stCxn id="38" idx="2"/>
          </p:cNvCxnSpPr>
          <p:nvPr/>
        </p:nvCxnSpPr>
        <p:spPr>
          <a:xfrm rot="10800000">
            <a:off x="8368347" y="1763875"/>
            <a:ext cx="1537496" cy="511039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>
            <a:extLst>
              <a:ext uri="{FF2B5EF4-FFF2-40B4-BE49-F238E27FC236}">
                <a16:creationId xmlns:a16="http://schemas.microsoft.com/office/drawing/2014/main" id="{9A1DFE23-44FE-4A0F-B2E0-459117F65182}"/>
              </a:ext>
            </a:extLst>
          </p:cNvPr>
          <p:cNvSpPr/>
          <p:nvPr/>
        </p:nvSpPr>
        <p:spPr>
          <a:xfrm>
            <a:off x="8088706" y="2517387"/>
            <a:ext cx="33260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1088232">
              <a:lnSpc>
                <a:spcPct val="200000"/>
              </a:lnSpc>
              <a:defRPr/>
            </a:pPr>
            <a:r>
              <a:rPr lang="zh-CN" altLang="en-US" sz="2000" b="1" dirty="0">
                <a:solidFill>
                  <a:srgbClr val="FF940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2000" b="1" dirty="0">
              <a:solidFill>
                <a:srgbClr val="FF940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r" defTabSz="1088232">
              <a:defRPr/>
            </a:pPr>
            <a:r>
              <a:rPr lang="en-US" altLang="zh-CN" sz="20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add the text Please</a:t>
            </a:r>
            <a:endParaRPr lang="zh-CN" altLang="en-US" sz="20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cxnSp>
        <p:nvCxnSpPr>
          <p:cNvPr id="42" name="肘形连接符 374">
            <a:extLst>
              <a:ext uri="{FF2B5EF4-FFF2-40B4-BE49-F238E27FC236}">
                <a16:creationId xmlns:a16="http://schemas.microsoft.com/office/drawing/2014/main" id="{533F1BA1-4853-4732-AB23-A80F8112585F}"/>
              </a:ext>
            </a:extLst>
          </p:cNvPr>
          <p:cNvCxnSpPr/>
          <p:nvPr/>
        </p:nvCxnSpPr>
        <p:spPr>
          <a:xfrm rot="10800000">
            <a:off x="7525157" y="4052954"/>
            <a:ext cx="2804885" cy="569880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>
            <a:extLst>
              <a:ext uri="{FF2B5EF4-FFF2-40B4-BE49-F238E27FC236}">
                <a16:creationId xmlns:a16="http://schemas.microsoft.com/office/drawing/2014/main" id="{017ACF94-4CB1-4995-95EC-3E96D17B3452}"/>
              </a:ext>
            </a:extLst>
          </p:cNvPr>
          <p:cNvSpPr/>
          <p:nvPr/>
        </p:nvSpPr>
        <p:spPr>
          <a:xfrm>
            <a:off x="7843313" y="4709485"/>
            <a:ext cx="33260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1088232">
              <a:lnSpc>
                <a:spcPct val="200000"/>
              </a:lnSpc>
              <a:defRPr/>
            </a:pPr>
            <a:r>
              <a:rPr lang="zh-CN" altLang="en-US" sz="2000" b="1" dirty="0">
                <a:solidFill>
                  <a:srgbClr val="80347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2000" b="1" dirty="0">
              <a:solidFill>
                <a:srgbClr val="80347F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r" defTabSz="1088232">
              <a:defRPr/>
            </a:pPr>
            <a:r>
              <a:rPr lang="en-US" altLang="zh-CN" sz="20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20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4A301ED7-1FE2-44A2-9050-1D19281FCB40}"/>
              </a:ext>
            </a:extLst>
          </p:cNvPr>
          <p:cNvGrpSpPr/>
          <p:nvPr/>
        </p:nvGrpSpPr>
        <p:grpSpPr>
          <a:xfrm>
            <a:off x="9880981" y="4229346"/>
            <a:ext cx="571009" cy="571008"/>
            <a:chOff x="7723531" y="2408460"/>
            <a:chExt cx="901598" cy="901596"/>
          </a:xfrm>
        </p:grpSpPr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39492D28-F6AA-4197-8F8A-BDEE0DD9D99E}"/>
                </a:ext>
              </a:extLst>
            </p:cNvPr>
            <p:cNvSpPr/>
            <p:nvPr/>
          </p:nvSpPr>
          <p:spPr>
            <a:xfrm>
              <a:off x="7723531" y="2408460"/>
              <a:ext cx="901598" cy="9015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9FA2DC6F-5B2A-4F6D-8B6F-C170ADE28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4170" y="2576503"/>
              <a:ext cx="565508" cy="565508"/>
            </a:xfrm>
            <a:prstGeom prst="rect">
              <a:avLst/>
            </a:prstGeom>
          </p:spPr>
        </p:pic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AD931840-DF03-40B4-A608-0CB198C56CDB}"/>
              </a:ext>
            </a:extLst>
          </p:cNvPr>
          <p:cNvGrpSpPr/>
          <p:nvPr/>
        </p:nvGrpSpPr>
        <p:grpSpPr>
          <a:xfrm>
            <a:off x="2887492" y="2860321"/>
            <a:ext cx="571009" cy="571008"/>
            <a:chOff x="7723531" y="2408460"/>
            <a:chExt cx="901598" cy="901596"/>
          </a:xfrm>
        </p:grpSpPr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4B79CDDB-16C2-4EDA-81A9-D5612E3EA43B}"/>
                </a:ext>
              </a:extLst>
            </p:cNvPr>
            <p:cNvSpPr/>
            <p:nvPr/>
          </p:nvSpPr>
          <p:spPr>
            <a:xfrm>
              <a:off x="7723531" y="2408460"/>
              <a:ext cx="901598" cy="9015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2EE789B-A78D-4C0E-A9EB-E6C264BC5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4170" y="2576503"/>
              <a:ext cx="565508" cy="565508"/>
            </a:xfrm>
            <a:prstGeom prst="rect">
              <a:avLst/>
            </a:prstGeom>
          </p:spPr>
        </p:pic>
      </p:grpSp>
      <p:cxnSp>
        <p:nvCxnSpPr>
          <p:cNvPr id="51" name="肘形连接符 388">
            <a:extLst>
              <a:ext uri="{FF2B5EF4-FFF2-40B4-BE49-F238E27FC236}">
                <a16:creationId xmlns:a16="http://schemas.microsoft.com/office/drawing/2014/main" id="{E6A0A446-D05E-46C2-9235-15CD6D6255DA}"/>
              </a:ext>
            </a:extLst>
          </p:cNvPr>
          <p:cNvCxnSpPr/>
          <p:nvPr/>
        </p:nvCxnSpPr>
        <p:spPr>
          <a:xfrm rot="10800000" flipV="1">
            <a:off x="3452223" y="2660903"/>
            <a:ext cx="2943697" cy="491051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ADA44570-6100-4738-864B-4B50D21FBD1C}"/>
              </a:ext>
            </a:extLst>
          </p:cNvPr>
          <p:cNvSpPr/>
          <p:nvPr/>
        </p:nvSpPr>
        <p:spPr>
          <a:xfrm>
            <a:off x="232060" y="3351373"/>
            <a:ext cx="33260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1088232">
              <a:lnSpc>
                <a:spcPct val="200000"/>
              </a:lnSpc>
              <a:defRPr/>
            </a:pPr>
            <a:r>
              <a:rPr lang="zh-CN" altLang="en-US" sz="2000" b="1" dirty="0">
                <a:solidFill>
                  <a:srgbClr val="F9E03E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2000" b="1" dirty="0">
              <a:solidFill>
                <a:srgbClr val="F9E03E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r" defTabSz="1088232">
              <a:defRPr/>
            </a:pPr>
            <a:r>
              <a:rPr lang="en-US" altLang="zh-CN" sz="20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add the text Please</a:t>
            </a:r>
            <a:endParaRPr lang="zh-CN" altLang="en-US" sz="20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B3D838D6-69AC-4124-8382-406F332AE833}"/>
              </a:ext>
            </a:extLst>
          </p:cNvPr>
          <p:cNvGrpSpPr/>
          <p:nvPr/>
        </p:nvGrpSpPr>
        <p:grpSpPr>
          <a:xfrm>
            <a:off x="3594876" y="4272847"/>
            <a:ext cx="571009" cy="571008"/>
            <a:chOff x="7723531" y="2408460"/>
            <a:chExt cx="901598" cy="901596"/>
          </a:xfrm>
        </p:grpSpPr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6C1A2341-09EC-4B01-86A0-CC40DEDE5C1F}"/>
                </a:ext>
              </a:extLst>
            </p:cNvPr>
            <p:cNvSpPr/>
            <p:nvPr/>
          </p:nvSpPr>
          <p:spPr>
            <a:xfrm>
              <a:off x="7723531" y="2408460"/>
              <a:ext cx="901598" cy="9015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8C7BAD5E-84A1-469C-8D89-9003731DB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4170" y="2576503"/>
              <a:ext cx="565508" cy="565508"/>
            </a:xfrm>
            <a:prstGeom prst="rect">
              <a:avLst/>
            </a:prstGeom>
          </p:spPr>
        </p:pic>
      </p:grpSp>
      <p:cxnSp>
        <p:nvCxnSpPr>
          <p:cNvPr id="57" name="肘形连接符 397">
            <a:extLst>
              <a:ext uri="{FF2B5EF4-FFF2-40B4-BE49-F238E27FC236}">
                <a16:creationId xmlns:a16="http://schemas.microsoft.com/office/drawing/2014/main" id="{15D478F1-415B-40D5-B8BB-1CA4EEAA5B26}"/>
              </a:ext>
            </a:extLst>
          </p:cNvPr>
          <p:cNvCxnSpPr/>
          <p:nvPr/>
        </p:nvCxnSpPr>
        <p:spPr>
          <a:xfrm rot="10800000" flipV="1">
            <a:off x="4142404" y="4236683"/>
            <a:ext cx="2326782" cy="334659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57">
            <a:extLst>
              <a:ext uri="{FF2B5EF4-FFF2-40B4-BE49-F238E27FC236}">
                <a16:creationId xmlns:a16="http://schemas.microsoft.com/office/drawing/2014/main" id="{50309078-F2A8-4FA2-A430-E3B6BF01A116}"/>
              </a:ext>
            </a:extLst>
          </p:cNvPr>
          <p:cNvSpPr/>
          <p:nvPr/>
        </p:nvSpPr>
        <p:spPr>
          <a:xfrm>
            <a:off x="1099587" y="4800354"/>
            <a:ext cx="33260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1088232">
              <a:lnSpc>
                <a:spcPct val="200000"/>
              </a:lnSpc>
              <a:defRPr/>
            </a:pPr>
            <a:r>
              <a:rPr lang="zh-CN" altLang="en-US" sz="2000" b="1" dirty="0">
                <a:solidFill>
                  <a:srgbClr val="FF8054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2000" b="1" dirty="0">
              <a:solidFill>
                <a:srgbClr val="FF8054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r" defTabSz="1088232">
              <a:defRPr/>
            </a:pPr>
            <a:r>
              <a:rPr lang="en-US" altLang="zh-CN" sz="20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add the text you do you need to get</a:t>
            </a:r>
            <a:endParaRPr lang="zh-CN" altLang="en-US" sz="20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979512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52" grpId="0"/>
      <p:bldP spid="5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41DAE2B-E206-47D5-97FD-0F7C73B51DB6}"/>
              </a:ext>
            </a:extLst>
          </p:cNvPr>
          <p:cNvSpPr txBox="1"/>
          <p:nvPr/>
        </p:nvSpPr>
        <p:spPr>
          <a:xfrm>
            <a:off x="551329" y="268941"/>
            <a:ext cx="3530341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Next year's work plan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702A7E1B-86AC-4932-8C06-18B70E9729F3}"/>
              </a:ext>
            </a:extLst>
          </p:cNvPr>
          <p:cNvCxnSpPr/>
          <p:nvPr/>
        </p:nvCxnSpPr>
        <p:spPr>
          <a:xfrm>
            <a:off x="2407259" y="2082306"/>
            <a:ext cx="3752" cy="132247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809753B0-30FA-4A24-9B3C-3AE26012C112}"/>
              </a:ext>
            </a:extLst>
          </p:cNvPr>
          <p:cNvSpPr txBox="1"/>
          <p:nvPr/>
        </p:nvSpPr>
        <p:spPr>
          <a:xfrm>
            <a:off x="1473312" y="1488178"/>
            <a:ext cx="1300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70%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5" name="流程图: 终止 8">
            <a:extLst>
              <a:ext uri="{FF2B5EF4-FFF2-40B4-BE49-F238E27FC236}">
                <a16:creationId xmlns:a16="http://schemas.microsoft.com/office/drawing/2014/main" id="{711D1303-5ED7-4A49-9CFA-D35E799FA1DF}"/>
              </a:ext>
            </a:extLst>
          </p:cNvPr>
          <p:cNvSpPr/>
          <p:nvPr/>
        </p:nvSpPr>
        <p:spPr>
          <a:xfrm rot="16200000" flipH="1">
            <a:off x="488921" y="3244964"/>
            <a:ext cx="2840595" cy="48179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2399 w 20524"/>
              <a:gd name="connsiteY0-2" fmla="*/ 0 h 21600"/>
              <a:gd name="connsiteX1-3" fmla="*/ 17049 w 20524"/>
              <a:gd name="connsiteY1-4" fmla="*/ 0 h 21600"/>
              <a:gd name="connsiteX2-5" fmla="*/ 20524 w 20524"/>
              <a:gd name="connsiteY2-6" fmla="*/ 10800 h 21600"/>
              <a:gd name="connsiteX3-7" fmla="*/ 17049 w 20524"/>
              <a:gd name="connsiteY3-8" fmla="*/ 21600 h 21600"/>
              <a:gd name="connsiteX4-9" fmla="*/ 2399 w 20524"/>
              <a:gd name="connsiteY4-10" fmla="*/ 21600 h 21600"/>
              <a:gd name="connsiteX5-11" fmla="*/ 0 w 20524"/>
              <a:gd name="connsiteY5-12" fmla="*/ 10800 h 21600"/>
              <a:gd name="connsiteX6-13" fmla="*/ 2399 w 20524"/>
              <a:gd name="connsiteY6-14" fmla="*/ 0 h 21600"/>
              <a:gd name="connsiteX0-15" fmla="*/ 2399 w 19779"/>
              <a:gd name="connsiteY0-16" fmla="*/ 0 h 21600"/>
              <a:gd name="connsiteX1-17" fmla="*/ 17049 w 19779"/>
              <a:gd name="connsiteY1-18" fmla="*/ 0 h 21600"/>
              <a:gd name="connsiteX2-19" fmla="*/ 19779 w 19779"/>
              <a:gd name="connsiteY2-20" fmla="*/ 10800 h 21600"/>
              <a:gd name="connsiteX3-21" fmla="*/ 17049 w 19779"/>
              <a:gd name="connsiteY3-22" fmla="*/ 21600 h 21600"/>
              <a:gd name="connsiteX4-23" fmla="*/ 2399 w 19779"/>
              <a:gd name="connsiteY4-24" fmla="*/ 21600 h 21600"/>
              <a:gd name="connsiteX5-25" fmla="*/ 0 w 19779"/>
              <a:gd name="connsiteY5-26" fmla="*/ 10800 h 21600"/>
              <a:gd name="connsiteX6-27" fmla="*/ 2399 w 19779"/>
              <a:gd name="connsiteY6-28" fmla="*/ 0 h 21600"/>
            </a:gdLst>
            <a:ahLst/>
            <a:cxnLst>
              <a:cxn ang="0">
                <a:pos x="connsiteX0-15" y="connsiteY0-16"/>
              </a:cxn>
              <a:cxn ang="0">
                <a:pos x="connsiteX1-17" y="connsiteY1-18"/>
              </a:cxn>
              <a:cxn ang="0">
                <a:pos x="connsiteX2-19" y="connsiteY2-20"/>
              </a:cxn>
              <a:cxn ang="0">
                <a:pos x="connsiteX3-21" y="connsiteY3-22"/>
              </a:cxn>
              <a:cxn ang="0">
                <a:pos x="connsiteX4-23" y="connsiteY4-24"/>
              </a:cxn>
              <a:cxn ang="0">
                <a:pos x="connsiteX5-25" y="connsiteY5-26"/>
              </a:cxn>
              <a:cxn ang="0">
                <a:pos x="connsiteX6-27" y="connsiteY6-28"/>
              </a:cxn>
            </a:cxnLst>
            <a:rect l="l" t="t" r="r" b="b"/>
            <a:pathLst>
              <a:path w="19779" h="21600">
                <a:moveTo>
                  <a:pt x="2399" y="0"/>
                </a:moveTo>
                <a:lnTo>
                  <a:pt x="17049" y="0"/>
                </a:lnTo>
                <a:cubicBezTo>
                  <a:pt x="18968" y="0"/>
                  <a:pt x="19779" y="4835"/>
                  <a:pt x="19779" y="10800"/>
                </a:cubicBezTo>
                <a:cubicBezTo>
                  <a:pt x="19779" y="16765"/>
                  <a:pt x="18968" y="21600"/>
                  <a:pt x="17049" y="21600"/>
                </a:cubicBezTo>
                <a:lnTo>
                  <a:pt x="2399" y="21600"/>
                </a:lnTo>
                <a:cubicBezTo>
                  <a:pt x="480" y="21600"/>
                  <a:pt x="0" y="16765"/>
                  <a:pt x="0" y="10800"/>
                </a:cubicBezTo>
                <a:cubicBezTo>
                  <a:pt x="0" y="4835"/>
                  <a:pt x="480" y="0"/>
                  <a:pt x="2399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终止 8">
            <a:extLst>
              <a:ext uri="{FF2B5EF4-FFF2-40B4-BE49-F238E27FC236}">
                <a16:creationId xmlns:a16="http://schemas.microsoft.com/office/drawing/2014/main" id="{DBEA2C20-2179-4DFB-80B7-EFDA2F49A02E}"/>
              </a:ext>
            </a:extLst>
          </p:cNvPr>
          <p:cNvSpPr/>
          <p:nvPr/>
        </p:nvSpPr>
        <p:spPr>
          <a:xfrm rot="16200000" flipH="1">
            <a:off x="764392" y="3539093"/>
            <a:ext cx="2289616" cy="481835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2399 w 20524"/>
              <a:gd name="connsiteY0-2" fmla="*/ 0 h 21600"/>
              <a:gd name="connsiteX1-3" fmla="*/ 17049 w 20524"/>
              <a:gd name="connsiteY1-4" fmla="*/ 0 h 21600"/>
              <a:gd name="connsiteX2-5" fmla="*/ 20524 w 20524"/>
              <a:gd name="connsiteY2-6" fmla="*/ 10800 h 21600"/>
              <a:gd name="connsiteX3-7" fmla="*/ 17049 w 20524"/>
              <a:gd name="connsiteY3-8" fmla="*/ 21600 h 21600"/>
              <a:gd name="connsiteX4-9" fmla="*/ 2399 w 20524"/>
              <a:gd name="connsiteY4-10" fmla="*/ 21600 h 21600"/>
              <a:gd name="connsiteX5-11" fmla="*/ 0 w 20524"/>
              <a:gd name="connsiteY5-12" fmla="*/ 10800 h 21600"/>
              <a:gd name="connsiteX6-13" fmla="*/ 2399 w 20524"/>
              <a:gd name="connsiteY6-14" fmla="*/ 0 h 21600"/>
              <a:gd name="connsiteX0-15" fmla="*/ 2399 w 19779"/>
              <a:gd name="connsiteY0-16" fmla="*/ 0 h 21600"/>
              <a:gd name="connsiteX1-17" fmla="*/ 17049 w 19779"/>
              <a:gd name="connsiteY1-18" fmla="*/ 0 h 21600"/>
              <a:gd name="connsiteX2-19" fmla="*/ 19779 w 19779"/>
              <a:gd name="connsiteY2-20" fmla="*/ 10800 h 21600"/>
              <a:gd name="connsiteX3-21" fmla="*/ 17049 w 19779"/>
              <a:gd name="connsiteY3-22" fmla="*/ 21600 h 21600"/>
              <a:gd name="connsiteX4-23" fmla="*/ 2399 w 19779"/>
              <a:gd name="connsiteY4-24" fmla="*/ 21600 h 21600"/>
              <a:gd name="connsiteX5-25" fmla="*/ 0 w 19779"/>
              <a:gd name="connsiteY5-26" fmla="*/ 10800 h 21600"/>
              <a:gd name="connsiteX6-27" fmla="*/ 2399 w 19779"/>
              <a:gd name="connsiteY6-28" fmla="*/ 0 h 21600"/>
            </a:gdLst>
            <a:ahLst/>
            <a:cxnLst>
              <a:cxn ang="0">
                <a:pos x="connsiteX0-15" y="connsiteY0-16"/>
              </a:cxn>
              <a:cxn ang="0">
                <a:pos x="connsiteX1-17" y="connsiteY1-18"/>
              </a:cxn>
              <a:cxn ang="0">
                <a:pos x="connsiteX2-19" y="connsiteY2-20"/>
              </a:cxn>
              <a:cxn ang="0">
                <a:pos x="connsiteX3-21" y="connsiteY3-22"/>
              </a:cxn>
              <a:cxn ang="0">
                <a:pos x="connsiteX4-23" y="connsiteY4-24"/>
              </a:cxn>
              <a:cxn ang="0">
                <a:pos x="connsiteX5-25" y="connsiteY5-26"/>
              </a:cxn>
              <a:cxn ang="0">
                <a:pos x="connsiteX6-27" y="connsiteY6-28"/>
              </a:cxn>
            </a:cxnLst>
            <a:rect l="l" t="t" r="r" b="b"/>
            <a:pathLst>
              <a:path w="19779" h="21600">
                <a:moveTo>
                  <a:pt x="2399" y="0"/>
                </a:moveTo>
                <a:lnTo>
                  <a:pt x="17049" y="0"/>
                </a:lnTo>
                <a:cubicBezTo>
                  <a:pt x="18968" y="0"/>
                  <a:pt x="19779" y="4835"/>
                  <a:pt x="19779" y="10800"/>
                </a:cubicBezTo>
                <a:cubicBezTo>
                  <a:pt x="19779" y="16765"/>
                  <a:pt x="18968" y="21600"/>
                  <a:pt x="17049" y="21600"/>
                </a:cubicBezTo>
                <a:lnTo>
                  <a:pt x="2399" y="21600"/>
                </a:lnTo>
                <a:cubicBezTo>
                  <a:pt x="480" y="21600"/>
                  <a:pt x="0" y="16765"/>
                  <a:pt x="0" y="10800"/>
                </a:cubicBezTo>
                <a:cubicBezTo>
                  <a:pt x="0" y="4835"/>
                  <a:pt x="480" y="0"/>
                  <a:pt x="2399" y="0"/>
                </a:cubicBezTo>
                <a:close/>
              </a:path>
            </a:pathLst>
          </a:cu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DA41D8A5-435C-4BE6-81FA-C21D78259CF9}"/>
              </a:ext>
            </a:extLst>
          </p:cNvPr>
          <p:cNvSpPr/>
          <p:nvPr/>
        </p:nvSpPr>
        <p:spPr>
          <a:xfrm rot="16200000">
            <a:off x="1312104" y="4135701"/>
            <a:ext cx="1156245" cy="1156245"/>
          </a:xfrm>
          <a:prstGeom prst="ellipse">
            <a:avLst/>
          </a:prstGeom>
          <a:solidFill>
            <a:srgbClr val="FF9409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AD27D56B-DCE4-4088-B11A-44D125EA69F8}"/>
              </a:ext>
            </a:extLst>
          </p:cNvPr>
          <p:cNvGrpSpPr/>
          <p:nvPr/>
        </p:nvGrpSpPr>
        <p:grpSpPr>
          <a:xfrm>
            <a:off x="1534834" y="4379851"/>
            <a:ext cx="685029" cy="668479"/>
            <a:chOff x="2387314" y="1988895"/>
            <a:chExt cx="1082965" cy="1056804"/>
          </a:xfrm>
          <a:solidFill>
            <a:schemeClr val="bg1"/>
          </a:solidFill>
        </p:grpSpPr>
        <p:sp>
          <p:nvSpPr>
            <p:cNvPr id="9" name="等腰三角形 8">
              <a:extLst>
                <a:ext uri="{FF2B5EF4-FFF2-40B4-BE49-F238E27FC236}">
                  <a16:creationId xmlns:a16="http://schemas.microsoft.com/office/drawing/2014/main" id="{D3E01B35-EB06-441B-8CE9-AAE8793E813E}"/>
                </a:ext>
              </a:extLst>
            </p:cNvPr>
            <p:cNvSpPr/>
            <p:nvPr userDrawn="1"/>
          </p:nvSpPr>
          <p:spPr>
            <a:xfrm>
              <a:off x="2387314" y="1988895"/>
              <a:ext cx="1082965" cy="21323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02381EA-7B0E-4916-96F3-F054DBFC3C24}"/>
                </a:ext>
              </a:extLst>
            </p:cNvPr>
            <p:cNvSpPr/>
            <p:nvPr userDrawn="1"/>
          </p:nvSpPr>
          <p:spPr>
            <a:xfrm>
              <a:off x="2434702" y="2245883"/>
              <a:ext cx="122160" cy="658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B2C2699-939A-4671-B1BC-5A40D3DEB8DE}"/>
                </a:ext>
              </a:extLst>
            </p:cNvPr>
            <p:cNvSpPr/>
            <p:nvPr userDrawn="1"/>
          </p:nvSpPr>
          <p:spPr>
            <a:xfrm>
              <a:off x="2743425" y="2245883"/>
              <a:ext cx="122160" cy="658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40F333B-FEF0-4F62-BFEE-CB318D7FDA22}"/>
                </a:ext>
              </a:extLst>
            </p:cNvPr>
            <p:cNvSpPr/>
            <p:nvPr userDrawn="1"/>
          </p:nvSpPr>
          <p:spPr>
            <a:xfrm>
              <a:off x="3052148" y="2245883"/>
              <a:ext cx="122160" cy="658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2BDEE27F-83C7-448F-A910-BA8A4AE2D60B}"/>
                </a:ext>
              </a:extLst>
            </p:cNvPr>
            <p:cNvSpPr/>
            <p:nvPr userDrawn="1"/>
          </p:nvSpPr>
          <p:spPr>
            <a:xfrm>
              <a:off x="3313782" y="2245883"/>
              <a:ext cx="122160" cy="658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F469E7BD-1A55-4B10-AE41-E3E6759791E2}"/>
                </a:ext>
              </a:extLst>
            </p:cNvPr>
            <p:cNvSpPr/>
            <p:nvPr userDrawn="1"/>
          </p:nvSpPr>
          <p:spPr>
            <a:xfrm rot="16200000">
              <a:off x="2884852" y="2473150"/>
              <a:ext cx="122400" cy="10226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E6DCF539-AA6B-48E4-A2D9-5BA8F6F3D8A0}"/>
              </a:ext>
            </a:extLst>
          </p:cNvPr>
          <p:cNvSpPr/>
          <p:nvPr/>
        </p:nvSpPr>
        <p:spPr>
          <a:xfrm>
            <a:off x="2466428" y="1669551"/>
            <a:ext cx="25438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dirty="0">
              <a:solidFill>
                <a:schemeClr val="bg1"/>
              </a:solidFill>
            </a:endParaRPr>
          </a:p>
          <a:p>
            <a:pPr lvl="0" defTabSz="1088232">
              <a:lnSpc>
                <a:spcPct val="200000"/>
              </a:lnSpc>
              <a:defRPr/>
            </a:pPr>
            <a:r>
              <a:rPr lang="zh-CN" altLang="en-US" b="1" dirty="0">
                <a:solidFill>
                  <a:srgbClr val="FF940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b="1" dirty="0">
              <a:solidFill>
                <a:srgbClr val="FF940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defTabSz="1088232">
              <a:defRPr/>
            </a:pPr>
            <a:r>
              <a:rPr lang="en-US" altLang="zh-CN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add the text Please</a:t>
            </a:r>
            <a:endParaRPr lang="zh-CN" altLang="en-US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6CF9409-0C57-4F3A-8150-98E03EAF99FF}"/>
              </a:ext>
            </a:extLst>
          </p:cNvPr>
          <p:cNvSpPr txBox="1"/>
          <p:nvPr/>
        </p:nvSpPr>
        <p:spPr>
          <a:xfrm>
            <a:off x="8248633" y="1586294"/>
            <a:ext cx="1300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40%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17" name="流程图: 终止 8">
            <a:extLst>
              <a:ext uri="{FF2B5EF4-FFF2-40B4-BE49-F238E27FC236}">
                <a16:creationId xmlns:a16="http://schemas.microsoft.com/office/drawing/2014/main" id="{F6573908-8556-462F-A497-DFC80F8F08E5}"/>
              </a:ext>
            </a:extLst>
          </p:cNvPr>
          <p:cNvSpPr/>
          <p:nvPr/>
        </p:nvSpPr>
        <p:spPr>
          <a:xfrm rot="16200000" flipH="1">
            <a:off x="7219623" y="3353771"/>
            <a:ext cx="2876803" cy="48179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2399 w 20524"/>
              <a:gd name="connsiteY0-2" fmla="*/ 0 h 21600"/>
              <a:gd name="connsiteX1-3" fmla="*/ 17049 w 20524"/>
              <a:gd name="connsiteY1-4" fmla="*/ 0 h 21600"/>
              <a:gd name="connsiteX2-5" fmla="*/ 20524 w 20524"/>
              <a:gd name="connsiteY2-6" fmla="*/ 10800 h 21600"/>
              <a:gd name="connsiteX3-7" fmla="*/ 17049 w 20524"/>
              <a:gd name="connsiteY3-8" fmla="*/ 21600 h 21600"/>
              <a:gd name="connsiteX4-9" fmla="*/ 2399 w 20524"/>
              <a:gd name="connsiteY4-10" fmla="*/ 21600 h 21600"/>
              <a:gd name="connsiteX5-11" fmla="*/ 0 w 20524"/>
              <a:gd name="connsiteY5-12" fmla="*/ 10800 h 21600"/>
              <a:gd name="connsiteX6-13" fmla="*/ 2399 w 20524"/>
              <a:gd name="connsiteY6-14" fmla="*/ 0 h 21600"/>
              <a:gd name="connsiteX0-15" fmla="*/ 2399 w 19779"/>
              <a:gd name="connsiteY0-16" fmla="*/ 0 h 21600"/>
              <a:gd name="connsiteX1-17" fmla="*/ 17049 w 19779"/>
              <a:gd name="connsiteY1-18" fmla="*/ 0 h 21600"/>
              <a:gd name="connsiteX2-19" fmla="*/ 19779 w 19779"/>
              <a:gd name="connsiteY2-20" fmla="*/ 10800 h 21600"/>
              <a:gd name="connsiteX3-21" fmla="*/ 17049 w 19779"/>
              <a:gd name="connsiteY3-22" fmla="*/ 21600 h 21600"/>
              <a:gd name="connsiteX4-23" fmla="*/ 2399 w 19779"/>
              <a:gd name="connsiteY4-24" fmla="*/ 21600 h 21600"/>
              <a:gd name="connsiteX5-25" fmla="*/ 0 w 19779"/>
              <a:gd name="connsiteY5-26" fmla="*/ 10800 h 21600"/>
              <a:gd name="connsiteX6-27" fmla="*/ 2399 w 19779"/>
              <a:gd name="connsiteY6-28" fmla="*/ 0 h 21600"/>
            </a:gdLst>
            <a:ahLst/>
            <a:cxnLst>
              <a:cxn ang="0">
                <a:pos x="connsiteX0-15" y="connsiteY0-16"/>
              </a:cxn>
              <a:cxn ang="0">
                <a:pos x="connsiteX1-17" y="connsiteY1-18"/>
              </a:cxn>
              <a:cxn ang="0">
                <a:pos x="connsiteX2-19" y="connsiteY2-20"/>
              </a:cxn>
              <a:cxn ang="0">
                <a:pos x="connsiteX3-21" y="connsiteY3-22"/>
              </a:cxn>
              <a:cxn ang="0">
                <a:pos x="connsiteX4-23" y="connsiteY4-24"/>
              </a:cxn>
              <a:cxn ang="0">
                <a:pos x="connsiteX5-25" y="connsiteY5-26"/>
              </a:cxn>
              <a:cxn ang="0">
                <a:pos x="connsiteX6-27" y="connsiteY6-28"/>
              </a:cxn>
            </a:cxnLst>
            <a:rect l="l" t="t" r="r" b="b"/>
            <a:pathLst>
              <a:path w="19779" h="21600">
                <a:moveTo>
                  <a:pt x="2399" y="0"/>
                </a:moveTo>
                <a:lnTo>
                  <a:pt x="17049" y="0"/>
                </a:lnTo>
                <a:cubicBezTo>
                  <a:pt x="18968" y="0"/>
                  <a:pt x="19779" y="4835"/>
                  <a:pt x="19779" y="10800"/>
                </a:cubicBezTo>
                <a:cubicBezTo>
                  <a:pt x="19779" y="16765"/>
                  <a:pt x="18968" y="21600"/>
                  <a:pt x="17049" y="21600"/>
                </a:cubicBezTo>
                <a:lnTo>
                  <a:pt x="2399" y="21600"/>
                </a:lnTo>
                <a:cubicBezTo>
                  <a:pt x="480" y="21600"/>
                  <a:pt x="0" y="16765"/>
                  <a:pt x="0" y="10800"/>
                </a:cubicBezTo>
                <a:cubicBezTo>
                  <a:pt x="0" y="4835"/>
                  <a:pt x="480" y="0"/>
                  <a:pt x="2399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终止 8">
            <a:extLst>
              <a:ext uri="{FF2B5EF4-FFF2-40B4-BE49-F238E27FC236}">
                <a16:creationId xmlns:a16="http://schemas.microsoft.com/office/drawing/2014/main" id="{A1A8E90F-9D5C-4186-976A-12BE281C48A4}"/>
              </a:ext>
            </a:extLst>
          </p:cNvPr>
          <p:cNvSpPr/>
          <p:nvPr/>
        </p:nvSpPr>
        <p:spPr>
          <a:xfrm rot="16200000" flipH="1">
            <a:off x="7832264" y="3985070"/>
            <a:ext cx="1651485" cy="481835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2399 w 20524"/>
              <a:gd name="connsiteY0-2" fmla="*/ 0 h 21600"/>
              <a:gd name="connsiteX1-3" fmla="*/ 17049 w 20524"/>
              <a:gd name="connsiteY1-4" fmla="*/ 0 h 21600"/>
              <a:gd name="connsiteX2-5" fmla="*/ 20524 w 20524"/>
              <a:gd name="connsiteY2-6" fmla="*/ 10800 h 21600"/>
              <a:gd name="connsiteX3-7" fmla="*/ 17049 w 20524"/>
              <a:gd name="connsiteY3-8" fmla="*/ 21600 h 21600"/>
              <a:gd name="connsiteX4-9" fmla="*/ 2399 w 20524"/>
              <a:gd name="connsiteY4-10" fmla="*/ 21600 h 21600"/>
              <a:gd name="connsiteX5-11" fmla="*/ 0 w 20524"/>
              <a:gd name="connsiteY5-12" fmla="*/ 10800 h 21600"/>
              <a:gd name="connsiteX6-13" fmla="*/ 2399 w 20524"/>
              <a:gd name="connsiteY6-14" fmla="*/ 0 h 21600"/>
              <a:gd name="connsiteX0-15" fmla="*/ 2399 w 19779"/>
              <a:gd name="connsiteY0-16" fmla="*/ 0 h 21600"/>
              <a:gd name="connsiteX1-17" fmla="*/ 17049 w 19779"/>
              <a:gd name="connsiteY1-18" fmla="*/ 0 h 21600"/>
              <a:gd name="connsiteX2-19" fmla="*/ 19779 w 19779"/>
              <a:gd name="connsiteY2-20" fmla="*/ 10800 h 21600"/>
              <a:gd name="connsiteX3-21" fmla="*/ 17049 w 19779"/>
              <a:gd name="connsiteY3-22" fmla="*/ 21600 h 21600"/>
              <a:gd name="connsiteX4-23" fmla="*/ 2399 w 19779"/>
              <a:gd name="connsiteY4-24" fmla="*/ 21600 h 21600"/>
              <a:gd name="connsiteX5-25" fmla="*/ 0 w 19779"/>
              <a:gd name="connsiteY5-26" fmla="*/ 10800 h 21600"/>
              <a:gd name="connsiteX6-27" fmla="*/ 2399 w 19779"/>
              <a:gd name="connsiteY6-28" fmla="*/ 0 h 21600"/>
            </a:gdLst>
            <a:ahLst/>
            <a:cxnLst>
              <a:cxn ang="0">
                <a:pos x="connsiteX0-15" y="connsiteY0-16"/>
              </a:cxn>
              <a:cxn ang="0">
                <a:pos x="connsiteX1-17" y="connsiteY1-18"/>
              </a:cxn>
              <a:cxn ang="0">
                <a:pos x="connsiteX2-19" y="connsiteY2-20"/>
              </a:cxn>
              <a:cxn ang="0">
                <a:pos x="connsiteX3-21" y="connsiteY3-22"/>
              </a:cxn>
              <a:cxn ang="0">
                <a:pos x="connsiteX4-23" y="connsiteY4-24"/>
              </a:cxn>
              <a:cxn ang="0">
                <a:pos x="connsiteX5-25" y="connsiteY5-26"/>
              </a:cxn>
              <a:cxn ang="0">
                <a:pos x="connsiteX6-27" y="connsiteY6-28"/>
              </a:cxn>
            </a:cxnLst>
            <a:rect l="l" t="t" r="r" b="b"/>
            <a:pathLst>
              <a:path w="19779" h="21600">
                <a:moveTo>
                  <a:pt x="2399" y="0"/>
                </a:moveTo>
                <a:lnTo>
                  <a:pt x="17049" y="0"/>
                </a:lnTo>
                <a:cubicBezTo>
                  <a:pt x="18968" y="0"/>
                  <a:pt x="19779" y="4835"/>
                  <a:pt x="19779" y="10800"/>
                </a:cubicBezTo>
                <a:cubicBezTo>
                  <a:pt x="19779" y="16765"/>
                  <a:pt x="18968" y="21600"/>
                  <a:pt x="17049" y="21600"/>
                </a:cubicBezTo>
                <a:lnTo>
                  <a:pt x="2399" y="21600"/>
                </a:lnTo>
                <a:cubicBezTo>
                  <a:pt x="480" y="21600"/>
                  <a:pt x="0" y="16765"/>
                  <a:pt x="0" y="10800"/>
                </a:cubicBezTo>
                <a:cubicBezTo>
                  <a:pt x="0" y="4835"/>
                  <a:pt x="480" y="0"/>
                  <a:pt x="2399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3841CE3-1DA2-4974-B393-15C53E0FBCBA}"/>
              </a:ext>
            </a:extLst>
          </p:cNvPr>
          <p:cNvSpPr/>
          <p:nvPr/>
        </p:nvSpPr>
        <p:spPr>
          <a:xfrm rot="16200000">
            <a:off x="8065802" y="4226403"/>
            <a:ext cx="1156245" cy="1156245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08E4929-C641-4794-B74F-FA2BC239E414}"/>
              </a:ext>
            </a:extLst>
          </p:cNvPr>
          <p:cNvGrpSpPr/>
          <p:nvPr/>
        </p:nvGrpSpPr>
        <p:grpSpPr>
          <a:xfrm>
            <a:off x="8316356" y="4411508"/>
            <a:ext cx="727633" cy="736148"/>
            <a:chOff x="9557563" y="2702002"/>
            <a:chExt cx="663702" cy="873395"/>
          </a:xfrm>
          <a:solidFill>
            <a:schemeClr val="bg1"/>
          </a:solidFill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EBBABEE-D90D-4C4F-BC1F-EA9FDC0E9315}"/>
                </a:ext>
              </a:extLst>
            </p:cNvPr>
            <p:cNvSpPr/>
            <p:nvPr userDrawn="1"/>
          </p:nvSpPr>
          <p:spPr>
            <a:xfrm rot="16200000">
              <a:off x="9841889" y="3196021"/>
              <a:ext cx="95050" cy="6637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84E4D25A-5ECB-454D-B5CA-C5DB96299CCB}"/>
                </a:ext>
              </a:extLst>
            </p:cNvPr>
            <p:cNvSpPr/>
            <p:nvPr userDrawn="1"/>
          </p:nvSpPr>
          <p:spPr>
            <a:xfrm rot="16200000">
              <a:off x="9824939" y="2535263"/>
              <a:ext cx="79834" cy="4133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B54B83DE-C79F-4421-9B30-7CD7C4D6FBC5}"/>
                </a:ext>
              </a:extLst>
            </p:cNvPr>
            <p:cNvSpPr/>
            <p:nvPr userDrawn="1"/>
          </p:nvSpPr>
          <p:spPr>
            <a:xfrm rot="16200000">
              <a:off x="9824940" y="2673451"/>
              <a:ext cx="79834" cy="4133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F23BAA9B-70B5-49D1-9CCC-6B307C445383}"/>
                </a:ext>
              </a:extLst>
            </p:cNvPr>
            <p:cNvSpPr/>
            <p:nvPr userDrawn="1"/>
          </p:nvSpPr>
          <p:spPr>
            <a:xfrm rot="16200000">
              <a:off x="9824940" y="2841029"/>
              <a:ext cx="79834" cy="4133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0A74275-8DD3-4FE5-8D51-ACE5308DA3A4}"/>
                </a:ext>
              </a:extLst>
            </p:cNvPr>
            <p:cNvSpPr/>
            <p:nvPr userDrawn="1"/>
          </p:nvSpPr>
          <p:spPr>
            <a:xfrm rot="16200000">
              <a:off x="9824940" y="3006255"/>
              <a:ext cx="79834" cy="4133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36AEE87D-F7E1-4AED-8487-AD6611165BEE}"/>
                </a:ext>
              </a:extLst>
            </p:cNvPr>
            <p:cNvSpPr/>
            <p:nvPr userDrawn="1"/>
          </p:nvSpPr>
          <p:spPr>
            <a:xfrm rot="10800000">
              <a:off x="9658198" y="2873227"/>
              <a:ext cx="45719" cy="607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329C730B-81F6-4659-8F1C-2EA3CA273D2C}"/>
                </a:ext>
              </a:extLst>
            </p:cNvPr>
            <p:cNvSpPr/>
            <p:nvPr userDrawn="1"/>
          </p:nvSpPr>
          <p:spPr>
            <a:xfrm rot="10800000">
              <a:off x="10019992" y="2861014"/>
              <a:ext cx="51519" cy="619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8DD238E-A0D6-4151-AF0C-9E4715F1F525}"/>
                </a:ext>
              </a:extLst>
            </p:cNvPr>
            <p:cNvSpPr/>
            <p:nvPr userDrawn="1"/>
          </p:nvSpPr>
          <p:spPr>
            <a:xfrm rot="10800000">
              <a:off x="9825375" y="2841244"/>
              <a:ext cx="83254" cy="4888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7FBAFF7C-69EB-4225-935E-685058F80A59}"/>
                </a:ext>
              </a:extLst>
            </p:cNvPr>
            <p:cNvSpPr/>
            <p:nvPr userDrawn="1"/>
          </p:nvSpPr>
          <p:spPr>
            <a:xfrm rot="16200000">
              <a:off x="9824939" y="3159674"/>
              <a:ext cx="79834" cy="4133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955F743F-BE06-408D-8926-C08FABF01849}"/>
              </a:ext>
            </a:extLst>
          </p:cNvPr>
          <p:cNvCxnSpPr/>
          <p:nvPr/>
        </p:nvCxnSpPr>
        <p:spPr>
          <a:xfrm>
            <a:off x="9115663" y="2179697"/>
            <a:ext cx="3752" cy="132247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C0DB62E0-D045-4FBF-B8A6-877279C70D9A}"/>
              </a:ext>
            </a:extLst>
          </p:cNvPr>
          <p:cNvSpPr/>
          <p:nvPr/>
        </p:nvSpPr>
        <p:spPr>
          <a:xfrm>
            <a:off x="9176753" y="1981018"/>
            <a:ext cx="25438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088232">
              <a:lnSpc>
                <a:spcPct val="200000"/>
              </a:lnSpc>
              <a:defRPr/>
            </a:pPr>
            <a:r>
              <a:rPr lang="zh-CN" altLang="en-US" b="1" dirty="0">
                <a:solidFill>
                  <a:srgbClr val="80347F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b="1" dirty="0">
              <a:solidFill>
                <a:srgbClr val="80347F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defTabSz="1088232">
              <a:defRPr/>
            </a:pPr>
            <a:r>
              <a:rPr lang="en-US" altLang="zh-CN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add the text Please</a:t>
            </a:r>
            <a:endParaRPr lang="zh-CN" altLang="en-US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D461CA4-F686-46D8-B9AE-3C091243B179}"/>
              </a:ext>
            </a:extLst>
          </p:cNvPr>
          <p:cNvSpPr txBox="1"/>
          <p:nvPr/>
        </p:nvSpPr>
        <p:spPr>
          <a:xfrm>
            <a:off x="4921093" y="1558315"/>
            <a:ext cx="1300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50%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34" name="流程图: 终止 8">
            <a:extLst>
              <a:ext uri="{FF2B5EF4-FFF2-40B4-BE49-F238E27FC236}">
                <a16:creationId xmlns:a16="http://schemas.microsoft.com/office/drawing/2014/main" id="{BE3279B2-525A-4C37-9EB1-FEA2E3B2F917}"/>
              </a:ext>
            </a:extLst>
          </p:cNvPr>
          <p:cNvSpPr/>
          <p:nvPr/>
        </p:nvSpPr>
        <p:spPr>
          <a:xfrm rot="16200000" flipH="1">
            <a:off x="3859020" y="3429327"/>
            <a:ext cx="2858144" cy="48179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2399 w 20524"/>
              <a:gd name="connsiteY0-2" fmla="*/ 0 h 21600"/>
              <a:gd name="connsiteX1-3" fmla="*/ 17049 w 20524"/>
              <a:gd name="connsiteY1-4" fmla="*/ 0 h 21600"/>
              <a:gd name="connsiteX2-5" fmla="*/ 20524 w 20524"/>
              <a:gd name="connsiteY2-6" fmla="*/ 10800 h 21600"/>
              <a:gd name="connsiteX3-7" fmla="*/ 17049 w 20524"/>
              <a:gd name="connsiteY3-8" fmla="*/ 21600 h 21600"/>
              <a:gd name="connsiteX4-9" fmla="*/ 2399 w 20524"/>
              <a:gd name="connsiteY4-10" fmla="*/ 21600 h 21600"/>
              <a:gd name="connsiteX5-11" fmla="*/ 0 w 20524"/>
              <a:gd name="connsiteY5-12" fmla="*/ 10800 h 21600"/>
              <a:gd name="connsiteX6-13" fmla="*/ 2399 w 20524"/>
              <a:gd name="connsiteY6-14" fmla="*/ 0 h 21600"/>
              <a:gd name="connsiteX0-15" fmla="*/ 2399 w 19779"/>
              <a:gd name="connsiteY0-16" fmla="*/ 0 h 21600"/>
              <a:gd name="connsiteX1-17" fmla="*/ 17049 w 19779"/>
              <a:gd name="connsiteY1-18" fmla="*/ 0 h 21600"/>
              <a:gd name="connsiteX2-19" fmla="*/ 19779 w 19779"/>
              <a:gd name="connsiteY2-20" fmla="*/ 10800 h 21600"/>
              <a:gd name="connsiteX3-21" fmla="*/ 17049 w 19779"/>
              <a:gd name="connsiteY3-22" fmla="*/ 21600 h 21600"/>
              <a:gd name="connsiteX4-23" fmla="*/ 2399 w 19779"/>
              <a:gd name="connsiteY4-24" fmla="*/ 21600 h 21600"/>
              <a:gd name="connsiteX5-25" fmla="*/ 0 w 19779"/>
              <a:gd name="connsiteY5-26" fmla="*/ 10800 h 21600"/>
              <a:gd name="connsiteX6-27" fmla="*/ 2399 w 19779"/>
              <a:gd name="connsiteY6-28" fmla="*/ 0 h 21600"/>
            </a:gdLst>
            <a:ahLst/>
            <a:cxnLst>
              <a:cxn ang="0">
                <a:pos x="connsiteX0-15" y="connsiteY0-16"/>
              </a:cxn>
              <a:cxn ang="0">
                <a:pos x="connsiteX1-17" y="connsiteY1-18"/>
              </a:cxn>
              <a:cxn ang="0">
                <a:pos x="connsiteX2-19" y="connsiteY2-20"/>
              </a:cxn>
              <a:cxn ang="0">
                <a:pos x="connsiteX3-21" y="connsiteY3-22"/>
              </a:cxn>
              <a:cxn ang="0">
                <a:pos x="connsiteX4-23" y="connsiteY4-24"/>
              </a:cxn>
              <a:cxn ang="0">
                <a:pos x="connsiteX5-25" y="connsiteY5-26"/>
              </a:cxn>
              <a:cxn ang="0">
                <a:pos x="connsiteX6-27" y="connsiteY6-28"/>
              </a:cxn>
            </a:cxnLst>
            <a:rect l="l" t="t" r="r" b="b"/>
            <a:pathLst>
              <a:path w="19779" h="21600">
                <a:moveTo>
                  <a:pt x="2399" y="0"/>
                </a:moveTo>
                <a:lnTo>
                  <a:pt x="17049" y="0"/>
                </a:lnTo>
                <a:cubicBezTo>
                  <a:pt x="18968" y="0"/>
                  <a:pt x="19779" y="4835"/>
                  <a:pt x="19779" y="10800"/>
                </a:cubicBezTo>
                <a:cubicBezTo>
                  <a:pt x="19779" y="16765"/>
                  <a:pt x="18968" y="21600"/>
                  <a:pt x="17049" y="21600"/>
                </a:cubicBezTo>
                <a:lnTo>
                  <a:pt x="2399" y="21600"/>
                </a:lnTo>
                <a:cubicBezTo>
                  <a:pt x="480" y="21600"/>
                  <a:pt x="0" y="16765"/>
                  <a:pt x="0" y="10800"/>
                </a:cubicBezTo>
                <a:cubicBezTo>
                  <a:pt x="0" y="4835"/>
                  <a:pt x="480" y="0"/>
                  <a:pt x="2399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流程图: 终止 8">
            <a:extLst>
              <a:ext uri="{FF2B5EF4-FFF2-40B4-BE49-F238E27FC236}">
                <a16:creationId xmlns:a16="http://schemas.microsoft.com/office/drawing/2014/main" id="{E30F5F90-E7D9-4448-B3AA-DD6E50662268}"/>
              </a:ext>
            </a:extLst>
          </p:cNvPr>
          <p:cNvSpPr/>
          <p:nvPr/>
        </p:nvSpPr>
        <p:spPr>
          <a:xfrm rot="16200000" flipH="1">
            <a:off x="4336720" y="3925684"/>
            <a:ext cx="1902709" cy="481835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-1" fmla="*/ 2399 w 20524"/>
              <a:gd name="connsiteY0-2" fmla="*/ 0 h 21600"/>
              <a:gd name="connsiteX1-3" fmla="*/ 17049 w 20524"/>
              <a:gd name="connsiteY1-4" fmla="*/ 0 h 21600"/>
              <a:gd name="connsiteX2-5" fmla="*/ 20524 w 20524"/>
              <a:gd name="connsiteY2-6" fmla="*/ 10800 h 21600"/>
              <a:gd name="connsiteX3-7" fmla="*/ 17049 w 20524"/>
              <a:gd name="connsiteY3-8" fmla="*/ 21600 h 21600"/>
              <a:gd name="connsiteX4-9" fmla="*/ 2399 w 20524"/>
              <a:gd name="connsiteY4-10" fmla="*/ 21600 h 21600"/>
              <a:gd name="connsiteX5-11" fmla="*/ 0 w 20524"/>
              <a:gd name="connsiteY5-12" fmla="*/ 10800 h 21600"/>
              <a:gd name="connsiteX6-13" fmla="*/ 2399 w 20524"/>
              <a:gd name="connsiteY6-14" fmla="*/ 0 h 21600"/>
              <a:gd name="connsiteX0-15" fmla="*/ 2399 w 19779"/>
              <a:gd name="connsiteY0-16" fmla="*/ 0 h 21600"/>
              <a:gd name="connsiteX1-17" fmla="*/ 17049 w 19779"/>
              <a:gd name="connsiteY1-18" fmla="*/ 0 h 21600"/>
              <a:gd name="connsiteX2-19" fmla="*/ 19779 w 19779"/>
              <a:gd name="connsiteY2-20" fmla="*/ 10800 h 21600"/>
              <a:gd name="connsiteX3-21" fmla="*/ 17049 w 19779"/>
              <a:gd name="connsiteY3-22" fmla="*/ 21600 h 21600"/>
              <a:gd name="connsiteX4-23" fmla="*/ 2399 w 19779"/>
              <a:gd name="connsiteY4-24" fmla="*/ 21600 h 21600"/>
              <a:gd name="connsiteX5-25" fmla="*/ 0 w 19779"/>
              <a:gd name="connsiteY5-26" fmla="*/ 10800 h 21600"/>
              <a:gd name="connsiteX6-27" fmla="*/ 2399 w 19779"/>
              <a:gd name="connsiteY6-28" fmla="*/ 0 h 21600"/>
            </a:gdLst>
            <a:ahLst/>
            <a:cxnLst>
              <a:cxn ang="0">
                <a:pos x="connsiteX0-15" y="connsiteY0-16"/>
              </a:cxn>
              <a:cxn ang="0">
                <a:pos x="connsiteX1-17" y="connsiteY1-18"/>
              </a:cxn>
              <a:cxn ang="0">
                <a:pos x="connsiteX2-19" y="connsiteY2-20"/>
              </a:cxn>
              <a:cxn ang="0">
                <a:pos x="connsiteX3-21" y="connsiteY3-22"/>
              </a:cxn>
              <a:cxn ang="0">
                <a:pos x="connsiteX4-23" y="connsiteY4-24"/>
              </a:cxn>
              <a:cxn ang="0">
                <a:pos x="connsiteX5-25" y="connsiteY5-26"/>
              </a:cxn>
              <a:cxn ang="0">
                <a:pos x="connsiteX6-27" y="connsiteY6-28"/>
              </a:cxn>
            </a:cxnLst>
            <a:rect l="l" t="t" r="r" b="b"/>
            <a:pathLst>
              <a:path w="19779" h="21600">
                <a:moveTo>
                  <a:pt x="2399" y="0"/>
                </a:moveTo>
                <a:lnTo>
                  <a:pt x="17049" y="0"/>
                </a:lnTo>
                <a:cubicBezTo>
                  <a:pt x="18968" y="0"/>
                  <a:pt x="19779" y="4835"/>
                  <a:pt x="19779" y="10800"/>
                </a:cubicBezTo>
                <a:cubicBezTo>
                  <a:pt x="19779" y="16765"/>
                  <a:pt x="18968" y="21600"/>
                  <a:pt x="17049" y="21600"/>
                </a:cubicBezTo>
                <a:lnTo>
                  <a:pt x="2399" y="21600"/>
                </a:lnTo>
                <a:cubicBezTo>
                  <a:pt x="480" y="21600"/>
                  <a:pt x="0" y="16765"/>
                  <a:pt x="0" y="10800"/>
                </a:cubicBezTo>
                <a:cubicBezTo>
                  <a:pt x="0" y="4835"/>
                  <a:pt x="480" y="0"/>
                  <a:pt x="2399" y="0"/>
                </a:cubicBezTo>
                <a:close/>
              </a:path>
            </a:pathLst>
          </a:custGeom>
          <a:solidFill>
            <a:srgbClr val="FF8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119CDE79-DD7F-43DC-AC82-C750E6BE686E}"/>
              </a:ext>
            </a:extLst>
          </p:cNvPr>
          <p:cNvSpPr/>
          <p:nvPr/>
        </p:nvSpPr>
        <p:spPr>
          <a:xfrm rot="16200000">
            <a:off x="4700761" y="4311287"/>
            <a:ext cx="1156245" cy="1156245"/>
          </a:xfrm>
          <a:prstGeom prst="ellipse">
            <a:avLst/>
          </a:prstGeom>
          <a:solidFill>
            <a:srgbClr val="FF8054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 100">
            <a:extLst>
              <a:ext uri="{FF2B5EF4-FFF2-40B4-BE49-F238E27FC236}">
                <a16:creationId xmlns:a16="http://schemas.microsoft.com/office/drawing/2014/main" id="{24767003-E17E-4CD5-94F3-E0620A99F564}"/>
              </a:ext>
            </a:extLst>
          </p:cNvPr>
          <p:cNvSpPr/>
          <p:nvPr/>
        </p:nvSpPr>
        <p:spPr>
          <a:xfrm rot="5400000">
            <a:off x="4947873" y="4601409"/>
            <a:ext cx="662018" cy="585003"/>
          </a:xfrm>
          <a:custGeom>
            <a:avLst/>
            <a:gdLst>
              <a:gd name="connsiteX0" fmla="*/ 280241 w 710089"/>
              <a:gd name="connsiteY0" fmla="*/ 54962 h 627483"/>
              <a:gd name="connsiteX1" fmla="*/ 272621 w 710089"/>
              <a:gd name="connsiteY1" fmla="*/ 62582 h 627483"/>
              <a:gd name="connsiteX2" fmla="*/ 272621 w 710089"/>
              <a:gd name="connsiteY2" fmla="*/ 562204 h 627483"/>
              <a:gd name="connsiteX3" fmla="*/ 280241 w 710089"/>
              <a:gd name="connsiteY3" fmla="*/ 569824 h 627483"/>
              <a:gd name="connsiteX4" fmla="*/ 310720 w 710089"/>
              <a:gd name="connsiteY4" fmla="*/ 569824 h 627483"/>
              <a:gd name="connsiteX5" fmla="*/ 318340 w 710089"/>
              <a:gd name="connsiteY5" fmla="*/ 562204 h 627483"/>
              <a:gd name="connsiteX6" fmla="*/ 318340 w 710089"/>
              <a:gd name="connsiteY6" fmla="*/ 62582 h 627483"/>
              <a:gd name="connsiteX7" fmla="*/ 310720 w 710089"/>
              <a:gd name="connsiteY7" fmla="*/ 54962 h 627483"/>
              <a:gd name="connsiteX8" fmla="*/ 117661 w 710089"/>
              <a:gd name="connsiteY8" fmla="*/ 0 h 627483"/>
              <a:gd name="connsiteX9" fmla="*/ 710089 w 710089"/>
              <a:gd name="connsiteY9" fmla="*/ 0 h 627483"/>
              <a:gd name="connsiteX10" fmla="*/ 710089 w 710089"/>
              <a:gd name="connsiteY10" fmla="*/ 627483 h 627483"/>
              <a:gd name="connsiteX11" fmla="*/ 117661 w 710089"/>
              <a:gd name="connsiteY11" fmla="*/ 627483 h 627483"/>
              <a:gd name="connsiteX12" fmla="*/ 117661 w 710089"/>
              <a:gd name="connsiteY12" fmla="*/ 531604 h 627483"/>
              <a:gd name="connsiteX13" fmla="*/ 17138 w 710089"/>
              <a:gd name="connsiteY13" fmla="*/ 531604 h 627483"/>
              <a:gd name="connsiteX14" fmla="*/ 0 w 710089"/>
              <a:gd name="connsiteY14" fmla="*/ 514466 h 627483"/>
              <a:gd name="connsiteX15" fmla="*/ 0 w 710089"/>
              <a:gd name="connsiteY15" fmla="*/ 445915 h 627483"/>
              <a:gd name="connsiteX16" fmla="*/ 17138 w 710089"/>
              <a:gd name="connsiteY16" fmla="*/ 428777 h 627483"/>
              <a:gd name="connsiteX17" fmla="*/ 117661 w 710089"/>
              <a:gd name="connsiteY17" fmla="*/ 428777 h 627483"/>
              <a:gd name="connsiteX18" fmla="*/ 117661 w 710089"/>
              <a:gd name="connsiteY18" fmla="*/ 374629 h 627483"/>
              <a:gd name="connsiteX19" fmla="*/ 17138 w 710089"/>
              <a:gd name="connsiteY19" fmla="*/ 374629 h 627483"/>
              <a:gd name="connsiteX20" fmla="*/ 0 w 710089"/>
              <a:gd name="connsiteY20" fmla="*/ 357491 h 627483"/>
              <a:gd name="connsiteX21" fmla="*/ 0 w 710089"/>
              <a:gd name="connsiteY21" fmla="*/ 288940 h 627483"/>
              <a:gd name="connsiteX22" fmla="*/ 17138 w 710089"/>
              <a:gd name="connsiteY22" fmla="*/ 271802 h 627483"/>
              <a:gd name="connsiteX23" fmla="*/ 117661 w 710089"/>
              <a:gd name="connsiteY23" fmla="*/ 271802 h 627483"/>
              <a:gd name="connsiteX24" fmla="*/ 117661 w 710089"/>
              <a:gd name="connsiteY24" fmla="*/ 210906 h 627483"/>
              <a:gd name="connsiteX25" fmla="*/ 17138 w 710089"/>
              <a:gd name="connsiteY25" fmla="*/ 210906 h 627483"/>
              <a:gd name="connsiteX26" fmla="*/ 0 w 710089"/>
              <a:gd name="connsiteY26" fmla="*/ 193768 h 627483"/>
              <a:gd name="connsiteX27" fmla="*/ 0 w 710089"/>
              <a:gd name="connsiteY27" fmla="*/ 125217 h 627483"/>
              <a:gd name="connsiteX28" fmla="*/ 17138 w 710089"/>
              <a:gd name="connsiteY28" fmla="*/ 108079 h 627483"/>
              <a:gd name="connsiteX29" fmla="*/ 117661 w 710089"/>
              <a:gd name="connsiteY29" fmla="*/ 108079 h 627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10089" h="627483">
                <a:moveTo>
                  <a:pt x="280241" y="54962"/>
                </a:moveTo>
                <a:cubicBezTo>
                  <a:pt x="276033" y="54962"/>
                  <a:pt x="272621" y="58374"/>
                  <a:pt x="272621" y="62582"/>
                </a:cubicBezTo>
                <a:lnTo>
                  <a:pt x="272621" y="562204"/>
                </a:lnTo>
                <a:cubicBezTo>
                  <a:pt x="272621" y="566412"/>
                  <a:pt x="276033" y="569824"/>
                  <a:pt x="280241" y="569824"/>
                </a:cubicBezTo>
                <a:lnTo>
                  <a:pt x="310720" y="569824"/>
                </a:lnTo>
                <a:cubicBezTo>
                  <a:pt x="314928" y="569824"/>
                  <a:pt x="318340" y="566412"/>
                  <a:pt x="318340" y="562204"/>
                </a:cubicBezTo>
                <a:lnTo>
                  <a:pt x="318340" y="62582"/>
                </a:lnTo>
                <a:cubicBezTo>
                  <a:pt x="318340" y="58374"/>
                  <a:pt x="314928" y="54962"/>
                  <a:pt x="310720" y="54962"/>
                </a:cubicBezTo>
                <a:close/>
                <a:moveTo>
                  <a:pt x="117661" y="0"/>
                </a:moveTo>
                <a:lnTo>
                  <a:pt x="710089" y="0"/>
                </a:lnTo>
                <a:lnTo>
                  <a:pt x="710089" y="627483"/>
                </a:lnTo>
                <a:lnTo>
                  <a:pt x="117661" y="627483"/>
                </a:lnTo>
                <a:lnTo>
                  <a:pt x="117661" y="531604"/>
                </a:lnTo>
                <a:lnTo>
                  <a:pt x="17138" y="531604"/>
                </a:lnTo>
                <a:cubicBezTo>
                  <a:pt x="7673" y="531604"/>
                  <a:pt x="0" y="523931"/>
                  <a:pt x="0" y="514466"/>
                </a:cubicBezTo>
                <a:lnTo>
                  <a:pt x="0" y="445915"/>
                </a:lnTo>
                <a:cubicBezTo>
                  <a:pt x="0" y="436450"/>
                  <a:pt x="7673" y="428777"/>
                  <a:pt x="17138" y="428777"/>
                </a:cubicBezTo>
                <a:lnTo>
                  <a:pt x="117661" y="428777"/>
                </a:lnTo>
                <a:lnTo>
                  <a:pt x="117661" y="374629"/>
                </a:lnTo>
                <a:lnTo>
                  <a:pt x="17138" y="374629"/>
                </a:lnTo>
                <a:cubicBezTo>
                  <a:pt x="7673" y="374629"/>
                  <a:pt x="0" y="366956"/>
                  <a:pt x="0" y="357491"/>
                </a:cubicBezTo>
                <a:lnTo>
                  <a:pt x="0" y="288940"/>
                </a:lnTo>
                <a:cubicBezTo>
                  <a:pt x="0" y="279475"/>
                  <a:pt x="7673" y="271802"/>
                  <a:pt x="17138" y="271802"/>
                </a:cubicBezTo>
                <a:lnTo>
                  <a:pt x="117661" y="271802"/>
                </a:lnTo>
                <a:lnTo>
                  <a:pt x="117661" y="210906"/>
                </a:lnTo>
                <a:lnTo>
                  <a:pt x="17138" y="210906"/>
                </a:lnTo>
                <a:cubicBezTo>
                  <a:pt x="7673" y="210906"/>
                  <a:pt x="0" y="203233"/>
                  <a:pt x="0" y="193768"/>
                </a:cubicBezTo>
                <a:lnTo>
                  <a:pt x="0" y="125217"/>
                </a:lnTo>
                <a:cubicBezTo>
                  <a:pt x="0" y="115752"/>
                  <a:pt x="7673" y="108079"/>
                  <a:pt x="17138" y="108079"/>
                </a:cubicBezTo>
                <a:lnTo>
                  <a:pt x="117661" y="1080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22A1D4A0-D7F6-43B3-86E5-AD8BD063250B}"/>
              </a:ext>
            </a:extLst>
          </p:cNvPr>
          <p:cNvCxnSpPr/>
          <p:nvPr/>
        </p:nvCxnSpPr>
        <p:spPr>
          <a:xfrm>
            <a:off x="5706673" y="2156596"/>
            <a:ext cx="3752" cy="132247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6D071855-748C-4CBA-8443-4D76EC7BB16E}"/>
              </a:ext>
            </a:extLst>
          </p:cNvPr>
          <p:cNvSpPr/>
          <p:nvPr/>
        </p:nvSpPr>
        <p:spPr>
          <a:xfrm>
            <a:off x="5844535" y="2012297"/>
            <a:ext cx="25438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088232">
              <a:lnSpc>
                <a:spcPct val="200000"/>
              </a:lnSpc>
              <a:defRPr/>
            </a:pPr>
            <a:r>
              <a:rPr lang="zh-CN" altLang="en-US" b="1" dirty="0">
                <a:solidFill>
                  <a:srgbClr val="FF8054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b="1" dirty="0">
              <a:solidFill>
                <a:srgbClr val="FF8054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defTabSz="1088232">
              <a:defRPr/>
            </a:pPr>
            <a:r>
              <a:rPr lang="en-US" altLang="zh-CN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add the text Please</a:t>
            </a:r>
            <a:endParaRPr lang="zh-CN" altLang="en-US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8611366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15" grpId="0"/>
      <p:bldP spid="16" grpId="0"/>
      <p:bldP spid="17" grpId="0" animBg="1"/>
      <p:bldP spid="18" grpId="0" animBg="1"/>
      <p:bldP spid="19" grpId="0" animBg="1"/>
      <p:bldP spid="32" grpId="0"/>
      <p:bldP spid="33" grpId="0"/>
      <p:bldP spid="34" grpId="0" animBg="1"/>
      <p:bldP spid="35" grpId="0" animBg="1"/>
      <p:bldP spid="36" grpId="0" animBg="1"/>
      <p:bldP spid="37" grpId="0" animBg="1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9BD9DF5-6E84-44A8-A406-E6EE32871C71}"/>
              </a:ext>
            </a:extLst>
          </p:cNvPr>
          <p:cNvSpPr txBox="1"/>
          <p:nvPr/>
        </p:nvSpPr>
        <p:spPr>
          <a:xfrm>
            <a:off x="4583204" y="447339"/>
            <a:ext cx="3025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Directory</a:t>
            </a:r>
            <a:endParaRPr lang="en-US" altLang="zh-CN" sz="4800" dirty="0">
              <a:gradFill flip="none" rotWithShape="1">
                <a:gsLst>
                  <a:gs pos="0">
                    <a:srgbClr val="FFFF00"/>
                  </a:gs>
                  <a:gs pos="40000">
                    <a:srgbClr val="FF9409"/>
                  </a:gs>
                  <a:gs pos="70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FCBE829-FC2C-497F-B2EA-476CF0BD7A45}"/>
              </a:ext>
            </a:extLst>
          </p:cNvPr>
          <p:cNvSpPr txBox="1"/>
          <p:nvPr/>
        </p:nvSpPr>
        <p:spPr>
          <a:xfrm>
            <a:off x="5033682" y="1382326"/>
            <a:ext cx="2124635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800" dirty="0">
              <a:gradFill flip="none" rotWithShape="1">
                <a:gsLst>
                  <a:gs pos="0">
                    <a:srgbClr val="FFFF00"/>
                  </a:gs>
                  <a:gs pos="40000">
                    <a:srgbClr val="FF9409"/>
                  </a:gs>
                  <a:gs pos="70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570BA72-57EF-41B3-84A4-2D43BA5B543F}"/>
              </a:ext>
            </a:extLst>
          </p:cNvPr>
          <p:cNvSpPr txBox="1"/>
          <p:nvPr/>
        </p:nvSpPr>
        <p:spPr>
          <a:xfrm>
            <a:off x="2321169" y="2844225"/>
            <a:ext cx="675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200" dirty="0">
              <a:gradFill flip="none" rotWithShape="1">
                <a:gsLst>
                  <a:gs pos="0">
                    <a:srgbClr val="FFFF00"/>
                  </a:gs>
                  <a:gs pos="40000">
                    <a:srgbClr val="FF9409"/>
                  </a:gs>
                  <a:gs pos="70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CF04506-74A9-4FB2-B667-042DE79874A1}"/>
              </a:ext>
            </a:extLst>
          </p:cNvPr>
          <p:cNvSpPr txBox="1"/>
          <p:nvPr/>
        </p:nvSpPr>
        <p:spPr>
          <a:xfrm>
            <a:off x="2996418" y="2844225"/>
            <a:ext cx="2419643" cy="276999"/>
          </a:xfrm>
          <a:prstGeom prst="rect">
            <a:avLst/>
          </a:prstGeom>
          <a:noFill/>
          <a:ln>
            <a:gradFill>
              <a:gsLst>
                <a:gs pos="0">
                  <a:srgbClr val="FF9409"/>
                </a:gs>
                <a:gs pos="36000">
                  <a:srgbClr val="FFFF00"/>
                </a:gs>
                <a:gs pos="73000">
                  <a:srgbClr val="FF8054"/>
                </a:gs>
                <a:gs pos="100000">
                  <a:srgbClr val="80347F"/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the annual work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10A718B-EF3E-449D-B55E-A484F921411D}"/>
              </a:ext>
            </a:extLst>
          </p:cNvPr>
          <p:cNvSpPr txBox="1"/>
          <p:nvPr/>
        </p:nvSpPr>
        <p:spPr>
          <a:xfrm>
            <a:off x="6734081" y="2844225"/>
            <a:ext cx="675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200" dirty="0">
              <a:gradFill flip="none" rotWithShape="1">
                <a:gsLst>
                  <a:gs pos="0">
                    <a:srgbClr val="FFFF00"/>
                  </a:gs>
                  <a:gs pos="40000">
                    <a:srgbClr val="FF9409"/>
                  </a:gs>
                  <a:gs pos="70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57A4083-79C0-4DD0-B1D6-40DFAD54E981}"/>
              </a:ext>
            </a:extLst>
          </p:cNvPr>
          <p:cNvSpPr txBox="1"/>
          <p:nvPr/>
        </p:nvSpPr>
        <p:spPr>
          <a:xfrm>
            <a:off x="7409330" y="2844225"/>
            <a:ext cx="2419643" cy="276999"/>
          </a:xfrm>
          <a:prstGeom prst="rect">
            <a:avLst/>
          </a:prstGeom>
          <a:noFill/>
          <a:ln>
            <a:gradFill>
              <a:gsLst>
                <a:gs pos="0">
                  <a:srgbClr val="FF9409"/>
                </a:gs>
                <a:gs pos="36000">
                  <a:srgbClr val="FFFF00"/>
                </a:gs>
                <a:gs pos="73000">
                  <a:srgbClr val="FF8054"/>
                </a:gs>
                <a:gs pos="100000">
                  <a:srgbClr val="80347F"/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Completion of the work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AB9BFD7-8CF6-4532-8F7C-49D6C04C3FD8}"/>
              </a:ext>
            </a:extLst>
          </p:cNvPr>
          <p:cNvSpPr txBox="1"/>
          <p:nvPr/>
        </p:nvSpPr>
        <p:spPr>
          <a:xfrm>
            <a:off x="2321169" y="4106069"/>
            <a:ext cx="675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3200" dirty="0">
              <a:gradFill flip="none" rotWithShape="1">
                <a:gsLst>
                  <a:gs pos="0">
                    <a:srgbClr val="FFFF00"/>
                  </a:gs>
                  <a:gs pos="40000">
                    <a:srgbClr val="FF9409"/>
                  </a:gs>
                  <a:gs pos="70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35AE41E-3274-4A42-B6D7-418A4814376D}"/>
              </a:ext>
            </a:extLst>
          </p:cNvPr>
          <p:cNvSpPr txBox="1"/>
          <p:nvPr/>
        </p:nvSpPr>
        <p:spPr>
          <a:xfrm>
            <a:off x="2996418" y="4106069"/>
            <a:ext cx="2419643" cy="276999"/>
          </a:xfrm>
          <a:prstGeom prst="rect">
            <a:avLst/>
          </a:prstGeom>
          <a:noFill/>
          <a:ln>
            <a:gradFill>
              <a:gsLst>
                <a:gs pos="0">
                  <a:srgbClr val="FF9409"/>
                </a:gs>
                <a:gs pos="36000">
                  <a:srgbClr val="FFFF00"/>
                </a:gs>
                <a:gs pos="73000">
                  <a:srgbClr val="FF8054"/>
                </a:gs>
                <a:gs pos="100000">
                  <a:srgbClr val="80347F"/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Inadequate work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B6686DB-CAC9-4698-B3BB-87D6968C0AF1}"/>
              </a:ext>
            </a:extLst>
          </p:cNvPr>
          <p:cNvSpPr txBox="1"/>
          <p:nvPr/>
        </p:nvSpPr>
        <p:spPr>
          <a:xfrm>
            <a:off x="6734081" y="4106069"/>
            <a:ext cx="675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3200" dirty="0">
              <a:gradFill flip="none" rotWithShape="1">
                <a:gsLst>
                  <a:gs pos="0">
                    <a:srgbClr val="FFFF00"/>
                  </a:gs>
                  <a:gs pos="40000">
                    <a:srgbClr val="FF9409"/>
                  </a:gs>
                  <a:gs pos="70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0EB95A4-A2BB-4E68-A294-FCC75E5CC12F}"/>
              </a:ext>
            </a:extLst>
          </p:cNvPr>
          <p:cNvSpPr txBox="1"/>
          <p:nvPr/>
        </p:nvSpPr>
        <p:spPr>
          <a:xfrm>
            <a:off x="7409330" y="4106069"/>
            <a:ext cx="2419643" cy="276999"/>
          </a:xfrm>
          <a:prstGeom prst="rect">
            <a:avLst/>
          </a:prstGeom>
          <a:noFill/>
          <a:ln>
            <a:gradFill>
              <a:gsLst>
                <a:gs pos="0">
                  <a:srgbClr val="FF9409"/>
                </a:gs>
                <a:gs pos="36000">
                  <a:srgbClr val="FFFF00"/>
                </a:gs>
                <a:gs pos="73000">
                  <a:srgbClr val="FF8054"/>
                </a:gs>
                <a:gs pos="100000">
                  <a:srgbClr val="80347F"/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Next year's work plan</a:t>
            </a:r>
          </a:p>
        </p:txBody>
      </p:sp>
    </p:spTree>
    <p:extLst>
      <p:ext uri="{BB962C8B-B14F-4D97-AF65-F5344CB8AC3E}">
        <p14:creationId xmlns:p14="http://schemas.microsoft.com/office/powerpoint/2010/main" val="177289336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41DAE2B-E206-47D5-97FD-0F7C73B51DB6}"/>
              </a:ext>
            </a:extLst>
          </p:cNvPr>
          <p:cNvSpPr txBox="1"/>
          <p:nvPr/>
        </p:nvSpPr>
        <p:spPr>
          <a:xfrm>
            <a:off x="551329" y="268941"/>
            <a:ext cx="3861645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Next year's work plan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ED352300-7A84-417C-B8CF-F5DBFF3846C3}"/>
              </a:ext>
            </a:extLst>
          </p:cNvPr>
          <p:cNvSpPr/>
          <p:nvPr/>
        </p:nvSpPr>
        <p:spPr>
          <a:xfrm>
            <a:off x="480622" y="1881188"/>
            <a:ext cx="3471863" cy="165414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47B999A1-C15E-471C-95AC-5679B044D8D3}"/>
              </a:ext>
            </a:extLst>
          </p:cNvPr>
          <p:cNvSpPr/>
          <p:nvPr/>
        </p:nvSpPr>
        <p:spPr>
          <a:xfrm>
            <a:off x="480621" y="3838576"/>
            <a:ext cx="3471863" cy="1654148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0910DB19-1653-4C00-AAD5-65C771DC7C4F}"/>
              </a:ext>
            </a:extLst>
          </p:cNvPr>
          <p:cNvSpPr/>
          <p:nvPr/>
        </p:nvSpPr>
        <p:spPr>
          <a:xfrm>
            <a:off x="4281096" y="3838576"/>
            <a:ext cx="3471863" cy="1654148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FD08F8B7-64CE-4F04-B294-DB4A2A8BFBB7}"/>
              </a:ext>
            </a:extLst>
          </p:cNvPr>
          <p:cNvSpPr/>
          <p:nvPr/>
        </p:nvSpPr>
        <p:spPr>
          <a:xfrm>
            <a:off x="4281096" y="1881188"/>
            <a:ext cx="3471863" cy="1654148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7937E455-9D79-4EF8-B694-7ACF86F4E891}"/>
              </a:ext>
            </a:extLst>
          </p:cNvPr>
          <p:cNvSpPr/>
          <p:nvPr/>
        </p:nvSpPr>
        <p:spPr>
          <a:xfrm>
            <a:off x="8119671" y="1854214"/>
            <a:ext cx="3471863" cy="1654148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11277B88-8104-43DC-A3E8-DE4125ECAF61}"/>
              </a:ext>
            </a:extLst>
          </p:cNvPr>
          <p:cNvSpPr/>
          <p:nvPr/>
        </p:nvSpPr>
        <p:spPr>
          <a:xfrm>
            <a:off x="8119671" y="3829010"/>
            <a:ext cx="3471863" cy="1654148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757C6934-273B-49CE-A7C4-FB5FAE385C65}"/>
              </a:ext>
            </a:extLst>
          </p:cNvPr>
          <p:cNvSpPr/>
          <p:nvPr/>
        </p:nvSpPr>
        <p:spPr>
          <a:xfrm>
            <a:off x="1223885" y="2449163"/>
            <a:ext cx="4939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Gulim" pitchFamily="34" charset="-127"/>
                <a:ea typeface="Gulim" pitchFamily="34" charset="-127"/>
              </a:rPr>
              <a:t>Your Title</a:t>
            </a:r>
            <a:endParaRPr lang="zh-CN" altLang="en-US" sz="2800" dirty="0">
              <a:solidFill>
                <a:schemeClr val="bg1">
                  <a:lumMod val="95000"/>
                </a:scheme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6ACAEA99-4D7D-4BF2-8CBD-2FB5AD9BA308}"/>
              </a:ext>
            </a:extLst>
          </p:cNvPr>
          <p:cNvSpPr/>
          <p:nvPr/>
        </p:nvSpPr>
        <p:spPr>
          <a:xfrm>
            <a:off x="616090" y="3651456"/>
            <a:ext cx="32982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1088232">
              <a:lnSpc>
                <a:spcPct val="200000"/>
              </a:lnSpc>
              <a:defRPr/>
            </a:pPr>
            <a:r>
              <a:rPr lang="zh-CN" altLang="en-US" sz="2000" b="1" dirty="0">
                <a:solidFill>
                  <a:srgbClr val="FFC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2000" b="1" dirty="0">
              <a:solidFill>
                <a:srgbClr val="FFC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r" defTabSz="1088232">
              <a:defRPr/>
            </a:pPr>
            <a:r>
              <a:rPr lang="en-US" altLang="zh-CN" sz="20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add the text you do you need to get</a:t>
            </a:r>
            <a:endParaRPr lang="zh-CN" altLang="en-US" sz="20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0659E78F-D4F0-4F8F-BCD5-560C44677BE5}"/>
              </a:ext>
            </a:extLst>
          </p:cNvPr>
          <p:cNvSpPr/>
          <p:nvPr/>
        </p:nvSpPr>
        <p:spPr>
          <a:xfrm>
            <a:off x="4319196" y="3688052"/>
            <a:ext cx="33444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1088232">
              <a:lnSpc>
                <a:spcPct val="200000"/>
              </a:lnSpc>
              <a:defRPr/>
            </a:pPr>
            <a:r>
              <a:rPr lang="zh-CN" altLang="en-US" sz="2000" b="1" dirty="0">
                <a:solidFill>
                  <a:srgbClr val="FFC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2000" b="1" dirty="0">
              <a:solidFill>
                <a:srgbClr val="FFC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r" defTabSz="1088232">
              <a:defRPr/>
            </a:pPr>
            <a:r>
              <a:rPr lang="en-US" altLang="zh-CN" sz="20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add the text you do you need to get</a:t>
            </a:r>
            <a:endParaRPr lang="zh-CN" altLang="en-US" sz="20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C95C6638-2AF4-4C55-B541-86F072B089C6}"/>
              </a:ext>
            </a:extLst>
          </p:cNvPr>
          <p:cNvSpPr/>
          <p:nvPr/>
        </p:nvSpPr>
        <p:spPr>
          <a:xfrm>
            <a:off x="8068434" y="3688052"/>
            <a:ext cx="34436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1088232">
              <a:lnSpc>
                <a:spcPct val="200000"/>
              </a:lnSpc>
              <a:defRPr/>
            </a:pPr>
            <a:r>
              <a:rPr lang="zh-CN" altLang="en-US" sz="2000" b="1" dirty="0">
                <a:solidFill>
                  <a:srgbClr val="FFC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2000" b="1" dirty="0">
              <a:solidFill>
                <a:srgbClr val="FFC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r" defTabSz="1088232">
              <a:defRPr/>
            </a:pPr>
            <a:r>
              <a:rPr lang="en-US" altLang="zh-CN" sz="20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add the text you do you need to get</a:t>
            </a:r>
            <a:endParaRPr lang="zh-CN" altLang="en-US" sz="20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E68B727-D180-4710-A192-D9BBE53E5F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197" y="1854214"/>
            <a:ext cx="3433762" cy="1714939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B659B68A-3F9A-4F8A-9DA0-21CA01DB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671" y="1820397"/>
            <a:ext cx="3467725" cy="168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93394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1" grpId="0"/>
      <p:bldP spid="72" grpId="0"/>
      <p:bldP spid="74" grpId="0"/>
      <p:bldP spid="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41DAE2B-E206-47D5-97FD-0F7C73B51DB6}"/>
              </a:ext>
            </a:extLst>
          </p:cNvPr>
          <p:cNvSpPr txBox="1"/>
          <p:nvPr/>
        </p:nvSpPr>
        <p:spPr>
          <a:xfrm>
            <a:off x="551329" y="268941"/>
            <a:ext cx="3324321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Next year's work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15643A-5162-44E7-9AB8-A9330F1619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4" t="10550" r="21733" b="13049"/>
          <a:stretch>
            <a:fillRect/>
          </a:stretch>
        </p:blipFill>
        <p:spPr bwMode="auto">
          <a:xfrm>
            <a:off x="3037450" y="2304635"/>
            <a:ext cx="1992313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60A71F-AAC7-4640-BF2D-D791AEDC9E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4" t="10550" r="21733" b="13049"/>
          <a:stretch>
            <a:fillRect/>
          </a:stretch>
        </p:blipFill>
        <p:spPr bwMode="auto">
          <a:xfrm>
            <a:off x="5118663" y="2304635"/>
            <a:ext cx="1992312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D7649C-43FB-4F40-A5C6-35432D3FF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4" t="10550" r="21733" b="13049"/>
          <a:stretch>
            <a:fillRect/>
          </a:stretch>
        </p:blipFill>
        <p:spPr bwMode="auto">
          <a:xfrm>
            <a:off x="7141138" y="2304635"/>
            <a:ext cx="1992312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F5A6856-23DA-40A2-9157-9DF79078E5D5}"/>
              </a:ext>
            </a:extLst>
          </p:cNvPr>
          <p:cNvSpPr/>
          <p:nvPr/>
        </p:nvSpPr>
        <p:spPr>
          <a:xfrm>
            <a:off x="7141138" y="1342610"/>
            <a:ext cx="762000" cy="766762"/>
          </a:xfrm>
          <a:prstGeom prst="ellipse">
            <a:avLst/>
          </a:prstGeom>
          <a:solidFill>
            <a:srgbClr val="FF8054"/>
          </a:solidFill>
          <a:ln w="28575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E7CF6F34-082D-4CFF-B68A-368CD83C2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0163" y="1092077"/>
            <a:ext cx="2334674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lvl="0" defTabSz="1088232">
              <a:lnSpc>
                <a:spcPct val="200000"/>
              </a:lnSpc>
              <a:defRPr/>
            </a:pPr>
            <a:r>
              <a:rPr lang="zh-CN" altLang="en-US" sz="1400" b="1" dirty="0">
                <a:solidFill>
                  <a:srgbClr val="FF8054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400" b="1" dirty="0">
              <a:solidFill>
                <a:srgbClr val="FF8054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defTabSz="1088232">
              <a:defRPr/>
            </a:pPr>
            <a:r>
              <a:rPr lang="en-US" altLang="zh-CN" sz="14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add the text you do you need to get</a:t>
            </a:r>
            <a:endParaRPr lang="zh-CN" altLang="en-US" sz="14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A77C9A-A060-4836-8B52-C221E8DE3021}"/>
              </a:ext>
            </a:extLst>
          </p:cNvPr>
          <p:cNvSpPr/>
          <p:nvPr/>
        </p:nvSpPr>
        <p:spPr>
          <a:xfrm>
            <a:off x="7380850" y="4263610"/>
            <a:ext cx="762000" cy="76676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0BEB3CF9-A9CE-4370-8FB2-20F4F3805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4086" y="4214398"/>
            <a:ext cx="2284475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lvl="0" defTabSz="1088232">
              <a:lnSpc>
                <a:spcPct val="200000"/>
              </a:lnSpc>
              <a:defRPr/>
            </a:pPr>
            <a:r>
              <a:rPr lang="zh-CN" alt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400" b="1" dirty="0">
              <a:solidFill>
                <a:schemeClr val="accent4">
                  <a:lumMod val="60000"/>
                  <a:lumOff val="4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defTabSz="1088232">
              <a:defRPr/>
            </a:pPr>
            <a:r>
              <a:rPr lang="en-US" altLang="zh-CN" sz="14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add the text you do you need to get</a:t>
            </a:r>
            <a:endParaRPr lang="zh-CN" altLang="en-US" sz="14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9C7759-08F4-4A02-94BC-DEE8403BBDED}"/>
              </a:ext>
            </a:extLst>
          </p:cNvPr>
          <p:cNvSpPr/>
          <p:nvPr/>
        </p:nvSpPr>
        <p:spPr>
          <a:xfrm>
            <a:off x="4016938" y="4263610"/>
            <a:ext cx="762000" cy="766762"/>
          </a:xfrm>
          <a:prstGeom prst="ellipse">
            <a:avLst/>
          </a:prstGeom>
          <a:solidFill>
            <a:srgbClr val="FF9409"/>
          </a:solidFill>
          <a:ln w="28575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D96DE2B2-4B8D-4617-84A5-EE320C447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439" y="4289010"/>
            <a:ext cx="2352211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lvl="0" algn="r" defTabSz="1088232">
              <a:lnSpc>
                <a:spcPct val="200000"/>
              </a:lnSpc>
              <a:defRPr/>
            </a:pPr>
            <a:r>
              <a:rPr lang="zh-CN" altLang="en-US" sz="1400" b="1" dirty="0">
                <a:solidFill>
                  <a:srgbClr val="FFC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400" b="1" dirty="0">
              <a:solidFill>
                <a:srgbClr val="FFC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r" defTabSz="1088232">
              <a:defRPr/>
            </a:pPr>
            <a:r>
              <a:rPr lang="en-US" altLang="zh-CN" sz="14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add the text you do you need to get</a:t>
            </a:r>
            <a:endParaRPr lang="zh-CN" altLang="en-US" sz="14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E209F3-E0F4-4A3E-905C-89430B93345A}"/>
              </a:ext>
            </a:extLst>
          </p:cNvPr>
          <p:cNvSpPr/>
          <p:nvPr/>
        </p:nvSpPr>
        <p:spPr>
          <a:xfrm>
            <a:off x="3156513" y="2511010"/>
            <a:ext cx="1728787" cy="106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D3FC00-95BB-4193-8064-81721B98D176}"/>
              </a:ext>
            </a:extLst>
          </p:cNvPr>
          <p:cNvSpPr/>
          <p:nvPr/>
        </p:nvSpPr>
        <p:spPr>
          <a:xfrm>
            <a:off x="5250425" y="2511010"/>
            <a:ext cx="1728788" cy="106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396DD8-0DE0-41D8-A26E-C400BE59A9A6}"/>
              </a:ext>
            </a:extLst>
          </p:cNvPr>
          <p:cNvSpPr/>
          <p:nvPr/>
        </p:nvSpPr>
        <p:spPr>
          <a:xfrm>
            <a:off x="7272900" y="2511010"/>
            <a:ext cx="1728788" cy="106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BE0B5AF-E2AD-4B79-9599-405075036DEA}"/>
              </a:ext>
            </a:extLst>
          </p:cNvPr>
          <p:cNvCxnSpPr>
            <a:endCxn id="10" idx="0"/>
          </p:cNvCxnSpPr>
          <p:nvPr/>
        </p:nvCxnSpPr>
        <p:spPr>
          <a:xfrm flipH="1">
            <a:off x="4397938" y="3425410"/>
            <a:ext cx="163512" cy="8382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CB6348E-A383-4AB5-BD6D-154340AB767E}"/>
              </a:ext>
            </a:extLst>
          </p:cNvPr>
          <p:cNvCxnSpPr>
            <a:endCxn id="8" idx="0"/>
          </p:cNvCxnSpPr>
          <p:nvPr/>
        </p:nvCxnSpPr>
        <p:spPr>
          <a:xfrm>
            <a:off x="7685650" y="3425410"/>
            <a:ext cx="76200" cy="8382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35">
            <a:extLst>
              <a:ext uri="{FF2B5EF4-FFF2-40B4-BE49-F238E27FC236}">
                <a16:creationId xmlns:a16="http://schemas.microsoft.com/office/drawing/2014/main" id="{832F216C-B1E4-4E7D-B174-BCD2F62338C1}"/>
              </a:ext>
            </a:extLst>
          </p:cNvPr>
          <p:cNvSpPr>
            <a:spLocks noEditPoints="1"/>
          </p:cNvSpPr>
          <p:nvPr/>
        </p:nvSpPr>
        <p:spPr bwMode="auto">
          <a:xfrm>
            <a:off x="7261788" y="1550572"/>
            <a:ext cx="520700" cy="352425"/>
          </a:xfrm>
          <a:custGeom>
            <a:avLst/>
            <a:gdLst>
              <a:gd name="T0" fmla="*/ 448526 w 157"/>
              <a:gd name="T1" fmla="*/ 152714 h 106"/>
              <a:gd name="T2" fmla="*/ 451848 w 157"/>
              <a:gd name="T3" fmla="*/ 122835 h 106"/>
              <a:gd name="T4" fmla="*/ 328919 w 157"/>
              <a:gd name="T5" fmla="*/ 0 h 106"/>
              <a:gd name="T6" fmla="*/ 242536 w 157"/>
              <a:gd name="T7" fmla="*/ 59758 h 106"/>
              <a:gd name="T8" fmla="*/ 149509 w 157"/>
              <a:gd name="T9" fmla="*/ 26559 h 106"/>
              <a:gd name="T10" fmla="*/ 63126 w 157"/>
              <a:gd name="T11" fmla="*/ 129475 h 106"/>
              <a:gd name="T12" fmla="*/ 66448 w 157"/>
              <a:gd name="T13" fmla="*/ 156034 h 106"/>
              <a:gd name="T14" fmla="*/ 0 w 157"/>
              <a:gd name="T15" fmla="*/ 248990 h 106"/>
              <a:gd name="T16" fmla="*/ 102995 w 157"/>
              <a:gd name="T17" fmla="*/ 351906 h 106"/>
              <a:gd name="T18" fmla="*/ 418624 w 157"/>
              <a:gd name="T19" fmla="*/ 351906 h 106"/>
              <a:gd name="T20" fmla="*/ 521619 w 157"/>
              <a:gd name="T21" fmla="*/ 248990 h 106"/>
              <a:gd name="T22" fmla="*/ 448526 w 157"/>
              <a:gd name="T23" fmla="*/ 152714 h 106"/>
              <a:gd name="T24" fmla="*/ 398690 w 157"/>
              <a:gd name="T25" fmla="*/ 331987 h 106"/>
              <a:gd name="T26" fmla="*/ 262471 w 157"/>
              <a:gd name="T27" fmla="*/ 331987 h 106"/>
              <a:gd name="T28" fmla="*/ 342209 w 157"/>
              <a:gd name="T29" fmla="*/ 248990 h 106"/>
              <a:gd name="T30" fmla="*/ 338886 w 157"/>
              <a:gd name="T31" fmla="*/ 239030 h 106"/>
              <a:gd name="T32" fmla="*/ 305662 w 157"/>
              <a:gd name="T33" fmla="*/ 239030 h 106"/>
              <a:gd name="T34" fmla="*/ 305662 w 157"/>
              <a:gd name="T35" fmla="*/ 225751 h 106"/>
              <a:gd name="T36" fmla="*/ 305662 w 157"/>
              <a:gd name="T37" fmla="*/ 122835 h 106"/>
              <a:gd name="T38" fmla="*/ 299017 w 157"/>
              <a:gd name="T39" fmla="*/ 116195 h 106"/>
              <a:gd name="T40" fmla="*/ 212634 w 157"/>
              <a:gd name="T41" fmla="*/ 116195 h 106"/>
              <a:gd name="T42" fmla="*/ 205990 w 157"/>
              <a:gd name="T43" fmla="*/ 122835 h 106"/>
              <a:gd name="T44" fmla="*/ 205990 w 157"/>
              <a:gd name="T45" fmla="*/ 225751 h 106"/>
              <a:gd name="T46" fmla="*/ 205990 w 157"/>
              <a:gd name="T47" fmla="*/ 242350 h 106"/>
              <a:gd name="T48" fmla="*/ 169443 w 157"/>
              <a:gd name="T49" fmla="*/ 242350 h 106"/>
              <a:gd name="T50" fmla="*/ 166121 w 157"/>
              <a:gd name="T51" fmla="*/ 252310 h 106"/>
              <a:gd name="T52" fmla="*/ 249181 w 157"/>
              <a:gd name="T53" fmla="*/ 331987 h 106"/>
              <a:gd name="T54" fmla="*/ 126252 w 157"/>
              <a:gd name="T55" fmla="*/ 331987 h 106"/>
              <a:gd name="T56" fmla="*/ 36547 w 157"/>
              <a:gd name="T57" fmla="*/ 245670 h 106"/>
              <a:gd name="T58" fmla="*/ 96350 w 157"/>
              <a:gd name="T59" fmla="*/ 165993 h 106"/>
              <a:gd name="T60" fmla="*/ 93028 w 157"/>
              <a:gd name="T61" fmla="*/ 146074 h 106"/>
              <a:gd name="T62" fmla="*/ 166121 w 157"/>
              <a:gd name="T63" fmla="*/ 56438 h 106"/>
              <a:gd name="T64" fmla="*/ 245859 w 157"/>
              <a:gd name="T65" fmla="*/ 96276 h 106"/>
              <a:gd name="T66" fmla="*/ 322274 w 157"/>
              <a:gd name="T67" fmla="*/ 33199 h 106"/>
              <a:gd name="T68" fmla="*/ 425269 w 157"/>
              <a:gd name="T69" fmla="*/ 139434 h 106"/>
              <a:gd name="T70" fmla="*/ 421947 w 157"/>
              <a:gd name="T71" fmla="*/ 162674 h 106"/>
              <a:gd name="T72" fmla="*/ 488395 w 157"/>
              <a:gd name="T73" fmla="*/ 245670 h 106"/>
              <a:gd name="T74" fmla="*/ 398690 w 157"/>
              <a:gd name="T75" fmla="*/ 331987 h 10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57" h="106">
                <a:moveTo>
                  <a:pt x="135" y="46"/>
                </a:moveTo>
                <a:cubicBezTo>
                  <a:pt x="136" y="43"/>
                  <a:pt x="136" y="40"/>
                  <a:pt x="136" y="37"/>
                </a:cubicBezTo>
                <a:cubicBezTo>
                  <a:pt x="136" y="16"/>
                  <a:pt x="120" y="0"/>
                  <a:pt x="99" y="0"/>
                </a:cubicBezTo>
                <a:cubicBezTo>
                  <a:pt x="76" y="0"/>
                  <a:pt x="73" y="18"/>
                  <a:pt x="73" y="18"/>
                </a:cubicBezTo>
                <a:cubicBezTo>
                  <a:pt x="73" y="18"/>
                  <a:pt x="63" y="6"/>
                  <a:pt x="45" y="8"/>
                </a:cubicBezTo>
                <a:cubicBezTo>
                  <a:pt x="30" y="11"/>
                  <a:pt x="19" y="25"/>
                  <a:pt x="19" y="39"/>
                </a:cubicBezTo>
                <a:cubicBezTo>
                  <a:pt x="19" y="42"/>
                  <a:pt x="20" y="44"/>
                  <a:pt x="20" y="47"/>
                </a:cubicBezTo>
                <a:cubicBezTo>
                  <a:pt x="9" y="51"/>
                  <a:pt x="0" y="62"/>
                  <a:pt x="0" y="75"/>
                </a:cubicBezTo>
                <a:cubicBezTo>
                  <a:pt x="0" y="92"/>
                  <a:pt x="14" y="106"/>
                  <a:pt x="31" y="106"/>
                </a:cubicBezTo>
                <a:cubicBezTo>
                  <a:pt x="126" y="106"/>
                  <a:pt x="126" y="106"/>
                  <a:pt x="126" y="106"/>
                </a:cubicBezTo>
                <a:cubicBezTo>
                  <a:pt x="143" y="106"/>
                  <a:pt x="157" y="92"/>
                  <a:pt x="157" y="75"/>
                </a:cubicBezTo>
                <a:cubicBezTo>
                  <a:pt x="157" y="62"/>
                  <a:pt x="148" y="50"/>
                  <a:pt x="135" y="46"/>
                </a:cubicBezTo>
                <a:close/>
                <a:moveTo>
                  <a:pt x="120" y="100"/>
                </a:moveTo>
                <a:cubicBezTo>
                  <a:pt x="79" y="100"/>
                  <a:pt x="79" y="100"/>
                  <a:pt x="79" y="100"/>
                </a:cubicBezTo>
                <a:cubicBezTo>
                  <a:pt x="82" y="97"/>
                  <a:pt x="103" y="75"/>
                  <a:pt x="103" y="75"/>
                </a:cubicBezTo>
                <a:cubicBezTo>
                  <a:pt x="103" y="75"/>
                  <a:pt x="106" y="72"/>
                  <a:pt x="102" y="72"/>
                </a:cubicBezTo>
                <a:cubicBezTo>
                  <a:pt x="98" y="72"/>
                  <a:pt x="92" y="72"/>
                  <a:pt x="92" y="72"/>
                </a:cubicBezTo>
                <a:cubicBezTo>
                  <a:pt x="92" y="72"/>
                  <a:pt x="92" y="70"/>
                  <a:pt x="92" y="68"/>
                </a:cubicBezTo>
                <a:cubicBezTo>
                  <a:pt x="92" y="59"/>
                  <a:pt x="92" y="43"/>
                  <a:pt x="92" y="37"/>
                </a:cubicBezTo>
                <a:cubicBezTo>
                  <a:pt x="92" y="37"/>
                  <a:pt x="92" y="35"/>
                  <a:pt x="90" y="35"/>
                </a:cubicBezTo>
                <a:cubicBezTo>
                  <a:pt x="88" y="35"/>
                  <a:pt x="67" y="35"/>
                  <a:pt x="64" y="35"/>
                </a:cubicBezTo>
                <a:cubicBezTo>
                  <a:pt x="61" y="35"/>
                  <a:pt x="62" y="37"/>
                  <a:pt x="62" y="37"/>
                </a:cubicBezTo>
                <a:cubicBezTo>
                  <a:pt x="62" y="44"/>
                  <a:pt x="62" y="59"/>
                  <a:pt x="62" y="68"/>
                </a:cubicBezTo>
                <a:cubicBezTo>
                  <a:pt x="62" y="71"/>
                  <a:pt x="62" y="73"/>
                  <a:pt x="62" y="73"/>
                </a:cubicBezTo>
                <a:cubicBezTo>
                  <a:pt x="62" y="73"/>
                  <a:pt x="54" y="73"/>
                  <a:pt x="51" y="73"/>
                </a:cubicBezTo>
                <a:cubicBezTo>
                  <a:pt x="47" y="73"/>
                  <a:pt x="50" y="76"/>
                  <a:pt x="50" y="76"/>
                </a:cubicBezTo>
                <a:cubicBezTo>
                  <a:pt x="75" y="100"/>
                  <a:pt x="75" y="100"/>
                  <a:pt x="75" y="100"/>
                </a:cubicBezTo>
                <a:cubicBezTo>
                  <a:pt x="38" y="100"/>
                  <a:pt x="38" y="100"/>
                  <a:pt x="38" y="100"/>
                </a:cubicBezTo>
                <a:cubicBezTo>
                  <a:pt x="23" y="100"/>
                  <a:pt x="11" y="88"/>
                  <a:pt x="11" y="74"/>
                </a:cubicBezTo>
                <a:cubicBezTo>
                  <a:pt x="11" y="63"/>
                  <a:pt x="18" y="53"/>
                  <a:pt x="29" y="50"/>
                </a:cubicBezTo>
                <a:cubicBezTo>
                  <a:pt x="28" y="48"/>
                  <a:pt x="28" y="46"/>
                  <a:pt x="28" y="44"/>
                </a:cubicBezTo>
                <a:cubicBezTo>
                  <a:pt x="28" y="31"/>
                  <a:pt x="37" y="19"/>
                  <a:pt x="50" y="17"/>
                </a:cubicBezTo>
                <a:cubicBezTo>
                  <a:pt x="65" y="15"/>
                  <a:pt x="74" y="29"/>
                  <a:pt x="74" y="29"/>
                </a:cubicBezTo>
                <a:cubicBezTo>
                  <a:pt x="74" y="29"/>
                  <a:pt x="77" y="10"/>
                  <a:pt x="97" y="10"/>
                </a:cubicBezTo>
                <a:cubicBezTo>
                  <a:pt x="115" y="10"/>
                  <a:pt x="128" y="24"/>
                  <a:pt x="128" y="42"/>
                </a:cubicBezTo>
                <a:cubicBezTo>
                  <a:pt x="128" y="44"/>
                  <a:pt x="127" y="47"/>
                  <a:pt x="127" y="49"/>
                </a:cubicBezTo>
                <a:cubicBezTo>
                  <a:pt x="138" y="53"/>
                  <a:pt x="147" y="62"/>
                  <a:pt x="147" y="74"/>
                </a:cubicBezTo>
                <a:cubicBezTo>
                  <a:pt x="147" y="88"/>
                  <a:pt x="135" y="100"/>
                  <a:pt x="120" y="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16F3F52-DCA3-4391-856A-800DB97EB8BA}"/>
              </a:ext>
            </a:extLst>
          </p:cNvPr>
          <p:cNvGrpSpPr/>
          <p:nvPr/>
        </p:nvGrpSpPr>
        <p:grpSpPr>
          <a:xfrm>
            <a:off x="4178712" y="4431299"/>
            <a:ext cx="438733" cy="431770"/>
            <a:chOff x="1587575" y="2265358"/>
            <a:chExt cx="314468" cy="309477"/>
          </a:xfrm>
          <a:solidFill>
            <a:schemeClr val="bg1"/>
          </a:solidFill>
        </p:grpSpPr>
        <p:sp>
          <p:nvSpPr>
            <p:cNvPr id="20" name="Freeform 59">
              <a:extLst>
                <a:ext uri="{FF2B5EF4-FFF2-40B4-BE49-F238E27FC236}">
                  <a16:creationId xmlns:a16="http://schemas.microsoft.com/office/drawing/2014/main" id="{C30E5825-DF45-449D-87DD-7BFA42BA2B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7575" y="2265358"/>
              <a:ext cx="314468" cy="309477"/>
            </a:xfrm>
            <a:custGeom>
              <a:avLst/>
              <a:gdLst>
                <a:gd name="T0" fmla="*/ 82 w 95"/>
                <a:gd name="T1" fmla="*/ 57 h 93"/>
                <a:gd name="T2" fmla="*/ 95 w 95"/>
                <a:gd name="T3" fmla="*/ 51 h 93"/>
                <a:gd name="T4" fmla="*/ 95 w 95"/>
                <a:gd name="T5" fmla="*/ 41 h 93"/>
                <a:gd name="T6" fmla="*/ 82 w 95"/>
                <a:gd name="T7" fmla="*/ 36 h 93"/>
                <a:gd name="T8" fmla="*/ 80 w 95"/>
                <a:gd name="T9" fmla="*/ 30 h 93"/>
                <a:gd name="T10" fmla="*/ 85 w 95"/>
                <a:gd name="T11" fmla="*/ 17 h 93"/>
                <a:gd name="T12" fmla="*/ 77 w 95"/>
                <a:gd name="T13" fmla="*/ 10 h 93"/>
                <a:gd name="T14" fmla="*/ 64 w 95"/>
                <a:gd name="T15" fmla="*/ 15 h 93"/>
                <a:gd name="T16" fmla="*/ 59 w 95"/>
                <a:gd name="T17" fmla="*/ 13 h 93"/>
                <a:gd name="T18" fmla="*/ 53 w 95"/>
                <a:gd name="T19" fmla="*/ 0 h 93"/>
                <a:gd name="T20" fmla="*/ 42 w 95"/>
                <a:gd name="T21" fmla="*/ 0 h 93"/>
                <a:gd name="T22" fmla="*/ 37 w 95"/>
                <a:gd name="T23" fmla="*/ 13 h 93"/>
                <a:gd name="T24" fmla="*/ 31 w 95"/>
                <a:gd name="T25" fmla="*/ 15 h 93"/>
                <a:gd name="T26" fmla="*/ 18 w 95"/>
                <a:gd name="T27" fmla="*/ 10 h 93"/>
                <a:gd name="T28" fmla="*/ 10 w 95"/>
                <a:gd name="T29" fmla="*/ 17 h 93"/>
                <a:gd name="T30" fmla="*/ 16 w 95"/>
                <a:gd name="T31" fmla="*/ 30 h 93"/>
                <a:gd name="T32" fmla="*/ 13 w 95"/>
                <a:gd name="T33" fmla="*/ 36 h 93"/>
                <a:gd name="T34" fmla="*/ 0 w 95"/>
                <a:gd name="T35" fmla="*/ 41 h 93"/>
                <a:gd name="T36" fmla="*/ 0 w 95"/>
                <a:gd name="T37" fmla="*/ 52 h 93"/>
                <a:gd name="T38" fmla="*/ 13 w 95"/>
                <a:gd name="T39" fmla="*/ 57 h 93"/>
                <a:gd name="T40" fmla="*/ 16 w 95"/>
                <a:gd name="T41" fmla="*/ 63 h 93"/>
                <a:gd name="T42" fmla="*/ 11 w 95"/>
                <a:gd name="T43" fmla="*/ 76 h 93"/>
                <a:gd name="T44" fmla="*/ 18 w 95"/>
                <a:gd name="T45" fmla="*/ 83 h 93"/>
                <a:gd name="T46" fmla="*/ 31 w 95"/>
                <a:gd name="T47" fmla="*/ 78 h 93"/>
                <a:gd name="T48" fmla="*/ 37 w 95"/>
                <a:gd name="T49" fmla="*/ 80 h 93"/>
                <a:gd name="T50" fmla="*/ 43 w 95"/>
                <a:gd name="T51" fmla="*/ 93 h 93"/>
                <a:gd name="T52" fmla="*/ 53 w 95"/>
                <a:gd name="T53" fmla="*/ 93 h 93"/>
                <a:gd name="T54" fmla="*/ 59 w 95"/>
                <a:gd name="T55" fmla="*/ 80 h 93"/>
                <a:gd name="T56" fmla="*/ 64 w 95"/>
                <a:gd name="T57" fmla="*/ 78 h 93"/>
                <a:gd name="T58" fmla="*/ 78 w 95"/>
                <a:gd name="T59" fmla="*/ 83 h 93"/>
                <a:gd name="T60" fmla="*/ 85 w 95"/>
                <a:gd name="T61" fmla="*/ 75 h 93"/>
                <a:gd name="T62" fmla="*/ 80 w 95"/>
                <a:gd name="T63" fmla="*/ 63 h 93"/>
                <a:gd name="T64" fmla="*/ 82 w 95"/>
                <a:gd name="T65" fmla="*/ 57 h 93"/>
                <a:gd name="T66" fmla="*/ 48 w 95"/>
                <a:gd name="T67" fmla="*/ 61 h 93"/>
                <a:gd name="T68" fmla="*/ 33 w 95"/>
                <a:gd name="T69" fmla="*/ 46 h 93"/>
                <a:gd name="T70" fmla="*/ 48 w 95"/>
                <a:gd name="T71" fmla="*/ 32 h 93"/>
                <a:gd name="T72" fmla="*/ 63 w 95"/>
                <a:gd name="T73" fmla="*/ 46 h 93"/>
                <a:gd name="T74" fmla="*/ 48 w 95"/>
                <a:gd name="T75" fmla="*/ 6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93">
                  <a:moveTo>
                    <a:pt x="82" y="57"/>
                  </a:moveTo>
                  <a:cubicBezTo>
                    <a:pt x="82" y="57"/>
                    <a:pt x="95" y="52"/>
                    <a:pt x="95" y="5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0"/>
                    <a:pt x="82" y="36"/>
                    <a:pt x="82" y="36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0" y="30"/>
                    <a:pt x="85" y="17"/>
                    <a:pt x="85" y="17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9"/>
                    <a:pt x="64" y="15"/>
                    <a:pt x="64" y="15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13"/>
                    <a:pt x="53" y="0"/>
                    <a:pt x="5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37" y="13"/>
                    <a:pt x="37" y="13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18" y="10"/>
                    <a:pt x="18" y="10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6" y="30"/>
                    <a:pt x="16" y="30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6"/>
                    <a:pt x="0" y="41"/>
                    <a:pt x="0" y="4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13" y="57"/>
                    <a:pt x="13" y="57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0" y="75"/>
                    <a:pt x="11" y="7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9" y="84"/>
                    <a:pt x="31" y="78"/>
                    <a:pt x="31" y="78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42" y="93"/>
                    <a:pt x="43" y="93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4" y="93"/>
                    <a:pt x="59" y="80"/>
                    <a:pt x="59" y="80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4" y="78"/>
                    <a:pt x="77" y="83"/>
                    <a:pt x="78" y="83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6" y="75"/>
                    <a:pt x="80" y="63"/>
                    <a:pt x="80" y="63"/>
                  </a:cubicBezTo>
                  <a:lnTo>
                    <a:pt x="82" y="57"/>
                  </a:lnTo>
                  <a:close/>
                  <a:moveTo>
                    <a:pt x="48" y="61"/>
                  </a:moveTo>
                  <a:cubicBezTo>
                    <a:pt x="39" y="61"/>
                    <a:pt x="33" y="55"/>
                    <a:pt x="33" y="46"/>
                  </a:cubicBezTo>
                  <a:cubicBezTo>
                    <a:pt x="33" y="38"/>
                    <a:pt x="39" y="32"/>
                    <a:pt x="48" y="32"/>
                  </a:cubicBezTo>
                  <a:cubicBezTo>
                    <a:pt x="56" y="32"/>
                    <a:pt x="63" y="38"/>
                    <a:pt x="63" y="46"/>
                  </a:cubicBezTo>
                  <a:cubicBezTo>
                    <a:pt x="63" y="55"/>
                    <a:pt x="56" y="61"/>
                    <a:pt x="4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1" name="Oval 60">
              <a:extLst>
                <a:ext uri="{FF2B5EF4-FFF2-40B4-BE49-F238E27FC236}">
                  <a16:creationId xmlns:a16="http://schemas.microsoft.com/office/drawing/2014/main" id="{634D0A7A-7B3B-41C2-8B23-E2AAC7BED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364" y="2387652"/>
              <a:ext cx="64890" cy="623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0EFAE99-FE23-4614-BF5C-A2D5574C911A}"/>
              </a:ext>
            </a:extLst>
          </p:cNvPr>
          <p:cNvGrpSpPr/>
          <p:nvPr/>
        </p:nvGrpSpPr>
        <p:grpSpPr>
          <a:xfrm>
            <a:off x="7622087" y="4392615"/>
            <a:ext cx="279527" cy="509141"/>
            <a:chOff x="3536781" y="2689641"/>
            <a:chExt cx="279527" cy="509141"/>
          </a:xfrm>
          <a:solidFill>
            <a:schemeClr val="bg1"/>
          </a:solidFill>
        </p:grpSpPr>
        <p:sp>
          <p:nvSpPr>
            <p:cNvPr id="23" name="Freeform 121">
              <a:extLst>
                <a:ext uri="{FF2B5EF4-FFF2-40B4-BE49-F238E27FC236}">
                  <a16:creationId xmlns:a16="http://schemas.microsoft.com/office/drawing/2014/main" id="{8CF43AFF-DBA2-46B9-AE33-42AA2EE946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6781" y="2689641"/>
              <a:ext cx="279527" cy="381855"/>
            </a:xfrm>
            <a:custGeom>
              <a:avLst/>
              <a:gdLst>
                <a:gd name="T0" fmla="*/ 42 w 84"/>
                <a:gd name="T1" fmla="*/ 5 h 115"/>
                <a:gd name="T2" fmla="*/ 79 w 84"/>
                <a:gd name="T3" fmla="*/ 42 h 115"/>
                <a:gd name="T4" fmla="*/ 56 w 84"/>
                <a:gd name="T5" fmla="*/ 111 h 115"/>
                <a:gd name="T6" fmla="*/ 31 w 84"/>
                <a:gd name="T7" fmla="*/ 111 h 115"/>
                <a:gd name="T8" fmla="*/ 4 w 84"/>
                <a:gd name="T9" fmla="*/ 42 h 115"/>
                <a:gd name="T10" fmla="*/ 42 w 84"/>
                <a:gd name="T11" fmla="*/ 5 h 115"/>
                <a:gd name="T12" fmla="*/ 42 w 84"/>
                <a:gd name="T13" fmla="*/ 0 h 115"/>
                <a:gd name="T14" fmla="*/ 0 w 84"/>
                <a:gd name="T15" fmla="*/ 42 h 115"/>
                <a:gd name="T16" fmla="*/ 29 w 84"/>
                <a:gd name="T17" fmla="*/ 115 h 115"/>
                <a:gd name="T18" fmla="*/ 58 w 84"/>
                <a:gd name="T19" fmla="*/ 115 h 115"/>
                <a:gd name="T20" fmla="*/ 84 w 84"/>
                <a:gd name="T21" fmla="*/ 42 h 115"/>
                <a:gd name="T22" fmla="*/ 42 w 84"/>
                <a:gd name="T2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" h="115">
                  <a:moveTo>
                    <a:pt x="42" y="5"/>
                  </a:moveTo>
                  <a:cubicBezTo>
                    <a:pt x="63" y="5"/>
                    <a:pt x="79" y="22"/>
                    <a:pt x="79" y="42"/>
                  </a:cubicBezTo>
                  <a:cubicBezTo>
                    <a:pt x="79" y="60"/>
                    <a:pt x="60" y="101"/>
                    <a:pt x="56" y="111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23" y="95"/>
                    <a:pt x="4" y="58"/>
                    <a:pt x="4" y="42"/>
                  </a:cubicBezTo>
                  <a:cubicBezTo>
                    <a:pt x="4" y="22"/>
                    <a:pt x="21" y="5"/>
                    <a:pt x="42" y="5"/>
                  </a:cubicBezTo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3"/>
                    <a:pt x="29" y="115"/>
                    <a:pt x="29" y="115"/>
                  </a:cubicBezTo>
                  <a:cubicBezTo>
                    <a:pt x="58" y="115"/>
                    <a:pt x="58" y="115"/>
                    <a:pt x="58" y="115"/>
                  </a:cubicBezTo>
                  <a:cubicBezTo>
                    <a:pt x="58" y="115"/>
                    <a:pt x="84" y="63"/>
                    <a:pt x="84" y="42"/>
                  </a:cubicBezTo>
                  <a:cubicBezTo>
                    <a:pt x="84" y="19"/>
                    <a:pt x="65" y="0"/>
                    <a:pt x="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4" name="Freeform 122">
              <a:extLst>
                <a:ext uri="{FF2B5EF4-FFF2-40B4-BE49-F238E27FC236}">
                  <a16:creationId xmlns:a16="http://schemas.microsoft.com/office/drawing/2014/main" id="{7E326706-DB15-4ADE-B5B2-23766BE92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621" y="3166335"/>
              <a:ext cx="97336" cy="9983"/>
            </a:xfrm>
            <a:custGeom>
              <a:avLst/>
              <a:gdLst>
                <a:gd name="T0" fmla="*/ 1 w 29"/>
                <a:gd name="T1" fmla="*/ 3 h 3"/>
                <a:gd name="T2" fmla="*/ 27 w 29"/>
                <a:gd name="T3" fmla="*/ 3 h 3"/>
                <a:gd name="T4" fmla="*/ 29 w 29"/>
                <a:gd name="T5" fmla="*/ 0 h 3"/>
                <a:gd name="T6" fmla="*/ 0 w 29"/>
                <a:gd name="T7" fmla="*/ 0 h 3"/>
                <a:gd name="T8" fmla="*/ 1 w 29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">
                  <a:moveTo>
                    <a:pt x="1" y="3"/>
                  </a:moveTo>
                  <a:cubicBezTo>
                    <a:pt x="27" y="3"/>
                    <a:pt x="27" y="3"/>
                    <a:pt x="27" y="3"/>
                  </a:cubicBezTo>
                  <a:cubicBezTo>
                    <a:pt x="28" y="2"/>
                    <a:pt x="28" y="1"/>
                    <a:pt x="2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5" name="Freeform 123">
              <a:extLst>
                <a:ext uri="{FF2B5EF4-FFF2-40B4-BE49-F238E27FC236}">
                  <a16:creationId xmlns:a16="http://schemas.microsoft.com/office/drawing/2014/main" id="{063E69D4-34BF-4F86-B87C-8755D4718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96" y="3186302"/>
              <a:ext cx="69882" cy="12480"/>
            </a:xfrm>
            <a:custGeom>
              <a:avLst/>
              <a:gdLst>
                <a:gd name="T0" fmla="*/ 10 w 21"/>
                <a:gd name="T1" fmla="*/ 4 h 4"/>
                <a:gd name="T2" fmla="*/ 21 w 21"/>
                <a:gd name="T3" fmla="*/ 0 h 4"/>
                <a:gd name="T4" fmla="*/ 0 w 21"/>
                <a:gd name="T5" fmla="*/ 0 h 4"/>
                <a:gd name="T6" fmla="*/ 10 w 21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4">
                  <a:moveTo>
                    <a:pt x="10" y="4"/>
                  </a:moveTo>
                  <a:cubicBezTo>
                    <a:pt x="14" y="4"/>
                    <a:pt x="18" y="2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6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Freeform 124">
              <a:extLst>
                <a:ext uri="{FF2B5EF4-FFF2-40B4-BE49-F238E27FC236}">
                  <a16:creationId xmlns:a16="http://schemas.microsoft.com/office/drawing/2014/main" id="{92BBE2B0-984D-43B2-821F-A5AF5DC00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9124" y="3086470"/>
              <a:ext cx="102328" cy="69882"/>
            </a:xfrm>
            <a:custGeom>
              <a:avLst/>
              <a:gdLst>
                <a:gd name="T0" fmla="*/ 31 w 31"/>
                <a:gd name="T1" fmla="*/ 0 h 21"/>
                <a:gd name="T2" fmla="*/ 0 w 31"/>
                <a:gd name="T3" fmla="*/ 0 h 21"/>
                <a:gd name="T4" fmla="*/ 0 w 31"/>
                <a:gd name="T5" fmla="*/ 19 h 21"/>
                <a:gd name="T6" fmla="*/ 0 w 31"/>
                <a:gd name="T7" fmla="*/ 21 h 21"/>
                <a:gd name="T8" fmla="*/ 30 w 31"/>
                <a:gd name="T9" fmla="*/ 21 h 21"/>
                <a:gd name="T10" fmla="*/ 31 w 31"/>
                <a:gd name="T11" fmla="*/ 19 h 21"/>
                <a:gd name="T12" fmla="*/ 31 w 31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1">
                  <a:moveTo>
                    <a:pt x="3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0"/>
                    <a:pt x="0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0"/>
                    <a:pt x="31" y="20"/>
                    <a:pt x="31" y="19"/>
                  </a:cubicBez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7" name="Freeform 125">
              <a:extLst>
                <a:ext uri="{FF2B5EF4-FFF2-40B4-BE49-F238E27FC236}">
                  <a16:creationId xmlns:a16="http://schemas.microsoft.com/office/drawing/2014/main" id="{1E2E5D16-0474-43E2-B57A-12D9D09A1D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6629" y="2864345"/>
              <a:ext cx="104823" cy="207151"/>
            </a:xfrm>
            <a:custGeom>
              <a:avLst/>
              <a:gdLst>
                <a:gd name="T0" fmla="*/ 42 w 42"/>
                <a:gd name="T1" fmla="*/ 2 h 83"/>
                <a:gd name="T2" fmla="*/ 42 w 42"/>
                <a:gd name="T3" fmla="*/ 2 h 83"/>
                <a:gd name="T4" fmla="*/ 42 w 42"/>
                <a:gd name="T5" fmla="*/ 2 h 83"/>
                <a:gd name="T6" fmla="*/ 37 w 42"/>
                <a:gd name="T7" fmla="*/ 0 h 83"/>
                <a:gd name="T8" fmla="*/ 20 w 42"/>
                <a:gd name="T9" fmla="*/ 6 h 83"/>
                <a:gd name="T10" fmla="*/ 5 w 42"/>
                <a:gd name="T11" fmla="*/ 0 h 83"/>
                <a:gd name="T12" fmla="*/ 0 w 42"/>
                <a:gd name="T13" fmla="*/ 1 h 83"/>
                <a:gd name="T14" fmla="*/ 0 w 42"/>
                <a:gd name="T15" fmla="*/ 2 h 83"/>
                <a:gd name="T16" fmla="*/ 0 w 42"/>
                <a:gd name="T17" fmla="*/ 2 h 83"/>
                <a:gd name="T18" fmla="*/ 18 w 42"/>
                <a:gd name="T19" fmla="*/ 83 h 83"/>
                <a:gd name="T20" fmla="*/ 24 w 42"/>
                <a:gd name="T21" fmla="*/ 83 h 83"/>
                <a:gd name="T22" fmla="*/ 42 w 42"/>
                <a:gd name="T23" fmla="*/ 2 h 83"/>
                <a:gd name="T24" fmla="*/ 42 w 42"/>
                <a:gd name="T25" fmla="*/ 2 h 83"/>
                <a:gd name="T26" fmla="*/ 42 w 42"/>
                <a:gd name="T27" fmla="*/ 2 h 83"/>
                <a:gd name="T28" fmla="*/ 21 w 42"/>
                <a:gd name="T29" fmla="*/ 73 h 83"/>
                <a:gd name="T30" fmla="*/ 5 w 42"/>
                <a:gd name="T31" fmla="*/ 4 h 83"/>
                <a:gd name="T32" fmla="*/ 20 w 42"/>
                <a:gd name="T33" fmla="*/ 9 h 83"/>
                <a:gd name="T34" fmla="*/ 37 w 42"/>
                <a:gd name="T35" fmla="*/ 4 h 83"/>
                <a:gd name="T36" fmla="*/ 21 w 42"/>
                <a:gd name="T37" fmla="*/ 7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83">
                  <a:moveTo>
                    <a:pt x="42" y="2"/>
                  </a:moveTo>
                  <a:lnTo>
                    <a:pt x="42" y="2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20" y="6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8" y="83"/>
                  </a:lnTo>
                  <a:lnTo>
                    <a:pt x="24" y="8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close/>
                  <a:moveTo>
                    <a:pt x="21" y="73"/>
                  </a:moveTo>
                  <a:lnTo>
                    <a:pt x="5" y="4"/>
                  </a:lnTo>
                  <a:lnTo>
                    <a:pt x="20" y="9"/>
                  </a:lnTo>
                  <a:lnTo>
                    <a:pt x="37" y="4"/>
                  </a:lnTo>
                  <a:lnTo>
                    <a:pt x="21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32C36160-C6EF-4213-B89A-4DB6AE3515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514" y="2499084"/>
            <a:ext cx="1758950" cy="107872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F5971147-2A36-4D58-92CC-922FAFA5FB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613" y="2511009"/>
            <a:ext cx="1758950" cy="1078725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F3B444B-BEF2-40DF-8B98-1BC2E6259AFE}"/>
              </a:ext>
            </a:extLst>
          </p:cNvPr>
          <p:cNvCxnSpPr/>
          <p:nvPr/>
        </p:nvCxnSpPr>
        <p:spPr>
          <a:xfrm flipV="1">
            <a:off x="6164825" y="1901410"/>
            <a:ext cx="976313" cy="8382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>
            <a:extLst>
              <a:ext uri="{FF2B5EF4-FFF2-40B4-BE49-F238E27FC236}">
                <a16:creationId xmlns:a16="http://schemas.microsoft.com/office/drawing/2014/main" id="{40BDD307-C9AD-40E3-A073-B10E555C1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900" y="2497332"/>
            <a:ext cx="1758950" cy="107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15574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5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25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DF7D4EC-2432-46FC-B5CA-45BE6716CEB4}"/>
              </a:ext>
            </a:extLst>
          </p:cNvPr>
          <p:cNvSpPr txBox="1"/>
          <p:nvPr/>
        </p:nvSpPr>
        <p:spPr>
          <a:xfrm>
            <a:off x="1868556" y="2875002"/>
            <a:ext cx="4658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4FB7262-CED5-409C-92D2-028EC3477386}"/>
              </a:ext>
            </a:extLst>
          </p:cNvPr>
          <p:cNvSpPr txBox="1"/>
          <p:nvPr/>
        </p:nvSpPr>
        <p:spPr>
          <a:xfrm>
            <a:off x="6243685" y="2875002"/>
            <a:ext cx="48086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gradFill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r>
              <a:rPr lang="zh-CN" altLang="en-US" sz="6600" dirty="0">
                <a:gradFill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uidance！</a:t>
            </a:r>
          </a:p>
        </p:txBody>
      </p:sp>
    </p:spTree>
    <p:extLst>
      <p:ext uri="{BB962C8B-B14F-4D97-AF65-F5344CB8AC3E}">
        <p14:creationId xmlns:p14="http://schemas.microsoft.com/office/powerpoint/2010/main" val="407093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:a16="http://schemas.microsoft.com/office/drawing/2014/main"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241551" y="3807884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2100" y="3810000"/>
            <a:ext cx="9359900" cy="658284"/>
          </a:xfrm>
          <a:prstGeom prst="rect">
            <a:avLst/>
          </a:prstGeom>
          <a:solidFill>
            <a:srgbClr val="803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https://www.freeppt7.com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3043767"/>
            <a:ext cx="9313333" cy="774700"/>
          </a:xfrm>
          <a:prstGeom prst="rect">
            <a:avLst/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sz="2400" strike="noStrike" spc="2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</a:p>
        </p:txBody>
      </p:sp>
      <p:sp>
        <p:nvSpPr>
          <p:cNvPr id="6" name="直角三角形 5"/>
          <p:cNvSpPr/>
          <p:nvPr/>
        </p:nvSpPr>
        <p:spPr>
          <a:xfrm>
            <a:off x="9311217" y="3039533"/>
            <a:ext cx="855133" cy="778933"/>
          </a:xfrm>
          <a:prstGeom prst="rtTriangle">
            <a:avLst/>
          </a:prstGeom>
          <a:solidFill>
            <a:srgbClr val="FF8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3717" y="3920067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lstStyle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15366" name="图片 4" descr="logo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1" y="844551"/>
            <a:ext cx="5549900" cy="12805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A52F251-8ACE-4A43-9598-17DBEE108D5A}"/>
              </a:ext>
            </a:extLst>
          </p:cNvPr>
          <p:cNvSpPr txBox="1"/>
          <p:nvPr/>
        </p:nvSpPr>
        <p:spPr>
          <a:xfrm>
            <a:off x="4164037" y="1195754"/>
            <a:ext cx="413590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3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3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AFC08F9-ED14-4864-8192-E41C8E7B52AB}"/>
              </a:ext>
            </a:extLst>
          </p:cNvPr>
          <p:cNvSpPr txBox="1"/>
          <p:nvPr/>
        </p:nvSpPr>
        <p:spPr>
          <a:xfrm>
            <a:off x="4164037" y="2505670"/>
            <a:ext cx="4135903" cy="923330"/>
          </a:xfrm>
          <a:prstGeom prst="rect">
            <a:avLst/>
          </a:prstGeom>
          <a:noFill/>
          <a:ln>
            <a:gradFill>
              <a:gsLst>
                <a:gs pos="0">
                  <a:srgbClr val="FFC000"/>
                </a:gs>
                <a:gs pos="45000">
                  <a:srgbClr val="F9E03E"/>
                </a:gs>
                <a:gs pos="76000">
                  <a:srgbClr val="FF8054"/>
                </a:gs>
                <a:gs pos="100000">
                  <a:srgbClr val="80347F"/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54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PART ONE</a:t>
            </a:r>
            <a:endParaRPr lang="zh-CN" altLang="en-US" sz="5400" dirty="0">
              <a:gradFill flip="none" rotWithShape="1">
                <a:gsLst>
                  <a:gs pos="0">
                    <a:srgbClr val="FFFF00"/>
                  </a:gs>
                  <a:gs pos="40000">
                    <a:srgbClr val="FF9409"/>
                  </a:gs>
                  <a:gs pos="70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E426453-8669-49A2-A678-C4A86A59A4A7}"/>
              </a:ext>
            </a:extLst>
          </p:cNvPr>
          <p:cNvSpPr txBox="1"/>
          <p:nvPr/>
        </p:nvSpPr>
        <p:spPr>
          <a:xfrm>
            <a:off x="3268546" y="4673629"/>
            <a:ext cx="592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the annual work</a:t>
            </a:r>
          </a:p>
        </p:txBody>
      </p:sp>
    </p:spTree>
    <p:extLst>
      <p:ext uri="{BB962C8B-B14F-4D97-AF65-F5344CB8AC3E}">
        <p14:creationId xmlns:p14="http://schemas.microsoft.com/office/powerpoint/2010/main" val="1555510233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D16B6F74-C0C8-41EA-8779-286D722C1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" t="8440" r="6203" b="10136"/>
          <a:stretch>
            <a:fillRect/>
          </a:stretch>
        </p:blipFill>
        <p:spPr bwMode="auto">
          <a:xfrm>
            <a:off x="1707963" y="1858962"/>
            <a:ext cx="25368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CF89A3AF-923C-4E13-A1CA-9355FA888C0D}"/>
              </a:ext>
            </a:extLst>
          </p:cNvPr>
          <p:cNvSpPr/>
          <p:nvPr/>
        </p:nvSpPr>
        <p:spPr>
          <a:xfrm>
            <a:off x="2081026" y="2244725"/>
            <a:ext cx="1793875" cy="23177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D78D11C3-EB05-45BB-B024-E620AD4A6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644774"/>
            <a:ext cx="16002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algn="ctr" defTabSz="1088232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sz="160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latin typeface="Gulim" pitchFamily="34" charset="-127"/>
                <a:ea typeface="Gulim" pitchFamily="34" charset="-127"/>
              </a:rPr>
              <a:t>ADD </a:t>
            </a: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latin typeface="Gulim" pitchFamily="34" charset="-127"/>
                <a:ea typeface="Gulim" pitchFamily="34" charset="-127"/>
              </a:rPr>
              <a:t>YOUR </a:t>
            </a:r>
            <a:r>
              <a:rPr lang="en-US" altLang="zh-CN" sz="1200" b="1" dirty="0">
                <a:solidFill>
                  <a:schemeClr val="bg1"/>
                </a:solidFill>
                <a:latin typeface="Gulim" pitchFamily="34" charset="-127"/>
                <a:ea typeface="Gulim" pitchFamily="34" charset="-127"/>
              </a:rPr>
              <a:t>TITLE</a:t>
            </a:r>
            <a:endParaRPr lang="zh-CN" altLang="en-US" sz="1050" b="1" dirty="0">
              <a:solidFill>
                <a:schemeClr val="bg1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B9A0CB4A-6162-4292-A344-36495157FC1A}"/>
              </a:ext>
            </a:extLst>
          </p:cNvPr>
          <p:cNvSpPr/>
          <p:nvPr/>
        </p:nvSpPr>
        <p:spPr>
          <a:xfrm>
            <a:off x="5567363" y="1858962"/>
            <a:ext cx="828675" cy="83026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7342AD46-9FEE-4679-91D9-861B4ABB0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663824"/>
            <a:ext cx="16002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algn="ctr" defTabSz="1088232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60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latin typeface="Gulim" pitchFamily="34" charset="-127"/>
                <a:ea typeface="Gulim" pitchFamily="34" charset="-127"/>
              </a:rPr>
              <a:t>ADD </a:t>
            </a: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latin typeface="Gulim" pitchFamily="34" charset="-127"/>
                <a:ea typeface="Gulim" pitchFamily="34" charset="-127"/>
              </a:rPr>
              <a:t>YOUR </a:t>
            </a:r>
            <a:r>
              <a:rPr lang="en-US" altLang="zh-CN" sz="1200" b="1" dirty="0">
                <a:solidFill>
                  <a:schemeClr val="bg1"/>
                </a:solidFill>
                <a:latin typeface="Gulim" pitchFamily="34" charset="-127"/>
                <a:ea typeface="Gulim" pitchFamily="34" charset="-127"/>
              </a:rPr>
              <a:t>TITLE</a:t>
            </a:r>
            <a:endParaRPr lang="zh-CN" altLang="en-US" sz="1200" b="1" dirty="0">
              <a:solidFill>
                <a:schemeClr val="bg1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E552FDFF-3235-4A25-A1FC-8B92DB9C677D}"/>
              </a:ext>
            </a:extLst>
          </p:cNvPr>
          <p:cNvSpPr/>
          <p:nvPr/>
        </p:nvSpPr>
        <p:spPr>
          <a:xfrm>
            <a:off x="7319963" y="1878012"/>
            <a:ext cx="828675" cy="83026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C40D6A49-AABF-4A7A-8B49-635DE8681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2663824"/>
            <a:ext cx="16002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algn="ctr" defTabSz="1088232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600" b="1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latin typeface="Gulim" pitchFamily="34" charset="-127"/>
                <a:ea typeface="Gulim" pitchFamily="34" charset="-127"/>
              </a:rPr>
              <a:t>ADD </a:t>
            </a:r>
          </a:p>
          <a:p>
            <a:pPr algn="ctr"/>
            <a:r>
              <a:rPr lang="en-US" altLang="zh-CN" sz="1200" dirty="0">
                <a:solidFill>
                  <a:schemeClr val="bg1"/>
                </a:solidFill>
                <a:latin typeface="Gulim" pitchFamily="34" charset="-127"/>
                <a:ea typeface="Gulim" pitchFamily="34" charset="-127"/>
              </a:rPr>
              <a:t>YOUR </a:t>
            </a:r>
            <a:r>
              <a:rPr lang="en-US" altLang="zh-CN" sz="1200" b="1" dirty="0">
                <a:solidFill>
                  <a:schemeClr val="bg1"/>
                </a:solidFill>
                <a:latin typeface="Gulim" pitchFamily="34" charset="-127"/>
                <a:ea typeface="Gulim" pitchFamily="34" charset="-127"/>
              </a:rPr>
              <a:t>TITLE</a:t>
            </a:r>
            <a:endParaRPr lang="zh-CN" altLang="en-US" sz="1050" b="1" dirty="0">
              <a:solidFill>
                <a:schemeClr val="bg1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9" name="Oval 12">
            <a:extLst>
              <a:ext uri="{FF2B5EF4-FFF2-40B4-BE49-F238E27FC236}">
                <a16:creationId xmlns:a16="http://schemas.microsoft.com/office/drawing/2014/main" id="{EF0BB2F6-814A-44F2-ACD7-ACF7F552FAB8}"/>
              </a:ext>
            </a:extLst>
          </p:cNvPr>
          <p:cNvSpPr/>
          <p:nvPr/>
        </p:nvSpPr>
        <p:spPr>
          <a:xfrm>
            <a:off x="9072563" y="1878012"/>
            <a:ext cx="828675" cy="83026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AF61397F-3F18-486C-BECE-AEF8C5E6F3DB}"/>
              </a:ext>
            </a:extLst>
          </p:cNvPr>
          <p:cNvSpPr/>
          <p:nvPr/>
        </p:nvSpPr>
        <p:spPr>
          <a:xfrm>
            <a:off x="7772400" y="3840162"/>
            <a:ext cx="2560638" cy="1001712"/>
          </a:xfrm>
          <a:prstGeom prst="rect">
            <a:avLst/>
          </a:prstGeom>
          <a:gradFill>
            <a:gsLst>
              <a:gs pos="0">
                <a:srgbClr val="FFFF00"/>
              </a:gs>
              <a:gs pos="40000">
                <a:srgbClr val="FF9409"/>
              </a:gs>
              <a:gs pos="70000">
                <a:schemeClr val="accent2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959F8747-3CC6-4A6A-95F0-4CF4D0083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475" y="3840162"/>
            <a:ext cx="203358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defTabSz="1088232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Conclusion</a:t>
            </a:r>
          </a:p>
          <a:p>
            <a:r>
              <a:rPr lang="en-US" altLang="zh-CN" sz="1050" dirty="0">
                <a:solidFill>
                  <a:schemeClr val="bg1">
                    <a:lumMod val="95000"/>
                  </a:schemeClr>
                </a:solidFill>
                <a:latin typeface="Gulim" pitchFamily="34" charset="-127"/>
                <a:ea typeface="Gulim" pitchFamily="34" charset="-127"/>
              </a:rPr>
              <a:t>Please describe you need to</a:t>
            </a:r>
          </a:p>
          <a:p>
            <a:r>
              <a:rPr lang="en-US" altLang="zh-CN" sz="1050" dirty="0">
                <a:solidFill>
                  <a:schemeClr val="bg1">
                    <a:lumMod val="95000"/>
                  </a:schemeClr>
                </a:solidFill>
                <a:latin typeface="Gulim" pitchFamily="34" charset="-127"/>
                <a:ea typeface="Gulim" pitchFamily="34" charset="-127"/>
              </a:rPr>
              <a:t>add the text</a:t>
            </a:r>
            <a:endParaRPr lang="zh-CN" altLang="en-US" sz="1050" dirty="0">
              <a:solidFill>
                <a:schemeClr val="bg1">
                  <a:lumMod val="95000"/>
                </a:scheme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76BCCC06-51AA-4C2F-98B4-39E611CFE59D}"/>
              </a:ext>
            </a:extLst>
          </p:cNvPr>
          <p:cNvSpPr/>
          <p:nvPr/>
        </p:nvSpPr>
        <p:spPr>
          <a:xfrm>
            <a:off x="5105400" y="3840162"/>
            <a:ext cx="2560638" cy="1001712"/>
          </a:xfrm>
          <a:prstGeom prst="rect">
            <a:avLst/>
          </a:prstGeom>
          <a:gradFill>
            <a:gsLst>
              <a:gs pos="0">
                <a:srgbClr val="FFFF00"/>
              </a:gs>
              <a:gs pos="40000">
                <a:srgbClr val="FF9409"/>
              </a:gs>
              <a:gs pos="70000">
                <a:schemeClr val="accent2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744A4995-B8A2-4710-89C7-7384E939F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4475" y="3840162"/>
            <a:ext cx="203358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defTabSz="1088232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First Impression</a:t>
            </a:r>
          </a:p>
          <a:p>
            <a:r>
              <a:rPr lang="en-US" altLang="zh-CN" sz="1050" dirty="0">
                <a:solidFill>
                  <a:schemeClr val="bg1">
                    <a:lumMod val="95000"/>
                  </a:schemeClr>
                </a:solidFill>
                <a:latin typeface="Gulim" pitchFamily="34" charset="-127"/>
                <a:ea typeface="Gulim" pitchFamily="34" charset="-127"/>
              </a:rPr>
              <a:t>Please describe you need to</a:t>
            </a:r>
          </a:p>
          <a:p>
            <a:r>
              <a:rPr lang="en-US" altLang="zh-CN" sz="1050" dirty="0">
                <a:solidFill>
                  <a:schemeClr val="bg1">
                    <a:lumMod val="95000"/>
                  </a:schemeClr>
                </a:solidFill>
                <a:latin typeface="Gulim" pitchFamily="34" charset="-127"/>
                <a:ea typeface="Gulim" pitchFamily="34" charset="-127"/>
              </a:rPr>
              <a:t>add the text</a:t>
            </a:r>
            <a:endParaRPr lang="zh-CN" altLang="en-US" sz="1050" dirty="0">
              <a:solidFill>
                <a:schemeClr val="bg1">
                  <a:lumMod val="95000"/>
                </a:schemeClr>
              </a:solidFill>
              <a:latin typeface="Gulim" pitchFamily="34" charset="-127"/>
              <a:ea typeface="Gulim" pitchFamily="34" charset="-127"/>
            </a:endParaRPr>
          </a:p>
        </p:txBody>
      </p:sp>
      <p:grpSp>
        <p:nvGrpSpPr>
          <p:cNvPr id="14" name="Group 17">
            <a:extLst>
              <a:ext uri="{FF2B5EF4-FFF2-40B4-BE49-F238E27FC236}">
                <a16:creationId xmlns:a16="http://schemas.microsoft.com/office/drawing/2014/main" id="{B0FD354A-C86C-4A9F-9CDA-1A1F4191DECA}"/>
              </a:ext>
            </a:extLst>
          </p:cNvPr>
          <p:cNvGrpSpPr/>
          <p:nvPr/>
        </p:nvGrpSpPr>
        <p:grpSpPr>
          <a:xfrm>
            <a:off x="9283700" y="2068805"/>
            <a:ext cx="406400" cy="349250"/>
            <a:chOff x="4627563" y="793750"/>
            <a:chExt cx="406400" cy="349250"/>
          </a:xfrm>
          <a:gradFill>
            <a:gsLst>
              <a:gs pos="0">
                <a:srgbClr val="FFFF00"/>
              </a:gs>
              <a:gs pos="40000">
                <a:srgbClr val="FF9409"/>
              </a:gs>
              <a:gs pos="70000">
                <a:schemeClr val="accent2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0800000" scaled="1"/>
          </a:gradFill>
        </p:grpSpPr>
        <p:sp>
          <p:nvSpPr>
            <p:cNvPr id="15" name="Freeform 94">
              <a:extLst>
                <a:ext uri="{FF2B5EF4-FFF2-40B4-BE49-F238E27FC236}">
                  <a16:creationId xmlns:a16="http://schemas.microsoft.com/office/drawing/2014/main" id="{ACE966CA-73C0-4767-824A-5408383A0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1863" y="793750"/>
              <a:ext cx="292100" cy="320675"/>
            </a:xfrm>
            <a:custGeom>
              <a:avLst/>
              <a:gdLst>
                <a:gd name="T0" fmla="*/ 109 w 111"/>
                <a:gd name="T1" fmla="*/ 42 h 122"/>
                <a:gd name="T2" fmla="*/ 22 w 111"/>
                <a:gd name="T3" fmla="*/ 0 h 122"/>
                <a:gd name="T4" fmla="*/ 19 w 111"/>
                <a:gd name="T5" fmla="*/ 1 h 122"/>
                <a:gd name="T6" fmla="*/ 0 w 111"/>
                <a:gd name="T7" fmla="*/ 41 h 122"/>
                <a:gd name="T8" fmla="*/ 11 w 111"/>
                <a:gd name="T9" fmla="*/ 41 h 122"/>
                <a:gd name="T10" fmla="*/ 25 w 111"/>
                <a:gd name="T11" fmla="*/ 12 h 122"/>
                <a:gd name="T12" fmla="*/ 100 w 111"/>
                <a:gd name="T13" fmla="*/ 48 h 122"/>
                <a:gd name="T14" fmla="*/ 77 w 111"/>
                <a:gd name="T15" fmla="*/ 97 h 122"/>
                <a:gd name="T16" fmla="*/ 63 w 111"/>
                <a:gd name="T17" fmla="*/ 91 h 122"/>
                <a:gd name="T18" fmla="*/ 63 w 111"/>
                <a:gd name="T19" fmla="*/ 117 h 122"/>
                <a:gd name="T20" fmla="*/ 71 w 111"/>
                <a:gd name="T21" fmla="*/ 121 h 122"/>
                <a:gd name="T22" fmla="*/ 74 w 111"/>
                <a:gd name="T23" fmla="*/ 120 h 122"/>
                <a:gd name="T24" fmla="*/ 110 w 111"/>
                <a:gd name="T25" fmla="*/ 45 h 122"/>
                <a:gd name="T26" fmla="*/ 109 w 111"/>
                <a:gd name="T27" fmla="*/ 4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" h="122">
                  <a:moveTo>
                    <a:pt x="109" y="42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63" y="91"/>
                    <a:pt x="63" y="91"/>
                    <a:pt x="63" y="91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2" y="122"/>
                    <a:pt x="74" y="121"/>
                    <a:pt x="74" y="120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1" y="44"/>
                    <a:pt x="110" y="42"/>
                    <a:pt x="10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6" name="Freeform 95">
              <a:extLst>
                <a:ext uri="{FF2B5EF4-FFF2-40B4-BE49-F238E27FC236}">
                  <a16:creationId xmlns:a16="http://schemas.microsoft.com/office/drawing/2014/main" id="{462141B4-F4A2-47D1-B0F6-EEC86AF45D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7563" y="914400"/>
              <a:ext cx="263525" cy="228600"/>
            </a:xfrm>
            <a:custGeom>
              <a:avLst/>
              <a:gdLst>
                <a:gd name="T0" fmla="*/ 99 w 101"/>
                <a:gd name="T1" fmla="*/ 0 h 87"/>
                <a:gd name="T2" fmla="*/ 2 w 101"/>
                <a:gd name="T3" fmla="*/ 0 h 87"/>
                <a:gd name="T4" fmla="*/ 0 w 101"/>
                <a:gd name="T5" fmla="*/ 2 h 87"/>
                <a:gd name="T6" fmla="*/ 0 w 101"/>
                <a:gd name="T7" fmla="*/ 85 h 87"/>
                <a:gd name="T8" fmla="*/ 2 w 101"/>
                <a:gd name="T9" fmla="*/ 87 h 87"/>
                <a:gd name="T10" fmla="*/ 99 w 101"/>
                <a:gd name="T11" fmla="*/ 87 h 87"/>
                <a:gd name="T12" fmla="*/ 101 w 101"/>
                <a:gd name="T13" fmla="*/ 85 h 87"/>
                <a:gd name="T14" fmla="*/ 101 w 101"/>
                <a:gd name="T15" fmla="*/ 2 h 87"/>
                <a:gd name="T16" fmla="*/ 99 w 101"/>
                <a:gd name="T17" fmla="*/ 0 h 87"/>
                <a:gd name="T18" fmla="*/ 94 w 101"/>
                <a:gd name="T19" fmla="*/ 64 h 87"/>
                <a:gd name="T20" fmla="*/ 10 w 101"/>
                <a:gd name="T21" fmla="*/ 64 h 87"/>
                <a:gd name="T22" fmla="*/ 10 w 101"/>
                <a:gd name="T23" fmla="*/ 9 h 87"/>
                <a:gd name="T24" fmla="*/ 94 w 101"/>
                <a:gd name="T25" fmla="*/ 9 h 87"/>
                <a:gd name="T26" fmla="*/ 94 w 101"/>
                <a:gd name="T27" fmla="*/ 6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" h="87">
                  <a:moveTo>
                    <a:pt x="9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1" y="87"/>
                    <a:pt x="2" y="87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7"/>
                    <a:pt x="101" y="86"/>
                    <a:pt x="101" y="85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1"/>
                    <a:pt x="100" y="0"/>
                    <a:pt x="99" y="0"/>
                  </a:cubicBezTo>
                  <a:close/>
                  <a:moveTo>
                    <a:pt x="94" y="64"/>
                  </a:moveTo>
                  <a:cubicBezTo>
                    <a:pt x="10" y="64"/>
                    <a:pt x="10" y="64"/>
                    <a:pt x="10" y="6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4" y="9"/>
                    <a:pt x="94" y="9"/>
                    <a:pt x="94" y="9"/>
                  </a:cubicBezTo>
                  <a:lnTo>
                    <a:pt x="9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17" name="Group 20">
            <a:extLst>
              <a:ext uri="{FF2B5EF4-FFF2-40B4-BE49-F238E27FC236}">
                <a16:creationId xmlns:a16="http://schemas.microsoft.com/office/drawing/2014/main" id="{FF31A1C0-53D8-4AEA-ACA0-678D56B2B174}"/>
              </a:ext>
            </a:extLst>
          </p:cNvPr>
          <p:cNvGrpSpPr/>
          <p:nvPr/>
        </p:nvGrpSpPr>
        <p:grpSpPr>
          <a:xfrm>
            <a:off x="7575468" y="2134019"/>
            <a:ext cx="317664" cy="317664"/>
            <a:chOff x="2522538" y="2613025"/>
            <a:chExt cx="288925" cy="288925"/>
          </a:xfrm>
          <a:gradFill>
            <a:gsLst>
              <a:gs pos="0">
                <a:srgbClr val="FFFF00"/>
              </a:gs>
              <a:gs pos="40000">
                <a:srgbClr val="FF9409"/>
              </a:gs>
              <a:gs pos="70000">
                <a:schemeClr val="accent2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0800000" scaled="1"/>
          </a:gradFill>
        </p:grpSpPr>
        <p:sp>
          <p:nvSpPr>
            <p:cNvPr id="18" name="Freeform 104">
              <a:extLst>
                <a:ext uri="{FF2B5EF4-FFF2-40B4-BE49-F238E27FC236}">
                  <a16:creationId xmlns:a16="http://schemas.microsoft.com/office/drawing/2014/main" id="{45396AEA-FB51-458A-BE76-032ED3623B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9700" y="2613025"/>
              <a:ext cx="131763" cy="128588"/>
            </a:xfrm>
            <a:custGeom>
              <a:avLst/>
              <a:gdLst>
                <a:gd name="T0" fmla="*/ 0 w 83"/>
                <a:gd name="T1" fmla="*/ 0 h 81"/>
                <a:gd name="T2" fmla="*/ 0 w 83"/>
                <a:gd name="T3" fmla="*/ 81 h 81"/>
                <a:gd name="T4" fmla="*/ 83 w 83"/>
                <a:gd name="T5" fmla="*/ 81 h 81"/>
                <a:gd name="T6" fmla="*/ 83 w 83"/>
                <a:gd name="T7" fmla="*/ 0 h 81"/>
                <a:gd name="T8" fmla="*/ 0 w 83"/>
                <a:gd name="T9" fmla="*/ 0 h 81"/>
                <a:gd name="T10" fmla="*/ 75 w 83"/>
                <a:gd name="T11" fmla="*/ 50 h 81"/>
                <a:gd name="T12" fmla="*/ 52 w 83"/>
                <a:gd name="T13" fmla="*/ 50 h 81"/>
                <a:gd name="T14" fmla="*/ 52 w 83"/>
                <a:gd name="T15" fmla="*/ 73 h 81"/>
                <a:gd name="T16" fmla="*/ 32 w 83"/>
                <a:gd name="T17" fmla="*/ 73 h 81"/>
                <a:gd name="T18" fmla="*/ 32 w 83"/>
                <a:gd name="T19" fmla="*/ 50 h 81"/>
                <a:gd name="T20" fmla="*/ 9 w 83"/>
                <a:gd name="T21" fmla="*/ 50 h 81"/>
                <a:gd name="T22" fmla="*/ 9 w 83"/>
                <a:gd name="T23" fmla="*/ 30 h 81"/>
                <a:gd name="T24" fmla="*/ 32 w 83"/>
                <a:gd name="T25" fmla="*/ 30 h 81"/>
                <a:gd name="T26" fmla="*/ 32 w 83"/>
                <a:gd name="T27" fmla="*/ 7 h 81"/>
                <a:gd name="T28" fmla="*/ 52 w 83"/>
                <a:gd name="T29" fmla="*/ 7 h 81"/>
                <a:gd name="T30" fmla="*/ 52 w 83"/>
                <a:gd name="T31" fmla="*/ 30 h 81"/>
                <a:gd name="T32" fmla="*/ 75 w 83"/>
                <a:gd name="T33" fmla="*/ 30 h 81"/>
                <a:gd name="T34" fmla="*/ 75 w 83"/>
                <a:gd name="T35" fmla="*/ 5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3" h="81">
                  <a:moveTo>
                    <a:pt x="0" y="0"/>
                  </a:moveTo>
                  <a:lnTo>
                    <a:pt x="0" y="81"/>
                  </a:lnTo>
                  <a:lnTo>
                    <a:pt x="83" y="81"/>
                  </a:lnTo>
                  <a:lnTo>
                    <a:pt x="83" y="0"/>
                  </a:lnTo>
                  <a:lnTo>
                    <a:pt x="0" y="0"/>
                  </a:lnTo>
                  <a:close/>
                  <a:moveTo>
                    <a:pt x="75" y="50"/>
                  </a:moveTo>
                  <a:lnTo>
                    <a:pt x="52" y="50"/>
                  </a:lnTo>
                  <a:lnTo>
                    <a:pt x="52" y="73"/>
                  </a:lnTo>
                  <a:lnTo>
                    <a:pt x="32" y="73"/>
                  </a:lnTo>
                  <a:lnTo>
                    <a:pt x="32" y="50"/>
                  </a:lnTo>
                  <a:lnTo>
                    <a:pt x="9" y="50"/>
                  </a:lnTo>
                  <a:lnTo>
                    <a:pt x="9" y="30"/>
                  </a:lnTo>
                  <a:lnTo>
                    <a:pt x="32" y="30"/>
                  </a:lnTo>
                  <a:lnTo>
                    <a:pt x="32" y="7"/>
                  </a:lnTo>
                  <a:lnTo>
                    <a:pt x="52" y="7"/>
                  </a:lnTo>
                  <a:lnTo>
                    <a:pt x="52" y="30"/>
                  </a:lnTo>
                  <a:lnTo>
                    <a:pt x="75" y="30"/>
                  </a:lnTo>
                  <a:lnTo>
                    <a:pt x="7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Freeform 105">
              <a:extLst>
                <a:ext uri="{FF2B5EF4-FFF2-40B4-BE49-F238E27FC236}">
                  <a16:creationId xmlns:a16="http://schemas.microsoft.com/office/drawing/2014/main" id="{23A012ED-11A7-46FF-A96A-91D600265B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2538" y="2613025"/>
              <a:ext cx="131763" cy="128588"/>
            </a:xfrm>
            <a:custGeom>
              <a:avLst/>
              <a:gdLst>
                <a:gd name="T0" fmla="*/ 0 w 83"/>
                <a:gd name="T1" fmla="*/ 81 h 81"/>
                <a:gd name="T2" fmla="*/ 83 w 83"/>
                <a:gd name="T3" fmla="*/ 81 h 81"/>
                <a:gd name="T4" fmla="*/ 83 w 83"/>
                <a:gd name="T5" fmla="*/ 0 h 81"/>
                <a:gd name="T6" fmla="*/ 0 w 83"/>
                <a:gd name="T7" fmla="*/ 0 h 81"/>
                <a:gd name="T8" fmla="*/ 0 w 83"/>
                <a:gd name="T9" fmla="*/ 81 h 81"/>
                <a:gd name="T10" fmla="*/ 19 w 83"/>
                <a:gd name="T11" fmla="*/ 30 h 81"/>
                <a:gd name="T12" fmla="*/ 70 w 83"/>
                <a:gd name="T13" fmla="*/ 30 h 81"/>
                <a:gd name="T14" fmla="*/ 70 w 83"/>
                <a:gd name="T15" fmla="*/ 50 h 81"/>
                <a:gd name="T16" fmla="*/ 19 w 83"/>
                <a:gd name="T17" fmla="*/ 50 h 81"/>
                <a:gd name="T18" fmla="*/ 19 w 83"/>
                <a:gd name="T19" fmla="*/ 3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1">
                  <a:moveTo>
                    <a:pt x="0" y="81"/>
                  </a:moveTo>
                  <a:lnTo>
                    <a:pt x="83" y="81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81"/>
                  </a:lnTo>
                  <a:close/>
                  <a:moveTo>
                    <a:pt x="19" y="30"/>
                  </a:moveTo>
                  <a:lnTo>
                    <a:pt x="70" y="30"/>
                  </a:lnTo>
                  <a:lnTo>
                    <a:pt x="70" y="50"/>
                  </a:lnTo>
                  <a:lnTo>
                    <a:pt x="19" y="50"/>
                  </a:lnTo>
                  <a:lnTo>
                    <a:pt x="19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Freeform 106">
              <a:extLst>
                <a:ext uri="{FF2B5EF4-FFF2-40B4-BE49-F238E27FC236}">
                  <a16:creationId xmlns:a16="http://schemas.microsoft.com/office/drawing/2014/main" id="{A9EF4163-8F26-4C93-8AA4-5888E22FCF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9700" y="2765425"/>
              <a:ext cx="131763" cy="136525"/>
            </a:xfrm>
            <a:custGeom>
              <a:avLst/>
              <a:gdLst>
                <a:gd name="T0" fmla="*/ 0 w 83"/>
                <a:gd name="T1" fmla="*/ 86 h 86"/>
                <a:gd name="T2" fmla="*/ 83 w 83"/>
                <a:gd name="T3" fmla="*/ 86 h 86"/>
                <a:gd name="T4" fmla="*/ 83 w 83"/>
                <a:gd name="T5" fmla="*/ 0 h 86"/>
                <a:gd name="T6" fmla="*/ 0 w 83"/>
                <a:gd name="T7" fmla="*/ 0 h 86"/>
                <a:gd name="T8" fmla="*/ 0 w 83"/>
                <a:gd name="T9" fmla="*/ 86 h 86"/>
                <a:gd name="T10" fmla="*/ 17 w 83"/>
                <a:gd name="T11" fmla="*/ 18 h 86"/>
                <a:gd name="T12" fmla="*/ 66 w 83"/>
                <a:gd name="T13" fmla="*/ 18 h 86"/>
                <a:gd name="T14" fmla="*/ 66 w 83"/>
                <a:gd name="T15" fmla="*/ 38 h 86"/>
                <a:gd name="T16" fmla="*/ 17 w 83"/>
                <a:gd name="T17" fmla="*/ 38 h 86"/>
                <a:gd name="T18" fmla="*/ 17 w 83"/>
                <a:gd name="T19" fmla="*/ 18 h 86"/>
                <a:gd name="T20" fmla="*/ 17 w 83"/>
                <a:gd name="T21" fmla="*/ 51 h 86"/>
                <a:gd name="T22" fmla="*/ 66 w 83"/>
                <a:gd name="T23" fmla="*/ 51 h 86"/>
                <a:gd name="T24" fmla="*/ 66 w 83"/>
                <a:gd name="T25" fmla="*/ 71 h 86"/>
                <a:gd name="T26" fmla="*/ 17 w 83"/>
                <a:gd name="T27" fmla="*/ 71 h 86"/>
                <a:gd name="T28" fmla="*/ 17 w 83"/>
                <a:gd name="T29" fmla="*/ 5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86">
                  <a:moveTo>
                    <a:pt x="0" y="86"/>
                  </a:moveTo>
                  <a:lnTo>
                    <a:pt x="83" y="86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86"/>
                  </a:lnTo>
                  <a:close/>
                  <a:moveTo>
                    <a:pt x="17" y="18"/>
                  </a:moveTo>
                  <a:lnTo>
                    <a:pt x="66" y="18"/>
                  </a:lnTo>
                  <a:lnTo>
                    <a:pt x="66" y="38"/>
                  </a:lnTo>
                  <a:lnTo>
                    <a:pt x="17" y="38"/>
                  </a:lnTo>
                  <a:lnTo>
                    <a:pt x="17" y="18"/>
                  </a:lnTo>
                  <a:close/>
                  <a:moveTo>
                    <a:pt x="17" y="51"/>
                  </a:moveTo>
                  <a:lnTo>
                    <a:pt x="66" y="51"/>
                  </a:lnTo>
                  <a:lnTo>
                    <a:pt x="66" y="71"/>
                  </a:lnTo>
                  <a:lnTo>
                    <a:pt x="17" y="71"/>
                  </a:lnTo>
                  <a:lnTo>
                    <a:pt x="1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1" name="Freeform 107">
              <a:extLst>
                <a:ext uri="{FF2B5EF4-FFF2-40B4-BE49-F238E27FC236}">
                  <a16:creationId xmlns:a16="http://schemas.microsoft.com/office/drawing/2014/main" id="{56F4E808-6BD9-458E-980C-EAD751EC92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2538" y="2765425"/>
              <a:ext cx="131763" cy="136525"/>
            </a:xfrm>
            <a:custGeom>
              <a:avLst/>
              <a:gdLst>
                <a:gd name="T0" fmla="*/ 0 w 50"/>
                <a:gd name="T1" fmla="*/ 52 h 52"/>
                <a:gd name="T2" fmla="*/ 50 w 50"/>
                <a:gd name="T3" fmla="*/ 52 h 52"/>
                <a:gd name="T4" fmla="*/ 50 w 50"/>
                <a:gd name="T5" fmla="*/ 0 h 52"/>
                <a:gd name="T6" fmla="*/ 0 w 50"/>
                <a:gd name="T7" fmla="*/ 0 h 52"/>
                <a:gd name="T8" fmla="*/ 0 w 50"/>
                <a:gd name="T9" fmla="*/ 52 h 52"/>
                <a:gd name="T10" fmla="*/ 7 w 50"/>
                <a:gd name="T11" fmla="*/ 15 h 52"/>
                <a:gd name="T12" fmla="*/ 14 w 50"/>
                <a:gd name="T13" fmla="*/ 8 h 52"/>
                <a:gd name="T14" fmla="*/ 25 w 50"/>
                <a:gd name="T15" fmla="*/ 19 h 52"/>
                <a:gd name="T16" fmla="*/ 36 w 50"/>
                <a:gd name="T17" fmla="*/ 8 h 52"/>
                <a:gd name="T18" fmla="*/ 43 w 50"/>
                <a:gd name="T19" fmla="*/ 15 h 52"/>
                <a:gd name="T20" fmla="*/ 32 w 50"/>
                <a:gd name="T21" fmla="*/ 26 h 52"/>
                <a:gd name="T22" fmla="*/ 43 w 50"/>
                <a:gd name="T23" fmla="*/ 37 h 52"/>
                <a:gd name="T24" fmla="*/ 36 w 50"/>
                <a:gd name="T25" fmla="*/ 44 h 52"/>
                <a:gd name="T26" fmla="*/ 25 w 50"/>
                <a:gd name="T27" fmla="*/ 33 h 52"/>
                <a:gd name="T28" fmla="*/ 14 w 50"/>
                <a:gd name="T29" fmla="*/ 44 h 52"/>
                <a:gd name="T30" fmla="*/ 7 w 50"/>
                <a:gd name="T31" fmla="*/ 37 h 52"/>
                <a:gd name="T32" fmla="*/ 18 w 50"/>
                <a:gd name="T33" fmla="*/ 26 h 52"/>
                <a:gd name="T34" fmla="*/ 7 w 50"/>
                <a:gd name="T35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2">
                  <a:moveTo>
                    <a:pt x="0" y="52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2"/>
                  </a:lnTo>
                  <a:close/>
                  <a:moveTo>
                    <a:pt x="7" y="15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24" y="19"/>
                    <a:pt x="25" y="19"/>
                  </a:cubicBezTo>
                  <a:cubicBezTo>
                    <a:pt x="26" y="19"/>
                    <a:pt x="36" y="8"/>
                    <a:pt x="36" y="8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32" y="25"/>
                    <a:pt x="32" y="26"/>
                  </a:cubicBezTo>
                  <a:cubicBezTo>
                    <a:pt x="32" y="27"/>
                    <a:pt x="43" y="37"/>
                    <a:pt x="43" y="37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6" y="44"/>
                    <a:pt x="26" y="33"/>
                    <a:pt x="25" y="33"/>
                  </a:cubicBezTo>
                  <a:cubicBezTo>
                    <a:pt x="24" y="33"/>
                    <a:pt x="14" y="44"/>
                    <a:pt x="14" y="44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18" y="27"/>
                    <a:pt x="18" y="26"/>
                  </a:cubicBezTo>
                  <a:cubicBezTo>
                    <a:pt x="18" y="25"/>
                    <a:pt x="7" y="15"/>
                    <a:pt x="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id="{A60AD46E-0839-4431-B38B-5CE59B2F8A9B}"/>
              </a:ext>
            </a:extLst>
          </p:cNvPr>
          <p:cNvGrpSpPr/>
          <p:nvPr/>
        </p:nvGrpSpPr>
        <p:grpSpPr>
          <a:xfrm>
            <a:off x="5786438" y="2106905"/>
            <a:ext cx="390525" cy="333376"/>
            <a:chOff x="3440113" y="1050925"/>
            <a:chExt cx="390525" cy="333376"/>
          </a:xfrm>
          <a:gradFill>
            <a:gsLst>
              <a:gs pos="0">
                <a:srgbClr val="FFFF00"/>
              </a:gs>
              <a:gs pos="40000">
                <a:srgbClr val="FF9409"/>
              </a:gs>
              <a:gs pos="70000">
                <a:schemeClr val="accent2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0800000" scaled="1"/>
          </a:gradFill>
        </p:grpSpPr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7B7C791D-9081-4107-931E-910BDE67A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938" y="1244600"/>
              <a:ext cx="69850" cy="71438"/>
            </a:xfrm>
            <a:custGeom>
              <a:avLst/>
              <a:gdLst>
                <a:gd name="T0" fmla="*/ 44 w 44"/>
                <a:gd name="T1" fmla="*/ 25 h 45"/>
                <a:gd name="T2" fmla="*/ 19 w 44"/>
                <a:gd name="T3" fmla="*/ 0 h 45"/>
                <a:gd name="T4" fmla="*/ 19 w 44"/>
                <a:gd name="T5" fmla="*/ 0 h 45"/>
                <a:gd name="T6" fmla="*/ 0 w 44"/>
                <a:gd name="T7" fmla="*/ 45 h 45"/>
                <a:gd name="T8" fmla="*/ 44 w 44"/>
                <a:gd name="T9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5">
                  <a:moveTo>
                    <a:pt x="44" y="25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0" y="45"/>
                  </a:lnTo>
                  <a:lnTo>
                    <a:pt x="44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4" name="Rectangle 9">
              <a:extLst>
                <a:ext uri="{FF2B5EF4-FFF2-40B4-BE49-F238E27FC236}">
                  <a16:creationId xmlns:a16="http://schemas.microsoft.com/office/drawing/2014/main" id="{18AF95A0-07ED-45A9-A5A6-88D74CF78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3788" y="1284288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7859DDCD-05FD-4EF9-BDDF-A8065A84D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5213" y="1074738"/>
              <a:ext cx="176213" cy="176213"/>
            </a:xfrm>
            <a:custGeom>
              <a:avLst/>
              <a:gdLst>
                <a:gd name="T0" fmla="*/ 101 w 111"/>
                <a:gd name="T1" fmla="*/ 0 h 111"/>
                <a:gd name="T2" fmla="*/ 0 w 111"/>
                <a:gd name="T3" fmla="*/ 101 h 111"/>
                <a:gd name="T4" fmla="*/ 10 w 111"/>
                <a:gd name="T5" fmla="*/ 111 h 111"/>
                <a:gd name="T6" fmla="*/ 111 w 111"/>
                <a:gd name="T7" fmla="*/ 10 h 111"/>
                <a:gd name="T8" fmla="*/ 101 w 111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11">
                  <a:moveTo>
                    <a:pt x="101" y="0"/>
                  </a:moveTo>
                  <a:lnTo>
                    <a:pt x="0" y="101"/>
                  </a:lnTo>
                  <a:lnTo>
                    <a:pt x="10" y="111"/>
                  </a:lnTo>
                  <a:lnTo>
                    <a:pt x="111" y="10"/>
                  </a:lnTo>
                  <a:lnTo>
                    <a:pt x="10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3618E928-3E52-4FAC-BB12-53BCF537D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9025" y="1098550"/>
              <a:ext cx="177800" cy="177800"/>
            </a:xfrm>
            <a:custGeom>
              <a:avLst/>
              <a:gdLst>
                <a:gd name="T0" fmla="*/ 0 w 112"/>
                <a:gd name="T1" fmla="*/ 102 h 112"/>
                <a:gd name="T2" fmla="*/ 10 w 112"/>
                <a:gd name="T3" fmla="*/ 112 h 112"/>
                <a:gd name="T4" fmla="*/ 112 w 112"/>
                <a:gd name="T5" fmla="*/ 12 h 112"/>
                <a:gd name="T6" fmla="*/ 102 w 112"/>
                <a:gd name="T7" fmla="*/ 0 h 112"/>
                <a:gd name="T8" fmla="*/ 0 w 112"/>
                <a:gd name="T9" fmla="*/ 10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12">
                  <a:moveTo>
                    <a:pt x="0" y="102"/>
                  </a:moveTo>
                  <a:lnTo>
                    <a:pt x="10" y="112"/>
                  </a:lnTo>
                  <a:lnTo>
                    <a:pt x="112" y="12"/>
                  </a:lnTo>
                  <a:lnTo>
                    <a:pt x="102" y="0"/>
                  </a:lnTo>
                  <a:lnTo>
                    <a:pt x="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01084DF2-52ED-419F-A610-DAB00F135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5075" y="1050925"/>
              <a:ext cx="55563" cy="52388"/>
            </a:xfrm>
            <a:custGeom>
              <a:avLst/>
              <a:gdLst>
                <a:gd name="T0" fmla="*/ 14 w 21"/>
                <a:gd name="T1" fmla="*/ 6 h 20"/>
                <a:gd name="T2" fmla="*/ 0 w 21"/>
                <a:gd name="T3" fmla="*/ 6 h 20"/>
                <a:gd name="T4" fmla="*/ 15 w 21"/>
                <a:gd name="T5" fmla="*/ 20 h 20"/>
                <a:gd name="T6" fmla="*/ 14 w 21"/>
                <a:gd name="T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0">
                  <a:moveTo>
                    <a:pt x="14" y="6"/>
                  </a:moveTo>
                  <a:cubicBezTo>
                    <a:pt x="8" y="0"/>
                    <a:pt x="0" y="6"/>
                    <a:pt x="0" y="6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21" y="14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43BAA7A4-9987-4F6D-804F-7C3CFADFF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1058863"/>
              <a:ext cx="327025" cy="325438"/>
            </a:xfrm>
            <a:custGeom>
              <a:avLst/>
              <a:gdLst>
                <a:gd name="T0" fmla="*/ 182 w 206"/>
                <a:gd name="T1" fmla="*/ 180 h 205"/>
                <a:gd name="T2" fmla="*/ 25 w 206"/>
                <a:gd name="T3" fmla="*/ 180 h 205"/>
                <a:gd name="T4" fmla="*/ 25 w 206"/>
                <a:gd name="T5" fmla="*/ 25 h 205"/>
                <a:gd name="T6" fmla="*/ 172 w 206"/>
                <a:gd name="T7" fmla="*/ 25 h 205"/>
                <a:gd name="T8" fmla="*/ 198 w 206"/>
                <a:gd name="T9" fmla="*/ 0 h 205"/>
                <a:gd name="T10" fmla="*/ 0 w 206"/>
                <a:gd name="T11" fmla="*/ 0 h 205"/>
                <a:gd name="T12" fmla="*/ 0 w 206"/>
                <a:gd name="T13" fmla="*/ 205 h 205"/>
                <a:gd name="T14" fmla="*/ 206 w 206"/>
                <a:gd name="T15" fmla="*/ 205 h 205"/>
                <a:gd name="T16" fmla="*/ 206 w 206"/>
                <a:gd name="T17" fmla="*/ 76 h 205"/>
                <a:gd name="T18" fmla="*/ 182 w 206"/>
                <a:gd name="T19" fmla="*/ 101 h 205"/>
                <a:gd name="T20" fmla="*/ 182 w 206"/>
                <a:gd name="T21" fmla="*/ 18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6" h="205">
                  <a:moveTo>
                    <a:pt x="182" y="180"/>
                  </a:moveTo>
                  <a:lnTo>
                    <a:pt x="25" y="180"/>
                  </a:lnTo>
                  <a:lnTo>
                    <a:pt x="25" y="25"/>
                  </a:lnTo>
                  <a:lnTo>
                    <a:pt x="172" y="25"/>
                  </a:lnTo>
                  <a:lnTo>
                    <a:pt x="198" y="0"/>
                  </a:lnTo>
                  <a:lnTo>
                    <a:pt x="0" y="0"/>
                  </a:lnTo>
                  <a:lnTo>
                    <a:pt x="0" y="205"/>
                  </a:lnTo>
                  <a:lnTo>
                    <a:pt x="206" y="205"/>
                  </a:lnTo>
                  <a:lnTo>
                    <a:pt x="206" y="76"/>
                  </a:lnTo>
                  <a:lnTo>
                    <a:pt x="182" y="101"/>
                  </a:lnTo>
                  <a:lnTo>
                    <a:pt x="182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84D38A9A-EC9A-4C48-A20B-891E1DCBA69D}"/>
              </a:ext>
            </a:extLst>
          </p:cNvPr>
          <p:cNvSpPr txBox="1"/>
          <p:nvPr/>
        </p:nvSpPr>
        <p:spPr>
          <a:xfrm>
            <a:off x="551329" y="268941"/>
            <a:ext cx="4630271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the annual work</a:t>
            </a:r>
          </a:p>
        </p:txBody>
      </p:sp>
    </p:spTree>
    <p:extLst>
      <p:ext uri="{BB962C8B-B14F-4D97-AF65-F5344CB8AC3E}">
        <p14:creationId xmlns:p14="http://schemas.microsoft.com/office/powerpoint/2010/main" val="2599677043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 animBg="1"/>
      <p:bldP spid="11" grpId="0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41DAE2B-E206-47D5-97FD-0F7C73B51DB6}"/>
              </a:ext>
            </a:extLst>
          </p:cNvPr>
          <p:cNvSpPr txBox="1"/>
          <p:nvPr/>
        </p:nvSpPr>
        <p:spPr>
          <a:xfrm>
            <a:off x="551329" y="268941"/>
            <a:ext cx="4961575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the annual work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E6D2C3-F1BD-47B9-895D-2D49CFB2FBAE}"/>
              </a:ext>
            </a:extLst>
          </p:cNvPr>
          <p:cNvSpPr/>
          <p:nvPr/>
        </p:nvSpPr>
        <p:spPr>
          <a:xfrm>
            <a:off x="5775325" y="1703294"/>
            <a:ext cx="4191000" cy="2057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DA7748-D02C-467A-A450-8A835D92A40D}"/>
              </a:ext>
            </a:extLst>
          </p:cNvPr>
          <p:cNvSpPr/>
          <p:nvPr/>
        </p:nvSpPr>
        <p:spPr>
          <a:xfrm>
            <a:off x="1889125" y="1703294"/>
            <a:ext cx="3886200" cy="2057400"/>
          </a:xfrm>
          <a:prstGeom prst="rect">
            <a:avLst/>
          </a:prstGeom>
          <a:gradFill>
            <a:gsLst>
              <a:gs pos="0">
                <a:srgbClr val="FFFF00"/>
              </a:gs>
              <a:gs pos="40000">
                <a:srgbClr val="FF9409"/>
              </a:gs>
              <a:gs pos="70000">
                <a:schemeClr val="accent2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0800000" scaled="1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20F708-BDBC-4882-8937-EEBDD82F9701}"/>
              </a:ext>
            </a:extLst>
          </p:cNvPr>
          <p:cNvSpPr/>
          <p:nvPr/>
        </p:nvSpPr>
        <p:spPr>
          <a:xfrm>
            <a:off x="2444750" y="4044857"/>
            <a:ext cx="717550" cy="720725"/>
          </a:xfrm>
          <a:prstGeom prst="ellipse">
            <a:avLst/>
          </a:prstGeom>
          <a:gradFill>
            <a:gsLst>
              <a:gs pos="0">
                <a:srgbClr val="FFFF00"/>
              </a:gs>
              <a:gs pos="40000">
                <a:srgbClr val="FF9409"/>
              </a:gs>
              <a:gs pos="70000">
                <a:schemeClr val="accent2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8D157001-E770-487F-B7DB-7B2BC9B7E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4765582"/>
            <a:ext cx="18288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lvl="0" algn="ctr" defTabSz="1088232">
              <a:lnSpc>
                <a:spcPct val="200000"/>
              </a:lnSpc>
              <a:defRPr/>
            </a:pPr>
            <a:r>
              <a:rPr lang="zh-CN" altLang="en-US" sz="12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2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ctr" defTabSz="1088232">
              <a:defRPr/>
            </a:pPr>
            <a:r>
              <a:rPr lang="en-US" altLang="zh-CN" sz="105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05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391BE4B-B786-4B85-82A6-7F2E8A15D19E}"/>
              </a:ext>
            </a:extLst>
          </p:cNvPr>
          <p:cNvSpPr/>
          <p:nvPr/>
        </p:nvSpPr>
        <p:spPr>
          <a:xfrm>
            <a:off x="4502150" y="4044857"/>
            <a:ext cx="717550" cy="720725"/>
          </a:xfrm>
          <a:prstGeom prst="ellipse">
            <a:avLst/>
          </a:prstGeom>
          <a:gradFill>
            <a:gsLst>
              <a:gs pos="0">
                <a:srgbClr val="FFFF00"/>
              </a:gs>
              <a:gs pos="40000">
                <a:srgbClr val="FF9409"/>
              </a:gs>
              <a:gs pos="70000">
                <a:schemeClr val="accent2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55BC4E88-DA4B-492E-92C8-150330D9D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525" y="4765582"/>
            <a:ext cx="18288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lvl="0" algn="ctr" defTabSz="1088232">
              <a:lnSpc>
                <a:spcPct val="200000"/>
              </a:lnSpc>
              <a:defRPr/>
            </a:pPr>
            <a:r>
              <a:rPr lang="zh-CN" altLang="en-US" sz="12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2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ctr" defTabSz="1088232">
              <a:defRPr/>
            </a:pPr>
            <a:r>
              <a:rPr lang="en-US" altLang="zh-CN" sz="105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05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3A57E66-A817-4764-8C5E-132FD0A98668}"/>
              </a:ext>
            </a:extLst>
          </p:cNvPr>
          <p:cNvSpPr/>
          <p:nvPr/>
        </p:nvSpPr>
        <p:spPr>
          <a:xfrm>
            <a:off x="6651625" y="4044857"/>
            <a:ext cx="715963" cy="720725"/>
          </a:xfrm>
          <a:prstGeom prst="ellipse">
            <a:avLst/>
          </a:prstGeom>
          <a:gradFill>
            <a:gsLst>
              <a:gs pos="0">
                <a:srgbClr val="FFFF00"/>
              </a:gs>
              <a:gs pos="40000">
                <a:srgbClr val="FF9409"/>
              </a:gs>
              <a:gs pos="70000">
                <a:schemeClr val="accent2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01EB00FA-53DE-4AAC-B8D7-0A030C0CB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765582"/>
            <a:ext cx="18288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lvl="0" algn="ctr" defTabSz="1088232">
              <a:lnSpc>
                <a:spcPct val="200000"/>
              </a:lnSpc>
              <a:defRPr/>
            </a:pPr>
            <a:r>
              <a:rPr lang="zh-CN" altLang="en-US" sz="12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2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ctr" defTabSz="1088232">
              <a:defRPr/>
            </a:pPr>
            <a:r>
              <a:rPr lang="en-US" altLang="zh-CN" sz="105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05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617935-3D69-444B-B19D-C954EABF3CFE}"/>
              </a:ext>
            </a:extLst>
          </p:cNvPr>
          <p:cNvSpPr/>
          <p:nvPr/>
        </p:nvSpPr>
        <p:spPr>
          <a:xfrm>
            <a:off x="8709025" y="4044857"/>
            <a:ext cx="715963" cy="720725"/>
          </a:xfrm>
          <a:prstGeom prst="ellipse">
            <a:avLst/>
          </a:prstGeom>
          <a:gradFill>
            <a:gsLst>
              <a:gs pos="0">
                <a:srgbClr val="FFFF00"/>
              </a:gs>
              <a:gs pos="40000">
                <a:srgbClr val="FF9409"/>
              </a:gs>
              <a:gs pos="70000">
                <a:schemeClr val="accent2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E97C23BE-4DF1-4910-AC88-8EDA23ACD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765582"/>
            <a:ext cx="18288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lvl="0" algn="ctr" defTabSz="1088232">
              <a:lnSpc>
                <a:spcPct val="200000"/>
              </a:lnSpc>
              <a:defRPr/>
            </a:pPr>
            <a:r>
              <a:rPr lang="zh-CN" altLang="en-US" sz="12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2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ctr" defTabSz="1088232">
              <a:defRPr/>
            </a:pPr>
            <a:r>
              <a:rPr lang="en-US" altLang="zh-CN" sz="105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05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D7B23396-F3A2-4C5E-AEEA-F166FD986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150" y="2160494"/>
            <a:ext cx="3533775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algn="r"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Fixture Fixture</a:t>
            </a:r>
          </a:p>
          <a:p>
            <a:pPr algn="r" defTabSz="108823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r"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Nullam eu tempor purus. Nunc a leo magna, sit amet consequat risus. Nullam eu tempor purus. Nullam eu tempor purus, sit amet consequat risus. Nullam eu tempor purus. Nunc a leo magna, sit amet consequat risus. Nullam eu tempor purus.</a:t>
            </a: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0EE13A2D-FBA8-4659-A171-D4F238C3DBE7}"/>
              </a:ext>
            </a:extLst>
          </p:cNvPr>
          <p:cNvGrpSpPr/>
          <p:nvPr/>
        </p:nvGrpSpPr>
        <p:grpSpPr>
          <a:xfrm>
            <a:off x="2602614" y="4200815"/>
            <a:ext cx="401822" cy="404317"/>
            <a:chOff x="7971783" y="2080670"/>
            <a:chExt cx="401822" cy="404317"/>
          </a:xfrm>
          <a:solidFill>
            <a:schemeClr val="bg1"/>
          </a:solidFill>
        </p:grpSpPr>
        <p:sp>
          <p:nvSpPr>
            <p:cNvPr id="15" name="Freeform 42">
              <a:extLst>
                <a:ext uri="{FF2B5EF4-FFF2-40B4-BE49-F238E27FC236}">
                  <a16:creationId xmlns:a16="http://schemas.microsoft.com/office/drawing/2014/main" id="{7104C321-0DDC-47E6-96B1-77306C1F6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71783" y="2080670"/>
              <a:ext cx="401822" cy="404317"/>
            </a:xfrm>
            <a:custGeom>
              <a:avLst/>
              <a:gdLst>
                <a:gd name="T0" fmla="*/ 60 w 121"/>
                <a:gd name="T1" fmla="*/ 0 h 121"/>
                <a:gd name="T2" fmla="*/ 0 w 121"/>
                <a:gd name="T3" fmla="*/ 61 h 121"/>
                <a:gd name="T4" fmla="*/ 60 w 121"/>
                <a:gd name="T5" fmla="*/ 121 h 121"/>
                <a:gd name="T6" fmla="*/ 121 w 121"/>
                <a:gd name="T7" fmla="*/ 61 h 121"/>
                <a:gd name="T8" fmla="*/ 60 w 121"/>
                <a:gd name="T9" fmla="*/ 0 h 121"/>
                <a:gd name="T10" fmla="*/ 60 w 121"/>
                <a:gd name="T11" fmla="*/ 111 h 121"/>
                <a:gd name="T12" fmla="*/ 10 w 121"/>
                <a:gd name="T13" fmla="*/ 61 h 121"/>
                <a:gd name="T14" fmla="*/ 60 w 121"/>
                <a:gd name="T15" fmla="*/ 10 h 121"/>
                <a:gd name="T16" fmla="*/ 111 w 121"/>
                <a:gd name="T17" fmla="*/ 61 h 121"/>
                <a:gd name="T18" fmla="*/ 60 w 121"/>
                <a:gd name="T1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6" name="Freeform 43">
              <a:extLst>
                <a:ext uri="{FF2B5EF4-FFF2-40B4-BE49-F238E27FC236}">
                  <a16:creationId xmlns:a16="http://schemas.microsoft.com/office/drawing/2014/main" id="{20EB32C7-88A8-4FFE-A3DD-F13254637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9103" y="2178006"/>
              <a:ext cx="139764" cy="199662"/>
            </a:xfrm>
            <a:custGeom>
              <a:avLst/>
              <a:gdLst>
                <a:gd name="T0" fmla="*/ 42 w 42"/>
                <a:gd name="T1" fmla="*/ 60 h 60"/>
                <a:gd name="T2" fmla="*/ 42 w 42"/>
                <a:gd name="T3" fmla="*/ 0 h 60"/>
                <a:gd name="T4" fmla="*/ 0 w 42"/>
                <a:gd name="T5" fmla="*/ 42 h 60"/>
                <a:gd name="T6" fmla="*/ 42 w 42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60B0C798-7827-401E-8F04-AC8A1FCD6DE6}"/>
              </a:ext>
            </a:extLst>
          </p:cNvPr>
          <p:cNvGrpSpPr/>
          <p:nvPr/>
        </p:nvGrpSpPr>
        <p:grpSpPr>
          <a:xfrm>
            <a:off x="4708525" y="4244492"/>
            <a:ext cx="389342" cy="339426"/>
            <a:chOff x="7540014" y="4306907"/>
            <a:chExt cx="389342" cy="339426"/>
          </a:xfrm>
          <a:solidFill>
            <a:schemeClr val="bg1"/>
          </a:solidFill>
        </p:grpSpPr>
        <p:sp>
          <p:nvSpPr>
            <p:cNvPr id="18" name="Freeform 110">
              <a:extLst>
                <a:ext uri="{FF2B5EF4-FFF2-40B4-BE49-F238E27FC236}">
                  <a16:creationId xmlns:a16="http://schemas.microsoft.com/office/drawing/2014/main" id="{223754C2-8A70-4E23-BCC0-206C6A576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9575" y="4409234"/>
              <a:ext cx="102328" cy="102328"/>
            </a:xfrm>
            <a:custGeom>
              <a:avLst/>
              <a:gdLst>
                <a:gd name="T0" fmla="*/ 0 w 41"/>
                <a:gd name="T1" fmla="*/ 39 h 41"/>
                <a:gd name="T2" fmla="*/ 3 w 41"/>
                <a:gd name="T3" fmla="*/ 41 h 41"/>
                <a:gd name="T4" fmla="*/ 41 w 41"/>
                <a:gd name="T5" fmla="*/ 3 h 41"/>
                <a:gd name="T6" fmla="*/ 39 w 41"/>
                <a:gd name="T7" fmla="*/ 0 h 41"/>
                <a:gd name="T8" fmla="*/ 0 w 41"/>
                <a:gd name="T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Freeform 111">
              <a:extLst>
                <a:ext uri="{FF2B5EF4-FFF2-40B4-BE49-F238E27FC236}">
                  <a16:creationId xmlns:a16="http://schemas.microsoft.com/office/drawing/2014/main" id="{B2F1CE7B-77B5-401A-B63C-499EDE6B0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112" y="4381780"/>
              <a:ext cx="109814" cy="114806"/>
            </a:xfrm>
            <a:custGeom>
              <a:avLst/>
              <a:gdLst>
                <a:gd name="T0" fmla="*/ 37 w 44"/>
                <a:gd name="T1" fmla="*/ 0 h 46"/>
                <a:gd name="T2" fmla="*/ 0 w 44"/>
                <a:gd name="T3" fmla="*/ 39 h 46"/>
                <a:gd name="T4" fmla="*/ 6 w 44"/>
                <a:gd name="T5" fmla="*/ 46 h 46"/>
                <a:gd name="T6" fmla="*/ 44 w 44"/>
                <a:gd name="T7" fmla="*/ 8 h 46"/>
                <a:gd name="T8" fmla="*/ 37 w 4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Freeform 112">
              <a:extLst>
                <a:ext uri="{FF2B5EF4-FFF2-40B4-BE49-F238E27FC236}">
                  <a16:creationId xmlns:a16="http://schemas.microsoft.com/office/drawing/2014/main" id="{5CDD678C-DA76-498D-B802-193318C5A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7146" y="4366805"/>
              <a:ext cx="104823" cy="104823"/>
            </a:xfrm>
            <a:custGeom>
              <a:avLst/>
              <a:gdLst>
                <a:gd name="T0" fmla="*/ 0 w 42"/>
                <a:gd name="T1" fmla="*/ 38 h 42"/>
                <a:gd name="T2" fmla="*/ 4 w 42"/>
                <a:gd name="T3" fmla="*/ 42 h 42"/>
                <a:gd name="T4" fmla="*/ 42 w 42"/>
                <a:gd name="T5" fmla="*/ 4 h 42"/>
                <a:gd name="T6" fmla="*/ 38 w 42"/>
                <a:gd name="T7" fmla="*/ 0 h 42"/>
                <a:gd name="T8" fmla="*/ 0 w 42"/>
                <a:gd name="T9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1" name="Freeform 113">
              <a:extLst>
                <a:ext uri="{FF2B5EF4-FFF2-40B4-BE49-F238E27FC236}">
                  <a16:creationId xmlns:a16="http://schemas.microsoft.com/office/drawing/2014/main" id="{6F49829D-EAB6-414A-ABE8-16FE8E3CE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9693" y="4469133"/>
              <a:ext cx="69882" cy="69882"/>
            </a:xfrm>
            <a:custGeom>
              <a:avLst/>
              <a:gdLst>
                <a:gd name="T0" fmla="*/ 28 w 28"/>
                <a:gd name="T1" fmla="*/ 20 h 28"/>
                <a:gd name="T2" fmla="*/ 8 w 28"/>
                <a:gd name="T3" fmla="*/ 0 h 28"/>
                <a:gd name="T4" fmla="*/ 0 w 28"/>
                <a:gd name="T5" fmla="*/ 20 h 28"/>
                <a:gd name="T6" fmla="*/ 9 w 28"/>
                <a:gd name="T7" fmla="*/ 28 h 28"/>
                <a:gd name="T8" fmla="*/ 28 w 28"/>
                <a:gd name="T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Freeform 114">
              <a:extLst>
                <a:ext uri="{FF2B5EF4-FFF2-40B4-BE49-F238E27FC236}">
                  <a16:creationId xmlns:a16="http://schemas.microsoft.com/office/drawing/2014/main" id="{3EC3D713-BAC4-4D06-B340-DD25BF7E4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222" y="4526535"/>
              <a:ext cx="34941" cy="32446"/>
            </a:xfrm>
            <a:custGeom>
              <a:avLst/>
              <a:gdLst>
                <a:gd name="T0" fmla="*/ 0 w 14"/>
                <a:gd name="T1" fmla="*/ 13 h 13"/>
                <a:gd name="T2" fmla="*/ 14 w 14"/>
                <a:gd name="T3" fmla="*/ 6 h 13"/>
                <a:gd name="T4" fmla="*/ 6 w 14"/>
                <a:gd name="T5" fmla="*/ 0 h 13"/>
                <a:gd name="T6" fmla="*/ 0 w 14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3" name="Freeform 115">
              <a:extLst>
                <a:ext uri="{FF2B5EF4-FFF2-40B4-BE49-F238E27FC236}">
                  <a16:creationId xmlns:a16="http://schemas.microsoft.com/office/drawing/2014/main" id="{239C717F-D11C-4069-B220-F5D809401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9474" y="4341848"/>
              <a:ext cx="69882" cy="69882"/>
            </a:xfrm>
            <a:custGeom>
              <a:avLst/>
              <a:gdLst>
                <a:gd name="T0" fmla="*/ 7 w 28"/>
                <a:gd name="T1" fmla="*/ 0 h 28"/>
                <a:gd name="T2" fmla="*/ 0 w 28"/>
                <a:gd name="T3" fmla="*/ 8 h 28"/>
                <a:gd name="T4" fmla="*/ 20 w 28"/>
                <a:gd name="T5" fmla="*/ 28 h 28"/>
                <a:gd name="T6" fmla="*/ 28 w 28"/>
                <a:gd name="T7" fmla="*/ 20 h 28"/>
                <a:gd name="T8" fmla="*/ 7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4" name="Freeform 116">
              <a:extLst>
                <a:ext uri="{FF2B5EF4-FFF2-40B4-BE49-F238E27FC236}">
                  <a16:creationId xmlns:a16="http://schemas.microsoft.com/office/drawing/2014/main" id="{DCECE93D-037B-4541-891F-57C038627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014" y="4306907"/>
              <a:ext cx="279527" cy="339426"/>
            </a:xfrm>
            <a:custGeom>
              <a:avLst/>
              <a:gdLst>
                <a:gd name="T0" fmla="*/ 104 w 112"/>
                <a:gd name="T1" fmla="*/ 101 h 136"/>
                <a:gd name="T2" fmla="*/ 83 w 112"/>
                <a:gd name="T3" fmla="*/ 101 h 136"/>
                <a:gd name="T4" fmla="*/ 83 w 112"/>
                <a:gd name="T5" fmla="*/ 129 h 136"/>
                <a:gd name="T6" fmla="*/ 7 w 112"/>
                <a:gd name="T7" fmla="*/ 129 h 136"/>
                <a:gd name="T8" fmla="*/ 7 w 112"/>
                <a:gd name="T9" fmla="*/ 32 h 136"/>
                <a:gd name="T10" fmla="*/ 104 w 112"/>
                <a:gd name="T11" fmla="*/ 32 h 136"/>
                <a:gd name="T12" fmla="*/ 104 w 112"/>
                <a:gd name="T13" fmla="*/ 40 h 136"/>
                <a:gd name="T14" fmla="*/ 112 w 112"/>
                <a:gd name="T15" fmla="*/ 32 h 136"/>
                <a:gd name="T16" fmla="*/ 112 w 112"/>
                <a:gd name="T17" fmla="*/ 6 h 136"/>
                <a:gd name="T18" fmla="*/ 97 w 112"/>
                <a:gd name="T19" fmla="*/ 6 h 136"/>
                <a:gd name="T20" fmla="*/ 97 w 112"/>
                <a:gd name="T21" fmla="*/ 20 h 136"/>
                <a:gd name="T22" fmla="*/ 95 w 112"/>
                <a:gd name="T23" fmla="*/ 20 h 136"/>
                <a:gd name="T24" fmla="*/ 95 w 112"/>
                <a:gd name="T25" fmla="*/ 0 h 136"/>
                <a:gd name="T26" fmla="*/ 89 w 112"/>
                <a:gd name="T27" fmla="*/ 0 h 136"/>
                <a:gd name="T28" fmla="*/ 89 w 112"/>
                <a:gd name="T29" fmla="*/ 20 h 136"/>
                <a:gd name="T30" fmla="*/ 87 w 112"/>
                <a:gd name="T31" fmla="*/ 20 h 136"/>
                <a:gd name="T32" fmla="*/ 87 w 112"/>
                <a:gd name="T33" fmla="*/ 6 h 136"/>
                <a:gd name="T34" fmla="*/ 79 w 112"/>
                <a:gd name="T35" fmla="*/ 6 h 136"/>
                <a:gd name="T36" fmla="*/ 79 w 112"/>
                <a:gd name="T37" fmla="*/ 20 h 136"/>
                <a:gd name="T38" fmla="*/ 76 w 112"/>
                <a:gd name="T39" fmla="*/ 20 h 136"/>
                <a:gd name="T40" fmla="*/ 76 w 112"/>
                <a:gd name="T41" fmla="*/ 0 h 136"/>
                <a:gd name="T42" fmla="*/ 72 w 112"/>
                <a:gd name="T43" fmla="*/ 0 h 136"/>
                <a:gd name="T44" fmla="*/ 72 w 112"/>
                <a:gd name="T45" fmla="*/ 20 h 136"/>
                <a:gd name="T46" fmla="*/ 68 w 112"/>
                <a:gd name="T47" fmla="*/ 20 h 136"/>
                <a:gd name="T48" fmla="*/ 68 w 112"/>
                <a:gd name="T49" fmla="*/ 6 h 136"/>
                <a:gd name="T50" fmla="*/ 60 w 112"/>
                <a:gd name="T51" fmla="*/ 6 h 136"/>
                <a:gd name="T52" fmla="*/ 60 w 112"/>
                <a:gd name="T53" fmla="*/ 20 h 136"/>
                <a:gd name="T54" fmla="*/ 57 w 112"/>
                <a:gd name="T55" fmla="*/ 20 h 136"/>
                <a:gd name="T56" fmla="*/ 57 w 112"/>
                <a:gd name="T57" fmla="*/ 0 h 136"/>
                <a:gd name="T58" fmla="*/ 53 w 112"/>
                <a:gd name="T59" fmla="*/ 0 h 136"/>
                <a:gd name="T60" fmla="*/ 53 w 112"/>
                <a:gd name="T61" fmla="*/ 20 h 136"/>
                <a:gd name="T62" fmla="*/ 51 w 112"/>
                <a:gd name="T63" fmla="*/ 20 h 136"/>
                <a:gd name="T64" fmla="*/ 51 w 112"/>
                <a:gd name="T65" fmla="*/ 6 h 136"/>
                <a:gd name="T66" fmla="*/ 43 w 112"/>
                <a:gd name="T67" fmla="*/ 6 h 136"/>
                <a:gd name="T68" fmla="*/ 43 w 112"/>
                <a:gd name="T69" fmla="*/ 20 h 136"/>
                <a:gd name="T70" fmla="*/ 40 w 112"/>
                <a:gd name="T71" fmla="*/ 20 h 136"/>
                <a:gd name="T72" fmla="*/ 40 w 112"/>
                <a:gd name="T73" fmla="*/ 0 h 136"/>
                <a:gd name="T74" fmla="*/ 35 w 112"/>
                <a:gd name="T75" fmla="*/ 0 h 136"/>
                <a:gd name="T76" fmla="*/ 35 w 112"/>
                <a:gd name="T77" fmla="*/ 20 h 136"/>
                <a:gd name="T78" fmla="*/ 32 w 112"/>
                <a:gd name="T79" fmla="*/ 20 h 136"/>
                <a:gd name="T80" fmla="*/ 32 w 112"/>
                <a:gd name="T81" fmla="*/ 6 h 136"/>
                <a:gd name="T82" fmla="*/ 25 w 112"/>
                <a:gd name="T83" fmla="*/ 6 h 136"/>
                <a:gd name="T84" fmla="*/ 25 w 112"/>
                <a:gd name="T85" fmla="*/ 20 h 136"/>
                <a:gd name="T86" fmla="*/ 23 w 112"/>
                <a:gd name="T87" fmla="*/ 20 h 136"/>
                <a:gd name="T88" fmla="*/ 23 w 112"/>
                <a:gd name="T89" fmla="*/ 0 h 136"/>
                <a:gd name="T90" fmla="*/ 17 w 112"/>
                <a:gd name="T91" fmla="*/ 0 h 136"/>
                <a:gd name="T92" fmla="*/ 17 w 112"/>
                <a:gd name="T93" fmla="*/ 20 h 136"/>
                <a:gd name="T94" fmla="*/ 15 w 112"/>
                <a:gd name="T95" fmla="*/ 20 h 136"/>
                <a:gd name="T96" fmla="*/ 15 w 112"/>
                <a:gd name="T97" fmla="*/ 6 h 136"/>
                <a:gd name="T98" fmla="*/ 0 w 112"/>
                <a:gd name="T99" fmla="*/ 6 h 136"/>
                <a:gd name="T100" fmla="*/ 0 w 112"/>
                <a:gd name="T101" fmla="*/ 24 h 136"/>
                <a:gd name="T102" fmla="*/ 0 w 112"/>
                <a:gd name="T103" fmla="*/ 28 h 136"/>
                <a:gd name="T104" fmla="*/ 0 w 112"/>
                <a:gd name="T105" fmla="*/ 136 h 136"/>
                <a:gd name="T106" fmla="*/ 89 w 112"/>
                <a:gd name="T107" fmla="*/ 136 h 136"/>
                <a:gd name="T108" fmla="*/ 112 w 112"/>
                <a:gd name="T109" fmla="*/ 110 h 136"/>
                <a:gd name="T110" fmla="*/ 112 w 112"/>
                <a:gd name="T111" fmla="*/ 84 h 136"/>
                <a:gd name="T112" fmla="*/ 104 w 112"/>
                <a:gd name="T113" fmla="*/ 92 h 136"/>
                <a:gd name="T114" fmla="*/ 104 w 112"/>
                <a:gd name="T115" fmla="*/ 10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5" name="Rectangle 117">
              <a:extLst>
                <a:ext uri="{FF2B5EF4-FFF2-40B4-BE49-F238E27FC236}">
                  <a16:creationId xmlns:a16="http://schemas.microsoft.com/office/drawing/2014/main" id="{A9D54E10-493B-42CA-8D08-18A59C517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9930" y="4421713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Rectangle 118">
              <a:extLst>
                <a:ext uri="{FF2B5EF4-FFF2-40B4-BE49-F238E27FC236}">
                  <a16:creationId xmlns:a16="http://schemas.microsoft.com/office/drawing/2014/main" id="{6A1DB92E-75B8-4335-916E-38086DFD5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9930" y="4461645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7" name="Rectangle 119">
              <a:extLst>
                <a:ext uri="{FF2B5EF4-FFF2-40B4-BE49-F238E27FC236}">
                  <a16:creationId xmlns:a16="http://schemas.microsoft.com/office/drawing/2014/main" id="{D48A900B-3CC2-41DB-B56C-36750D8001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9930" y="4506569"/>
              <a:ext cx="109814" cy="14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Rectangle 120">
              <a:extLst>
                <a:ext uri="{FF2B5EF4-FFF2-40B4-BE49-F238E27FC236}">
                  <a16:creationId xmlns:a16="http://schemas.microsoft.com/office/drawing/2014/main" id="{D99DBF82-5DDC-48B4-B70A-A242A7213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9930" y="4548998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4510AB15-916A-48F5-A506-F96E6C30F596}"/>
              </a:ext>
            </a:extLst>
          </p:cNvPr>
          <p:cNvGrpSpPr/>
          <p:nvPr/>
        </p:nvGrpSpPr>
        <p:grpSpPr>
          <a:xfrm>
            <a:off x="8878269" y="4222030"/>
            <a:ext cx="379359" cy="376864"/>
            <a:chOff x="6853673" y="3715407"/>
            <a:chExt cx="379359" cy="376864"/>
          </a:xfrm>
          <a:solidFill>
            <a:schemeClr val="bg1"/>
          </a:solidFill>
        </p:grpSpPr>
        <p:sp>
          <p:nvSpPr>
            <p:cNvPr id="30" name="Freeform 150">
              <a:extLst>
                <a:ext uri="{FF2B5EF4-FFF2-40B4-BE49-F238E27FC236}">
                  <a16:creationId xmlns:a16="http://schemas.microsoft.com/office/drawing/2014/main" id="{2DF35107-E722-4901-B848-904F8FC914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3673" y="3715407"/>
              <a:ext cx="379359" cy="376864"/>
            </a:xfrm>
            <a:custGeom>
              <a:avLst/>
              <a:gdLst>
                <a:gd name="T0" fmla="*/ 57 w 114"/>
                <a:gd name="T1" fmla="*/ 0 h 114"/>
                <a:gd name="T2" fmla="*/ 0 w 114"/>
                <a:gd name="T3" fmla="*/ 57 h 114"/>
                <a:gd name="T4" fmla="*/ 57 w 114"/>
                <a:gd name="T5" fmla="*/ 114 h 114"/>
                <a:gd name="T6" fmla="*/ 114 w 114"/>
                <a:gd name="T7" fmla="*/ 57 h 114"/>
                <a:gd name="T8" fmla="*/ 57 w 114"/>
                <a:gd name="T9" fmla="*/ 0 h 114"/>
                <a:gd name="T10" fmla="*/ 57 w 114"/>
                <a:gd name="T11" fmla="*/ 108 h 114"/>
                <a:gd name="T12" fmla="*/ 6 w 114"/>
                <a:gd name="T13" fmla="*/ 57 h 114"/>
                <a:gd name="T14" fmla="*/ 57 w 114"/>
                <a:gd name="T15" fmla="*/ 6 h 114"/>
                <a:gd name="T16" fmla="*/ 108 w 114"/>
                <a:gd name="T17" fmla="*/ 57 h 114"/>
                <a:gd name="T18" fmla="*/ 57 w 114"/>
                <a:gd name="T19" fmla="*/ 10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4">
                  <a:moveTo>
                    <a:pt x="57" y="0"/>
                  </a:moveTo>
                  <a:cubicBezTo>
                    <a:pt x="25" y="0"/>
                    <a:pt x="0" y="25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89" y="114"/>
                    <a:pt x="114" y="89"/>
                    <a:pt x="114" y="57"/>
                  </a:cubicBezTo>
                  <a:cubicBezTo>
                    <a:pt x="114" y="25"/>
                    <a:pt x="89" y="0"/>
                    <a:pt x="57" y="0"/>
                  </a:cubicBezTo>
                  <a:close/>
                  <a:moveTo>
                    <a:pt x="57" y="108"/>
                  </a:moveTo>
                  <a:cubicBezTo>
                    <a:pt x="29" y="108"/>
                    <a:pt x="6" y="85"/>
                    <a:pt x="6" y="57"/>
                  </a:cubicBezTo>
                  <a:cubicBezTo>
                    <a:pt x="6" y="29"/>
                    <a:pt x="29" y="6"/>
                    <a:pt x="57" y="6"/>
                  </a:cubicBezTo>
                  <a:cubicBezTo>
                    <a:pt x="85" y="6"/>
                    <a:pt x="108" y="29"/>
                    <a:pt x="108" y="57"/>
                  </a:cubicBezTo>
                  <a:cubicBezTo>
                    <a:pt x="108" y="85"/>
                    <a:pt x="85" y="108"/>
                    <a:pt x="57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Rectangle 151">
              <a:extLst>
                <a:ext uri="{FF2B5EF4-FFF2-40B4-BE49-F238E27FC236}">
                  <a16:creationId xmlns:a16="http://schemas.microsoft.com/office/drawing/2014/main" id="{93940391-7E12-4F9E-8911-3E4DF8C7D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8429" y="3987447"/>
              <a:ext cx="22463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2" name="Rectangle 152">
              <a:extLst>
                <a:ext uri="{FF2B5EF4-FFF2-40B4-BE49-F238E27FC236}">
                  <a16:creationId xmlns:a16="http://schemas.microsoft.com/office/drawing/2014/main" id="{DAC3ED60-6BBE-4E18-A9CC-7BA5FF5A1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3370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3" name="Rectangle 153">
              <a:extLst>
                <a:ext uri="{FF2B5EF4-FFF2-40B4-BE49-F238E27FC236}">
                  <a16:creationId xmlns:a16="http://schemas.microsoft.com/office/drawing/2014/main" id="{95055A12-E08E-406D-BB90-6612C8A73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8311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4" name="Freeform 154">
              <a:extLst>
                <a:ext uri="{FF2B5EF4-FFF2-40B4-BE49-F238E27FC236}">
                  <a16:creationId xmlns:a16="http://schemas.microsoft.com/office/drawing/2014/main" id="{39E635E6-FA06-4F9C-BF71-C4CD938C9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0976" y="3822725"/>
              <a:ext cx="82362" cy="84857"/>
            </a:xfrm>
            <a:custGeom>
              <a:avLst/>
              <a:gdLst>
                <a:gd name="T0" fmla="*/ 19 w 25"/>
                <a:gd name="T1" fmla="*/ 22 h 25"/>
                <a:gd name="T2" fmla="*/ 22 w 25"/>
                <a:gd name="T3" fmla="*/ 25 h 25"/>
                <a:gd name="T4" fmla="*/ 25 w 25"/>
                <a:gd name="T5" fmla="*/ 22 h 25"/>
                <a:gd name="T6" fmla="*/ 22 w 25"/>
                <a:gd name="T7" fmla="*/ 19 h 25"/>
                <a:gd name="T8" fmla="*/ 21 w 25"/>
                <a:gd name="T9" fmla="*/ 19 h 25"/>
                <a:gd name="T10" fmla="*/ 0 w 25"/>
                <a:gd name="T11" fmla="*/ 0 h 25"/>
                <a:gd name="T12" fmla="*/ 19 w 25"/>
                <a:gd name="T13" fmla="*/ 22 h 25"/>
                <a:gd name="T14" fmla="*/ 19 w 25"/>
                <a:gd name="T15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5">
                  <a:moveTo>
                    <a:pt x="19" y="22"/>
                  </a:moveTo>
                  <a:cubicBezTo>
                    <a:pt x="19" y="24"/>
                    <a:pt x="20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21"/>
                    <a:pt x="24" y="19"/>
                    <a:pt x="22" y="19"/>
                  </a:cubicBezTo>
                  <a:cubicBezTo>
                    <a:pt x="22" y="19"/>
                    <a:pt x="22" y="19"/>
                    <a:pt x="21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5" name="Freeform 155">
              <a:extLst>
                <a:ext uri="{FF2B5EF4-FFF2-40B4-BE49-F238E27FC236}">
                  <a16:creationId xmlns:a16="http://schemas.microsoft.com/office/drawing/2014/main" id="{E993FF13-481E-4C19-86AD-90E34E2F7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1060" y="3987447"/>
              <a:ext cx="22463" cy="19966"/>
            </a:xfrm>
            <a:custGeom>
              <a:avLst/>
              <a:gdLst>
                <a:gd name="T0" fmla="*/ 0 w 9"/>
                <a:gd name="T1" fmla="*/ 6 h 8"/>
                <a:gd name="T2" fmla="*/ 3 w 9"/>
                <a:gd name="T3" fmla="*/ 8 h 8"/>
                <a:gd name="T4" fmla="*/ 9 w 9"/>
                <a:gd name="T5" fmla="*/ 1 h 8"/>
                <a:gd name="T6" fmla="*/ 7 w 9"/>
                <a:gd name="T7" fmla="*/ 0 h 8"/>
                <a:gd name="T8" fmla="*/ 0 w 9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6"/>
                  </a:moveTo>
                  <a:lnTo>
                    <a:pt x="3" y="8"/>
                  </a:lnTo>
                  <a:lnTo>
                    <a:pt x="9" y="1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6" name="Freeform 156">
              <a:extLst>
                <a:ext uri="{FF2B5EF4-FFF2-40B4-BE49-F238E27FC236}">
                  <a16:creationId xmlns:a16="http://schemas.microsoft.com/office/drawing/2014/main" id="{3DE35CA7-B677-4616-ADC8-29D5309CC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1094" y="3942523"/>
              <a:ext cx="27454" cy="14975"/>
            </a:xfrm>
            <a:custGeom>
              <a:avLst/>
              <a:gdLst>
                <a:gd name="T0" fmla="*/ 9 w 11"/>
                <a:gd name="T1" fmla="*/ 0 h 6"/>
                <a:gd name="T2" fmla="*/ 0 w 11"/>
                <a:gd name="T3" fmla="*/ 3 h 6"/>
                <a:gd name="T4" fmla="*/ 1 w 11"/>
                <a:gd name="T5" fmla="*/ 6 h 6"/>
                <a:gd name="T6" fmla="*/ 11 w 11"/>
                <a:gd name="T7" fmla="*/ 3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1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7" name="Freeform 157">
              <a:extLst>
                <a:ext uri="{FF2B5EF4-FFF2-40B4-BE49-F238E27FC236}">
                  <a16:creationId xmlns:a16="http://schemas.microsoft.com/office/drawing/2014/main" id="{1D2E85A0-6A00-45CC-B7B7-A4CE9D8F2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538" y="3790281"/>
              <a:ext cx="19966" cy="22463"/>
            </a:xfrm>
            <a:custGeom>
              <a:avLst/>
              <a:gdLst>
                <a:gd name="T0" fmla="*/ 0 w 8"/>
                <a:gd name="T1" fmla="*/ 3 h 9"/>
                <a:gd name="T2" fmla="*/ 7 w 8"/>
                <a:gd name="T3" fmla="*/ 9 h 9"/>
                <a:gd name="T4" fmla="*/ 8 w 8"/>
                <a:gd name="T5" fmla="*/ 7 h 9"/>
                <a:gd name="T6" fmla="*/ 2 w 8"/>
                <a:gd name="T7" fmla="*/ 0 h 9"/>
                <a:gd name="T8" fmla="*/ 0 w 8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3"/>
                  </a:move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8" name="Freeform 158">
              <a:extLst>
                <a:ext uri="{FF2B5EF4-FFF2-40B4-BE49-F238E27FC236}">
                  <a16:creationId xmlns:a16="http://schemas.microsoft.com/office/drawing/2014/main" id="{481B26B1-3CA4-4EC2-BF72-6F2047B4F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3589" y="3840196"/>
              <a:ext cx="27454" cy="12480"/>
            </a:xfrm>
            <a:custGeom>
              <a:avLst/>
              <a:gdLst>
                <a:gd name="T0" fmla="*/ 11 w 11"/>
                <a:gd name="T1" fmla="*/ 3 h 5"/>
                <a:gd name="T2" fmla="*/ 2 w 11"/>
                <a:gd name="T3" fmla="*/ 0 h 5"/>
                <a:gd name="T4" fmla="*/ 0 w 11"/>
                <a:gd name="T5" fmla="*/ 3 h 5"/>
                <a:gd name="T6" fmla="*/ 10 w 11"/>
                <a:gd name="T7" fmla="*/ 5 h 5"/>
                <a:gd name="T8" fmla="*/ 11 w 11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1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0" y="5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9" name="Rectangle 159">
              <a:extLst>
                <a:ext uri="{FF2B5EF4-FFF2-40B4-BE49-F238E27FC236}">
                  <a16:creationId xmlns:a16="http://schemas.microsoft.com/office/drawing/2014/main" id="{77E063D4-02C9-4CD2-914F-25C1F210B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0858" y="3750348"/>
              <a:ext cx="7488" cy="22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0" name="Freeform 160">
              <a:extLst>
                <a:ext uri="{FF2B5EF4-FFF2-40B4-BE49-F238E27FC236}">
                  <a16:creationId xmlns:a16="http://schemas.microsoft.com/office/drawing/2014/main" id="{9CBC7D83-1F93-42AE-8629-703D58F89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471" y="3760331"/>
              <a:ext cx="17471" cy="22463"/>
            </a:xfrm>
            <a:custGeom>
              <a:avLst/>
              <a:gdLst>
                <a:gd name="T0" fmla="*/ 7 w 7"/>
                <a:gd name="T1" fmla="*/ 8 h 9"/>
                <a:gd name="T2" fmla="*/ 3 w 7"/>
                <a:gd name="T3" fmla="*/ 0 h 9"/>
                <a:gd name="T4" fmla="*/ 0 w 7"/>
                <a:gd name="T5" fmla="*/ 2 h 9"/>
                <a:gd name="T6" fmla="*/ 4 w 7"/>
                <a:gd name="T7" fmla="*/ 9 h 9"/>
                <a:gd name="T8" fmla="*/ 7 w 7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7" y="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" y="9"/>
                  </a:lnTo>
                  <a:lnTo>
                    <a:pt x="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1" name="Freeform 161">
              <a:extLst>
                <a:ext uri="{FF2B5EF4-FFF2-40B4-BE49-F238E27FC236}">
                  <a16:creationId xmlns:a16="http://schemas.microsoft.com/office/drawing/2014/main" id="{AE4E8B7C-A752-481B-AB01-96079F329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277" y="3760331"/>
              <a:ext cx="12480" cy="27454"/>
            </a:xfrm>
            <a:custGeom>
              <a:avLst/>
              <a:gdLst>
                <a:gd name="T0" fmla="*/ 0 w 5"/>
                <a:gd name="T1" fmla="*/ 9 h 11"/>
                <a:gd name="T2" fmla="*/ 2 w 5"/>
                <a:gd name="T3" fmla="*/ 11 h 11"/>
                <a:gd name="T4" fmla="*/ 5 w 5"/>
                <a:gd name="T5" fmla="*/ 2 h 11"/>
                <a:gd name="T6" fmla="*/ 2 w 5"/>
                <a:gd name="T7" fmla="*/ 0 h 11"/>
                <a:gd name="T8" fmla="*/ 0 w 5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1">
                  <a:moveTo>
                    <a:pt x="0" y="9"/>
                  </a:moveTo>
                  <a:lnTo>
                    <a:pt x="2" y="11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2" name="Freeform 162">
              <a:extLst>
                <a:ext uri="{FF2B5EF4-FFF2-40B4-BE49-F238E27FC236}">
                  <a16:creationId xmlns:a16="http://schemas.microsoft.com/office/drawing/2014/main" id="{29FABF30-861D-45C1-8F5D-B0A6FC5AE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706" y="3987447"/>
              <a:ext cx="22463" cy="19966"/>
            </a:xfrm>
            <a:custGeom>
              <a:avLst/>
              <a:gdLst>
                <a:gd name="T0" fmla="*/ 0 w 9"/>
                <a:gd name="T1" fmla="*/ 1 h 8"/>
                <a:gd name="T2" fmla="*/ 8 w 9"/>
                <a:gd name="T3" fmla="*/ 8 h 8"/>
                <a:gd name="T4" fmla="*/ 9 w 9"/>
                <a:gd name="T5" fmla="*/ 6 h 8"/>
                <a:gd name="T6" fmla="*/ 3 w 9"/>
                <a:gd name="T7" fmla="*/ 0 h 8"/>
                <a:gd name="T8" fmla="*/ 0 w 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1"/>
                  </a:moveTo>
                  <a:lnTo>
                    <a:pt x="8" y="8"/>
                  </a:lnTo>
                  <a:lnTo>
                    <a:pt x="9" y="6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3" name="Freeform 163">
              <a:extLst>
                <a:ext uri="{FF2B5EF4-FFF2-40B4-BE49-F238E27FC236}">
                  <a16:creationId xmlns:a16="http://schemas.microsoft.com/office/drawing/2014/main" id="{A6C0A353-1314-4871-9BEE-963F64C5F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8159" y="3942523"/>
              <a:ext cx="24958" cy="14975"/>
            </a:xfrm>
            <a:custGeom>
              <a:avLst/>
              <a:gdLst>
                <a:gd name="T0" fmla="*/ 0 w 10"/>
                <a:gd name="T1" fmla="*/ 3 h 6"/>
                <a:gd name="T2" fmla="*/ 9 w 10"/>
                <a:gd name="T3" fmla="*/ 6 h 6"/>
                <a:gd name="T4" fmla="*/ 10 w 10"/>
                <a:gd name="T5" fmla="*/ 3 h 6"/>
                <a:gd name="T6" fmla="*/ 1 w 10"/>
                <a:gd name="T7" fmla="*/ 0 h 6"/>
                <a:gd name="T8" fmla="*/ 0 w 10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9" y="6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4" name="Freeform 164">
              <a:extLst>
                <a:ext uri="{FF2B5EF4-FFF2-40B4-BE49-F238E27FC236}">
                  <a16:creationId xmlns:a16="http://schemas.microsoft.com/office/drawing/2014/main" id="{4B511A29-E36E-4F7F-8934-01B1AA154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209" y="3790281"/>
              <a:ext cx="22463" cy="22463"/>
            </a:xfrm>
            <a:custGeom>
              <a:avLst/>
              <a:gdLst>
                <a:gd name="T0" fmla="*/ 9 w 9"/>
                <a:gd name="T1" fmla="*/ 3 h 9"/>
                <a:gd name="T2" fmla="*/ 8 w 9"/>
                <a:gd name="T3" fmla="*/ 0 h 9"/>
                <a:gd name="T4" fmla="*/ 0 w 9"/>
                <a:gd name="T5" fmla="*/ 7 h 9"/>
                <a:gd name="T6" fmla="*/ 2 w 9"/>
                <a:gd name="T7" fmla="*/ 9 h 9"/>
                <a:gd name="T8" fmla="*/ 9 w 9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3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2" y="9"/>
                  </a:lnTo>
                  <a:lnTo>
                    <a:pt x="9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5" name="Freeform 165">
              <a:extLst>
                <a:ext uri="{FF2B5EF4-FFF2-40B4-BE49-F238E27FC236}">
                  <a16:creationId xmlns:a16="http://schemas.microsoft.com/office/drawing/2014/main" id="{F01AAE4C-B9C2-4CC4-B3F2-154ED9E17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3167" y="3840196"/>
              <a:ext cx="27454" cy="12480"/>
            </a:xfrm>
            <a:custGeom>
              <a:avLst/>
              <a:gdLst>
                <a:gd name="T0" fmla="*/ 10 w 11"/>
                <a:gd name="T1" fmla="*/ 0 h 5"/>
                <a:gd name="T2" fmla="*/ 0 w 11"/>
                <a:gd name="T3" fmla="*/ 3 h 5"/>
                <a:gd name="T4" fmla="*/ 2 w 11"/>
                <a:gd name="T5" fmla="*/ 5 h 5"/>
                <a:gd name="T6" fmla="*/ 11 w 11"/>
                <a:gd name="T7" fmla="*/ 3 h 5"/>
                <a:gd name="T8" fmla="*/ 10 w 1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11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6" name="Rectangle 166">
              <a:extLst>
                <a:ext uri="{FF2B5EF4-FFF2-40B4-BE49-F238E27FC236}">
                  <a16:creationId xmlns:a16="http://schemas.microsoft.com/office/drawing/2014/main" id="{5F5B3192-3891-420D-875D-F78C3A19F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3606" y="3890112"/>
              <a:ext cx="24958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7" name="Rectangle 167">
              <a:extLst>
                <a:ext uri="{FF2B5EF4-FFF2-40B4-BE49-F238E27FC236}">
                  <a16:creationId xmlns:a16="http://schemas.microsoft.com/office/drawing/2014/main" id="{A8AC68E2-AC5D-486C-A131-FF7EAE017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0638" y="3892607"/>
              <a:ext cx="27454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48" name="Group 48">
            <a:extLst>
              <a:ext uri="{FF2B5EF4-FFF2-40B4-BE49-F238E27FC236}">
                <a16:creationId xmlns:a16="http://schemas.microsoft.com/office/drawing/2014/main" id="{93FCE16B-1947-48C6-8EE8-577932AE76B4}"/>
              </a:ext>
            </a:extLst>
          </p:cNvPr>
          <p:cNvGrpSpPr/>
          <p:nvPr/>
        </p:nvGrpSpPr>
        <p:grpSpPr>
          <a:xfrm>
            <a:off x="6860018" y="4246241"/>
            <a:ext cx="299494" cy="389342"/>
            <a:chOff x="6421904" y="4798576"/>
            <a:chExt cx="299494" cy="389342"/>
          </a:xfrm>
          <a:solidFill>
            <a:schemeClr val="bg1"/>
          </a:solidFill>
        </p:grpSpPr>
        <p:sp>
          <p:nvSpPr>
            <p:cNvPr id="49" name="Freeform 170">
              <a:extLst>
                <a:ext uri="{FF2B5EF4-FFF2-40B4-BE49-F238E27FC236}">
                  <a16:creationId xmlns:a16="http://schemas.microsoft.com/office/drawing/2014/main" id="{18C72900-5F43-4B46-8455-5ED4AB2D0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904" y="4910886"/>
              <a:ext cx="299494" cy="277032"/>
            </a:xfrm>
            <a:custGeom>
              <a:avLst/>
              <a:gdLst>
                <a:gd name="T0" fmla="*/ 45 w 90"/>
                <a:gd name="T1" fmla="*/ 83 h 83"/>
                <a:gd name="T2" fmla="*/ 90 w 90"/>
                <a:gd name="T3" fmla="*/ 0 h 83"/>
                <a:gd name="T4" fmla="*/ 0 w 90"/>
                <a:gd name="T5" fmla="*/ 0 h 83"/>
                <a:gd name="T6" fmla="*/ 45 w 90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50" name="Freeform 171">
              <a:extLst>
                <a:ext uri="{FF2B5EF4-FFF2-40B4-BE49-F238E27FC236}">
                  <a16:creationId xmlns:a16="http://schemas.microsoft.com/office/drawing/2014/main" id="{B0CA32E4-D42B-43B5-9129-613941911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904" y="4798576"/>
              <a:ext cx="299494" cy="94840"/>
            </a:xfrm>
            <a:custGeom>
              <a:avLst/>
              <a:gdLst>
                <a:gd name="T0" fmla="*/ 84 w 90"/>
                <a:gd name="T1" fmla="*/ 0 h 29"/>
                <a:gd name="T2" fmla="*/ 68 w 90"/>
                <a:gd name="T3" fmla="*/ 16 h 29"/>
                <a:gd name="T4" fmla="*/ 52 w 90"/>
                <a:gd name="T5" fmla="*/ 0 h 29"/>
                <a:gd name="T6" fmla="*/ 39 w 90"/>
                <a:gd name="T7" fmla="*/ 0 h 29"/>
                <a:gd name="T8" fmla="*/ 23 w 90"/>
                <a:gd name="T9" fmla="*/ 16 h 29"/>
                <a:gd name="T10" fmla="*/ 7 w 90"/>
                <a:gd name="T11" fmla="*/ 0 h 29"/>
                <a:gd name="T12" fmla="*/ 0 w 90"/>
                <a:gd name="T13" fmla="*/ 0 h 29"/>
                <a:gd name="T14" fmla="*/ 0 w 90"/>
                <a:gd name="T15" fmla="*/ 29 h 29"/>
                <a:gd name="T16" fmla="*/ 90 w 90"/>
                <a:gd name="T17" fmla="*/ 29 h 29"/>
                <a:gd name="T18" fmla="*/ 90 w 90"/>
                <a:gd name="T19" fmla="*/ 0 h 29"/>
                <a:gd name="T20" fmla="*/ 84 w 90"/>
                <a:gd name="T2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35104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41DAE2B-E206-47D5-97FD-0F7C73B51DB6}"/>
              </a:ext>
            </a:extLst>
          </p:cNvPr>
          <p:cNvSpPr txBox="1"/>
          <p:nvPr/>
        </p:nvSpPr>
        <p:spPr>
          <a:xfrm>
            <a:off x="551329" y="268941"/>
            <a:ext cx="478929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the annual work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5AEECA4-8F4E-4D3A-857D-A64CB6016B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6364052"/>
              </p:ext>
            </p:extLst>
          </p:nvPr>
        </p:nvGraphicFramePr>
        <p:xfrm>
          <a:off x="4254500" y="2197100"/>
          <a:ext cx="3683000" cy="248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DFC80471-3101-4BF4-952C-50A62DF92D44}"/>
              </a:ext>
            </a:extLst>
          </p:cNvPr>
          <p:cNvSpPr/>
          <p:nvPr/>
        </p:nvSpPr>
        <p:spPr>
          <a:xfrm>
            <a:off x="4762500" y="2095500"/>
            <a:ext cx="2667000" cy="2667000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5FE2CD-0FF4-4E97-BEF6-027FDDE3BEA5}"/>
              </a:ext>
            </a:extLst>
          </p:cNvPr>
          <p:cNvSpPr/>
          <p:nvPr/>
        </p:nvSpPr>
        <p:spPr>
          <a:xfrm>
            <a:off x="4610100" y="2628900"/>
            <a:ext cx="457200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A9D466F-6D13-454A-BE18-8E2F6EEF4720}"/>
              </a:ext>
            </a:extLst>
          </p:cNvPr>
          <p:cNvSpPr/>
          <p:nvPr/>
        </p:nvSpPr>
        <p:spPr>
          <a:xfrm>
            <a:off x="6896100" y="2295525"/>
            <a:ext cx="457200" cy="457200"/>
          </a:xfrm>
          <a:prstGeom prst="ellipse">
            <a:avLst/>
          </a:prstGeom>
          <a:solidFill>
            <a:srgbClr val="FF9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4262854-CBE5-4953-B90B-4F4A07AD300F}"/>
              </a:ext>
            </a:extLst>
          </p:cNvPr>
          <p:cNvSpPr/>
          <p:nvPr/>
        </p:nvSpPr>
        <p:spPr>
          <a:xfrm>
            <a:off x="5638800" y="4533900"/>
            <a:ext cx="457200" cy="457200"/>
          </a:xfrm>
          <a:prstGeom prst="ellipse">
            <a:avLst/>
          </a:prstGeom>
          <a:solidFill>
            <a:srgbClr val="803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54F6ADF-6BC1-44F5-B24A-14E004F3ACB8}"/>
              </a:ext>
            </a:extLst>
          </p:cNvPr>
          <p:cNvSpPr/>
          <p:nvPr/>
        </p:nvSpPr>
        <p:spPr>
          <a:xfrm>
            <a:off x="7067550" y="3924300"/>
            <a:ext cx="457200" cy="457200"/>
          </a:xfrm>
          <a:prstGeom prst="ellipse">
            <a:avLst/>
          </a:prstGeom>
          <a:solidFill>
            <a:srgbClr val="FF8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3847356F-5833-48C1-921C-3574C9358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960" y="1689100"/>
            <a:ext cx="220574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lvl="0" algn="r" defTabSz="1088232">
              <a:lnSpc>
                <a:spcPct val="200000"/>
              </a:lnSpc>
              <a:defRPr/>
            </a:pPr>
            <a:r>
              <a:rPr lang="zh-CN" altLang="en-US" sz="14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4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r" defTabSz="1088232">
              <a:defRPr/>
            </a:pPr>
            <a:r>
              <a:rPr lang="en-US" altLang="zh-CN" sz="11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1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62447ED-DDC7-4E65-A28F-09C831A495A5}"/>
              </a:ext>
            </a:extLst>
          </p:cNvPr>
          <p:cNvSpPr/>
          <p:nvPr/>
        </p:nvSpPr>
        <p:spPr>
          <a:xfrm>
            <a:off x="3743325" y="1841500"/>
            <a:ext cx="595313" cy="596900"/>
          </a:xfrm>
          <a:prstGeom prst="ellipse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80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7BBB6E-D4FF-46FD-A8F9-E641DE3CD31B}"/>
              </a:ext>
            </a:extLst>
          </p:cNvPr>
          <p:cNvGrpSpPr/>
          <p:nvPr/>
        </p:nvGrpSpPr>
        <p:grpSpPr>
          <a:xfrm>
            <a:off x="3852160" y="1970518"/>
            <a:ext cx="381854" cy="310725"/>
            <a:chOff x="1550139" y="1314466"/>
            <a:chExt cx="509139" cy="414300"/>
          </a:xfrm>
          <a:solidFill>
            <a:schemeClr val="bg1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18323B4-B0A6-4F49-BA14-B5C86AA392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50139" y="1314466"/>
              <a:ext cx="509139" cy="414300"/>
            </a:xfrm>
            <a:custGeom>
              <a:avLst/>
              <a:gdLst>
                <a:gd name="T0" fmla="*/ 78 w 153"/>
                <a:gd name="T1" fmla="*/ 0 h 125"/>
                <a:gd name="T2" fmla="*/ 0 w 153"/>
                <a:gd name="T3" fmla="*/ 69 h 125"/>
                <a:gd name="T4" fmla="*/ 15 w 153"/>
                <a:gd name="T5" fmla="*/ 69 h 125"/>
                <a:gd name="T6" fmla="*/ 21 w 153"/>
                <a:gd name="T7" fmla="*/ 64 h 125"/>
                <a:gd name="T8" fmla="*/ 21 w 153"/>
                <a:gd name="T9" fmla="*/ 121 h 125"/>
                <a:gd name="T10" fmla="*/ 24 w 153"/>
                <a:gd name="T11" fmla="*/ 125 h 125"/>
                <a:gd name="T12" fmla="*/ 62 w 153"/>
                <a:gd name="T13" fmla="*/ 125 h 125"/>
                <a:gd name="T14" fmla="*/ 63 w 153"/>
                <a:gd name="T15" fmla="*/ 93 h 125"/>
                <a:gd name="T16" fmla="*/ 67 w 153"/>
                <a:gd name="T17" fmla="*/ 88 h 125"/>
                <a:gd name="T18" fmla="*/ 83 w 153"/>
                <a:gd name="T19" fmla="*/ 88 h 125"/>
                <a:gd name="T20" fmla="*/ 89 w 153"/>
                <a:gd name="T21" fmla="*/ 93 h 125"/>
                <a:gd name="T22" fmla="*/ 89 w 153"/>
                <a:gd name="T23" fmla="*/ 125 h 125"/>
                <a:gd name="T24" fmla="*/ 126 w 153"/>
                <a:gd name="T25" fmla="*/ 125 h 125"/>
                <a:gd name="T26" fmla="*/ 130 w 153"/>
                <a:gd name="T27" fmla="*/ 120 h 125"/>
                <a:gd name="T28" fmla="*/ 130 w 153"/>
                <a:gd name="T29" fmla="*/ 63 h 125"/>
                <a:gd name="T30" fmla="*/ 136 w 153"/>
                <a:gd name="T31" fmla="*/ 69 h 125"/>
                <a:gd name="T32" fmla="*/ 153 w 153"/>
                <a:gd name="T33" fmla="*/ 69 h 125"/>
                <a:gd name="T34" fmla="*/ 78 w 153"/>
                <a:gd name="T35" fmla="*/ 0 h 125"/>
                <a:gd name="T36" fmla="*/ 76 w 153"/>
                <a:gd name="T37" fmla="*/ 76 h 125"/>
                <a:gd name="T38" fmla="*/ 60 w 153"/>
                <a:gd name="T39" fmla="*/ 60 h 125"/>
                <a:gd name="T40" fmla="*/ 76 w 153"/>
                <a:gd name="T41" fmla="*/ 43 h 125"/>
                <a:gd name="T42" fmla="*/ 92 w 153"/>
                <a:gd name="T43" fmla="*/ 60 h 125"/>
                <a:gd name="T44" fmla="*/ 76 w 153"/>
                <a:gd name="T45" fmla="*/ 7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125">
                  <a:moveTo>
                    <a:pt x="78" y="0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5" y="78"/>
                    <a:pt x="15" y="69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21" y="121"/>
                    <a:pt x="21" y="125"/>
                    <a:pt x="24" y="125"/>
                  </a:cubicBezTo>
                  <a:cubicBezTo>
                    <a:pt x="28" y="125"/>
                    <a:pt x="62" y="125"/>
                    <a:pt x="62" y="125"/>
                  </a:cubicBezTo>
                  <a:cubicBezTo>
                    <a:pt x="63" y="93"/>
                    <a:pt x="63" y="93"/>
                    <a:pt x="63" y="93"/>
                  </a:cubicBezTo>
                  <a:cubicBezTo>
                    <a:pt x="63" y="93"/>
                    <a:pt x="62" y="88"/>
                    <a:pt x="67" y="88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9" y="88"/>
                    <a:pt x="89" y="93"/>
                    <a:pt x="89" y="93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121" y="125"/>
                    <a:pt x="126" y="125"/>
                  </a:cubicBezTo>
                  <a:cubicBezTo>
                    <a:pt x="131" y="125"/>
                    <a:pt x="130" y="120"/>
                    <a:pt x="130" y="120"/>
                  </a:cubicBezTo>
                  <a:cubicBezTo>
                    <a:pt x="130" y="63"/>
                    <a:pt x="130" y="63"/>
                    <a:pt x="130" y="63"/>
                  </a:cubicBezTo>
                  <a:cubicBezTo>
                    <a:pt x="136" y="69"/>
                    <a:pt x="136" y="69"/>
                    <a:pt x="136" y="69"/>
                  </a:cubicBezTo>
                  <a:cubicBezTo>
                    <a:pt x="148" y="77"/>
                    <a:pt x="153" y="69"/>
                    <a:pt x="153" y="69"/>
                  </a:cubicBezTo>
                  <a:lnTo>
                    <a:pt x="78" y="0"/>
                  </a:lnTo>
                  <a:close/>
                  <a:moveTo>
                    <a:pt x="76" y="76"/>
                  </a:moveTo>
                  <a:cubicBezTo>
                    <a:pt x="67" y="76"/>
                    <a:pt x="60" y="69"/>
                    <a:pt x="60" y="60"/>
                  </a:cubicBezTo>
                  <a:cubicBezTo>
                    <a:pt x="60" y="50"/>
                    <a:pt x="67" y="43"/>
                    <a:pt x="76" y="43"/>
                  </a:cubicBezTo>
                  <a:cubicBezTo>
                    <a:pt x="85" y="43"/>
                    <a:pt x="92" y="50"/>
                    <a:pt x="92" y="60"/>
                  </a:cubicBezTo>
                  <a:cubicBezTo>
                    <a:pt x="92" y="69"/>
                    <a:pt x="85" y="76"/>
                    <a:pt x="76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7ABDB6C-0178-4234-BC5C-A81082D78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464" y="1366877"/>
              <a:ext cx="49916" cy="102328"/>
            </a:xfrm>
            <a:custGeom>
              <a:avLst/>
              <a:gdLst>
                <a:gd name="T0" fmla="*/ 20 w 20"/>
                <a:gd name="T1" fmla="*/ 41 h 41"/>
                <a:gd name="T2" fmla="*/ 20 w 20"/>
                <a:gd name="T3" fmla="*/ 0 h 41"/>
                <a:gd name="T4" fmla="*/ 0 w 20"/>
                <a:gd name="T5" fmla="*/ 0 h 41"/>
                <a:gd name="T6" fmla="*/ 0 w 20"/>
                <a:gd name="T7" fmla="*/ 24 h 41"/>
                <a:gd name="T8" fmla="*/ 20 w 20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20" y="41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0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4" name="Oval 7">
              <a:extLst>
                <a:ext uri="{FF2B5EF4-FFF2-40B4-BE49-F238E27FC236}">
                  <a16:creationId xmlns:a16="http://schemas.microsoft.com/office/drawing/2014/main" id="{16669C88-4548-4C9D-A511-9F23682BA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7255" y="1484179"/>
              <a:ext cx="52412" cy="5490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15" name="Text Box 10">
            <a:extLst>
              <a:ext uri="{FF2B5EF4-FFF2-40B4-BE49-F238E27FC236}">
                <a16:creationId xmlns:a16="http://schemas.microsoft.com/office/drawing/2014/main" id="{6F6E2F10-A6F4-4057-A20A-2B06D5E12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808" y="4056063"/>
            <a:ext cx="2174955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lvl="0" algn="r" defTabSz="1088232">
              <a:lnSpc>
                <a:spcPct val="200000"/>
              </a:lnSpc>
              <a:defRPr/>
            </a:pPr>
            <a:r>
              <a:rPr lang="zh-CN" altLang="en-US" sz="14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4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r" defTabSz="1088232">
              <a:defRPr/>
            </a:pPr>
            <a:r>
              <a:rPr lang="en-US" altLang="zh-CN" sz="11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1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3A625CE-4858-49FD-A0D2-3432F459B39E}"/>
              </a:ext>
            </a:extLst>
          </p:cNvPr>
          <p:cNvSpPr/>
          <p:nvPr/>
        </p:nvSpPr>
        <p:spPr>
          <a:xfrm>
            <a:off x="3863975" y="4208463"/>
            <a:ext cx="593725" cy="598487"/>
          </a:xfrm>
          <a:prstGeom prst="ellipse">
            <a:avLst/>
          </a:prstGeom>
          <a:solidFill>
            <a:srgbClr val="80347F"/>
          </a:solidFill>
          <a:ln w="28575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C3384CE7-75F0-4185-96B0-9F07E254D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000" y="1889125"/>
            <a:ext cx="257634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lvl="0" defTabSz="1088232">
              <a:lnSpc>
                <a:spcPct val="200000"/>
              </a:lnSpc>
              <a:defRPr/>
            </a:pPr>
            <a:r>
              <a:rPr lang="zh-CN" altLang="en-US" sz="16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6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defTabSz="1088232">
              <a:defRPr/>
            </a:pPr>
            <a:r>
              <a:rPr lang="en-US" altLang="zh-CN" sz="12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2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  <a:endParaRPr lang="en-US" sz="105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66E529-05FD-4AA2-AC5D-F6CDBB1E2E9E}"/>
              </a:ext>
            </a:extLst>
          </p:cNvPr>
          <p:cNvSpPr/>
          <p:nvPr/>
        </p:nvSpPr>
        <p:spPr>
          <a:xfrm>
            <a:off x="7837488" y="2041525"/>
            <a:ext cx="595312" cy="596900"/>
          </a:xfrm>
          <a:prstGeom prst="ellipse">
            <a:avLst/>
          </a:prstGeom>
          <a:solidFill>
            <a:srgbClr val="FF9409"/>
          </a:solidFill>
          <a:ln w="28575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80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C0ABB22-F02C-4910-9C16-DEA603334685}"/>
              </a:ext>
            </a:extLst>
          </p:cNvPr>
          <p:cNvGrpSpPr/>
          <p:nvPr/>
        </p:nvGrpSpPr>
        <p:grpSpPr>
          <a:xfrm>
            <a:off x="7958953" y="2203792"/>
            <a:ext cx="353172" cy="262091"/>
            <a:chOff x="5129089" y="3156352"/>
            <a:chExt cx="474198" cy="351905"/>
          </a:xfrm>
          <a:solidFill>
            <a:schemeClr val="bg1"/>
          </a:solidFill>
        </p:grpSpPr>
        <p:sp>
          <p:nvSpPr>
            <p:cNvPr id="20" name="Freeform 66">
              <a:extLst>
                <a:ext uri="{FF2B5EF4-FFF2-40B4-BE49-F238E27FC236}">
                  <a16:creationId xmlns:a16="http://schemas.microsoft.com/office/drawing/2014/main" id="{4822773C-0FB2-4926-B1CE-DE223394F0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39073" y="3156352"/>
              <a:ext cx="459224" cy="279527"/>
            </a:xfrm>
            <a:custGeom>
              <a:avLst/>
              <a:gdLst>
                <a:gd name="T0" fmla="*/ 184 w 184"/>
                <a:gd name="T1" fmla="*/ 0 h 112"/>
                <a:gd name="T2" fmla="*/ 0 w 184"/>
                <a:gd name="T3" fmla="*/ 0 h 112"/>
                <a:gd name="T4" fmla="*/ 0 w 184"/>
                <a:gd name="T5" fmla="*/ 112 h 112"/>
                <a:gd name="T6" fmla="*/ 184 w 184"/>
                <a:gd name="T7" fmla="*/ 112 h 112"/>
                <a:gd name="T8" fmla="*/ 184 w 184"/>
                <a:gd name="T9" fmla="*/ 0 h 112"/>
                <a:gd name="T10" fmla="*/ 176 w 184"/>
                <a:gd name="T11" fmla="*/ 102 h 112"/>
                <a:gd name="T12" fmla="*/ 8 w 184"/>
                <a:gd name="T13" fmla="*/ 102 h 112"/>
                <a:gd name="T14" fmla="*/ 8 w 184"/>
                <a:gd name="T15" fmla="*/ 8 h 112"/>
                <a:gd name="T16" fmla="*/ 176 w 184"/>
                <a:gd name="T17" fmla="*/ 8 h 112"/>
                <a:gd name="T18" fmla="*/ 176 w 184"/>
                <a:gd name="T19" fmla="*/ 10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12">
                  <a:moveTo>
                    <a:pt x="184" y="0"/>
                  </a:moveTo>
                  <a:lnTo>
                    <a:pt x="0" y="0"/>
                  </a:lnTo>
                  <a:lnTo>
                    <a:pt x="0" y="112"/>
                  </a:lnTo>
                  <a:lnTo>
                    <a:pt x="184" y="112"/>
                  </a:lnTo>
                  <a:lnTo>
                    <a:pt x="184" y="0"/>
                  </a:lnTo>
                  <a:close/>
                  <a:moveTo>
                    <a:pt x="176" y="102"/>
                  </a:moveTo>
                  <a:lnTo>
                    <a:pt x="8" y="102"/>
                  </a:lnTo>
                  <a:lnTo>
                    <a:pt x="8" y="8"/>
                  </a:lnTo>
                  <a:lnTo>
                    <a:pt x="176" y="8"/>
                  </a:lnTo>
                  <a:lnTo>
                    <a:pt x="176" y="1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1" name="Freeform 67">
              <a:extLst>
                <a:ext uri="{FF2B5EF4-FFF2-40B4-BE49-F238E27FC236}">
                  <a16:creationId xmlns:a16="http://schemas.microsoft.com/office/drawing/2014/main" id="{821CEEAF-2E00-4A12-A3F6-08310F553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9089" y="3448358"/>
              <a:ext cx="474198" cy="59899"/>
            </a:xfrm>
            <a:custGeom>
              <a:avLst/>
              <a:gdLst>
                <a:gd name="T0" fmla="*/ 190 w 190"/>
                <a:gd name="T1" fmla="*/ 16 h 24"/>
                <a:gd name="T2" fmla="*/ 188 w 190"/>
                <a:gd name="T3" fmla="*/ 0 h 24"/>
                <a:gd name="T4" fmla="*/ 3 w 190"/>
                <a:gd name="T5" fmla="*/ 0 h 24"/>
                <a:gd name="T6" fmla="*/ 0 w 190"/>
                <a:gd name="T7" fmla="*/ 16 h 24"/>
                <a:gd name="T8" fmla="*/ 0 w 190"/>
                <a:gd name="T9" fmla="*/ 16 h 24"/>
                <a:gd name="T10" fmla="*/ 0 w 190"/>
                <a:gd name="T11" fmla="*/ 24 h 24"/>
                <a:gd name="T12" fmla="*/ 190 w 190"/>
                <a:gd name="T13" fmla="*/ 24 h 24"/>
                <a:gd name="T14" fmla="*/ 190 w 190"/>
                <a:gd name="T15" fmla="*/ 16 h 24"/>
                <a:gd name="T16" fmla="*/ 190 w 190"/>
                <a:gd name="T17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24">
                  <a:moveTo>
                    <a:pt x="190" y="16"/>
                  </a:moveTo>
                  <a:lnTo>
                    <a:pt x="188" y="0"/>
                  </a:lnTo>
                  <a:lnTo>
                    <a:pt x="3" y="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190" y="24"/>
                  </a:lnTo>
                  <a:lnTo>
                    <a:pt x="190" y="16"/>
                  </a:lnTo>
                  <a:lnTo>
                    <a:pt x="190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2" name="Text Box 10">
            <a:extLst>
              <a:ext uri="{FF2B5EF4-FFF2-40B4-BE49-F238E27FC236}">
                <a16:creationId xmlns:a16="http://schemas.microsoft.com/office/drawing/2014/main" id="{841B9B51-DA65-4E2C-ADBD-19E6CA4DA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5188" y="4229100"/>
            <a:ext cx="2067004" cy="143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lvl="0" defTabSz="1088232">
              <a:lnSpc>
                <a:spcPct val="200000"/>
              </a:lnSpc>
              <a:defRPr/>
            </a:pPr>
            <a:r>
              <a:rPr lang="zh-CN" altLang="en-US" sz="16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6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defTabSz="1088232">
              <a:defRPr/>
            </a:pPr>
            <a:r>
              <a:rPr lang="en-US" altLang="zh-CN" sz="12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2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39A0F1A-7F36-4429-AD00-0EE4B0ED1823}"/>
              </a:ext>
            </a:extLst>
          </p:cNvPr>
          <p:cNvSpPr/>
          <p:nvPr/>
        </p:nvSpPr>
        <p:spPr>
          <a:xfrm>
            <a:off x="7813675" y="4381500"/>
            <a:ext cx="595313" cy="596900"/>
          </a:xfrm>
          <a:prstGeom prst="ellipse">
            <a:avLst/>
          </a:prstGeom>
          <a:solidFill>
            <a:srgbClr val="FF8054"/>
          </a:solidFill>
          <a:ln w="28575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800">
              <a:solidFill>
                <a:schemeClr val="bg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4622B88-BA75-4547-9CA5-B8F5D1342409}"/>
              </a:ext>
            </a:extLst>
          </p:cNvPr>
          <p:cNvGrpSpPr/>
          <p:nvPr/>
        </p:nvGrpSpPr>
        <p:grpSpPr>
          <a:xfrm>
            <a:off x="3989624" y="4378360"/>
            <a:ext cx="341924" cy="312911"/>
            <a:chOff x="6726389" y="1486674"/>
            <a:chExt cx="411805" cy="376863"/>
          </a:xfrm>
          <a:solidFill>
            <a:schemeClr val="bg1"/>
          </a:solidFill>
        </p:grpSpPr>
        <p:sp>
          <p:nvSpPr>
            <p:cNvPr id="25" name="Oval 52">
              <a:extLst>
                <a:ext uri="{FF2B5EF4-FFF2-40B4-BE49-F238E27FC236}">
                  <a16:creationId xmlns:a16="http://schemas.microsoft.com/office/drawing/2014/main" id="{87688BE4-5AD3-4331-AA08-F1E1C496D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3808" y="1786168"/>
              <a:ext cx="44924" cy="4242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Oval 53">
              <a:extLst>
                <a:ext uri="{FF2B5EF4-FFF2-40B4-BE49-F238E27FC236}">
                  <a16:creationId xmlns:a16="http://schemas.microsoft.com/office/drawing/2014/main" id="{FB1F2FDF-6073-43BE-B885-A389489810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8851" y="1836083"/>
              <a:ext cx="24958" cy="2745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7" name="Freeform 54">
              <a:extLst>
                <a:ext uri="{FF2B5EF4-FFF2-40B4-BE49-F238E27FC236}">
                  <a16:creationId xmlns:a16="http://schemas.microsoft.com/office/drawing/2014/main" id="{E9258BF0-DBD5-4F4C-A02D-E3A50B448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6389" y="1486674"/>
              <a:ext cx="411805" cy="292007"/>
            </a:xfrm>
            <a:custGeom>
              <a:avLst/>
              <a:gdLst>
                <a:gd name="T0" fmla="*/ 124 w 124"/>
                <a:gd name="T1" fmla="*/ 34 h 88"/>
                <a:gd name="T2" fmla="*/ 99 w 124"/>
                <a:gd name="T3" fmla="*/ 9 h 88"/>
                <a:gd name="T4" fmla="*/ 93 w 124"/>
                <a:gd name="T5" fmla="*/ 10 h 88"/>
                <a:gd name="T6" fmla="*/ 74 w 124"/>
                <a:gd name="T7" fmla="*/ 0 h 88"/>
                <a:gd name="T8" fmla="*/ 60 w 124"/>
                <a:gd name="T9" fmla="*/ 5 h 88"/>
                <a:gd name="T10" fmla="*/ 46 w 124"/>
                <a:gd name="T11" fmla="*/ 0 h 88"/>
                <a:gd name="T12" fmla="*/ 31 w 124"/>
                <a:gd name="T13" fmla="*/ 5 h 88"/>
                <a:gd name="T14" fmla="*/ 25 w 124"/>
                <a:gd name="T15" fmla="*/ 5 h 88"/>
                <a:gd name="T16" fmla="*/ 0 w 124"/>
                <a:gd name="T17" fmla="*/ 30 h 88"/>
                <a:gd name="T18" fmla="*/ 3 w 124"/>
                <a:gd name="T19" fmla="*/ 43 h 88"/>
                <a:gd name="T20" fmla="*/ 0 w 124"/>
                <a:gd name="T21" fmla="*/ 55 h 88"/>
                <a:gd name="T22" fmla="*/ 25 w 124"/>
                <a:gd name="T23" fmla="*/ 80 h 88"/>
                <a:gd name="T24" fmla="*/ 28 w 124"/>
                <a:gd name="T25" fmla="*/ 80 h 88"/>
                <a:gd name="T26" fmla="*/ 46 w 124"/>
                <a:gd name="T27" fmla="*/ 88 h 88"/>
                <a:gd name="T28" fmla="*/ 64 w 124"/>
                <a:gd name="T29" fmla="*/ 80 h 88"/>
                <a:gd name="T30" fmla="*/ 79 w 124"/>
                <a:gd name="T31" fmla="*/ 85 h 88"/>
                <a:gd name="T32" fmla="*/ 104 w 124"/>
                <a:gd name="T33" fmla="*/ 60 h 88"/>
                <a:gd name="T34" fmla="*/ 104 w 124"/>
                <a:gd name="T35" fmla="*/ 59 h 88"/>
                <a:gd name="T36" fmla="*/ 124 w 124"/>
                <a:gd name="T37" fmla="*/ 3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" h="88">
                  <a:moveTo>
                    <a:pt x="124" y="34"/>
                  </a:moveTo>
                  <a:cubicBezTo>
                    <a:pt x="124" y="21"/>
                    <a:pt x="113" y="9"/>
                    <a:pt x="99" y="9"/>
                  </a:cubicBezTo>
                  <a:cubicBezTo>
                    <a:pt x="97" y="9"/>
                    <a:pt x="95" y="10"/>
                    <a:pt x="93" y="10"/>
                  </a:cubicBezTo>
                  <a:cubicBezTo>
                    <a:pt x="89" y="4"/>
                    <a:pt x="82" y="0"/>
                    <a:pt x="74" y="0"/>
                  </a:cubicBezTo>
                  <a:cubicBezTo>
                    <a:pt x="69" y="0"/>
                    <a:pt x="64" y="2"/>
                    <a:pt x="60" y="5"/>
                  </a:cubicBezTo>
                  <a:cubicBezTo>
                    <a:pt x="56" y="2"/>
                    <a:pt x="51" y="0"/>
                    <a:pt x="46" y="0"/>
                  </a:cubicBezTo>
                  <a:cubicBezTo>
                    <a:pt x="40" y="0"/>
                    <a:pt x="35" y="2"/>
                    <a:pt x="31" y="5"/>
                  </a:cubicBezTo>
                  <a:cubicBezTo>
                    <a:pt x="29" y="5"/>
                    <a:pt x="27" y="5"/>
                    <a:pt x="25" y="5"/>
                  </a:cubicBezTo>
                  <a:cubicBezTo>
                    <a:pt x="11" y="5"/>
                    <a:pt x="0" y="16"/>
                    <a:pt x="0" y="30"/>
                  </a:cubicBezTo>
                  <a:cubicBezTo>
                    <a:pt x="0" y="35"/>
                    <a:pt x="1" y="39"/>
                    <a:pt x="3" y="43"/>
                  </a:cubicBezTo>
                  <a:cubicBezTo>
                    <a:pt x="1" y="46"/>
                    <a:pt x="0" y="51"/>
                    <a:pt x="0" y="55"/>
                  </a:cubicBezTo>
                  <a:cubicBezTo>
                    <a:pt x="0" y="69"/>
                    <a:pt x="11" y="80"/>
                    <a:pt x="25" y="80"/>
                  </a:cubicBezTo>
                  <a:cubicBezTo>
                    <a:pt x="26" y="80"/>
                    <a:pt x="27" y="80"/>
                    <a:pt x="28" y="80"/>
                  </a:cubicBezTo>
                  <a:cubicBezTo>
                    <a:pt x="32" y="85"/>
                    <a:pt x="39" y="88"/>
                    <a:pt x="46" y="88"/>
                  </a:cubicBezTo>
                  <a:cubicBezTo>
                    <a:pt x="53" y="88"/>
                    <a:pt x="59" y="85"/>
                    <a:pt x="64" y="80"/>
                  </a:cubicBezTo>
                  <a:cubicBezTo>
                    <a:pt x="68" y="83"/>
                    <a:pt x="73" y="85"/>
                    <a:pt x="79" y="85"/>
                  </a:cubicBezTo>
                  <a:cubicBezTo>
                    <a:pt x="92" y="85"/>
                    <a:pt x="104" y="74"/>
                    <a:pt x="104" y="60"/>
                  </a:cubicBezTo>
                  <a:cubicBezTo>
                    <a:pt x="104" y="60"/>
                    <a:pt x="104" y="59"/>
                    <a:pt x="104" y="59"/>
                  </a:cubicBezTo>
                  <a:cubicBezTo>
                    <a:pt x="115" y="57"/>
                    <a:pt x="124" y="47"/>
                    <a:pt x="124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544B661-FDB3-4A23-BB41-7BC2FDAFB999}"/>
              </a:ext>
            </a:extLst>
          </p:cNvPr>
          <p:cNvGrpSpPr/>
          <p:nvPr/>
        </p:nvGrpSpPr>
        <p:grpSpPr>
          <a:xfrm>
            <a:off x="7918632" y="4545621"/>
            <a:ext cx="385440" cy="269394"/>
            <a:chOff x="7999238" y="1399322"/>
            <a:chExt cx="464215" cy="324452"/>
          </a:xfrm>
          <a:solidFill>
            <a:schemeClr val="bg1"/>
          </a:solidFill>
        </p:grpSpPr>
        <p:sp>
          <p:nvSpPr>
            <p:cNvPr id="29" name="Freeform 57">
              <a:extLst>
                <a:ext uri="{FF2B5EF4-FFF2-40B4-BE49-F238E27FC236}">
                  <a16:creationId xmlns:a16="http://schemas.microsoft.com/office/drawing/2014/main" id="{208BF759-2AEF-4FD4-88F5-F7531C56CC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9238" y="1399322"/>
              <a:ext cx="331940" cy="324452"/>
            </a:xfrm>
            <a:custGeom>
              <a:avLst/>
              <a:gdLst>
                <a:gd name="T0" fmla="*/ 86 w 100"/>
                <a:gd name="T1" fmla="*/ 60 h 97"/>
                <a:gd name="T2" fmla="*/ 100 w 100"/>
                <a:gd name="T3" fmla="*/ 54 h 97"/>
                <a:gd name="T4" fmla="*/ 100 w 100"/>
                <a:gd name="T5" fmla="*/ 43 h 97"/>
                <a:gd name="T6" fmla="*/ 86 w 100"/>
                <a:gd name="T7" fmla="*/ 38 h 97"/>
                <a:gd name="T8" fmla="*/ 83 w 100"/>
                <a:gd name="T9" fmla="*/ 32 h 97"/>
                <a:gd name="T10" fmla="*/ 89 w 100"/>
                <a:gd name="T11" fmla="*/ 18 h 97"/>
                <a:gd name="T12" fmla="*/ 81 w 100"/>
                <a:gd name="T13" fmla="*/ 11 h 97"/>
                <a:gd name="T14" fmla="*/ 67 w 100"/>
                <a:gd name="T15" fmla="*/ 16 h 97"/>
                <a:gd name="T16" fmla="*/ 61 w 100"/>
                <a:gd name="T17" fmla="*/ 14 h 97"/>
                <a:gd name="T18" fmla="*/ 55 w 100"/>
                <a:gd name="T19" fmla="*/ 0 h 97"/>
                <a:gd name="T20" fmla="*/ 44 w 100"/>
                <a:gd name="T21" fmla="*/ 0 h 97"/>
                <a:gd name="T22" fmla="*/ 39 w 100"/>
                <a:gd name="T23" fmla="*/ 14 h 97"/>
                <a:gd name="T24" fmla="*/ 33 w 100"/>
                <a:gd name="T25" fmla="*/ 16 h 97"/>
                <a:gd name="T26" fmla="*/ 19 w 100"/>
                <a:gd name="T27" fmla="*/ 11 h 97"/>
                <a:gd name="T28" fmla="*/ 11 w 100"/>
                <a:gd name="T29" fmla="*/ 19 h 97"/>
                <a:gd name="T30" fmla="*/ 17 w 100"/>
                <a:gd name="T31" fmla="*/ 32 h 97"/>
                <a:gd name="T32" fmla="*/ 14 w 100"/>
                <a:gd name="T33" fmla="*/ 38 h 97"/>
                <a:gd name="T34" fmla="*/ 0 w 100"/>
                <a:gd name="T35" fmla="*/ 44 h 97"/>
                <a:gd name="T36" fmla="*/ 0 w 100"/>
                <a:gd name="T37" fmla="*/ 54 h 97"/>
                <a:gd name="T38" fmla="*/ 14 w 100"/>
                <a:gd name="T39" fmla="*/ 60 h 97"/>
                <a:gd name="T40" fmla="*/ 17 w 100"/>
                <a:gd name="T41" fmla="*/ 66 h 97"/>
                <a:gd name="T42" fmla="*/ 11 w 100"/>
                <a:gd name="T43" fmla="*/ 80 h 97"/>
                <a:gd name="T44" fmla="*/ 19 w 100"/>
                <a:gd name="T45" fmla="*/ 87 h 97"/>
                <a:gd name="T46" fmla="*/ 33 w 100"/>
                <a:gd name="T47" fmla="*/ 82 h 97"/>
                <a:gd name="T48" fmla="*/ 39 w 100"/>
                <a:gd name="T49" fmla="*/ 84 h 97"/>
                <a:gd name="T50" fmla="*/ 45 w 100"/>
                <a:gd name="T51" fmla="*/ 97 h 97"/>
                <a:gd name="T52" fmla="*/ 56 w 100"/>
                <a:gd name="T53" fmla="*/ 97 h 97"/>
                <a:gd name="T54" fmla="*/ 61 w 100"/>
                <a:gd name="T55" fmla="*/ 84 h 97"/>
                <a:gd name="T56" fmla="*/ 67 w 100"/>
                <a:gd name="T57" fmla="*/ 82 h 97"/>
                <a:gd name="T58" fmla="*/ 81 w 100"/>
                <a:gd name="T59" fmla="*/ 87 h 97"/>
                <a:gd name="T60" fmla="*/ 89 w 100"/>
                <a:gd name="T61" fmla="*/ 79 h 97"/>
                <a:gd name="T62" fmla="*/ 83 w 100"/>
                <a:gd name="T63" fmla="*/ 66 h 97"/>
                <a:gd name="T64" fmla="*/ 86 w 100"/>
                <a:gd name="T65" fmla="*/ 60 h 97"/>
                <a:gd name="T66" fmla="*/ 50 w 100"/>
                <a:gd name="T67" fmla="*/ 64 h 97"/>
                <a:gd name="T68" fmla="*/ 34 w 100"/>
                <a:gd name="T69" fmla="*/ 49 h 97"/>
                <a:gd name="T70" fmla="*/ 50 w 100"/>
                <a:gd name="T71" fmla="*/ 33 h 97"/>
                <a:gd name="T72" fmla="*/ 66 w 100"/>
                <a:gd name="T73" fmla="*/ 49 h 97"/>
                <a:gd name="T74" fmla="*/ 50 w 100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97">
                  <a:moveTo>
                    <a:pt x="86" y="60"/>
                  </a:moveTo>
                  <a:cubicBezTo>
                    <a:pt x="86" y="60"/>
                    <a:pt x="100" y="55"/>
                    <a:pt x="100" y="54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0" y="43"/>
                    <a:pt x="86" y="38"/>
                    <a:pt x="86" y="38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83" y="32"/>
                    <a:pt x="89" y="19"/>
                    <a:pt x="89" y="18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0" y="10"/>
                    <a:pt x="67" y="16"/>
                    <a:pt x="67" y="16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1" y="14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39" y="14"/>
                    <a:pt x="39" y="14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16"/>
                    <a:pt x="19" y="10"/>
                    <a:pt x="19" y="11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7" y="32"/>
                    <a:pt x="17" y="32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0" y="43"/>
                    <a:pt x="0" y="4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5"/>
                    <a:pt x="14" y="60"/>
                    <a:pt x="14" y="60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6"/>
                    <a:pt x="11" y="79"/>
                    <a:pt x="11" y="80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20" y="88"/>
                    <a:pt x="33" y="82"/>
                    <a:pt x="33" y="82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39" y="84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4"/>
                    <a:pt x="61" y="84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7" y="82"/>
                    <a:pt x="81" y="87"/>
                    <a:pt x="81" y="87"/>
                  </a:cubicBezTo>
                  <a:cubicBezTo>
                    <a:pt x="89" y="79"/>
                    <a:pt x="89" y="79"/>
                    <a:pt x="89" y="79"/>
                  </a:cubicBezTo>
                  <a:cubicBezTo>
                    <a:pt x="90" y="79"/>
                    <a:pt x="83" y="66"/>
                    <a:pt x="83" y="66"/>
                  </a:cubicBezTo>
                  <a:lnTo>
                    <a:pt x="86" y="60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9"/>
                  </a:cubicBezTo>
                  <a:cubicBezTo>
                    <a:pt x="34" y="40"/>
                    <a:pt x="41" y="33"/>
                    <a:pt x="50" y="33"/>
                  </a:cubicBezTo>
                  <a:cubicBezTo>
                    <a:pt x="59" y="33"/>
                    <a:pt x="66" y="40"/>
                    <a:pt x="66" y="49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Freeform 58">
              <a:extLst>
                <a:ext uri="{FF2B5EF4-FFF2-40B4-BE49-F238E27FC236}">
                  <a16:creationId xmlns:a16="http://schemas.microsoft.com/office/drawing/2014/main" id="{161F2948-4DCA-4101-9D13-2B69AEF16F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08715" y="1564044"/>
              <a:ext cx="154738" cy="154738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3 w 47"/>
                <a:gd name="T17" fmla="*/ 6 h 47"/>
                <a:gd name="T18" fmla="*/ 20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1 w 47"/>
                <a:gd name="T31" fmla="*/ 21 h 47"/>
                <a:gd name="T32" fmla="*/ 6 w 47"/>
                <a:gd name="T33" fmla="*/ 25 h 47"/>
                <a:gd name="T34" fmla="*/ 7 w 47"/>
                <a:gd name="T35" fmla="*/ 28 h 47"/>
                <a:gd name="T36" fmla="*/ 3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1 w 47"/>
                <a:gd name="T47" fmla="*/ 47 h 47"/>
                <a:gd name="T48" fmla="*/ 25 w 47"/>
                <a:gd name="T49" fmla="*/ 41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6 w 47"/>
                <a:gd name="T61" fmla="*/ 31 h 47"/>
                <a:gd name="T62" fmla="*/ 47 w 47"/>
                <a:gd name="T63" fmla="*/ 26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3" y="6"/>
                    <a:pt x="23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2" y="33"/>
                    <a:pt x="3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8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7"/>
                    <a:pt x="25" y="41"/>
                    <a:pt x="25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6" y="31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2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31" name="Text Box 10">
            <a:extLst>
              <a:ext uri="{FF2B5EF4-FFF2-40B4-BE49-F238E27FC236}">
                <a16:creationId xmlns:a16="http://schemas.microsoft.com/office/drawing/2014/main" id="{997E3060-139C-400E-97F1-7BCBECEEE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9150" y="2752725"/>
            <a:ext cx="4191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35%</a:t>
            </a:r>
            <a:endParaRPr lang="en-US" altLang="zh-CN" sz="1000" b="1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A2397A99-C77A-43A1-8AB2-2596E3CC9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2408238"/>
            <a:ext cx="4191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zh-CN" sz="1200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25%</a:t>
            </a:r>
            <a:endParaRPr lang="en-US" altLang="zh-CN" sz="1000" b="1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 Box 10">
            <a:extLst>
              <a:ext uri="{FF2B5EF4-FFF2-40B4-BE49-F238E27FC236}">
                <a16:creationId xmlns:a16="http://schemas.microsoft.com/office/drawing/2014/main" id="{8EEF9C7C-BFFB-4B8E-B88A-18D972D86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8325" y="4645025"/>
            <a:ext cx="4206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zh-CN" sz="1200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20%</a:t>
            </a:r>
            <a:endParaRPr lang="en-US" altLang="zh-CN" sz="1000" b="1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 Box 10">
            <a:extLst>
              <a:ext uri="{FF2B5EF4-FFF2-40B4-BE49-F238E27FC236}">
                <a16:creationId xmlns:a16="http://schemas.microsoft.com/office/drawing/2014/main" id="{84445CA4-A66A-47A2-8D77-4E000E775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5013" y="4049713"/>
            <a:ext cx="4206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zh-CN" sz="1200" b="1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10%</a:t>
            </a:r>
            <a:endParaRPr lang="en-US" altLang="zh-CN" sz="1000" b="1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552B7F9-C424-42BE-9CDF-580C3BECA6AB}"/>
              </a:ext>
            </a:extLst>
          </p:cNvPr>
          <p:cNvGrpSpPr/>
          <p:nvPr/>
        </p:nvGrpSpPr>
        <p:grpSpPr>
          <a:xfrm>
            <a:off x="5889147" y="3136900"/>
            <a:ext cx="469278" cy="409114"/>
            <a:chOff x="7540014" y="4306907"/>
            <a:chExt cx="389342" cy="339426"/>
          </a:xfrm>
          <a:solidFill>
            <a:srgbClr val="4BACC6"/>
          </a:solidFill>
        </p:grpSpPr>
        <p:sp>
          <p:nvSpPr>
            <p:cNvPr id="36" name="Freeform 110">
              <a:extLst>
                <a:ext uri="{FF2B5EF4-FFF2-40B4-BE49-F238E27FC236}">
                  <a16:creationId xmlns:a16="http://schemas.microsoft.com/office/drawing/2014/main" id="{FCF4B8AA-8ED1-443D-9CC8-3D5F8508D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9575" y="4409234"/>
              <a:ext cx="102328" cy="102328"/>
            </a:xfrm>
            <a:custGeom>
              <a:avLst/>
              <a:gdLst>
                <a:gd name="T0" fmla="*/ 0 w 41"/>
                <a:gd name="T1" fmla="*/ 39 h 41"/>
                <a:gd name="T2" fmla="*/ 3 w 41"/>
                <a:gd name="T3" fmla="*/ 41 h 41"/>
                <a:gd name="T4" fmla="*/ 41 w 41"/>
                <a:gd name="T5" fmla="*/ 3 h 41"/>
                <a:gd name="T6" fmla="*/ 39 w 41"/>
                <a:gd name="T7" fmla="*/ 0 h 41"/>
                <a:gd name="T8" fmla="*/ 0 w 41"/>
                <a:gd name="T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7" name="Freeform 111">
              <a:extLst>
                <a:ext uri="{FF2B5EF4-FFF2-40B4-BE49-F238E27FC236}">
                  <a16:creationId xmlns:a16="http://schemas.microsoft.com/office/drawing/2014/main" id="{A25819D2-3E55-4E63-A5CF-F9D088F25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112" y="4381780"/>
              <a:ext cx="109814" cy="114806"/>
            </a:xfrm>
            <a:custGeom>
              <a:avLst/>
              <a:gdLst>
                <a:gd name="T0" fmla="*/ 37 w 44"/>
                <a:gd name="T1" fmla="*/ 0 h 46"/>
                <a:gd name="T2" fmla="*/ 0 w 44"/>
                <a:gd name="T3" fmla="*/ 39 h 46"/>
                <a:gd name="T4" fmla="*/ 6 w 44"/>
                <a:gd name="T5" fmla="*/ 46 h 46"/>
                <a:gd name="T6" fmla="*/ 44 w 44"/>
                <a:gd name="T7" fmla="*/ 8 h 46"/>
                <a:gd name="T8" fmla="*/ 37 w 4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8" name="Freeform 112">
              <a:extLst>
                <a:ext uri="{FF2B5EF4-FFF2-40B4-BE49-F238E27FC236}">
                  <a16:creationId xmlns:a16="http://schemas.microsoft.com/office/drawing/2014/main" id="{A9B63CED-2444-4C10-9AB7-CE6D6A09B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7146" y="4366805"/>
              <a:ext cx="104823" cy="104823"/>
            </a:xfrm>
            <a:custGeom>
              <a:avLst/>
              <a:gdLst>
                <a:gd name="T0" fmla="*/ 0 w 42"/>
                <a:gd name="T1" fmla="*/ 38 h 42"/>
                <a:gd name="T2" fmla="*/ 4 w 42"/>
                <a:gd name="T3" fmla="*/ 42 h 42"/>
                <a:gd name="T4" fmla="*/ 42 w 42"/>
                <a:gd name="T5" fmla="*/ 4 h 42"/>
                <a:gd name="T6" fmla="*/ 38 w 42"/>
                <a:gd name="T7" fmla="*/ 0 h 42"/>
                <a:gd name="T8" fmla="*/ 0 w 42"/>
                <a:gd name="T9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9" name="Freeform 113">
              <a:extLst>
                <a:ext uri="{FF2B5EF4-FFF2-40B4-BE49-F238E27FC236}">
                  <a16:creationId xmlns:a16="http://schemas.microsoft.com/office/drawing/2014/main" id="{91EE2F3E-FA58-4065-9612-D4F8F8E25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9693" y="4469133"/>
              <a:ext cx="69882" cy="69882"/>
            </a:xfrm>
            <a:custGeom>
              <a:avLst/>
              <a:gdLst>
                <a:gd name="T0" fmla="*/ 28 w 28"/>
                <a:gd name="T1" fmla="*/ 20 h 28"/>
                <a:gd name="T2" fmla="*/ 8 w 28"/>
                <a:gd name="T3" fmla="*/ 0 h 28"/>
                <a:gd name="T4" fmla="*/ 0 w 28"/>
                <a:gd name="T5" fmla="*/ 20 h 28"/>
                <a:gd name="T6" fmla="*/ 9 w 28"/>
                <a:gd name="T7" fmla="*/ 28 h 28"/>
                <a:gd name="T8" fmla="*/ 28 w 28"/>
                <a:gd name="T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0" name="Freeform 114">
              <a:extLst>
                <a:ext uri="{FF2B5EF4-FFF2-40B4-BE49-F238E27FC236}">
                  <a16:creationId xmlns:a16="http://schemas.microsoft.com/office/drawing/2014/main" id="{F1A5B8F6-80FB-46C2-9740-0AFAC0151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222" y="4526535"/>
              <a:ext cx="34941" cy="32446"/>
            </a:xfrm>
            <a:custGeom>
              <a:avLst/>
              <a:gdLst>
                <a:gd name="T0" fmla="*/ 0 w 14"/>
                <a:gd name="T1" fmla="*/ 13 h 13"/>
                <a:gd name="T2" fmla="*/ 14 w 14"/>
                <a:gd name="T3" fmla="*/ 6 h 13"/>
                <a:gd name="T4" fmla="*/ 6 w 14"/>
                <a:gd name="T5" fmla="*/ 0 h 13"/>
                <a:gd name="T6" fmla="*/ 0 w 14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1" name="Freeform 115">
              <a:extLst>
                <a:ext uri="{FF2B5EF4-FFF2-40B4-BE49-F238E27FC236}">
                  <a16:creationId xmlns:a16="http://schemas.microsoft.com/office/drawing/2014/main" id="{99DF1D5A-B865-4E7A-8E22-A38762EC0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9474" y="4341848"/>
              <a:ext cx="69882" cy="69882"/>
            </a:xfrm>
            <a:custGeom>
              <a:avLst/>
              <a:gdLst>
                <a:gd name="T0" fmla="*/ 7 w 28"/>
                <a:gd name="T1" fmla="*/ 0 h 28"/>
                <a:gd name="T2" fmla="*/ 0 w 28"/>
                <a:gd name="T3" fmla="*/ 8 h 28"/>
                <a:gd name="T4" fmla="*/ 20 w 28"/>
                <a:gd name="T5" fmla="*/ 28 h 28"/>
                <a:gd name="T6" fmla="*/ 28 w 28"/>
                <a:gd name="T7" fmla="*/ 20 h 28"/>
                <a:gd name="T8" fmla="*/ 7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2" name="Freeform 116">
              <a:extLst>
                <a:ext uri="{FF2B5EF4-FFF2-40B4-BE49-F238E27FC236}">
                  <a16:creationId xmlns:a16="http://schemas.microsoft.com/office/drawing/2014/main" id="{E8088B04-C7A6-4C78-98B4-8E337F877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014" y="4306907"/>
              <a:ext cx="279527" cy="339426"/>
            </a:xfrm>
            <a:custGeom>
              <a:avLst/>
              <a:gdLst>
                <a:gd name="T0" fmla="*/ 104 w 112"/>
                <a:gd name="T1" fmla="*/ 101 h 136"/>
                <a:gd name="T2" fmla="*/ 83 w 112"/>
                <a:gd name="T3" fmla="*/ 101 h 136"/>
                <a:gd name="T4" fmla="*/ 83 w 112"/>
                <a:gd name="T5" fmla="*/ 129 h 136"/>
                <a:gd name="T6" fmla="*/ 7 w 112"/>
                <a:gd name="T7" fmla="*/ 129 h 136"/>
                <a:gd name="T8" fmla="*/ 7 w 112"/>
                <a:gd name="T9" fmla="*/ 32 h 136"/>
                <a:gd name="T10" fmla="*/ 104 w 112"/>
                <a:gd name="T11" fmla="*/ 32 h 136"/>
                <a:gd name="T12" fmla="*/ 104 w 112"/>
                <a:gd name="T13" fmla="*/ 40 h 136"/>
                <a:gd name="T14" fmla="*/ 112 w 112"/>
                <a:gd name="T15" fmla="*/ 32 h 136"/>
                <a:gd name="T16" fmla="*/ 112 w 112"/>
                <a:gd name="T17" fmla="*/ 6 h 136"/>
                <a:gd name="T18" fmla="*/ 97 w 112"/>
                <a:gd name="T19" fmla="*/ 6 h 136"/>
                <a:gd name="T20" fmla="*/ 97 w 112"/>
                <a:gd name="T21" fmla="*/ 20 h 136"/>
                <a:gd name="T22" fmla="*/ 95 w 112"/>
                <a:gd name="T23" fmla="*/ 20 h 136"/>
                <a:gd name="T24" fmla="*/ 95 w 112"/>
                <a:gd name="T25" fmla="*/ 0 h 136"/>
                <a:gd name="T26" fmla="*/ 89 w 112"/>
                <a:gd name="T27" fmla="*/ 0 h 136"/>
                <a:gd name="T28" fmla="*/ 89 w 112"/>
                <a:gd name="T29" fmla="*/ 20 h 136"/>
                <a:gd name="T30" fmla="*/ 87 w 112"/>
                <a:gd name="T31" fmla="*/ 20 h 136"/>
                <a:gd name="T32" fmla="*/ 87 w 112"/>
                <a:gd name="T33" fmla="*/ 6 h 136"/>
                <a:gd name="T34" fmla="*/ 79 w 112"/>
                <a:gd name="T35" fmla="*/ 6 h 136"/>
                <a:gd name="T36" fmla="*/ 79 w 112"/>
                <a:gd name="T37" fmla="*/ 20 h 136"/>
                <a:gd name="T38" fmla="*/ 76 w 112"/>
                <a:gd name="T39" fmla="*/ 20 h 136"/>
                <a:gd name="T40" fmla="*/ 76 w 112"/>
                <a:gd name="T41" fmla="*/ 0 h 136"/>
                <a:gd name="T42" fmla="*/ 72 w 112"/>
                <a:gd name="T43" fmla="*/ 0 h 136"/>
                <a:gd name="T44" fmla="*/ 72 w 112"/>
                <a:gd name="T45" fmla="*/ 20 h 136"/>
                <a:gd name="T46" fmla="*/ 68 w 112"/>
                <a:gd name="T47" fmla="*/ 20 h 136"/>
                <a:gd name="T48" fmla="*/ 68 w 112"/>
                <a:gd name="T49" fmla="*/ 6 h 136"/>
                <a:gd name="T50" fmla="*/ 60 w 112"/>
                <a:gd name="T51" fmla="*/ 6 h 136"/>
                <a:gd name="T52" fmla="*/ 60 w 112"/>
                <a:gd name="T53" fmla="*/ 20 h 136"/>
                <a:gd name="T54" fmla="*/ 57 w 112"/>
                <a:gd name="T55" fmla="*/ 20 h 136"/>
                <a:gd name="T56" fmla="*/ 57 w 112"/>
                <a:gd name="T57" fmla="*/ 0 h 136"/>
                <a:gd name="T58" fmla="*/ 53 w 112"/>
                <a:gd name="T59" fmla="*/ 0 h 136"/>
                <a:gd name="T60" fmla="*/ 53 w 112"/>
                <a:gd name="T61" fmla="*/ 20 h 136"/>
                <a:gd name="T62" fmla="*/ 51 w 112"/>
                <a:gd name="T63" fmla="*/ 20 h 136"/>
                <a:gd name="T64" fmla="*/ 51 w 112"/>
                <a:gd name="T65" fmla="*/ 6 h 136"/>
                <a:gd name="T66" fmla="*/ 43 w 112"/>
                <a:gd name="T67" fmla="*/ 6 h 136"/>
                <a:gd name="T68" fmla="*/ 43 w 112"/>
                <a:gd name="T69" fmla="*/ 20 h 136"/>
                <a:gd name="T70" fmla="*/ 40 w 112"/>
                <a:gd name="T71" fmla="*/ 20 h 136"/>
                <a:gd name="T72" fmla="*/ 40 w 112"/>
                <a:gd name="T73" fmla="*/ 0 h 136"/>
                <a:gd name="T74" fmla="*/ 35 w 112"/>
                <a:gd name="T75" fmla="*/ 0 h 136"/>
                <a:gd name="T76" fmla="*/ 35 w 112"/>
                <a:gd name="T77" fmla="*/ 20 h 136"/>
                <a:gd name="T78" fmla="*/ 32 w 112"/>
                <a:gd name="T79" fmla="*/ 20 h 136"/>
                <a:gd name="T80" fmla="*/ 32 w 112"/>
                <a:gd name="T81" fmla="*/ 6 h 136"/>
                <a:gd name="T82" fmla="*/ 25 w 112"/>
                <a:gd name="T83" fmla="*/ 6 h 136"/>
                <a:gd name="T84" fmla="*/ 25 w 112"/>
                <a:gd name="T85" fmla="*/ 20 h 136"/>
                <a:gd name="T86" fmla="*/ 23 w 112"/>
                <a:gd name="T87" fmla="*/ 20 h 136"/>
                <a:gd name="T88" fmla="*/ 23 w 112"/>
                <a:gd name="T89" fmla="*/ 0 h 136"/>
                <a:gd name="T90" fmla="*/ 17 w 112"/>
                <a:gd name="T91" fmla="*/ 0 h 136"/>
                <a:gd name="T92" fmla="*/ 17 w 112"/>
                <a:gd name="T93" fmla="*/ 20 h 136"/>
                <a:gd name="T94" fmla="*/ 15 w 112"/>
                <a:gd name="T95" fmla="*/ 20 h 136"/>
                <a:gd name="T96" fmla="*/ 15 w 112"/>
                <a:gd name="T97" fmla="*/ 6 h 136"/>
                <a:gd name="T98" fmla="*/ 0 w 112"/>
                <a:gd name="T99" fmla="*/ 6 h 136"/>
                <a:gd name="T100" fmla="*/ 0 w 112"/>
                <a:gd name="T101" fmla="*/ 24 h 136"/>
                <a:gd name="T102" fmla="*/ 0 w 112"/>
                <a:gd name="T103" fmla="*/ 28 h 136"/>
                <a:gd name="T104" fmla="*/ 0 w 112"/>
                <a:gd name="T105" fmla="*/ 136 h 136"/>
                <a:gd name="T106" fmla="*/ 89 w 112"/>
                <a:gd name="T107" fmla="*/ 136 h 136"/>
                <a:gd name="T108" fmla="*/ 112 w 112"/>
                <a:gd name="T109" fmla="*/ 110 h 136"/>
                <a:gd name="T110" fmla="*/ 112 w 112"/>
                <a:gd name="T111" fmla="*/ 84 h 136"/>
                <a:gd name="T112" fmla="*/ 104 w 112"/>
                <a:gd name="T113" fmla="*/ 92 h 136"/>
                <a:gd name="T114" fmla="*/ 104 w 112"/>
                <a:gd name="T115" fmla="*/ 10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3" name="Rectangle 117">
              <a:extLst>
                <a:ext uri="{FF2B5EF4-FFF2-40B4-BE49-F238E27FC236}">
                  <a16:creationId xmlns:a16="http://schemas.microsoft.com/office/drawing/2014/main" id="{54F889D8-DFEC-43CA-A9AC-82A99FDEF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9930" y="4421713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4" name="Rectangle 118">
              <a:extLst>
                <a:ext uri="{FF2B5EF4-FFF2-40B4-BE49-F238E27FC236}">
                  <a16:creationId xmlns:a16="http://schemas.microsoft.com/office/drawing/2014/main" id="{22F7BAA2-DB81-4CA7-9B17-2CD3F97AE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9930" y="4461645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5" name="Rectangle 119">
              <a:extLst>
                <a:ext uri="{FF2B5EF4-FFF2-40B4-BE49-F238E27FC236}">
                  <a16:creationId xmlns:a16="http://schemas.microsoft.com/office/drawing/2014/main" id="{7C8BB533-7B57-4A7E-9A4E-31F65A143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9930" y="4506569"/>
              <a:ext cx="109814" cy="14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6" name="Rectangle 120">
              <a:extLst>
                <a:ext uri="{FF2B5EF4-FFF2-40B4-BE49-F238E27FC236}">
                  <a16:creationId xmlns:a16="http://schemas.microsoft.com/office/drawing/2014/main" id="{823028D2-D6FB-423C-A580-999422826A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9930" y="4548998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47" name="Text Box 10">
            <a:extLst>
              <a:ext uri="{FF2B5EF4-FFF2-40B4-BE49-F238E27FC236}">
                <a16:creationId xmlns:a16="http://schemas.microsoft.com/office/drawing/2014/main" id="{604B1C9F-35C4-4A02-B76D-DE55CB4FB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6263" y="3592513"/>
            <a:ext cx="9350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zh-CN" sz="1200" b="1">
                <a:solidFill>
                  <a:srgbClr val="4BACC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Document</a:t>
            </a:r>
            <a:endParaRPr lang="en-US" altLang="zh-CN" sz="1000" b="1">
              <a:solidFill>
                <a:srgbClr val="4BACC6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495D02E-EF47-49C5-844E-394BB3FAB387}"/>
              </a:ext>
            </a:extLst>
          </p:cNvPr>
          <p:cNvCxnSpPr>
            <a:stCxn id="5" idx="1"/>
            <a:endCxn id="10" idx="5"/>
          </p:cNvCxnSpPr>
          <p:nvPr/>
        </p:nvCxnSpPr>
        <p:spPr>
          <a:xfrm flipH="1" flipV="1">
            <a:off x="4251325" y="2351088"/>
            <a:ext cx="425450" cy="34448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1C38773-3C65-4629-AD95-E1F0337CA684}"/>
              </a:ext>
            </a:extLst>
          </p:cNvPr>
          <p:cNvCxnSpPr>
            <a:endCxn id="18" idx="2"/>
          </p:cNvCxnSpPr>
          <p:nvPr/>
        </p:nvCxnSpPr>
        <p:spPr>
          <a:xfrm flipV="1">
            <a:off x="7353300" y="2339975"/>
            <a:ext cx="484188" cy="18415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0B60B4D-23D5-4EE8-8260-B625929A3DEB}"/>
              </a:ext>
            </a:extLst>
          </p:cNvPr>
          <p:cNvCxnSpPr>
            <a:stCxn id="8" idx="5"/>
            <a:endCxn id="23" idx="1"/>
          </p:cNvCxnSpPr>
          <p:nvPr/>
        </p:nvCxnSpPr>
        <p:spPr>
          <a:xfrm>
            <a:off x="7458075" y="4314825"/>
            <a:ext cx="442913" cy="15398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2E35B3D-BF84-4A0B-B460-4A9FB9A9A9AC}"/>
              </a:ext>
            </a:extLst>
          </p:cNvPr>
          <p:cNvCxnSpPr>
            <a:stCxn id="7" idx="3"/>
            <a:endCxn id="16" idx="6"/>
          </p:cNvCxnSpPr>
          <p:nvPr/>
        </p:nvCxnSpPr>
        <p:spPr>
          <a:xfrm flipH="1" flipV="1">
            <a:off x="4457700" y="4506913"/>
            <a:ext cx="1247775" cy="41751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81281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5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25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750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250"/>
                            </p:stCondLst>
                            <p:childTnLst>
                              <p:par>
                                <p:cTn id="1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750"/>
                            </p:stCondLst>
                            <p:childTnLst>
                              <p:par>
                                <p:cTn id="1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250"/>
                            </p:stCondLst>
                            <p:childTnLst>
                              <p:par>
                                <p:cTn id="1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750"/>
                            </p:stCondLst>
                            <p:childTnLst>
                              <p:par>
                                <p:cTn id="1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 animBg="1"/>
      <p:bldP spid="15" grpId="0"/>
      <p:bldP spid="16" grpId="0" animBg="1"/>
      <p:bldP spid="17" grpId="0"/>
      <p:bldP spid="18" grpId="0" animBg="1"/>
      <p:bldP spid="22" grpId="0"/>
      <p:bldP spid="23" grpId="0" animBg="1"/>
      <p:bldP spid="31" grpId="0"/>
      <p:bldP spid="32" grpId="0"/>
      <p:bldP spid="33" grpId="0"/>
      <p:bldP spid="34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41DAE2B-E206-47D5-97FD-0F7C73B51DB6}"/>
              </a:ext>
            </a:extLst>
          </p:cNvPr>
          <p:cNvSpPr txBox="1"/>
          <p:nvPr/>
        </p:nvSpPr>
        <p:spPr>
          <a:xfrm>
            <a:off x="551329" y="268941"/>
            <a:ext cx="4457993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the annual work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F4ADBBD-3DD7-49C6-90D6-56B2C7220467}"/>
              </a:ext>
            </a:extLst>
          </p:cNvPr>
          <p:cNvSpPr>
            <a:spLocks/>
          </p:cNvSpPr>
          <p:nvPr/>
        </p:nvSpPr>
        <p:spPr bwMode="auto">
          <a:xfrm>
            <a:off x="9021249" y="4364819"/>
            <a:ext cx="1908175" cy="844550"/>
          </a:xfrm>
          <a:custGeom>
            <a:avLst/>
            <a:gdLst>
              <a:gd name="T0" fmla="*/ 1384733 w 641"/>
              <a:gd name="T1" fmla="*/ 0 h 284"/>
              <a:gd name="T2" fmla="*/ 1908847 w 641"/>
              <a:gd name="T3" fmla="*/ 844467 h 284"/>
              <a:gd name="T4" fmla="*/ 11912 w 641"/>
              <a:gd name="T5" fmla="*/ 844467 h 284"/>
              <a:gd name="T6" fmla="*/ 110183 w 641"/>
              <a:gd name="T7" fmla="*/ 208143 h 284"/>
              <a:gd name="T8" fmla="*/ 0 w 641"/>
              <a:gd name="T9" fmla="*/ 0 h 284"/>
              <a:gd name="T10" fmla="*/ 1384733 w 641"/>
              <a:gd name="T11" fmla="*/ 0 h 2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41" h="284">
                <a:moveTo>
                  <a:pt x="465" y="0"/>
                </a:moveTo>
                <a:cubicBezTo>
                  <a:pt x="511" y="135"/>
                  <a:pt x="613" y="217"/>
                  <a:pt x="641" y="284"/>
                </a:cubicBezTo>
                <a:cubicBezTo>
                  <a:pt x="4" y="284"/>
                  <a:pt x="4" y="284"/>
                  <a:pt x="4" y="284"/>
                </a:cubicBezTo>
                <a:cubicBezTo>
                  <a:pt x="23" y="214"/>
                  <a:pt x="63" y="151"/>
                  <a:pt x="37" y="70"/>
                </a:cubicBezTo>
                <a:cubicBezTo>
                  <a:pt x="28" y="40"/>
                  <a:pt x="15" y="17"/>
                  <a:pt x="0" y="0"/>
                </a:cubicBezTo>
                <a:lnTo>
                  <a:pt x="465" y="0"/>
                </a:lnTo>
                <a:close/>
              </a:path>
            </a:pathLst>
          </a:custGeom>
          <a:solidFill>
            <a:srgbClr val="80347F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953AD45-BEB2-450F-8A84-0221FAE30601}"/>
              </a:ext>
            </a:extLst>
          </p:cNvPr>
          <p:cNvSpPr>
            <a:spLocks/>
          </p:cNvSpPr>
          <p:nvPr/>
        </p:nvSpPr>
        <p:spPr bwMode="auto">
          <a:xfrm>
            <a:off x="8465624" y="1613681"/>
            <a:ext cx="2238375" cy="1050925"/>
          </a:xfrm>
          <a:custGeom>
            <a:avLst/>
            <a:gdLst>
              <a:gd name="T0" fmla="*/ 0 w 751"/>
              <a:gd name="T1" fmla="*/ 1050557 h 353"/>
              <a:gd name="T2" fmla="*/ 169773 w 751"/>
              <a:gd name="T3" fmla="*/ 598193 h 353"/>
              <a:gd name="T4" fmla="*/ 2025361 w 751"/>
              <a:gd name="T5" fmla="*/ 446412 h 353"/>
              <a:gd name="T6" fmla="*/ 2236832 w 751"/>
              <a:gd name="T7" fmla="*/ 1050557 h 353"/>
              <a:gd name="T8" fmla="*/ 0 w 751"/>
              <a:gd name="T9" fmla="*/ 1050557 h 3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51" h="353">
                <a:moveTo>
                  <a:pt x="0" y="353"/>
                </a:moveTo>
                <a:cubicBezTo>
                  <a:pt x="14" y="313"/>
                  <a:pt x="20" y="305"/>
                  <a:pt x="57" y="201"/>
                </a:cubicBezTo>
                <a:cubicBezTo>
                  <a:pt x="126" y="10"/>
                  <a:pt x="558" y="0"/>
                  <a:pt x="680" y="150"/>
                </a:cubicBezTo>
                <a:cubicBezTo>
                  <a:pt x="730" y="213"/>
                  <a:pt x="751" y="284"/>
                  <a:pt x="751" y="353"/>
                </a:cubicBezTo>
                <a:lnTo>
                  <a:pt x="0" y="35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0FC0E5C-7005-41BD-AE20-7016917A2225}"/>
              </a:ext>
            </a:extLst>
          </p:cNvPr>
          <p:cNvSpPr>
            <a:spLocks/>
          </p:cNvSpPr>
          <p:nvPr/>
        </p:nvSpPr>
        <p:spPr bwMode="auto">
          <a:xfrm>
            <a:off x="8206862" y="2661431"/>
            <a:ext cx="2500312" cy="854075"/>
          </a:xfrm>
          <a:custGeom>
            <a:avLst/>
            <a:gdLst>
              <a:gd name="T0" fmla="*/ 229391 w 839"/>
              <a:gd name="T1" fmla="*/ 854520 h 287"/>
              <a:gd name="T2" fmla="*/ 211517 w 839"/>
              <a:gd name="T3" fmla="*/ 818791 h 287"/>
              <a:gd name="T4" fmla="*/ 125123 w 839"/>
              <a:gd name="T5" fmla="*/ 777107 h 287"/>
              <a:gd name="T6" fmla="*/ 38728 w 839"/>
              <a:gd name="T7" fmla="*/ 652055 h 287"/>
              <a:gd name="T8" fmla="*/ 151934 w 839"/>
              <a:gd name="T9" fmla="*/ 491275 h 287"/>
              <a:gd name="T10" fmla="*/ 303869 w 839"/>
              <a:gd name="T11" fmla="*/ 256058 h 287"/>
              <a:gd name="T12" fmla="*/ 232370 w 839"/>
              <a:gd name="T13" fmla="*/ 92300 h 287"/>
              <a:gd name="T14" fmla="*/ 262161 w 839"/>
              <a:gd name="T15" fmla="*/ 0 h 287"/>
              <a:gd name="T16" fmla="*/ 2499471 w 839"/>
              <a:gd name="T17" fmla="*/ 0 h 287"/>
              <a:gd name="T18" fmla="*/ 2320725 w 839"/>
              <a:gd name="T19" fmla="*/ 592507 h 287"/>
              <a:gd name="T20" fmla="*/ 2195602 w 839"/>
              <a:gd name="T21" fmla="*/ 854520 h 287"/>
              <a:gd name="T22" fmla="*/ 229391 w 839"/>
              <a:gd name="T23" fmla="*/ 854520 h 28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839" h="287">
                <a:moveTo>
                  <a:pt x="77" y="287"/>
                </a:moveTo>
                <a:cubicBezTo>
                  <a:pt x="76" y="283"/>
                  <a:pt x="74" y="279"/>
                  <a:pt x="71" y="275"/>
                </a:cubicBezTo>
                <a:cubicBezTo>
                  <a:pt x="63" y="266"/>
                  <a:pt x="55" y="265"/>
                  <a:pt x="42" y="261"/>
                </a:cubicBezTo>
                <a:cubicBezTo>
                  <a:pt x="18" y="253"/>
                  <a:pt x="0" y="244"/>
                  <a:pt x="13" y="219"/>
                </a:cubicBezTo>
                <a:cubicBezTo>
                  <a:pt x="24" y="197"/>
                  <a:pt x="26" y="198"/>
                  <a:pt x="51" y="165"/>
                </a:cubicBezTo>
                <a:cubicBezTo>
                  <a:pt x="77" y="129"/>
                  <a:pt x="102" y="96"/>
                  <a:pt x="102" y="86"/>
                </a:cubicBezTo>
                <a:cubicBezTo>
                  <a:pt x="102" y="60"/>
                  <a:pt x="69" y="60"/>
                  <a:pt x="78" y="31"/>
                </a:cubicBezTo>
                <a:cubicBezTo>
                  <a:pt x="82" y="18"/>
                  <a:pt x="85" y="9"/>
                  <a:pt x="88" y="0"/>
                </a:cubicBezTo>
                <a:cubicBezTo>
                  <a:pt x="839" y="0"/>
                  <a:pt x="839" y="0"/>
                  <a:pt x="839" y="0"/>
                </a:cubicBezTo>
                <a:cubicBezTo>
                  <a:pt x="839" y="74"/>
                  <a:pt x="815" y="145"/>
                  <a:pt x="779" y="199"/>
                </a:cubicBezTo>
                <a:cubicBezTo>
                  <a:pt x="764" y="222"/>
                  <a:pt x="749" y="248"/>
                  <a:pt x="737" y="287"/>
                </a:cubicBezTo>
                <a:lnTo>
                  <a:pt x="77" y="287"/>
                </a:lnTo>
                <a:close/>
              </a:path>
            </a:pathLst>
          </a:custGeom>
          <a:solidFill>
            <a:srgbClr val="F9E03E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91DDA0A-CC5A-422C-A1A4-6614C7E2CB0D}"/>
              </a:ext>
            </a:extLst>
          </p:cNvPr>
          <p:cNvSpPr>
            <a:spLocks/>
          </p:cNvSpPr>
          <p:nvPr/>
        </p:nvSpPr>
        <p:spPr bwMode="auto">
          <a:xfrm>
            <a:off x="8365612" y="3512331"/>
            <a:ext cx="2043112" cy="854075"/>
          </a:xfrm>
          <a:custGeom>
            <a:avLst/>
            <a:gdLst>
              <a:gd name="T0" fmla="*/ 1983736 w 686"/>
              <a:gd name="T1" fmla="*/ 294765 h 287"/>
              <a:gd name="T2" fmla="*/ 2043308 w 686"/>
              <a:gd name="T3" fmla="*/ 854520 h 287"/>
              <a:gd name="T4" fmla="*/ 658267 w 686"/>
              <a:gd name="T5" fmla="*/ 854520 h 287"/>
              <a:gd name="T6" fmla="*/ 157865 w 686"/>
              <a:gd name="T7" fmla="*/ 660988 h 287"/>
              <a:gd name="T8" fmla="*/ 44679 w 686"/>
              <a:gd name="T9" fmla="*/ 547846 h 287"/>
              <a:gd name="T10" fmla="*/ 74465 w 686"/>
              <a:gd name="T11" fmla="*/ 387065 h 287"/>
              <a:gd name="T12" fmla="*/ 44679 w 686"/>
              <a:gd name="T13" fmla="*/ 279878 h 287"/>
              <a:gd name="T14" fmla="*/ 59572 w 686"/>
              <a:gd name="T15" fmla="*/ 223307 h 287"/>
              <a:gd name="T16" fmla="*/ 23829 w 686"/>
              <a:gd name="T17" fmla="*/ 190555 h 287"/>
              <a:gd name="T18" fmla="*/ 41700 w 686"/>
              <a:gd name="T19" fmla="*/ 104210 h 287"/>
              <a:gd name="T20" fmla="*/ 74465 w 686"/>
              <a:gd name="T21" fmla="*/ 0 h 287"/>
              <a:gd name="T22" fmla="*/ 2040329 w 686"/>
              <a:gd name="T23" fmla="*/ 0 h 287"/>
              <a:gd name="T24" fmla="*/ 1983736 w 686"/>
              <a:gd name="T25" fmla="*/ 294765 h 2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86" h="287">
                <a:moveTo>
                  <a:pt x="666" y="99"/>
                </a:moveTo>
                <a:cubicBezTo>
                  <a:pt x="658" y="172"/>
                  <a:pt x="668" y="233"/>
                  <a:pt x="686" y="287"/>
                </a:cubicBezTo>
                <a:cubicBezTo>
                  <a:pt x="221" y="287"/>
                  <a:pt x="221" y="287"/>
                  <a:pt x="221" y="287"/>
                </a:cubicBezTo>
                <a:cubicBezTo>
                  <a:pt x="167" y="221"/>
                  <a:pt x="86" y="228"/>
                  <a:pt x="53" y="222"/>
                </a:cubicBezTo>
                <a:cubicBezTo>
                  <a:pt x="26" y="217"/>
                  <a:pt x="16" y="192"/>
                  <a:pt x="15" y="184"/>
                </a:cubicBezTo>
                <a:cubicBezTo>
                  <a:pt x="12" y="171"/>
                  <a:pt x="12" y="151"/>
                  <a:pt x="25" y="130"/>
                </a:cubicBezTo>
                <a:cubicBezTo>
                  <a:pt x="37" y="108"/>
                  <a:pt x="22" y="109"/>
                  <a:pt x="15" y="94"/>
                </a:cubicBezTo>
                <a:cubicBezTo>
                  <a:pt x="11" y="87"/>
                  <a:pt x="18" y="76"/>
                  <a:pt x="20" y="75"/>
                </a:cubicBezTo>
                <a:cubicBezTo>
                  <a:pt x="24" y="73"/>
                  <a:pt x="16" y="73"/>
                  <a:pt x="8" y="64"/>
                </a:cubicBezTo>
                <a:cubicBezTo>
                  <a:pt x="0" y="54"/>
                  <a:pt x="8" y="45"/>
                  <a:pt x="14" y="35"/>
                </a:cubicBezTo>
                <a:cubicBezTo>
                  <a:pt x="19" y="27"/>
                  <a:pt x="28" y="14"/>
                  <a:pt x="25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677" y="27"/>
                  <a:pt x="670" y="59"/>
                  <a:pt x="666" y="99"/>
                </a:cubicBezTo>
                <a:close/>
              </a:path>
            </a:pathLst>
          </a:custGeom>
          <a:solidFill>
            <a:srgbClr val="FF8054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A24EF3-2B08-4225-85CF-735D34DDEB6C}"/>
              </a:ext>
            </a:extLst>
          </p:cNvPr>
          <p:cNvGrpSpPr/>
          <p:nvPr/>
        </p:nvGrpSpPr>
        <p:grpSpPr>
          <a:xfrm>
            <a:off x="8740926" y="2878940"/>
            <a:ext cx="424283" cy="449241"/>
            <a:chOff x="3659074" y="3351023"/>
            <a:chExt cx="424283" cy="449241"/>
          </a:xfrm>
          <a:solidFill>
            <a:schemeClr val="bg1"/>
          </a:solidFill>
        </p:grpSpPr>
        <p:sp>
          <p:nvSpPr>
            <p:cNvPr id="8" name="Freeform 47">
              <a:extLst>
                <a:ext uri="{FF2B5EF4-FFF2-40B4-BE49-F238E27FC236}">
                  <a16:creationId xmlns:a16="http://schemas.microsoft.com/office/drawing/2014/main" id="{55668BD7-C8B5-40F3-8FDE-CACE94D61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9074" y="3518240"/>
              <a:ext cx="199662" cy="282024"/>
            </a:xfrm>
            <a:custGeom>
              <a:avLst/>
              <a:gdLst>
                <a:gd name="T0" fmla="*/ 43 w 60"/>
                <a:gd name="T1" fmla="*/ 49 h 85"/>
                <a:gd name="T2" fmla="*/ 44 w 60"/>
                <a:gd name="T3" fmla="*/ 40 h 85"/>
                <a:gd name="T4" fmla="*/ 32 w 60"/>
                <a:gd name="T5" fmla="*/ 4 h 85"/>
                <a:gd name="T6" fmla="*/ 26 w 60"/>
                <a:gd name="T7" fmla="*/ 2 h 85"/>
                <a:gd name="T8" fmla="*/ 12 w 60"/>
                <a:gd name="T9" fmla="*/ 7 h 85"/>
                <a:gd name="T10" fmla="*/ 4 w 60"/>
                <a:gd name="T11" fmla="*/ 22 h 85"/>
                <a:gd name="T12" fmla="*/ 9 w 60"/>
                <a:gd name="T13" fmla="*/ 37 h 85"/>
                <a:gd name="T14" fmla="*/ 25 w 60"/>
                <a:gd name="T15" fmla="*/ 46 h 85"/>
                <a:gd name="T16" fmla="*/ 31 w 60"/>
                <a:gd name="T17" fmla="*/ 52 h 85"/>
                <a:gd name="T18" fmla="*/ 41 w 60"/>
                <a:gd name="T19" fmla="*/ 80 h 85"/>
                <a:gd name="T20" fmla="*/ 46 w 60"/>
                <a:gd name="T21" fmla="*/ 83 h 85"/>
                <a:gd name="T22" fmla="*/ 49 w 60"/>
                <a:gd name="T23" fmla="*/ 70 h 85"/>
                <a:gd name="T24" fmla="*/ 43 w 60"/>
                <a:gd name="T25" fmla="*/ 4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85">
                  <a:moveTo>
                    <a:pt x="43" y="49"/>
                  </a:moveTo>
                  <a:cubicBezTo>
                    <a:pt x="43" y="49"/>
                    <a:pt x="45" y="43"/>
                    <a:pt x="44" y="4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4"/>
                    <a:pt x="31" y="0"/>
                    <a:pt x="26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0" y="11"/>
                    <a:pt x="4" y="22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14" y="50"/>
                    <a:pt x="25" y="46"/>
                  </a:cubicBezTo>
                  <a:cubicBezTo>
                    <a:pt x="25" y="46"/>
                    <a:pt x="29" y="45"/>
                    <a:pt x="31" y="52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5"/>
                    <a:pt x="46" y="83"/>
                  </a:cubicBezTo>
                  <a:cubicBezTo>
                    <a:pt x="46" y="83"/>
                    <a:pt x="60" y="81"/>
                    <a:pt x="49" y="70"/>
                  </a:cubicBezTo>
                  <a:cubicBezTo>
                    <a:pt x="52" y="63"/>
                    <a:pt x="43" y="58"/>
                    <a:pt x="43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48">
              <a:extLst>
                <a:ext uri="{FF2B5EF4-FFF2-40B4-BE49-F238E27FC236}">
                  <a16:creationId xmlns:a16="http://schemas.microsoft.com/office/drawing/2014/main" id="{21772CE5-C982-40EF-B8F8-675932AC8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888" y="3351023"/>
              <a:ext cx="272041" cy="316965"/>
            </a:xfrm>
            <a:custGeom>
              <a:avLst/>
              <a:gdLst>
                <a:gd name="T0" fmla="*/ 70 w 82"/>
                <a:gd name="T1" fmla="*/ 58 h 95"/>
                <a:gd name="T2" fmla="*/ 73 w 82"/>
                <a:gd name="T3" fmla="*/ 45 h 95"/>
                <a:gd name="T4" fmla="*/ 62 w 82"/>
                <a:gd name="T5" fmla="*/ 36 h 95"/>
                <a:gd name="T6" fmla="*/ 52 w 82"/>
                <a:gd name="T7" fmla="*/ 4 h 95"/>
                <a:gd name="T8" fmla="*/ 48 w 82"/>
                <a:gd name="T9" fmla="*/ 6 h 95"/>
                <a:gd name="T10" fmla="*/ 4 w 82"/>
                <a:gd name="T11" fmla="*/ 47 h 95"/>
                <a:gd name="T12" fmla="*/ 2 w 82"/>
                <a:gd name="T13" fmla="*/ 52 h 95"/>
                <a:gd name="T14" fmla="*/ 12 w 82"/>
                <a:gd name="T15" fmla="*/ 83 h 95"/>
                <a:gd name="T16" fmla="*/ 17 w 82"/>
                <a:gd name="T17" fmla="*/ 85 h 95"/>
                <a:gd name="T18" fmla="*/ 78 w 82"/>
                <a:gd name="T19" fmla="*/ 92 h 95"/>
                <a:gd name="T20" fmla="*/ 81 w 82"/>
                <a:gd name="T21" fmla="*/ 91 h 95"/>
                <a:gd name="T22" fmla="*/ 70 w 82"/>
                <a:gd name="T23" fmla="*/ 5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95">
                  <a:moveTo>
                    <a:pt x="70" y="58"/>
                  </a:moveTo>
                  <a:cubicBezTo>
                    <a:pt x="73" y="55"/>
                    <a:pt x="75" y="50"/>
                    <a:pt x="73" y="45"/>
                  </a:cubicBezTo>
                  <a:cubicBezTo>
                    <a:pt x="71" y="40"/>
                    <a:pt x="67" y="37"/>
                    <a:pt x="62" y="36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0" y="0"/>
                    <a:pt x="48" y="6"/>
                    <a:pt x="48" y="6"/>
                  </a:cubicBezTo>
                  <a:cubicBezTo>
                    <a:pt x="40" y="38"/>
                    <a:pt x="4" y="47"/>
                    <a:pt x="4" y="47"/>
                  </a:cubicBezTo>
                  <a:cubicBezTo>
                    <a:pt x="0" y="49"/>
                    <a:pt x="2" y="52"/>
                    <a:pt x="2" y="52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4" y="86"/>
                    <a:pt x="17" y="85"/>
                    <a:pt x="17" y="85"/>
                  </a:cubicBezTo>
                  <a:cubicBezTo>
                    <a:pt x="56" y="72"/>
                    <a:pt x="78" y="92"/>
                    <a:pt x="78" y="92"/>
                  </a:cubicBezTo>
                  <a:cubicBezTo>
                    <a:pt x="78" y="92"/>
                    <a:pt x="82" y="95"/>
                    <a:pt x="81" y="91"/>
                  </a:cubicBezTo>
                  <a:lnTo>
                    <a:pt x="70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49">
              <a:extLst>
                <a:ext uri="{FF2B5EF4-FFF2-40B4-BE49-F238E27FC236}">
                  <a16:creationId xmlns:a16="http://schemas.microsoft.com/office/drawing/2014/main" id="{37D80746-FA3C-4D6A-8815-9D57FB01B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491" y="3410922"/>
              <a:ext cx="44924" cy="57404"/>
            </a:xfrm>
            <a:custGeom>
              <a:avLst/>
              <a:gdLst>
                <a:gd name="T0" fmla="*/ 18 w 18"/>
                <a:gd name="T1" fmla="*/ 3 h 23"/>
                <a:gd name="T2" fmla="*/ 15 w 18"/>
                <a:gd name="T3" fmla="*/ 0 h 23"/>
                <a:gd name="T4" fmla="*/ 0 w 18"/>
                <a:gd name="T5" fmla="*/ 20 h 23"/>
                <a:gd name="T6" fmla="*/ 3 w 18"/>
                <a:gd name="T7" fmla="*/ 23 h 23"/>
                <a:gd name="T8" fmla="*/ 18 w 18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3">
                  <a:moveTo>
                    <a:pt x="18" y="3"/>
                  </a:moveTo>
                  <a:lnTo>
                    <a:pt x="15" y="0"/>
                  </a:lnTo>
                  <a:lnTo>
                    <a:pt x="0" y="20"/>
                  </a:lnTo>
                  <a:lnTo>
                    <a:pt x="3" y="23"/>
                  </a:lnTo>
                  <a:lnTo>
                    <a:pt x="18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1" name="Freeform 50">
              <a:extLst>
                <a:ext uri="{FF2B5EF4-FFF2-40B4-BE49-F238E27FC236}">
                  <a16:creationId xmlns:a16="http://schemas.microsoft.com/office/drawing/2014/main" id="{3E762716-780F-4E21-AF03-43C55BDEA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458" y="3538206"/>
              <a:ext cx="59899" cy="37438"/>
            </a:xfrm>
            <a:custGeom>
              <a:avLst/>
              <a:gdLst>
                <a:gd name="T0" fmla="*/ 0 w 24"/>
                <a:gd name="T1" fmla="*/ 3 h 15"/>
                <a:gd name="T2" fmla="*/ 23 w 24"/>
                <a:gd name="T3" fmla="*/ 15 h 15"/>
                <a:gd name="T4" fmla="*/ 24 w 24"/>
                <a:gd name="T5" fmla="*/ 12 h 15"/>
                <a:gd name="T6" fmla="*/ 3 w 24"/>
                <a:gd name="T7" fmla="*/ 0 h 15"/>
                <a:gd name="T8" fmla="*/ 0 w 24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0" y="3"/>
                  </a:moveTo>
                  <a:lnTo>
                    <a:pt x="23" y="15"/>
                  </a:lnTo>
                  <a:lnTo>
                    <a:pt x="24" y="12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Freeform 51">
              <a:extLst>
                <a:ext uri="{FF2B5EF4-FFF2-40B4-BE49-F238E27FC236}">
                  <a16:creationId xmlns:a16="http://schemas.microsoft.com/office/drawing/2014/main" id="{2B874C61-24A8-42CF-AEAC-D7C06EB77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458" y="3478307"/>
              <a:ext cx="59899" cy="27454"/>
            </a:xfrm>
            <a:custGeom>
              <a:avLst/>
              <a:gdLst>
                <a:gd name="T0" fmla="*/ 0 w 24"/>
                <a:gd name="T1" fmla="*/ 11 h 11"/>
                <a:gd name="T2" fmla="*/ 24 w 24"/>
                <a:gd name="T3" fmla="*/ 3 h 11"/>
                <a:gd name="T4" fmla="*/ 24 w 24"/>
                <a:gd name="T5" fmla="*/ 0 h 11"/>
                <a:gd name="T6" fmla="*/ 0 w 24"/>
                <a:gd name="T7" fmla="*/ 7 h 11"/>
                <a:gd name="T8" fmla="*/ 0 w 24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1">
                  <a:moveTo>
                    <a:pt x="0" y="11"/>
                  </a:moveTo>
                  <a:lnTo>
                    <a:pt x="24" y="3"/>
                  </a:lnTo>
                  <a:lnTo>
                    <a:pt x="24" y="0"/>
                  </a:lnTo>
                  <a:lnTo>
                    <a:pt x="0" y="7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13" name="Freeform 64">
            <a:extLst>
              <a:ext uri="{FF2B5EF4-FFF2-40B4-BE49-F238E27FC236}">
                <a16:creationId xmlns:a16="http://schemas.microsoft.com/office/drawing/2014/main" id="{AFA42F74-4A78-4E6B-9718-9CAC43A94992}"/>
              </a:ext>
            </a:extLst>
          </p:cNvPr>
          <p:cNvSpPr>
            <a:spLocks noEditPoints="1"/>
          </p:cNvSpPr>
          <p:nvPr/>
        </p:nvSpPr>
        <p:spPr bwMode="auto">
          <a:xfrm>
            <a:off x="9721337" y="3756806"/>
            <a:ext cx="382587" cy="365125"/>
          </a:xfrm>
          <a:custGeom>
            <a:avLst/>
            <a:gdLst>
              <a:gd name="T0" fmla="*/ 359289 w 133"/>
              <a:gd name="T1" fmla="*/ 0 h 127"/>
              <a:gd name="T2" fmla="*/ 25869 w 133"/>
              <a:gd name="T3" fmla="*/ 0 h 127"/>
              <a:gd name="T4" fmla="*/ 0 w 133"/>
              <a:gd name="T5" fmla="*/ 25867 h 127"/>
              <a:gd name="T6" fmla="*/ 0 w 133"/>
              <a:gd name="T7" fmla="*/ 261540 h 127"/>
              <a:gd name="T8" fmla="*/ 25869 w 133"/>
              <a:gd name="T9" fmla="*/ 287406 h 127"/>
              <a:gd name="T10" fmla="*/ 152339 w 133"/>
              <a:gd name="T11" fmla="*/ 287406 h 127"/>
              <a:gd name="T12" fmla="*/ 114973 w 133"/>
              <a:gd name="T13" fmla="*/ 339139 h 127"/>
              <a:gd name="T14" fmla="*/ 114973 w 133"/>
              <a:gd name="T15" fmla="*/ 365006 h 127"/>
              <a:gd name="T16" fmla="*/ 152339 w 133"/>
              <a:gd name="T17" fmla="*/ 365006 h 127"/>
              <a:gd name="T18" fmla="*/ 229945 w 133"/>
              <a:gd name="T19" fmla="*/ 365006 h 127"/>
              <a:gd name="T20" fmla="*/ 270186 w 133"/>
              <a:gd name="T21" fmla="*/ 365006 h 127"/>
              <a:gd name="T22" fmla="*/ 270186 w 133"/>
              <a:gd name="T23" fmla="*/ 339139 h 127"/>
              <a:gd name="T24" fmla="*/ 229945 w 133"/>
              <a:gd name="T25" fmla="*/ 287406 h 127"/>
              <a:gd name="T26" fmla="*/ 359289 w 133"/>
              <a:gd name="T27" fmla="*/ 287406 h 127"/>
              <a:gd name="T28" fmla="*/ 382284 w 133"/>
              <a:gd name="T29" fmla="*/ 261540 h 127"/>
              <a:gd name="T30" fmla="*/ 382284 w 133"/>
              <a:gd name="T31" fmla="*/ 25867 h 127"/>
              <a:gd name="T32" fmla="*/ 359289 w 133"/>
              <a:gd name="T33" fmla="*/ 0 h 127"/>
              <a:gd name="T34" fmla="*/ 172459 w 133"/>
              <a:gd name="T35" fmla="*/ 255792 h 127"/>
              <a:gd name="T36" fmla="*/ 192579 w 133"/>
              <a:gd name="T37" fmla="*/ 235673 h 127"/>
              <a:gd name="T38" fmla="*/ 215574 w 133"/>
              <a:gd name="T39" fmla="*/ 255792 h 127"/>
              <a:gd name="T40" fmla="*/ 192579 w 133"/>
              <a:gd name="T41" fmla="*/ 278784 h 127"/>
              <a:gd name="T42" fmla="*/ 172459 w 133"/>
              <a:gd name="T43" fmla="*/ 255792 h 127"/>
              <a:gd name="T44" fmla="*/ 356415 w 133"/>
              <a:gd name="T45" fmla="*/ 227051 h 127"/>
              <a:gd name="T46" fmla="*/ 28743 w 133"/>
              <a:gd name="T47" fmla="*/ 227051 h 127"/>
              <a:gd name="T48" fmla="*/ 28743 w 133"/>
              <a:gd name="T49" fmla="*/ 28741 h 127"/>
              <a:gd name="T50" fmla="*/ 356415 w 133"/>
              <a:gd name="T51" fmla="*/ 28741 h 127"/>
              <a:gd name="T52" fmla="*/ 356415 w 133"/>
              <a:gd name="T53" fmla="*/ 227051 h 12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33" h="127">
                <a:moveTo>
                  <a:pt x="125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96"/>
                  <a:pt x="4" y="100"/>
                  <a:pt x="9" y="100"/>
                </a:cubicBezTo>
                <a:cubicBezTo>
                  <a:pt x="53" y="100"/>
                  <a:pt x="53" y="100"/>
                  <a:pt x="53" y="100"/>
                </a:cubicBezTo>
                <a:cubicBezTo>
                  <a:pt x="53" y="100"/>
                  <a:pt x="55" y="118"/>
                  <a:pt x="40" y="118"/>
                </a:cubicBezTo>
                <a:cubicBezTo>
                  <a:pt x="40" y="127"/>
                  <a:pt x="40" y="127"/>
                  <a:pt x="40" y="127"/>
                </a:cubicBezTo>
                <a:cubicBezTo>
                  <a:pt x="53" y="127"/>
                  <a:pt x="53" y="127"/>
                  <a:pt x="53" y="127"/>
                </a:cubicBezTo>
                <a:cubicBezTo>
                  <a:pt x="80" y="127"/>
                  <a:pt x="80" y="127"/>
                  <a:pt x="80" y="127"/>
                </a:cubicBezTo>
                <a:cubicBezTo>
                  <a:pt x="94" y="127"/>
                  <a:pt x="94" y="127"/>
                  <a:pt x="94" y="127"/>
                </a:cubicBezTo>
                <a:cubicBezTo>
                  <a:pt x="94" y="118"/>
                  <a:pt x="94" y="118"/>
                  <a:pt x="94" y="118"/>
                </a:cubicBezTo>
                <a:cubicBezTo>
                  <a:pt x="78" y="118"/>
                  <a:pt x="80" y="100"/>
                  <a:pt x="80" y="100"/>
                </a:cubicBezTo>
                <a:cubicBezTo>
                  <a:pt x="125" y="100"/>
                  <a:pt x="125" y="100"/>
                  <a:pt x="125" y="100"/>
                </a:cubicBezTo>
                <a:cubicBezTo>
                  <a:pt x="129" y="100"/>
                  <a:pt x="133" y="96"/>
                  <a:pt x="133" y="91"/>
                </a:cubicBezTo>
                <a:cubicBezTo>
                  <a:pt x="133" y="9"/>
                  <a:pt x="133" y="9"/>
                  <a:pt x="133" y="9"/>
                </a:cubicBezTo>
                <a:cubicBezTo>
                  <a:pt x="133" y="4"/>
                  <a:pt x="129" y="0"/>
                  <a:pt x="125" y="0"/>
                </a:cubicBezTo>
                <a:close/>
                <a:moveTo>
                  <a:pt x="60" y="89"/>
                </a:moveTo>
                <a:cubicBezTo>
                  <a:pt x="60" y="85"/>
                  <a:pt x="63" y="82"/>
                  <a:pt x="67" y="82"/>
                </a:cubicBezTo>
                <a:cubicBezTo>
                  <a:pt x="72" y="82"/>
                  <a:pt x="75" y="85"/>
                  <a:pt x="75" y="89"/>
                </a:cubicBezTo>
                <a:cubicBezTo>
                  <a:pt x="75" y="94"/>
                  <a:pt x="72" y="97"/>
                  <a:pt x="67" y="97"/>
                </a:cubicBezTo>
                <a:cubicBezTo>
                  <a:pt x="63" y="97"/>
                  <a:pt x="60" y="94"/>
                  <a:pt x="60" y="89"/>
                </a:cubicBezTo>
                <a:close/>
                <a:moveTo>
                  <a:pt x="124" y="79"/>
                </a:moveTo>
                <a:cubicBezTo>
                  <a:pt x="10" y="79"/>
                  <a:pt x="10" y="79"/>
                  <a:pt x="10" y="79"/>
                </a:cubicBezTo>
                <a:cubicBezTo>
                  <a:pt x="10" y="10"/>
                  <a:pt x="10" y="10"/>
                  <a:pt x="10" y="10"/>
                </a:cubicBezTo>
                <a:cubicBezTo>
                  <a:pt x="124" y="10"/>
                  <a:pt x="124" y="10"/>
                  <a:pt x="124" y="10"/>
                </a:cubicBezTo>
                <a:lnTo>
                  <a:pt x="124" y="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D860CD-E4AA-4D1D-9712-6E8A33A1F5BA}"/>
              </a:ext>
            </a:extLst>
          </p:cNvPr>
          <p:cNvGrpSpPr/>
          <p:nvPr/>
        </p:nvGrpSpPr>
        <p:grpSpPr>
          <a:xfrm>
            <a:off x="9918548" y="2032781"/>
            <a:ext cx="346378" cy="471236"/>
            <a:chOff x="8248816" y="4047345"/>
            <a:chExt cx="429274" cy="584013"/>
          </a:xfrm>
          <a:solidFill>
            <a:schemeClr val="bg1"/>
          </a:solidFill>
        </p:grpSpPr>
        <p:sp>
          <p:nvSpPr>
            <p:cNvPr id="15" name="Freeform 136">
              <a:extLst>
                <a:ext uri="{FF2B5EF4-FFF2-40B4-BE49-F238E27FC236}">
                  <a16:creationId xmlns:a16="http://schemas.microsoft.com/office/drawing/2014/main" id="{1BA557BB-E706-4628-866A-E2B3C59FE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260" y="4049842"/>
              <a:ext cx="19966" cy="529106"/>
            </a:xfrm>
            <a:custGeom>
              <a:avLst/>
              <a:gdLst>
                <a:gd name="T0" fmla="*/ 8 w 8"/>
                <a:gd name="T1" fmla="*/ 8 h 212"/>
                <a:gd name="T2" fmla="*/ 0 w 8"/>
                <a:gd name="T3" fmla="*/ 0 h 212"/>
                <a:gd name="T4" fmla="*/ 0 w 8"/>
                <a:gd name="T5" fmla="*/ 1 h 212"/>
                <a:gd name="T6" fmla="*/ 0 w 8"/>
                <a:gd name="T7" fmla="*/ 7 h 212"/>
                <a:gd name="T8" fmla="*/ 0 w 8"/>
                <a:gd name="T9" fmla="*/ 212 h 212"/>
                <a:gd name="T10" fmla="*/ 8 w 8"/>
                <a:gd name="T11" fmla="*/ 212 h 212"/>
                <a:gd name="T12" fmla="*/ 8 w 8"/>
                <a:gd name="T13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12">
                  <a:moveTo>
                    <a:pt x="8" y="8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0" y="212"/>
                  </a:lnTo>
                  <a:lnTo>
                    <a:pt x="8" y="212"/>
                  </a:ln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6" name="Freeform 137">
              <a:extLst>
                <a:ext uri="{FF2B5EF4-FFF2-40B4-BE49-F238E27FC236}">
                  <a16:creationId xmlns:a16="http://schemas.microsoft.com/office/drawing/2014/main" id="{40045E93-4D30-4023-BC42-50E680EEB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3757" y="4047345"/>
              <a:ext cx="354401" cy="19966"/>
            </a:xfrm>
            <a:custGeom>
              <a:avLst/>
              <a:gdLst>
                <a:gd name="T0" fmla="*/ 135 w 142"/>
                <a:gd name="T1" fmla="*/ 8 h 8"/>
                <a:gd name="T2" fmla="*/ 142 w 142"/>
                <a:gd name="T3" fmla="*/ 0 h 8"/>
                <a:gd name="T4" fmla="*/ 0 w 142"/>
                <a:gd name="T5" fmla="*/ 0 h 8"/>
                <a:gd name="T6" fmla="*/ 8 w 142"/>
                <a:gd name="T7" fmla="*/ 8 h 8"/>
                <a:gd name="T8" fmla="*/ 135 w 14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8">
                  <a:moveTo>
                    <a:pt x="135" y="8"/>
                  </a:moveTo>
                  <a:lnTo>
                    <a:pt x="142" y="0"/>
                  </a:lnTo>
                  <a:lnTo>
                    <a:pt x="0" y="0"/>
                  </a:lnTo>
                  <a:lnTo>
                    <a:pt x="8" y="8"/>
                  </a:lnTo>
                  <a:lnTo>
                    <a:pt x="135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Freeform 138">
              <a:extLst>
                <a:ext uri="{FF2B5EF4-FFF2-40B4-BE49-F238E27FC236}">
                  <a16:creationId xmlns:a16="http://schemas.microsoft.com/office/drawing/2014/main" id="{9AD7E2A2-5D18-4E05-AD14-592A6BCDF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0686" y="4049842"/>
              <a:ext cx="22463" cy="529106"/>
            </a:xfrm>
            <a:custGeom>
              <a:avLst/>
              <a:gdLst>
                <a:gd name="T0" fmla="*/ 0 w 9"/>
                <a:gd name="T1" fmla="*/ 8 h 212"/>
                <a:gd name="T2" fmla="*/ 0 w 9"/>
                <a:gd name="T3" fmla="*/ 212 h 212"/>
                <a:gd name="T4" fmla="*/ 9 w 9"/>
                <a:gd name="T5" fmla="*/ 212 h 212"/>
                <a:gd name="T6" fmla="*/ 9 w 9"/>
                <a:gd name="T7" fmla="*/ 7 h 212"/>
                <a:gd name="T8" fmla="*/ 9 w 9"/>
                <a:gd name="T9" fmla="*/ 1 h 212"/>
                <a:gd name="T10" fmla="*/ 9 w 9"/>
                <a:gd name="T11" fmla="*/ 0 h 212"/>
                <a:gd name="T12" fmla="*/ 0 w 9"/>
                <a:gd name="T13" fmla="*/ 9 h 212"/>
                <a:gd name="T14" fmla="*/ 0 w 9"/>
                <a:gd name="T15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12">
                  <a:moveTo>
                    <a:pt x="0" y="8"/>
                  </a:moveTo>
                  <a:lnTo>
                    <a:pt x="0" y="212"/>
                  </a:lnTo>
                  <a:lnTo>
                    <a:pt x="9" y="212"/>
                  </a:lnTo>
                  <a:lnTo>
                    <a:pt x="9" y="7"/>
                  </a:lnTo>
                  <a:lnTo>
                    <a:pt x="9" y="1"/>
                  </a:lnTo>
                  <a:lnTo>
                    <a:pt x="9" y="0"/>
                  </a:lnTo>
                  <a:lnTo>
                    <a:pt x="0" y="9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8" name="Rectangle 139">
              <a:extLst>
                <a:ext uri="{FF2B5EF4-FFF2-40B4-BE49-F238E27FC236}">
                  <a16:creationId xmlns:a16="http://schemas.microsoft.com/office/drawing/2014/main" id="{304004E4-1746-4FD4-AB20-205D4C902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8816" y="4596417"/>
              <a:ext cx="429274" cy="3494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Freeform 140">
              <a:extLst>
                <a:ext uri="{FF2B5EF4-FFF2-40B4-BE49-F238E27FC236}">
                  <a16:creationId xmlns:a16="http://schemas.microsoft.com/office/drawing/2014/main" id="{7F0E525B-CC73-4C3B-AB74-C1DC68F917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23689" y="4089774"/>
              <a:ext cx="159730" cy="476695"/>
            </a:xfrm>
            <a:custGeom>
              <a:avLst/>
              <a:gdLst>
                <a:gd name="T0" fmla="*/ 0 w 48"/>
                <a:gd name="T1" fmla="*/ 0 h 143"/>
                <a:gd name="T2" fmla="*/ 0 w 48"/>
                <a:gd name="T3" fmla="*/ 143 h 143"/>
                <a:gd name="T4" fmla="*/ 48 w 48"/>
                <a:gd name="T5" fmla="*/ 134 h 143"/>
                <a:gd name="T6" fmla="*/ 48 w 48"/>
                <a:gd name="T7" fmla="*/ 9 h 143"/>
                <a:gd name="T8" fmla="*/ 0 w 48"/>
                <a:gd name="T9" fmla="*/ 0 h 143"/>
                <a:gd name="T10" fmla="*/ 6 w 48"/>
                <a:gd name="T11" fmla="*/ 12 h 143"/>
                <a:gd name="T12" fmla="*/ 42 w 48"/>
                <a:gd name="T13" fmla="*/ 19 h 143"/>
                <a:gd name="T14" fmla="*/ 42 w 48"/>
                <a:gd name="T15" fmla="*/ 65 h 143"/>
                <a:gd name="T16" fmla="*/ 6 w 48"/>
                <a:gd name="T17" fmla="*/ 62 h 143"/>
                <a:gd name="T18" fmla="*/ 6 w 48"/>
                <a:gd name="T19" fmla="*/ 12 h 143"/>
                <a:gd name="T20" fmla="*/ 42 w 48"/>
                <a:gd name="T21" fmla="*/ 127 h 143"/>
                <a:gd name="T22" fmla="*/ 6 w 48"/>
                <a:gd name="T23" fmla="*/ 132 h 143"/>
                <a:gd name="T24" fmla="*/ 6 w 48"/>
                <a:gd name="T25" fmla="*/ 72 h 143"/>
                <a:gd name="T26" fmla="*/ 42 w 48"/>
                <a:gd name="T27" fmla="*/ 74 h 143"/>
                <a:gd name="T28" fmla="*/ 42 w 48"/>
                <a:gd name="T29" fmla="*/ 127 h 143"/>
                <a:gd name="T30" fmla="*/ 44 w 48"/>
                <a:gd name="T31" fmla="*/ 69 h 143"/>
                <a:gd name="T32" fmla="*/ 43 w 48"/>
                <a:gd name="T33" fmla="*/ 71 h 143"/>
                <a:gd name="T34" fmla="*/ 36 w 48"/>
                <a:gd name="T35" fmla="*/ 70 h 143"/>
                <a:gd name="T36" fmla="*/ 35 w 48"/>
                <a:gd name="T37" fmla="*/ 69 h 143"/>
                <a:gd name="T38" fmla="*/ 35 w 48"/>
                <a:gd name="T39" fmla="*/ 69 h 143"/>
                <a:gd name="T40" fmla="*/ 36 w 48"/>
                <a:gd name="T41" fmla="*/ 68 h 143"/>
                <a:gd name="T42" fmla="*/ 43 w 48"/>
                <a:gd name="T43" fmla="*/ 68 h 143"/>
                <a:gd name="T44" fmla="*/ 44 w 48"/>
                <a:gd name="T45" fmla="*/ 69 h 143"/>
                <a:gd name="T46" fmla="*/ 45 w 48"/>
                <a:gd name="T47" fmla="*/ 70 h 143"/>
                <a:gd name="T48" fmla="*/ 43 w 48"/>
                <a:gd name="T49" fmla="*/ 72 h 143"/>
                <a:gd name="T50" fmla="*/ 40 w 48"/>
                <a:gd name="T51" fmla="*/ 70 h 143"/>
                <a:gd name="T52" fmla="*/ 43 w 48"/>
                <a:gd name="T53" fmla="*/ 67 h 143"/>
                <a:gd name="T54" fmla="*/ 45 w 48"/>
                <a:gd name="T55" fmla="*/ 7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8" h="143">
                  <a:moveTo>
                    <a:pt x="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48" y="134"/>
                    <a:pt x="48" y="134"/>
                    <a:pt x="48" y="134"/>
                  </a:cubicBezTo>
                  <a:cubicBezTo>
                    <a:pt x="48" y="9"/>
                    <a:pt x="48" y="9"/>
                    <a:pt x="48" y="9"/>
                  </a:cubicBezTo>
                  <a:lnTo>
                    <a:pt x="0" y="0"/>
                  </a:lnTo>
                  <a:close/>
                  <a:moveTo>
                    <a:pt x="6" y="12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6" y="62"/>
                    <a:pt x="6" y="62"/>
                    <a:pt x="6" y="62"/>
                  </a:cubicBezTo>
                  <a:lnTo>
                    <a:pt x="6" y="12"/>
                  </a:lnTo>
                  <a:close/>
                  <a:moveTo>
                    <a:pt x="42" y="127"/>
                  </a:moveTo>
                  <a:cubicBezTo>
                    <a:pt x="6" y="132"/>
                    <a:pt x="6" y="132"/>
                    <a:pt x="6" y="13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42" y="74"/>
                    <a:pt x="42" y="74"/>
                    <a:pt x="42" y="74"/>
                  </a:cubicBezTo>
                  <a:lnTo>
                    <a:pt x="42" y="127"/>
                  </a:lnTo>
                  <a:close/>
                  <a:moveTo>
                    <a:pt x="44" y="69"/>
                  </a:moveTo>
                  <a:cubicBezTo>
                    <a:pt x="44" y="70"/>
                    <a:pt x="44" y="71"/>
                    <a:pt x="43" y="71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5" y="70"/>
                    <a:pt x="35" y="70"/>
                    <a:pt x="35" y="69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5" y="68"/>
                    <a:pt x="35" y="68"/>
                    <a:pt x="36" y="68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4" y="68"/>
                    <a:pt x="44" y="69"/>
                    <a:pt x="44" y="69"/>
                  </a:cubicBezTo>
                  <a:close/>
                  <a:moveTo>
                    <a:pt x="45" y="70"/>
                  </a:moveTo>
                  <a:cubicBezTo>
                    <a:pt x="45" y="71"/>
                    <a:pt x="44" y="72"/>
                    <a:pt x="43" y="72"/>
                  </a:cubicBezTo>
                  <a:cubicBezTo>
                    <a:pt x="41" y="72"/>
                    <a:pt x="40" y="71"/>
                    <a:pt x="40" y="70"/>
                  </a:cubicBezTo>
                  <a:cubicBezTo>
                    <a:pt x="40" y="68"/>
                    <a:pt x="41" y="67"/>
                    <a:pt x="43" y="67"/>
                  </a:cubicBezTo>
                  <a:cubicBezTo>
                    <a:pt x="44" y="67"/>
                    <a:pt x="45" y="68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B6115-0212-4439-8240-BAB8F2AD8662}"/>
              </a:ext>
            </a:extLst>
          </p:cNvPr>
          <p:cNvGrpSpPr/>
          <p:nvPr/>
        </p:nvGrpSpPr>
        <p:grpSpPr>
          <a:xfrm>
            <a:off x="9350526" y="4601784"/>
            <a:ext cx="379359" cy="376864"/>
            <a:chOff x="6853673" y="3715407"/>
            <a:chExt cx="379359" cy="376864"/>
          </a:xfrm>
          <a:solidFill>
            <a:schemeClr val="bg1"/>
          </a:solidFill>
        </p:grpSpPr>
        <p:sp>
          <p:nvSpPr>
            <p:cNvPr id="21" name="Freeform 150">
              <a:extLst>
                <a:ext uri="{FF2B5EF4-FFF2-40B4-BE49-F238E27FC236}">
                  <a16:creationId xmlns:a16="http://schemas.microsoft.com/office/drawing/2014/main" id="{25599E7F-D8F3-471B-BAAA-E9A12F1ED5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3673" y="3715407"/>
              <a:ext cx="379359" cy="376864"/>
            </a:xfrm>
            <a:custGeom>
              <a:avLst/>
              <a:gdLst>
                <a:gd name="T0" fmla="*/ 57 w 114"/>
                <a:gd name="T1" fmla="*/ 0 h 114"/>
                <a:gd name="T2" fmla="*/ 0 w 114"/>
                <a:gd name="T3" fmla="*/ 57 h 114"/>
                <a:gd name="T4" fmla="*/ 57 w 114"/>
                <a:gd name="T5" fmla="*/ 114 h 114"/>
                <a:gd name="T6" fmla="*/ 114 w 114"/>
                <a:gd name="T7" fmla="*/ 57 h 114"/>
                <a:gd name="T8" fmla="*/ 57 w 114"/>
                <a:gd name="T9" fmla="*/ 0 h 114"/>
                <a:gd name="T10" fmla="*/ 57 w 114"/>
                <a:gd name="T11" fmla="*/ 108 h 114"/>
                <a:gd name="T12" fmla="*/ 6 w 114"/>
                <a:gd name="T13" fmla="*/ 57 h 114"/>
                <a:gd name="T14" fmla="*/ 57 w 114"/>
                <a:gd name="T15" fmla="*/ 6 h 114"/>
                <a:gd name="T16" fmla="*/ 108 w 114"/>
                <a:gd name="T17" fmla="*/ 57 h 114"/>
                <a:gd name="T18" fmla="*/ 57 w 114"/>
                <a:gd name="T19" fmla="*/ 10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4">
                  <a:moveTo>
                    <a:pt x="57" y="0"/>
                  </a:moveTo>
                  <a:cubicBezTo>
                    <a:pt x="25" y="0"/>
                    <a:pt x="0" y="25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89" y="114"/>
                    <a:pt x="114" y="89"/>
                    <a:pt x="114" y="57"/>
                  </a:cubicBezTo>
                  <a:cubicBezTo>
                    <a:pt x="114" y="25"/>
                    <a:pt x="89" y="0"/>
                    <a:pt x="57" y="0"/>
                  </a:cubicBezTo>
                  <a:close/>
                  <a:moveTo>
                    <a:pt x="57" y="108"/>
                  </a:moveTo>
                  <a:cubicBezTo>
                    <a:pt x="29" y="108"/>
                    <a:pt x="6" y="85"/>
                    <a:pt x="6" y="57"/>
                  </a:cubicBezTo>
                  <a:cubicBezTo>
                    <a:pt x="6" y="29"/>
                    <a:pt x="29" y="6"/>
                    <a:pt x="57" y="6"/>
                  </a:cubicBezTo>
                  <a:cubicBezTo>
                    <a:pt x="85" y="6"/>
                    <a:pt x="108" y="29"/>
                    <a:pt x="108" y="57"/>
                  </a:cubicBezTo>
                  <a:cubicBezTo>
                    <a:pt x="108" y="85"/>
                    <a:pt x="85" y="108"/>
                    <a:pt x="57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Rectangle 151">
              <a:extLst>
                <a:ext uri="{FF2B5EF4-FFF2-40B4-BE49-F238E27FC236}">
                  <a16:creationId xmlns:a16="http://schemas.microsoft.com/office/drawing/2014/main" id="{D4FB7264-EF81-4A6E-9CAD-1A85C530E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8429" y="3987447"/>
              <a:ext cx="22463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3" name="Rectangle 152">
              <a:extLst>
                <a:ext uri="{FF2B5EF4-FFF2-40B4-BE49-F238E27FC236}">
                  <a16:creationId xmlns:a16="http://schemas.microsoft.com/office/drawing/2014/main" id="{E490C72F-65A5-4C96-BB12-88941F6A7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3370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4" name="Rectangle 153">
              <a:extLst>
                <a:ext uri="{FF2B5EF4-FFF2-40B4-BE49-F238E27FC236}">
                  <a16:creationId xmlns:a16="http://schemas.microsoft.com/office/drawing/2014/main" id="{B8F4B896-4E8D-4D30-8155-C79231361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8311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5" name="Freeform 154">
              <a:extLst>
                <a:ext uri="{FF2B5EF4-FFF2-40B4-BE49-F238E27FC236}">
                  <a16:creationId xmlns:a16="http://schemas.microsoft.com/office/drawing/2014/main" id="{BC732FE4-3A62-4A20-9EBB-169036B55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0976" y="3822725"/>
              <a:ext cx="82362" cy="84857"/>
            </a:xfrm>
            <a:custGeom>
              <a:avLst/>
              <a:gdLst>
                <a:gd name="T0" fmla="*/ 19 w 25"/>
                <a:gd name="T1" fmla="*/ 22 h 25"/>
                <a:gd name="T2" fmla="*/ 22 w 25"/>
                <a:gd name="T3" fmla="*/ 25 h 25"/>
                <a:gd name="T4" fmla="*/ 25 w 25"/>
                <a:gd name="T5" fmla="*/ 22 h 25"/>
                <a:gd name="T6" fmla="*/ 22 w 25"/>
                <a:gd name="T7" fmla="*/ 19 h 25"/>
                <a:gd name="T8" fmla="*/ 21 w 25"/>
                <a:gd name="T9" fmla="*/ 19 h 25"/>
                <a:gd name="T10" fmla="*/ 0 w 25"/>
                <a:gd name="T11" fmla="*/ 0 h 25"/>
                <a:gd name="T12" fmla="*/ 19 w 25"/>
                <a:gd name="T13" fmla="*/ 22 h 25"/>
                <a:gd name="T14" fmla="*/ 19 w 25"/>
                <a:gd name="T15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5">
                  <a:moveTo>
                    <a:pt x="19" y="22"/>
                  </a:moveTo>
                  <a:cubicBezTo>
                    <a:pt x="19" y="24"/>
                    <a:pt x="20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21"/>
                    <a:pt x="24" y="19"/>
                    <a:pt x="22" y="19"/>
                  </a:cubicBezTo>
                  <a:cubicBezTo>
                    <a:pt x="22" y="19"/>
                    <a:pt x="22" y="19"/>
                    <a:pt x="21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Freeform 155">
              <a:extLst>
                <a:ext uri="{FF2B5EF4-FFF2-40B4-BE49-F238E27FC236}">
                  <a16:creationId xmlns:a16="http://schemas.microsoft.com/office/drawing/2014/main" id="{FF657492-1E62-42A2-B86E-E83C98FF2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1060" y="3987447"/>
              <a:ext cx="22463" cy="19966"/>
            </a:xfrm>
            <a:custGeom>
              <a:avLst/>
              <a:gdLst>
                <a:gd name="T0" fmla="*/ 0 w 9"/>
                <a:gd name="T1" fmla="*/ 6 h 8"/>
                <a:gd name="T2" fmla="*/ 3 w 9"/>
                <a:gd name="T3" fmla="*/ 8 h 8"/>
                <a:gd name="T4" fmla="*/ 9 w 9"/>
                <a:gd name="T5" fmla="*/ 1 h 8"/>
                <a:gd name="T6" fmla="*/ 7 w 9"/>
                <a:gd name="T7" fmla="*/ 0 h 8"/>
                <a:gd name="T8" fmla="*/ 0 w 9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6"/>
                  </a:moveTo>
                  <a:lnTo>
                    <a:pt x="3" y="8"/>
                  </a:lnTo>
                  <a:lnTo>
                    <a:pt x="9" y="1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7" name="Freeform 156">
              <a:extLst>
                <a:ext uri="{FF2B5EF4-FFF2-40B4-BE49-F238E27FC236}">
                  <a16:creationId xmlns:a16="http://schemas.microsoft.com/office/drawing/2014/main" id="{4BE889E8-4BA7-45E9-A05C-2D6BD667C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1094" y="3942523"/>
              <a:ext cx="27454" cy="14975"/>
            </a:xfrm>
            <a:custGeom>
              <a:avLst/>
              <a:gdLst>
                <a:gd name="T0" fmla="*/ 9 w 11"/>
                <a:gd name="T1" fmla="*/ 0 h 6"/>
                <a:gd name="T2" fmla="*/ 0 w 11"/>
                <a:gd name="T3" fmla="*/ 3 h 6"/>
                <a:gd name="T4" fmla="*/ 1 w 11"/>
                <a:gd name="T5" fmla="*/ 6 h 6"/>
                <a:gd name="T6" fmla="*/ 11 w 11"/>
                <a:gd name="T7" fmla="*/ 3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1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Freeform 157">
              <a:extLst>
                <a:ext uri="{FF2B5EF4-FFF2-40B4-BE49-F238E27FC236}">
                  <a16:creationId xmlns:a16="http://schemas.microsoft.com/office/drawing/2014/main" id="{0BE6C8BA-3770-4629-BA7F-8CEF9E421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538" y="3790281"/>
              <a:ext cx="19966" cy="22463"/>
            </a:xfrm>
            <a:custGeom>
              <a:avLst/>
              <a:gdLst>
                <a:gd name="T0" fmla="*/ 0 w 8"/>
                <a:gd name="T1" fmla="*/ 3 h 9"/>
                <a:gd name="T2" fmla="*/ 7 w 8"/>
                <a:gd name="T3" fmla="*/ 9 h 9"/>
                <a:gd name="T4" fmla="*/ 8 w 8"/>
                <a:gd name="T5" fmla="*/ 7 h 9"/>
                <a:gd name="T6" fmla="*/ 2 w 8"/>
                <a:gd name="T7" fmla="*/ 0 h 9"/>
                <a:gd name="T8" fmla="*/ 0 w 8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3"/>
                  </a:move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Freeform 158">
              <a:extLst>
                <a:ext uri="{FF2B5EF4-FFF2-40B4-BE49-F238E27FC236}">
                  <a16:creationId xmlns:a16="http://schemas.microsoft.com/office/drawing/2014/main" id="{40F5FF83-ACB7-40BC-9B71-CE7EA9B8E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3589" y="3840196"/>
              <a:ext cx="27454" cy="12480"/>
            </a:xfrm>
            <a:custGeom>
              <a:avLst/>
              <a:gdLst>
                <a:gd name="T0" fmla="*/ 11 w 11"/>
                <a:gd name="T1" fmla="*/ 3 h 5"/>
                <a:gd name="T2" fmla="*/ 2 w 11"/>
                <a:gd name="T3" fmla="*/ 0 h 5"/>
                <a:gd name="T4" fmla="*/ 0 w 11"/>
                <a:gd name="T5" fmla="*/ 3 h 5"/>
                <a:gd name="T6" fmla="*/ 10 w 11"/>
                <a:gd name="T7" fmla="*/ 5 h 5"/>
                <a:gd name="T8" fmla="*/ 11 w 11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1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0" y="5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Rectangle 159">
              <a:extLst>
                <a:ext uri="{FF2B5EF4-FFF2-40B4-BE49-F238E27FC236}">
                  <a16:creationId xmlns:a16="http://schemas.microsoft.com/office/drawing/2014/main" id="{D0484C52-1088-46C2-B679-53ACE84AA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0858" y="3750348"/>
              <a:ext cx="7488" cy="22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Freeform 160">
              <a:extLst>
                <a:ext uri="{FF2B5EF4-FFF2-40B4-BE49-F238E27FC236}">
                  <a16:creationId xmlns:a16="http://schemas.microsoft.com/office/drawing/2014/main" id="{807A34BB-4718-4BE5-A019-763E67B62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471" y="3760331"/>
              <a:ext cx="17471" cy="22463"/>
            </a:xfrm>
            <a:custGeom>
              <a:avLst/>
              <a:gdLst>
                <a:gd name="T0" fmla="*/ 7 w 7"/>
                <a:gd name="T1" fmla="*/ 8 h 9"/>
                <a:gd name="T2" fmla="*/ 3 w 7"/>
                <a:gd name="T3" fmla="*/ 0 h 9"/>
                <a:gd name="T4" fmla="*/ 0 w 7"/>
                <a:gd name="T5" fmla="*/ 2 h 9"/>
                <a:gd name="T6" fmla="*/ 4 w 7"/>
                <a:gd name="T7" fmla="*/ 9 h 9"/>
                <a:gd name="T8" fmla="*/ 7 w 7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7" y="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" y="9"/>
                  </a:lnTo>
                  <a:lnTo>
                    <a:pt x="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2" name="Freeform 161">
              <a:extLst>
                <a:ext uri="{FF2B5EF4-FFF2-40B4-BE49-F238E27FC236}">
                  <a16:creationId xmlns:a16="http://schemas.microsoft.com/office/drawing/2014/main" id="{6DC9E163-0B31-4016-B316-BD2903C17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277" y="3760331"/>
              <a:ext cx="12480" cy="27454"/>
            </a:xfrm>
            <a:custGeom>
              <a:avLst/>
              <a:gdLst>
                <a:gd name="T0" fmla="*/ 0 w 5"/>
                <a:gd name="T1" fmla="*/ 9 h 11"/>
                <a:gd name="T2" fmla="*/ 2 w 5"/>
                <a:gd name="T3" fmla="*/ 11 h 11"/>
                <a:gd name="T4" fmla="*/ 5 w 5"/>
                <a:gd name="T5" fmla="*/ 2 h 11"/>
                <a:gd name="T6" fmla="*/ 2 w 5"/>
                <a:gd name="T7" fmla="*/ 0 h 11"/>
                <a:gd name="T8" fmla="*/ 0 w 5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1">
                  <a:moveTo>
                    <a:pt x="0" y="9"/>
                  </a:moveTo>
                  <a:lnTo>
                    <a:pt x="2" y="11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3" name="Freeform 162">
              <a:extLst>
                <a:ext uri="{FF2B5EF4-FFF2-40B4-BE49-F238E27FC236}">
                  <a16:creationId xmlns:a16="http://schemas.microsoft.com/office/drawing/2014/main" id="{3AACF8AB-1D01-4452-907C-FE67BA171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706" y="3987447"/>
              <a:ext cx="22463" cy="19966"/>
            </a:xfrm>
            <a:custGeom>
              <a:avLst/>
              <a:gdLst>
                <a:gd name="T0" fmla="*/ 0 w 9"/>
                <a:gd name="T1" fmla="*/ 1 h 8"/>
                <a:gd name="T2" fmla="*/ 8 w 9"/>
                <a:gd name="T3" fmla="*/ 8 h 8"/>
                <a:gd name="T4" fmla="*/ 9 w 9"/>
                <a:gd name="T5" fmla="*/ 6 h 8"/>
                <a:gd name="T6" fmla="*/ 3 w 9"/>
                <a:gd name="T7" fmla="*/ 0 h 8"/>
                <a:gd name="T8" fmla="*/ 0 w 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1"/>
                  </a:moveTo>
                  <a:lnTo>
                    <a:pt x="8" y="8"/>
                  </a:lnTo>
                  <a:lnTo>
                    <a:pt x="9" y="6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4" name="Freeform 163">
              <a:extLst>
                <a:ext uri="{FF2B5EF4-FFF2-40B4-BE49-F238E27FC236}">
                  <a16:creationId xmlns:a16="http://schemas.microsoft.com/office/drawing/2014/main" id="{BF64BCC7-6DF1-4E5E-B134-79CB8F99E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8159" y="3942523"/>
              <a:ext cx="24958" cy="14975"/>
            </a:xfrm>
            <a:custGeom>
              <a:avLst/>
              <a:gdLst>
                <a:gd name="T0" fmla="*/ 0 w 10"/>
                <a:gd name="T1" fmla="*/ 3 h 6"/>
                <a:gd name="T2" fmla="*/ 9 w 10"/>
                <a:gd name="T3" fmla="*/ 6 h 6"/>
                <a:gd name="T4" fmla="*/ 10 w 10"/>
                <a:gd name="T5" fmla="*/ 3 h 6"/>
                <a:gd name="T6" fmla="*/ 1 w 10"/>
                <a:gd name="T7" fmla="*/ 0 h 6"/>
                <a:gd name="T8" fmla="*/ 0 w 10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9" y="6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5" name="Freeform 164">
              <a:extLst>
                <a:ext uri="{FF2B5EF4-FFF2-40B4-BE49-F238E27FC236}">
                  <a16:creationId xmlns:a16="http://schemas.microsoft.com/office/drawing/2014/main" id="{CCD6EA17-917F-404C-94C7-D667A1BF0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209" y="3790281"/>
              <a:ext cx="22463" cy="22463"/>
            </a:xfrm>
            <a:custGeom>
              <a:avLst/>
              <a:gdLst>
                <a:gd name="T0" fmla="*/ 9 w 9"/>
                <a:gd name="T1" fmla="*/ 3 h 9"/>
                <a:gd name="T2" fmla="*/ 8 w 9"/>
                <a:gd name="T3" fmla="*/ 0 h 9"/>
                <a:gd name="T4" fmla="*/ 0 w 9"/>
                <a:gd name="T5" fmla="*/ 7 h 9"/>
                <a:gd name="T6" fmla="*/ 2 w 9"/>
                <a:gd name="T7" fmla="*/ 9 h 9"/>
                <a:gd name="T8" fmla="*/ 9 w 9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3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2" y="9"/>
                  </a:lnTo>
                  <a:lnTo>
                    <a:pt x="9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6" name="Freeform 165">
              <a:extLst>
                <a:ext uri="{FF2B5EF4-FFF2-40B4-BE49-F238E27FC236}">
                  <a16:creationId xmlns:a16="http://schemas.microsoft.com/office/drawing/2014/main" id="{C19FD7F3-1A2E-42E1-8FF2-6922A90AA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3167" y="3840196"/>
              <a:ext cx="27454" cy="12480"/>
            </a:xfrm>
            <a:custGeom>
              <a:avLst/>
              <a:gdLst>
                <a:gd name="T0" fmla="*/ 10 w 11"/>
                <a:gd name="T1" fmla="*/ 0 h 5"/>
                <a:gd name="T2" fmla="*/ 0 w 11"/>
                <a:gd name="T3" fmla="*/ 3 h 5"/>
                <a:gd name="T4" fmla="*/ 2 w 11"/>
                <a:gd name="T5" fmla="*/ 5 h 5"/>
                <a:gd name="T6" fmla="*/ 11 w 11"/>
                <a:gd name="T7" fmla="*/ 3 h 5"/>
                <a:gd name="T8" fmla="*/ 10 w 1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11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7" name="Rectangle 166">
              <a:extLst>
                <a:ext uri="{FF2B5EF4-FFF2-40B4-BE49-F238E27FC236}">
                  <a16:creationId xmlns:a16="http://schemas.microsoft.com/office/drawing/2014/main" id="{99C9CFCA-4DE7-4659-9B55-D788CC8591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3606" y="3890112"/>
              <a:ext cx="24958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8" name="Rectangle 167">
              <a:extLst>
                <a:ext uri="{FF2B5EF4-FFF2-40B4-BE49-F238E27FC236}">
                  <a16:creationId xmlns:a16="http://schemas.microsoft.com/office/drawing/2014/main" id="{D4FBA18B-73EF-4B5F-9CF5-FD66A2E02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0638" y="3892607"/>
              <a:ext cx="27454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39" name="Text Box 10">
            <a:extLst>
              <a:ext uri="{FF2B5EF4-FFF2-40B4-BE49-F238E27FC236}">
                <a16:creationId xmlns:a16="http://schemas.microsoft.com/office/drawing/2014/main" id="{986CF53E-AC55-41F2-8B9C-A5B6EB18B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8713" y="2931996"/>
            <a:ext cx="10636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r" defTabSz="457200"/>
            <a:r>
              <a:rPr lang="zh-CN" altLang="en-US" b="1" dirty="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Title</a:t>
            </a:r>
            <a:endParaRPr lang="en-US" altLang="zh-CN" b="1" dirty="0">
              <a:solidFill>
                <a:prstClr val="white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 Box 10">
            <a:extLst>
              <a:ext uri="{FF2B5EF4-FFF2-40B4-BE49-F238E27FC236}">
                <a16:creationId xmlns:a16="http://schemas.microsoft.com/office/drawing/2014/main" id="{1AD7CABD-9305-4856-90EF-DD70CF0D1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3437" y="2153431"/>
            <a:ext cx="10922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zh-CN" altLang="en-US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Title</a:t>
            </a:r>
            <a:endParaRPr lang="en-US" altLang="zh-CN" b="1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 Box 10">
            <a:extLst>
              <a:ext uri="{FF2B5EF4-FFF2-40B4-BE49-F238E27FC236}">
                <a16:creationId xmlns:a16="http://schemas.microsoft.com/office/drawing/2014/main" id="{7A29CDCD-1AC0-4E17-8DAA-CB4EB92C1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4062" y="3823481"/>
            <a:ext cx="93503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r" defTabSz="457200"/>
            <a:r>
              <a:rPr lang="zh-CN" altLang="en-US" b="1" dirty="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Title</a:t>
            </a:r>
            <a:endParaRPr lang="en-US" altLang="zh-CN" b="1" dirty="0">
              <a:solidFill>
                <a:prstClr val="white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 Box 10">
            <a:extLst>
              <a:ext uri="{FF2B5EF4-FFF2-40B4-BE49-F238E27FC236}">
                <a16:creationId xmlns:a16="http://schemas.microsoft.com/office/drawing/2014/main" id="{28871956-D3B0-463F-ACD0-FADFEA538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3106" y="4621145"/>
            <a:ext cx="93503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22860" rIns="45720" bIns="22860">
            <a:spAutoFit/>
          </a:bodyPr>
          <a:lstStyle>
            <a:lvl1pPr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r" defTabSz="457200"/>
            <a:r>
              <a:rPr lang="zh-CN" altLang="en-US" b="1" dirty="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Title</a:t>
            </a:r>
            <a:endParaRPr lang="en-US" altLang="zh-CN" b="1" dirty="0">
              <a:solidFill>
                <a:prstClr val="white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 Box 10">
            <a:extLst>
              <a:ext uri="{FF2B5EF4-FFF2-40B4-BE49-F238E27FC236}">
                <a16:creationId xmlns:a16="http://schemas.microsoft.com/office/drawing/2014/main" id="{3589FB61-A569-4D6C-ADB7-F0950DCFE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5462" y="2489981"/>
            <a:ext cx="2395537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lvl="0" algn="r" defTabSz="1088232">
              <a:lnSpc>
                <a:spcPct val="200000"/>
              </a:lnSpc>
              <a:defRPr/>
            </a:pPr>
            <a:r>
              <a:rPr lang="zh-CN" altLang="en-US" sz="12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2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r" defTabSz="1088232">
              <a:defRPr/>
            </a:pPr>
            <a:r>
              <a:rPr lang="en-US" altLang="zh-CN" sz="105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05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  <a:p>
            <a:pPr algn="r"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3746A5B-A599-4FBD-929D-0B340803E793}"/>
              </a:ext>
            </a:extLst>
          </p:cNvPr>
          <p:cNvSpPr/>
          <p:nvPr/>
        </p:nvSpPr>
        <p:spPr>
          <a:xfrm>
            <a:off x="7140062" y="2667781"/>
            <a:ext cx="762000" cy="436563"/>
          </a:xfrm>
          <a:prstGeom prst="roundRect">
            <a:avLst/>
          </a:prstGeom>
          <a:solidFill>
            <a:srgbClr val="F9E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Text Box 10">
            <a:extLst>
              <a:ext uri="{FF2B5EF4-FFF2-40B4-BE49-F238E27FC236}">
                <a16:creationId xmlns:a16="http://schemas.microsoft.com/office/drawing/2014/main" id="{889366EF-CCEF-417A-BC8A-649618206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544" y="1575592"/>
            <a:ext cx="2395537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lvl="0" algn="r" defTabSz="1088232">
              <a:lnSpc>
                <a:spcPct val="200000"/>
              </a:lnSpc>
              <a:defRPr/>
            </a:pPr>
            <a:r>
              <a:rPr lang="zh-CN" altLang="en-US" sz="12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2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r" defTabSz="1088232">
              <a:defRPr/>
            </a:pPr>
            <a:r>
              <a:rPr lang="en-US" altLang="zh-CN" sz="105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05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FDCB425-D771-4BB8-AAC5-A62C740FCD96}"/>
              </a:ext>
            </a:extLst>
          </p:cNvPr>
          <p:cNvSpPr/>
          <p:nvPr/>
        </p:nvSpPr>
        <p:spPr>
          <a:xfrm>
            <a:off x="7140062" y="1753381"/>
            <a:ext cx="762000" cy="43656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Text Box 10">
            <a:extLst>
              <a:ext uri="{FF2B5EF4-FFF2-40B4-BE49-F238E27FC236}">
                <a16:creationId xmlns:a16="http://schemas.microsoft.com/office/drawing/2014/main" id="{E620657F-4301-4E6D-A72A-FE71F3CFA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0862" y="1840694"/>
            <a:ext cx="6604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algn="ctr"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3.000</a:t>
            </a:r>
            <a:endParaRPr lang="en-US" sz="1050" dirty="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48" name="Text Box 10">
            <a:extLst>
              <a:ext uri="{FF2B5EF4-FFF2-40B4-BE49-F238E27FC236}">
                <a16:creationId xmlns:a16="http://schemas.microsoft.com/office/drawing/2014/main" id="{BB3AB774-700A-4443-BA69-19B981BFC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0862" y="2769381"/>
            <a:ext cx="6604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algn="ctr"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4.500</a:t>
            </a:r>
            <a:endParaRPr lang="en-US" sz="105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49" name="Text Box 10">
            <a:extLst>
              <a:ext uri="{FF2B5EF4-FFF2-40B4-BE49-F238E27FC236}">
                <a16:creationId xmlns:a16="http://schemas.microsoft.com/office/drawing/2014/main" id="{B678F613-A9E4-4566-8A18-78EB4509B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5462" y="3334531"/>
            <a:ext cx="2395537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lvl="0" algn="r" defTabSz="1088232">
              <a:lnSpc>
                <a:spcPct val="200000"/>
              </a:lnSpc>
              <a:defRPr/>
            </a:pPr>
            <a:r>
              <a:rPr lang="zh-CN" altLang="en-US" sz="12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2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r" defTabSz="1088232">
              <a:defRPr/>
            </a:pPr>
            <a:r>
              <a:rPr lang="en-US" altLang="zh-CN" sz="105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05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6BE4D5E4-7D81-48EB-99E9-F5EF5BEE5096}"/>
              </a:ext>
            </a:extLst>
          </p:cNvPr>
          <p:cNvSpPr/>
          <p:nvPr/>
        </p:nvSpPr>
        <p:spPr>
          <a:xfrm>
            <a:off x="7140062" y="3512331"/>
            <a:ext cx="762000" cy="436563"/>
          </a:xfrm>
          <a:prstGeom prst="roundRect">
            <a:avLst/>
          </a:prstGeom>
          <a:solidFill>
            <a:srgbClr val="FF8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" name="Text Box 10">
            <a:extLst>
              <a:ext uri="{FF2B5EF4-FFF2-40B4-BE49-F238E27FC236}">
                <a16:creationId xmlns:a16="http://schemas.microsoft.com/office/drawing/2014/main" id="{B666DF5D-91A0-4E1B-825A-788556E45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0862" y="3613931"/>
            <a:ext cx="6604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algn="ctr"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8.000</a:t>
            </a:r>
            <a:endParaRPr lang="en-US" sz="105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52" name="Text Box 10">
            <a:extLst>
              <a:ext uri="{FF2B5EF4-FFF2-40B4-BE49-F238E27FC236}">
                <a16:creationId xmlns:a16="http://schemas.microsoft.com/office/drawing/2014/main" id="{7A0416F0-7B0E-48B1-81D5-F8F82F77D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5462" y="4256869"/>
            <a:ext cx="2395537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lvl="0" algn="r" defTabSz="1088232">
              <a:lnSpc>
                <a:spcPct val="200000"/>
              </a:lnSpc>
              <a:defRPr/>
            </a:pPr>
            <a:r>
              <a:rPr lang="zh-CN" altLang="en-US" sz="12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2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r" defTabSz="1088232">
              <a:defRPr/>
            </a:pPr>
            <a:r>
              <a:rPr lang="en-US" altLang="zh-CN" sz="105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05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BA833E14-4C1B-4B67-BE1F-BECC567B92BA}"/>
              </a:ext>
            </a:extLst>
          </p:cNvPr>
          <p:cNvSpPr/>
          <p:nvPr/>
        </p:nvSpPr>
        <p:spPr>
          <a:xfrm>
            <a:off x="7140062" y="4429906"/>
            <a:ext cx="762000" cy="436563"/>
          </a:xfrm>
          <a:prstGeom prst="roundRect">
            <a:avLst/>
          </a:prstGeom>
          <a:solidFill>
            <a:srgbClr val="803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4" name="Text Box 10">
            <a:extLst>
              <a:ext uri="{FF2B5EF4-FFF2-40B4-BE49-F238E27FC236}">
                <a16:creationId xmlns:a16="http://schemas.microsoft.com/office/drawing/2014/main" id="{D5C24E35-572B-40EE-A0BC-AE25473E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0862" y="4517219"/>
            <a:ext cx="6604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algn="ctr"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2.000</a:t>
            </a:r>
            <a:endParaRPr lang="en-US" sz="1050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269C0BD-32EF-421C-9927-5E381B77C182}"/>
              </a:ext>
            </a:extLst>
          </p:cNvPr>
          <p:cNvCxnSpPr/>
          <p:nvPr/>
        </p:nvCxnSpPr>
        <p:spPr>
          <a:xfrm>
            <a:off x="4473062" y="1727981"/>
            <a:ext cx="0" cy="35052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135A8B97-9A16-473E-B9CF-CD4DE625ED2B}"/>
              </a:ext>
            </a:extLst>
          </p:cNvPr>
          <p:cNvSpPr/>
          <p:nvPr/>
        </p:nvSpPr>
        <p:spPr>
          <a:xfrm>
            <a:off x="2163646" y="1723010"/>
            <a:ext cx="1676400" cy="1676400"/>
          </a:xfrm>
          <a:prstGeom prst="roundRect">
            <a:avLst>
              <a:gd name="adj" fmla="val 5186"/>
            </a:avLst>
          </a:prstGeom>
          <a:noFill/>
          <a:ln w="9525">
            <a:gradFill>
              <a:gsLst>
                <a:gs pos="0">
                  <a:srgbClr val="FFC000"/>
                </a:gs>
                <a:gs pos="35000">
                  <a:srgbClr val="F9E03E"/>
                </a:gs>
                <a:gs pos="67000">
                  <a:srgbClr val="FF8054"/>
                </a:gs>
                <a:gs pos="100000">
                  <a:srgbClr val="80347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7" name="Text Box 10">
            <a:extLst>
              <a:ext uri="{FF2B5EF4-FFF2-40B4-BE49-F238E27FC236}">
                <a16:creationId xmlns:a16="http://schemas.microsoft.com/office/drawing/2014/main" id="{27F2DE62-7A41-4BC3-AAA9-DB4B56A38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246" y="1723010"/>
            <a:ext cx="1498600" cy="14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lvl="0" algn="r" defTabSz="1088232">
              <a:lnSpc>
                <a:spcPct val="200000"/>
              </a:lnSpc>
              <a:defRPr/>
            </a:pPr>
            <a:r>
              <a:rPr lang="zh-CN" altLang="en-US" sz="16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6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r" defTabSz="1088232">
              <a:defRPr/>
            </a:pPr>
            <a:r>
              <a:rPr lang="en-US" altLang="zh-CN" sz="12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2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59" name="Text Box 10">
            <a:extLst>
              <a:ext uri="{FF2B5EF4-FFF2-40B4-BE49-F238E27FC236}">
                <a16:creationId xmlns:a16="http://schemas.microsoft.com/office/drawing/2014/main" id="{C1246E48-0EC3-4F2B-BD02-012ADC1F0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234" y="3564510"/>
            <a:ext cx="1498600" cy="14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lvl="0" algn="r" defTabSz="1088232">
              <a:lnSpc>
                <a:spcPct val="200000"/>
              </a:lnSpc>
              <a:defRPr/>
            </a:pPr>
            <a:r>
              <a:rPr lang="zh-CN" altLang="en-US" sz="16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6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r" defTabSz="1088232">
              <a:defRPr/>
            </a:pPr>
            <a:r>
              <a:rPr lang="en-US" altLang="zh-CN" sz="12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2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60" name="Rounded Rectangle 55">
            <a:extLst>
              <a:ext uri="{FF2B5EF4-FFF2-40B4-BE49-F238E27FC236}">
                <a16:creationId xmlns:a16="http://schemas.microsoft.com/office/drawing/2014/main" id="{776A080C-5D98-4BE0-B999-5B19D0D94086}"/>
              </a:ext>
            </a:extLst>
          </p:cNvPr>
          <p:cNvSpPr/>
          <p:nvPr/>
        </p:nvSpPr>
        <p:spPr>
          <a:xfrm>
            <a:off x="2150725" y="3613931"/>
            <a:ext cx="1676400" cy="1676400"/>
          </a:xfrm>
          <a:prstGeom prst="roundRect">
            <a:avLst>
              <a:gd name="adj" fmla="val 5186"/>
            </a:avLst>
          </a:prstGeom>
          <a:noFill/>
          <a:ln w="9525">
            <a:gradFill>
              <a:gsLst>
                <a:gs pos="0">
                  <a:srgbClr val="FFC000"/>
                </a:gs>
                <a:gs pos="35000">
                  <a:srgbClr val="F9E03E"/>
                </a:gs>
                <a:gs pos="67000">
                  <a:srgbClr val="FF8054"/>
                </a:gs>
                <a:gs pos="100000">
                  <a:srgbClr val="80347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51193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5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25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750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250"/>
                            </p:stCondLst>
                            <p:childTnLst>
                              <p:par>
                                <p:cTn id="1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75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250"/>
                            </p:stCondLst>
                            <p:childTnLst>
                              <p:par>
                                <p:cTn id="1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750"/>
                            </p:stCondLst>
                            <p:childTnLst>
                              <p:par>
                                <p:cTn id="1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 animBg="1"/>
      <p:bldP spid="45" grpId="0"/>
      <p:bldP spid="46" grpId="0" animBg="1"/>
      <p:bldP spid="47" grpId="0"/>
      <p:bldP spid="48" grpId="0"/>
      <p:bldP spid="49" grpId="0"/>
      <p:bldP spid="50" grpId="0" animBg="1"/>
      <p:bldP spid="51" grpId="0"/>
      <p:bldP spid="52" grpId="0"/>
      <p:bldP spid="53" grpId="0" animBg="1"/>
      <p:bldP spid="54" grpId="0"/>
      <p:bldP spid="56" grpId="0" animBg="1"/>
      <p:bldP spid="57" grpId="0"/>
      <p:bldP spid="59" grpId="0"/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A52F251-8ACE-4A43-9598-17DBEE108D5A}"/>
              </a:ext>
            </a:extLst>
          </p:cNvPr>
          <p:cNvSpPr txBox="1"/>
          <p:nvPr/>
        </p:nvSpPr>
        <p:spPr>
          <a:xfrm>
            <a:off x="4164037" y="1195754"/>
            <a:ext cx="413590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3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3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AFC08F9-ED14-4864-8192-E41C8E7B52AB}"/>
              </a:ext>
            </a:extLst>
          </p:cNvPr>
          <p:cNvSpPr txBox="1"/>
          <p:nvPr/>
        </p:nvSpPr>
        <p:spPr>
          <a:xfrm>
            <a:off x="4164037" y="2505670"/>
            <a:ext cx="4135903" cy="923330"/>
          </a:xfrm>
          <a:prstGeom prst="rect">
            <a:avLst/>
          </a:prstGeom>
          <a:noFill/>
          <a:ln>
            <a:gradFill>
              <a:gsLst>
                <a:gs pos="0">
                  <a:srgbClr val="FFC000"/>
                </a:gs>
                <a:gs pos="45000">
                  <a:srgbClr val="F9E03E"/>
                </a:gs>
                <a:gs pos="76000">
                  <a:srgbClr val="FF8054"/>
                </a:gs>
                <a:gs pos="100000">
                  <a:srgbClr val="80347F"/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54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PART TWO</a:t>
            </a:r>
            <a:endParaRPr lang="zh-CN" altLang="en-US" sz="5400" dirty="0">
              <a:gradFill flip="none" rotWithShape="1">
                <a:gsLst>
                  <a:gs pos="0">
                    <a:srgbClr val="FFFF00"/>
                  </a:gs>
                  <a:gs pos="40000">
                    <a:srgbClr val="FF9409"/>
                  </a:gs>
                  <a:gs pos="70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E426453-8669-49A2-A678-C4A86A59A4A7}"/>
              </a:ext>
            </a:extLst>
          </p:cNvPr>
          <p:cNvSpPr txBox="1"/>
          <p:nvPr/>
        </p:nvSpPr>
        <p:spPr>
          <a:xfrm>
            <a:off x="3909390" y="4673629"/>
            <a:ext cx="5088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Completion of the work</a:t>
            </a:r>
          </a:p>
        </p:txBody>
      </p:sp>
    </p:spTree>
    <p:extLst>
      <p:ext uri="{BB962C8B-B14F-4D97-AF65-F5344CB8AC3E}">
        <p14:creationId xmlns:p14="http://schemas.microsoft.com/office/powerpoint/2010/main" val="317739761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41DAE2B-E206-47D5-97FD-0F7C73B51DB6}"/>
              </a:ext>
            </a:extLst>
          </p:cNvPr>
          <p:cNvSpPr txBox="1"/>
          <p:nvPr/>
        </p:nvSpPr>
        <p:spPr>
          <a:xfrm>
            <a:off x="551329" y="268941"/>
            <a:ext cx="4145815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0">
                      <a:srgbClr val="FFFF00"/>
                    </a:gs>
                    <a:gs pos="40000">
                      <a:srgbClr val="FF9409"/>
                    </a:gs>
                    <a:gs pos="70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Completion of the work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C470D17-406E-4C89-8ADC-4AC7DFE738F5}"/>
              </a:ext>
            </a:extLst>
          </p:cNvPr>
          <p:cNvSpPr/>
          <p:nvPr/>
        </p:nvSpPr>
        <p:spPr>
          <a:xfrm>
            <a:off x="2201594" y="1643575"/>
            <a:ext cx="1828800" cy="2895600"/>
          </a:xfrm>
          <a:prstGeom prst="rect">
            <a:avLst/>
          </a:prstGeom>
          <a:noFill/>
          <a:ln w="9525">
            <a:gradFill>
              <a:gsLst>
                <a:gs pos="0">
                  <a:srgbClr val="F9E03E"/>
                </a:gs>
                <a:gs pos="46000">
                  <a:srgbClr val="FFC000"/>
                </a:gs>
                <a:gs pos="83000">
                  <a:srgbClr val="FF8054"/>
                </a:gs>
                <a:gs pos="100000">
                  <a:srgbClr val="80347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2B3B23-BC06-42F0-93CA-63FF8BF377BC}"/>
              </a:ext>
            </a:extLst>
          </p:cNvPr>
          <p:cNvSpPr/>
          <p:nvPr/>
        </p:nvSpPr>
        <p:spPr>
          <a:xfrm>
            <a:off x="2715944" y="1829313"/>
            <a:ext cx="800100" cy="801687"/>
          </a:xfrm>
          <a:prstGeom prst="rect">
            <a:avLst/>
          </a:prstGeom>
          <a:gradFill>
            <a:gsLst>
              <a:gs pos="0">
                <a:srgbClr val="F9E03E"/>
              </a:gs>
              <a:gs pos="46000">
                <a:srgbClr val="FFC000"/>
              </a:gs>
              <a:gs pos="83000">
                <a:srgbClr val="FF8054"/>
              </a:gs>
              <a:gs pos="100000">
                <a:srgbClr val="80347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D2355B66-67A2-40B5-8383-8BA3F3F72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5894" y="2567500"/>
            <a:ext cx="1600200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lvl="0" algn="ctr" defTabSz="1088232">
              <a:lnSpc>
                <a:spcPct val="200000"/>
              </a:lnSpc>
              <a:defRPr/>
            </a:pPr>
            <a:r>
              <a:rPr lang="zh-CN" altLang="en-US" sz="16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6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ctr" defTabSz="1088232">
              <a:defRPr/>
            </a:pPr>
            <a:r>
              <a:rPr lang="en-US" altLang="zh-CN" sz="12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2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F9B597C7-CC50-4737-8F6E-39AB10EC4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86" y="3983806"/>
            <a:ext cx="1397000" cy="414338"/>
          </a:xfrm>
          <a:prstGeom prst="rect">
            <a:avLst/>
          </a:prstGeom>
          <a:gradFill>
            <a:gsLst>
              <a:gs pos="0">
                <a:srgbClr val="F9E03E"/>
              </a:gs>
              <a:gs pos="46000">
                <a:srgbClr val="FFC000"/>
              </a:gs>
              <a:gs pos="83000">
                <a:srgbClr val="FF8054"/>
              </a:gs>
              <a:gs pos="100000">
                <a:srgbClr val="80347F"/>
              </a:gs>
            </a:gsLst>
            <a:lin ang="5400000" scaled="1"/>
          </a:gradFill>
          <a:ln>
            <a:noFill/>
          </a:ln>
        </p:spPr>
        <p:txBody>
          <a:bodyPr lIns="45720" tIns="22860" rIns="45720" bIns="22860">
            <a:spAutoFit/>
          </a:bodyPr>
          <a:lstStyle>
            <a:lvl1pPr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$500</a:t>
            </a:r>
            <a:endParaRPr lang="en-US" altLang="zh-CN" sz="16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C1F33526-D82C-4765-9AB3-E71B598259AE}"/>
              </a:ext>
            </a:extLst>
          </p:cNvPr>
          <p:cNvSpPr/>
          <p:nvPr/>
        </p:nvSpPr>
        <p:spPr>
          <a:xfrm>
            <a:off x="4182794" y="1643575"/>
            <a:ext cx="1828800" cy="2895600"/>
          </a:xfrm>
          <a:prstGeom prst="rect">
            <a:avLst/>
          </a:prstGeom>
          <a:noFill/>
          <a:ln w="9525">
            <a:gradFill>
              <a:gsLst>
                <a:gs pos="0">
                  <a:srgbClr val="F9E03E"/>
                </a:gs>
                <a:gs pos="46000">
                  <a:srgbClr val="FFC000"/>
                </a:gs>
                <a:gs pos="83000">
                  <a:srgbClr val="FF8054"/>
                </a:gs>
                <a:gs pos="100000">
                  <a:srgbClr val="80347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4B9DB3C3-56A8-4B2A-92B1-155DF309E5F7}"/>
              </a:ext>
            </a:extLst>
          </p:cNvPr>
          <p:cNvSpPr/>
          <p:nvPr/>
        </p:nvSpPr>
        <p:spPr>
          <a:xfrm>
            <a:off x="4697144" y="1829313"/>
            <a:ext cx="800100" cy="801687"/>
          </a:xfrm>
          <a:prstGeom prst="rect">
            <a:avLst/>
          </a:prstGeom>
          <a:gradFill>
            <a:gsLst>
              <a:gs pos="0">
                <a:srgbClr val="F9E03E"/>
              </a:gs>
              <a:gs pos="46000">
                <a:srgbClr val="FFC000"/>
              </a:gs>
              <a:gs pos="83000">
                <a:srgbClr val="FF8054"/>
              </a:gs>
              <a:gs pos="100000">
                <a:srgbClr val="80347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EB3358AC-6D6B-4106-9B58-2A642855A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7094" y="2567500"/>
            <a:ext cx="1600200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lvl="0" algn="ctr" defTabSz="1088232">
              <a:lnSpc>
                <a:spcPct val="200000"/>
              </a:lnSpc>
              <a:defRPr/>
            </a:pPr>
            <a:r>
              <a:rPr lang="zh-CN" altLang="en-US" sz="16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6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ctr" defTabSz="1088232">
              <a:defRPr/>
            </a:pPr>
            <a:r>
              <a:rPr lang="en-US" altLang="zh-CN" sz="12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2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EB639D60-93C2-4875-8BEB-25B4199CE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631" y="4015153"/>
            <a:ext cx="1397000" cy="414338"/>
          </a:xfrm>
          <a:prstGeom prst="rect">
            <a:avLst/>
          </a:prstGeom>
          <a:gradFill>
            <a:gsLst>
              <a:gs pos="0">
                <a:srgbClr val="F9E03E"/>
              </a:gs>
              <a:gs pos="46000">
                <a:srgbClr val="FFC000"/>
              </a:gs>
              <a:gs pos="83000">
                <a:srgbClr val="FF8054"/>
              </a:gs>
              <a:gs pos="100000">
                <a:srgbClr val="80347F"/>
              </a:gs>
            </a:gsLst>
            <a:lin ang="5400000" scaled="1"/>
          </a:gradFill>
          <a:ln>
            <a:noFill/>
          </a:ln>
        </p:spPr>
        <p:txBody>
          <a:bodyPr lIns="45720" tIns="22860" rIns="45720" bIns="22860">
            <a:spAutoFit/>
          </a:bodyPr>
          <a:lstStyle>
            <a:lvl1pPr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$1000</a:t>
            </a:r>
            <a:endParaRPr lang="en-US" altLang="zh-CN" sz="16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788900D4-54FE-4434-A1E9-9BCFAABB8CBF}"/>
              </a:ext>
            </a:extLst>
          </p:cNvPr>
          <p:cNvSpPr/>
          <p:nvPr/>
        </p:nvSpPr>
        <p:spPr>
          <a:xfrm>
            <a:off x="6168757" y="1643575"/>
            <a:ext cx="1828800" cy="2895600"/>
          </a:xfrm>
          <a:prstGeom prst="rect">
            <a:avLst/>
          </a:prstGeom>
          <a:noFill/>
          <a:ln w="9525">
            <a:gradFill>
              <a:gsLst>
                <a:gs pos="0">
                  <a:srgbClr val="F9E03E"/>
                </a:gs>
                <a:gs pos="46000">
                  <a:srgbClr val="FFC000"/>
                </a:gs>
                <a:gs pos="83000">
                  <a:srgbClr val="FF8054"/>
                </a:gs>
                <a:gs pos="100000">
                  <a:srgbClr val="80347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467D0BB4-5AEC-4686-87A8-7F5B0749256E}"/>
              </a:ext>
            </a:extLst>
          </p:cNvPr>
          <p:cNvSpPr/>
          <p:nvPr/>
        </p:nvSpPr>
        <p:spPr>
          <a:xfrm>
            <a:off x="6683107" y="1829313"/>
            <a:ext cx="801687" cy="801687"/>
          </a:xfrm>
          <a:prstGeom prst="rect">
            <a:avLst/>
          </a:prstGeom>
          <a:gradFill>
            <a:gsLst>
              <a:gs pos="0">
                <a:srgbClr val="F9E03E"/>
              </a:gs>
              <a:gs pos="46000">
                <a:srgbClr val="FFC000"/>
              </a:gs>
              <a:gs pos="83000">
                <a:srgbClr val="FF8054"/>
              </a:gs>
              <a:gs pos="100000">
                <a:srgbClr val="80347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74FBB323-F9BC-439C-9DD2-4B016B3D1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3057" y="2567500"/>
            <a:ext cx="1600200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lvl="0" algn="ctr" defTabSz="1088232">
              <a:lnSpc>
                <a:spcPct val="200000"/>
              </a:lnSpc>
              <a:defRPr/>
            </a:pPr>
            <a:r>
              <a:rPr lang="zh-CN" altLang="en-US" sz="16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6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ctr" defTabSz="1088232">
              <a:defRPr/>
            </a:pPr>
            <a:r>
              <a:rPr lang="en-US" altLang="zh-CN" sz="12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2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70955C55-F040-42B0-9C31-E292CF747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138" y="4000643"/>
            <a:ext cx="1398587" cy="414338"/>
          </a:xfrm>
          <a:prstGeom prst="rect">
            <a:avLst/>
          </a:prstGeom>
          <a:gradFill>
            <a:gsLst>
              <a:gs pos="0">
                <a:srgbClr val="F9E03E"/>
              </a:gs>
              <a:gs pos="46000">
                <a:srgbClr val="FFC000"/>
              </a:gs>
              <a:gs pos="83000">
                <a:srgbClr val="FF8054"/>
              </a:gs>
              <a:gs pos="100000">
                <a:srgbClr val="80347F"/>
              </a:gs>
            </a:gsLst>
            <a:lin ang="5400000" scaled="1"/>
          </a:gradFill>
          <a:ln>
            <a:noFill/>
          </a:ln>
        </p:spPr>
        <p:txBody>
          <a:bodyPr lIns="45720" tIns="22860" rIns="45720" bIns="22860">
            <a:spAutoFit/>
          </a:bodyPr>
          <a:lstStyle>
            <a:lvl1pPr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$1500</a:t>
            </a:r>
            <a:endParaRPr lang="en-US" altLang="zh-CN" sz="16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783A3CA3-18D0-4CF1-9F6B-9EAC07AE645C}"/>
              </a:ext>
            </a:extLst>
          </p:cNvPr>
          <p:cNvSpPr/>
          <p:nvPr/>
        </p:nvSpPr>
        <p:spPr>
          <a:xfrm>
            <a:off x="8149957" y="1643575"/>
            <a:ext cx="1828800" cy="2895600"/>
          </a:xfrm>
          <a:prstGeom prst="rect">
            <a:avLst/>
          </a:prstGeom>
          <a:noFill/>
          <a:ln w="9525">
            <a:gradFill>
              <a:gsLst>
                <a:gs pos="0">
                  <a:srgbClr val="F9E03E"/>
                </a:gs>
                <a:gs pos="46000">
                  <a:srgbClr val="FFC000"/>
                </a:gs>
                <a:gs pos="83000">
                  <a:srgbClr val="FF8054"/>
                </a:gs>
                <a:gs pos="100000">
                  <a:srgbClr val="80347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1B1381A9-B3AC-4B0D-AF6C-40BA645916BD}"/>
              </a:ext>
            </a:extLst>
          </p:cNvPr>
          <p:cNvSpPr/>
          <p:nvPr/>
        </p:nvSpPr>
        <p:spPr>
          <a:xfrm>
            <a:off x="8664307" y="1829313"/>
            <a:ext cx="801687" cy="801687"/>
          </a:xfrm>
          <a:prstGeom prst="rect">
            <a:avLst/>
          </a:prstGeom>
          <a:gradFill>
            <a:gsLst>
              <a:gs pos="0">
                <a:srgbClr val="F9E03E"/>
              </a:gs>
              <a:gs pos="46000">
                <a:srgbClr val="FFC000"/>
              </a:gs>
              <a:gs pos="83000">
                <a:srgbClr val="FF8054"/>
              </a:gs>
              <a:gs pos="100000">
                <a:srgbClr val="80347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D67FD036-29A4-4F4F-9641-AC9F01A77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4257" y="2567500"/>
            <a:ext cx="1600200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lvl="0" algn="ctr" defTabSz="1088232">
              <a:lnSpc>
                <a:spcPct val="200000"/>
              </a:lnSpc>
              <a:defRPr/>
            </a:pPr>
            <a:r>
              <a:rPr lang="zh-CN" altLang="en-US" sz="1600" b="1" dirty="0">
                <a:solidFill>
                  <a:prstClr val="white">
                    <a:lumMod val="50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Title</a:t>
            </a:r>
            <a:endParaRPr lang="en-US" altLang="zh-CN" sz="1600" b="1" dirty="0">
              <a:solidFill>
                <a:prstClr val="white">
                  <a:lumMod val="50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ctr" defTabSz="1088232">
              <a:defRPr/>
            </a:pPr>
            <a:r>
              <a:rPr lang="en-US" altLang="zh-CN" sz="12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2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26594310-42B4-4525-A2D4-B3691B56E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5621" y="3974884"/>
            <a:ext cx="1398587" cy="414338"/>
          </a:xfrm>
          <a:prstGeom prst="rect">
            <a:avLst/>
          </a:prstGeom>
          <a:gradFill>
            <a:gsLst>
              <a:gs pos="0">
                <a:srgbClr val="F9E03E"/>
              </a:gs>
              <a:gs pos="46000">
                <a:srgbClr val="FFC000"/>
              </a:gs>
              <a:gs pos="83000">
                <a:srgbClr val="FF8054"/>
              </a:gs>
              <a:gs pos="100000">
                <a:srgbClr val="80347F"/>
              </a:gs>
            </a:gsLst>
            <a:lin ang="5400000" scaled="1"/>
          </a:gradFill>
          <a:ln>
            <a:noFill/>
          </a:ln>
        </p:spPr>
        <p:txBody>
          <a:bodyPr lIns="45720" tIns="22860" rIns="45720" bIns="22860">
            <a:spAutoFit/>
          </a:bodyPr>
          <a:lstStyle>
            <a:lvl1pPr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874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$2500</a:t>
            </a:r>
            <a:endParaRPr lang="en-US" altLang="zh-CN" sz="16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CE7069BB-ECAF-417E-91C0-6B9B320D620C}"/>
              </a:ext>
            </a:extLst>
          </p:cNvPr>
          <p:cNvGrpSpPr/>
          <p:nvPr/>
        </p:nvGrpSpPr>
        <p:grpSpPr>
          <a:xfrm>
            <a:off x="2903852" y="2005060"/>
            <a:ext cx="424283" cy="449241"/>
            <a:chOff x="3659074" y="3351023"/>
            <a:chExt cx="424283" cy="449241"/>
          </a:xfrm>
          <a:solidFill>
            <a:schemeClr val="bg1"/>
          </a:solidFill>
        </p:grpSpPr>
        <p:sp>
          <p:nvSpPr>
            <p:cNvPr id="24" name="Freeform 47">
              <a:extLst>
                <a:ext uri="{FF2B5EF4-FFF2-40B4-BE49-F238E27FC236}">
                  <a16:creationId xmlns:a16="http://schemas.microsoft.com/office/drawing/2014/main" id="{AFB9F495-415C-4AD7-BB16-1C135444A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9074" y="3518240"/>
              <a:ext cx="199662" cy="282024"/>
            </a:xfrm>
            <a:custGeom>
              <a:avLst/>
              <a:gdLst>
                <a:gd name="T0" fmla="*/ 43 w 60"/>
                <a:gd name="T1" fmla="*/ 49 h 85"/>
                <a:gd name="T2" fmla="*/ 44 w 60"/>
                <a:gd name="T3" fmla="*/ 40 h 85"/>
                <a:gd name="T4" fmla="*/ 32 w 60"/>
                <a:gd name="T5" fmla="*/ 4 h 85"/>
                <a:gd name="T6" fmla="*/ 26 w 60"/>
                <a:gd name="T7" fmla="*/ 2 h 85"/>
                <a:gd name="T8" fmla="*/ 12 w 60"/>
                <a:gd name="T9" fmla="*/ 7 h 85"/>
                <a:gd name="T10" fmla="*/ 4 w 60"/>
                <a:gd name="T11" fmla="*/ 22 h 85"/>
                <a:gd name="T12" fmla="*/ 9 w 60"/>
                <a:gd name="T13" fmla="*/ 37 h 85"/>
                <a:gd name="T14" fmla="*/ 25 w 60"/>
                <a:gd name="T15" fmla="*/ 46 h 85"/>
                <a:gd name="T16" fmla="*/ 31 w 60"/>
                <a:gd name="T17" fmla="*/ 52 h 85"/>
                <a:gd name="T18" fmla="*/ 41 w 60"/>
                <a:gd name="T19" fmla="*/ 80 h 85"/>
                <a:gd name="T20" fmla="*/ 46 w 60"/>
                <a:gd name="T21" fmla="*/ 83 h 85"/>
                <a:gd name="T22" fmla="*/ 49 w 60"/>
                <a:gd name="T23" fmla="*/ 70 h 85"/>
                <a:gd name="T24" fmla="*/ 43 w 60"/>
                <a:gd name="T25" fmla="*/ 4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85">
                  <a:moveTo>
                    <a:pt x="43" y="49"/>
                  </a:moveTo>
                  <a:cubicBezTo>
                    <a:pt x="43" y="49"/>
                    <a:pt x="45" y="43"/>
                    <a:pt x="44" y="4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4"/>
                    <a:pt x="31" y="0"/>
                    <a:pt x="26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0" y="11"/>
                    <a:pt x="4" y="22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14" y="50"/>
                    <a:pt x="25" y="46"/>
                  </a:cubicBezTo>
                  <a:cubicBezTo>
                    <a:pt x="25" y="46"/>
                    <a:pt x="29" y="45"/>
                    <a:pt x="31" y="52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5"/>
                    <a:pt x="46" y="83"/>
                  </a:cubicBezTo>
                  <a:cubicBezTo>
                    <a:pt x="46" y="83"/>
                    <a:pt x="60" y="81"/>
                    <a:pt x="49" y="70"/>
                  </a:cubicBezTo>
                  <a:cubicBezTo>
                    <a:pt x="52" y="63"/>
                    <a:pt x="43" y="58"/>
                    <a:pt x="43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5" name="Freeform 48">
              <a:extLst>
                <a:ext uri="{FF2B5EF4-FFF2-40B4-BE49-F238E27FC236}">
                  <a16:creationId xmlns:a16="http://schemas.microsoft.com/office/drawing/2014/main" id="{E5752A04-6F80-4205-B1C5-8CABAC311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888" y="3351023"/>
              <a:ext cx="272041" cy="316965"/>
            </a:xfrm>
            <a:custGeom>
              <a:avLst/>
              <a:gdLst>
                <a:gd name="T0" fmla="*/ 70 w 82"/>
                <a:gd name="T1" fmla="*/ 58 h 95"/>
                <a:gd name="T2" fmla="*/ 73 w 82"/>
                <a:gd name="T3" fmla="*/ 45 h 95"/>
                <a:gd name="T4" fmla="*/ 62 w 82"/>
                <a:gd name="T5" fmla="*/ 36 h 95"/>
                <a:gd name="T6" fmla="*/ 52 w 82"/>
                <a:gd name="T7" fmla="*/ 4 h 95"/>
                <a:gd name="T8" fmla="*/ 48 w 82"/>
                <a:gd name="T9" fmla="*/ 6 h 95"/>
                <a:gd name="T10" fmla="*/ 4 w 82"/>
                <a:gd name="T11" fmla="*/ 47 h 95"/>
                <a:gd name="T12" fmla="*/ 2 w 82"/>
                <a:gd name="T13" fmla="*/ 52 h 95"/>
                <a:gd name="T14" fmla="*/ 12 w 82"/>
                <a:gd name="T15" fmla="*/ 83 h 95"/>
                <a:gd name="T16" fmla="*/ 17 w 82"/>
                <a:gd name="T17" fmla="*/ 85 h 95"/>
                <a:gd name="T18" fmla="*/ 78 w 82"/>
                <a:gd name="T19" fmla="*/ 92 h 95"/>
                <a:gd name="T20" fmla="*/ 81 w 82"/>
                <a:gd name="T21" fmla="*/ 91 h 95"/>
                <a:gd name="T22" fmla="*/ 70 w 82"/>
                <a:gd name="T23" fmla="*/ 5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95">
                  <a:moveTo>
                    <a:pt x="70" y="58"/>
                  </a:moveTo>
                  <a:cubicBezTo>
                    <a:pt x="73" y="55"/>
                    <a:pt x="75" y="50"/>
                    <a:pt x="73" y="45"/>
                  </a:cubicBezTo>
                  <a:cubicBezTo>
                    <a:pt x="71" y="40"/>
                    <a:pt x="67" y="37"/>
                    <a:pt x="62" y="36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0" y="0"/>
                    <a:pt x="48" y="6"/>
                    <a:pt x="48" y="6"/>
                  </a:cubicBezTo>
                  <a:cubicBezTo>
                    <a:pt x="40" y="38"/>
                    <a:pt x="4" y="47"/>
                    <a:pt x="4" y="47"/>
                  </a:cubicBezTo>
                  <a:cubicBezTo>
                    <a:pt x="0" y="49"/>
                    <a:pt x="2" y="52"/>
                    <a:pt x="2" y="52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4" y="86"/>
                    <a:pt x="17" y="85"/>
                    <a:pt x="17" y="85"/>
                  </a:cubicBezTo>
                  <a:cubicBezTo>
                    <a:pt x="56" y="72"/>
                    <a:pt x="78" y="92"/>
                    <a:pt x="78" y="92"/>
                  </a:cubicBezTo>
                  <a:cubicBezTo>
                    <a:pt x="78" y="92"/>
                    <a:pt x="82" y="95"/>
                    <a:pt x="81" y="91"/>
                  </a:cubicBezTo>
                  <a:lnTo>
                    <a:pt x="70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Freeform 49">
              <a:extLst>
                <a:ext uri="{FF2B5EF4-FFF2-40B4-BE49-F238E27FC236}">
                  <a16:creationId xmlns:a16="http://schemas.microsoft.com/office/drawing/2014/main" id="{E56A7B87-679C-496B-A3FE-E6B9C6989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491" y="3410922"/>
              <a:ext cx="44924" cy="57404"/>
            </a:xfrm>
            <a:custGeom>
              <a:avLst/>
              <a:gdLst>
                <a:gd name="T0" fmla="*/ 18 w 18"/>
                <a:gd name="T1" fmla="*/ 3 h 23"/>
                <a:gd name="T2" fmla="*/ 15 w 18"/>
                <a:gd name="T3" fmla="*/ 0 h 23"/>
                <a:gd name="T4" fmla="*/ 0 w 18"/>
                <a:gd name="T5" fmla="*/ 20 h 23"/>
                <a:gd name="T6" fmla="*/ 3 w 18"/>
                <a:gd name="T7" fmla="*/ 23 h 23"/>
                <a:gd name="T8" fmla="*/ 18 w 18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3">
                  <a:moveTo>
                    <a:pt x="18" y="3"/>
                  </a:moveTo>
                  <a:lnTo>
                    <a:pt x="15" y="0"/>
                  </a:lnTo>
                  <a:lnTo>
                    <a:pt x="0" y="20"/>
                  </a:lnTo>
                  <a:lnTo>
                    <a:pt x="3" y="23"/>
                  </a:lnTo>
                  <a:lnTo>
                    <a:pt x="18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3D51A61D-DEA7-438E-B839-9550C142F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458" y="3538206"/>
              <a:ext cx="59899" cy="37438"/>
            </a:xfrm>
            <a:custGeom>
              <a:avLst/>
              <a:gdLst>
                <a:gd name="T0" fmla="*/ 0 w 24"/>
                <a:gd name="T1" fmla="*/ 3 h 15"/>
                <a:gd name="T2" fmla="*/ 23 w 24"/>
                <a:gd name="T3" fmla="*/ 15 h 15"/>
                <a:gd name="T4" fmla="*/ 24 w 24"/>
                <a:gd name="T5" fmla="*/ 12 h 15"/>
                <a:gd name="T6" fmla="*/ 3 w 24"/>
                <a:gd name="T7" fmla="*/ 0 h 15"/>
                <a:gd name="T8" fmla="*/ 0 w 24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0" y="3"/>
                  </a:moveTo>
                  <a:lnTo>
                    <a:pt x="23" y="15"/>
                  </a:lnTo>
                  <a:lnTo>
                    <a:pt x="24" y="12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631FBE5F-698E-49F9-9915-8B260E2DC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458" y="3478307"/>
              <a:ext cx="59899" cy="27454"/>
            </a:xfrm>
            <a:custGeom>
              <a:avLst/>
              <a:gdLst>
                <a:gd name="T0" fmla="*/ 0 w 24"/>
                <a:gd name="T1" fmla="*/ 11 h 11"/>
                <a:gd name="T2" fmla="*/ 24 w 24"/>
                <a:gd name="T3" fmla="*/ 3 h 11"/>
                <a:gd name="T4" fmla="*/ 24 w 24"/>
                <a:gd name="T5" fmla="*/ 0 h 11"/>
                <a:gd name="T6" fmla="*/ 0 w 24"/>
                <a:gd name="T7" fmla="*/ 7 h 11"/>
                <a:gd name="T8" fmla="*/ 0 w 24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1">
                  <a:moveTo>
                    <a:pt x="0" y="11"/>
                  </a:moveTo>
                  <a:lnTo>
                    <a:pt x="24" y="3"/>
                  </a:lnTo>
                  <a:lnTo>
                    <a:pt x="24" y="0"/>
                  </a:lnTo>
                  <a:lnTo>
                    <a:pt x="0" y="7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9" name="Freeform 64">
            <a:extLst>
              <a:ext uri="{FF2B5EF4-FFF2-40B4-BE49-F238E27FC236}">
                <a16:creationId xmlns:a16="http://schemas.microsoft.com/office/drawing/2014/main" id="{20714082-E921-4F5D-B785-917AA041C171}"/>
              </a:ext>
            </a:extLst>
          </p:cNvPr>
          <p:cNvSpPr>
            <a:spLocks noEditPoints="1"/>
          </p:cNvSpPr>
          <p:nvPr/>
        </p:nvSpPr>
        <p:spPr bwMode="auto">
          <a:xfrm>
            <a:off x="4884469" y="2018225"/>
            <a:ext cx="441325" cy="422275"/>
          </a:xfrm>
          <a:custGeom>
            <a:avLst/>
            <a:gdLst>
              <a:gd name="T0" fmla="*/ 415182 w 133"/>
              <a:gd name="T1" fmla="*/ 0 h 127"/>
              <a:gd name="T2" fmla="*/ 29893 w 133"/>
              <a:gd name="T3" fmla="*/ 0 h 127"/>
              <a:gd name="T4" fmla="*/ 0 w 133"/>
              <a:gd name="T5" fmla="*/ 29890 h 127"/>
              <a:gd name="T6" fmla="*/ 0 w 133"/>
              <a:gd name="T7" fmla="*/ 302226 h 127"/>
              <a:gd name="T8" fmla="*/ 29893 w 133"/>
              <a:gd name="T9" fmla="*/ 332117 h 127"/>
              <a:gd name="T10" fmla="*/ 176037 w 133"/>
              <a:gd name="T11" fmla="*/ 332117 h 127"/>
              <a:gd name="T12" fmla="*/ 132858 w 133"/>
              <a:gd name="T13" fmla="*/ 391898 h 127"/>
              <a:gd name="T14" fmla="*/ 132858 w 133"/>
              <a:gd name="T15" fmla="*/ 421788 h 127"/>
              <a:gd name="T16" fmla="*/ 176037 w 133"/>
              <a:gd name="T17" fmla="*/ 421788 h 127"/>
              <a:gd name="T18" fmla="*/ 265717 w 133"/>
              <a:gd name="T19" fmla="*/ 421788 h 127"/>
              <a:gd name="T20" fmla="*/ 312217 w 133"/>
              <a:gd name="T21" fmla="*/ 421788 h 127"/>
              <a:gd name="T22" fmla="*/ 312217 w 133"/>
              <a:gd name="T23" fmla="*/ 391898 h 127"/>
              <a:gd name="T24" fmla="*/ 265717 w 133"/>
              <a:gd name="T25" fmla="*/ 332117 h 127"/>
              <a:gd name="T26" fmla="*/ 415182 w 133"/>
              <a:gd name="T27" fmla="*/ 332117 h 127"/>
              <a:gd name="T28" fmla="*/ 441754 w 133"/>
              <a:gd name="T29" fmla="*/ 302226 h 127"/>
              <a:gd name="T30" fmla="*/ 441754 w 133"/>
              <a:gd name="T31" fmla="*/ 29890 h 127"/>
              <a:gd name="T32" fmla="*/ 415182 w 133"/>
              <a:gd name="T33" fmla="*/ 0 h 127"/>
              <a:gd name="T34" fmla="*/ 199288 w 133"/>
              <a:gd name="T35" fmla="*/ 295584 h 127"/>
              <a:gd name="T36" fmla="*/ 222538 w 133"/>
              <a:gd name="T37" fmla="*/ 272336 h 127"/>
              <a:gd name="T38" fmla="*/ 249109 w 133"/>
              <a:gd name="T39" fmla="*/ 295584 h 127"/>
              <a:gd name="T40" fmla="*/ 222538 w 133"/>
              <a:gd name="T41" fmla="*/ 322153 h 127"/>
              <a:gd name="T42" fmla="*/ 199288 w 133"/>
              <a:gd name="T43" fmla="*/ 295584 h 127"/>
              <a:gd name="T44" fmla="*/ 411861 w 133"/>
              <a:gd name="T45" fmla="*/ 262372 h 127"/>
              <a:gd name="T46" fmla="*/ 33215 w 133"/>
              <a:gd name="T47" fmla="*/ 262372 h 127"/>
              <a:gd name="T48" fmla="*/ 33215 w 133"/>
              <a:gd name="T49" fmla="*/ 33212 h 127"/>
              <a:gd name="T50" fmla="*/ 411861 w 133"/>
              <a:gd name="T51" fmla="*/ 33212 h 127"/>
              <a:gd name="T52" fmla="*/ 411861 w 133"/>
              <a:gd name="T53" fmla="*/ 262372 h 12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33" h="127">
                <a:moveTo>
                  <a:pt x="125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96"/>
                  <a:pt x="4" y="100"/>
                  <a:pt x="9" y="100"/>
                </a:cubicBezTo>
                <a:cubicBezTo>
                  <a:pt x="53" y="100"/>
                  <a:pt x="53" y="100"/>
                  <a:pt x="53" y="100"/>
                </a:cubicBezTo>
                <a:cubicBezTo>
                  <a:pt x="53" y="100"/>
                  <a:pt x="55" y="118"/>
                  <a:pt x="40" y="118"/>
                </a:cubicBezTo>
                <a:cubicBezTo>
                  <a:pt x="40" y="127"/>
                  <a:pt x="40" y="127"/>
                  <a:pt x="40" y="127"/>
                </a:cubicBezTo>
                <a:cubicBezTo>
                  <a:pt x="53" y="127"/>
                  <a:pt x="53" y="127"/>
                  <a:pt x="53" y="127"/>
                </a:cubicBezTo>
                <a:cubicBezTo>
                  <a:pt x="80" y="127"/>
                  <a:pt x="80" y="127"/>
                  <a:pt x="80" y="127"/>
                </a:cubicBezTo>
                <a:cubicBezTo>
                  <a:pt x="94" y="127"/>
                  <a:pt x="94" y="127"/>
                  <a:pt x="94" y="127"/>
                </a:cubicBezTo>
                <a:cubicBezTo>
                  <a:pt x="94" y="118"/>
                  <a:pt x="94" y="118"/>
                  <a:pt x="94" y="118"/>
                </a:cubicBezTo>
                <a:cubicBezTo>
                  <a:pt x="78" y="118"/>
                  <a:pt x="80" y="100"/>
                  <a:pt x="80" y="100"/>
                </a:cubicBezTo>
                <a:cubicBezTo>
                  <a:pt x="125" y="100"/>
                  <a:pt x="125" y="100"/>
                  <a:pt x="125" y="100"/>
                </a:cubicBezTo>
                <a:cubicBezTo>
                  <a:pt x="129" y="100"/>
                  <a:pt x="133" y="96"/>
                  <a:pt x="133" y="91"/>
                </a:cubicBezTo>
                <a:cubicBezTo>
                  <a:pt x="133" y="9"/>
                  <a:pt x="133" y="9"/>
                  <a:pt x="133" y="9"/>
                </a:cubicBezTo>
                <a:cubicBezTo>
                  <a:pt x="133" y="4"/>
                  <a:pt x="129" y="0"/>
                  <a:pt x="125" y="0"/>
                </a:cubicBezTo>
                <a:close/>
                <a:moveTo>
                  <a:pt x="60" y="89"/>
                </a:moveTo>
                <a:cubicBezTo>
                  <a:pt x="60" y="85"/>
                  <a:pt x="63" y="82"/>
                  <a:pt x="67" y="82"/>
                </a:cubicBezTo>
                <a:cubicBezTo>
                  <a:pt x="72" y="82"/>
                  <a:pt x="75" y="85"/>
                  <a:pt x="75" y="89"/>
                </a:cubicBezTo>
                <a:cubicBezTo>
                  <a:pt x="75" y="94"/>
                  <a:pt x="72" y="97"/>
                  <a:pt x="67" y="97"/>
                </a:cubicBezTo>
                <a:cubicBezTo>
                  <a:pt x="63" y="97"/>
                  <a:pt x="60" y="94"/>
                  <a:pt x="60" y="89"/>
                </a:cubicBezTo>
                <a:close/>
                <a:moveTo>
                  <a:pt x="124" y="79"/>
                </a:moveTo>
                <a:cubicBezTo>
                  <a:pt x="10" y="79"/>
                  <a:pt x="10" y="79"/>
                  <a:pt x="10" y="79"/>
                </a:cubicBezTo>
                <a:cubicBezTo>
                  <a:pt x="10" y="10"/>
                  <a:pt x="10" y="10"/>
                  <a:pt x="10" y="10"/>
                </a:cubicBezTo>
                <a:cubicBezTo>
                  <a:pt x="124" y="10"/>
                  <a:pt x="124" y="10"/>
                  <a:pt x="124" y="10"/>
                </a:cubicBezTo>
                <a:lnTo>
                  <a:pt x="124" y="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A0D60A3F-2F6D-4271-96BF-55FD7428597F}"/>
              </a:ext>
            </a:extLst>
          </p:cNvPr>
          <p:cNvGrpSpPr/>
          <p:nvPr/>
        </p:nvGrpSpPr>
        <p:grpSpPr>
          <a:xfrm>
            <a:off x="8865616" y="1994062"/>
            <a:ext cx="346378" cy="471236"/>
            <a:chOff x="8248816" y="4047345"/>
            <a:chExt cx="429274" cy="584013"/>
          </a:xfrm>
          <a:solidFill>
            <a:schemeClr val="bg1"/>
          </a:solidFill>
        </p:grpSpPr>
        <p:sp>
          <p:nvSpPr>
            <p:cNvPr id="31" name="Freeform 136">
              <a:extLst>
                <a:ext uri="{FF2B5EF4-FFF2-40B4-BE49-F238E27FC236}">
                  <a16:creationId xmlns:a16="http://schemas.microsoft.com/office/drawing/2014/main" id="{27E3AA2D-E382-406A-8030-1B6D6B56A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1260" y="4049842"/>
              <a:ext cx="19966" cy="529106"/>
            </a:xfrm>
            <a:custGeom>
              <a:avLst/>
              <a:gdLst>
                <a:gd name="T0" fmla="*/ 8 w 8"/>
                <a:gd name="T1" fmla="*/ 8 h 212"/>
                <a:gd name="T2" fmla="*/ 0 w 8"/>
                <a:gd name="T3" fmla="*/ 0 h 212"/>
                <a:gd name="T4" fmla="*/ 0 w 8"/>
                <a:gd name="T5" fmla="*/ 1 h 212"/>
                <a:gd name="T6" fmla="*/ 0 w 8"/>
                <a:gd name="T7" fmla="*/ 7 h 212"/>
                <a:gd name="T8" fmla="*/ 0 w 8"/>
                <a:gd name="T9" fmla="*/ 212 h 212"/>
                <a:gd name="T10" fmla="*/ 8 w 8"/>
                <a:gd name="T11" fmla="*/ 212 h 212"/>
                <a:gd name="T12" fmla="*/ 8 w 8"/>
                <a:gd name="T13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12">
                  <a:moveTo>
                    <a:pt x="8" y="8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0" y="212"/>
                  </a:lnTo>
                  <a:lnTo>
                    <a:pt x="8" y="212"/>
                  </a:ln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2" name="Freeform 137">
              <a:extLst>
                <a:ext uri="{FF2B5EF4-FFF2-40B4-BE49-F238E27FC236}">
                  <a16:creationId xmlns:a16="http://schemas.microsoft.com/office/drawing/2014/main" id="{E2D838A1-CEE3-4BA8-A7CC-6444C1B15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3757" y="4047345"/>
              <a:ext cx="354401" cy="19966"/>
            </a:xfrm>
            <a:custGeom>
              <a:avLst/>
              <a:gdLst>
                <a:gd name="T0" fmla="*/ 135 w 142"/>
                <a:gd name="T1" fmla="*/ 8 h 8"/>
                <a:gd name="T2" fmla="*/ 142 w 142"/>
                <a:gd name="T3" fmla="*/ 0 h 8"/>
                <a:gd name="T4" fmla="*/ 0 w 142"/>
                <a:gd name="T5" fmla="*/ 0 h 8"/>
                <a:gd name="T6" fmla="*/ 8 w 142"/>
                <a:gd name="T7" fmla="*/ 8 h 8"/>
                <a:gd name="T8" fmla="*/ 135 w 14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8">
                  <a:moveTo>
                    <a:pt x="135" y="8"/>
                  </a:moveTo>
                  <a:lnTo>
                    <a:pt x="142" y="0"/>
                  </a:lnTo>
                  <a:lnTo>
                    <a:pt x="0" y="0"/>
                  </a:lnTo>
                  <a:lnTo>
                    <a:pt x="8" y="8"/>
                  </a:lnTo>
                  <a:lnTo>
                    <a:pt x="135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3" name="Freeform 138">
              <a:extLst>
                <a:ext uri="{FF2B5EF4-FFF2-40B4-BE49-F238E27FC236}">
                  <a16:creationId xmlns:a16="http://schemas.microsoft.com/office/drawing/2014/main" id="{B5C0C545-E3C9-4215-B211-6E980BA11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0686" y="4049842"/>
              <a:ext cx="22463" cy="529106"/>
            </a:xfrm>
            <a:custGeom>
              <a:avLst/>
              <a:gdLst>
                <a:gd name="T0" fmla="*/ 0 w 9"/>
                <a:gd name="T1" fmla="*/ 8 h 212"/>
                <a:gd name="T2" fmla="*/ 0 w 9"/>
                <a:gd name="T3" fmla="*/ 212 h 212"/>
                <a:gd name="T4" fmla="*/ 9 w 9"/>
                <a:gd name="T5" fmla="*/ 212 h 212"/>
                <a:gd name="T6" fmla="*/ 9 w 9"/>
                <a:gd name="T7" fmla="*/ 7 h 212"/>
                <a:gd name="T8" fmla="*/ 9 w 9"/>
                <a:gd name="T9" fmla="*/ 1 h 212"/>
                <a:gd name="T10" fmla="*/ 9 w 9"/>
                <a:gd name="T11" fmla="*/ 0 h 212"/>
                <a:gd name="T12" fmla="*/ 0 w 9"/>
                <a:gd name="T13" fmla="*/ 9 h 212"/>
                <a:gd name="T14" fmla="*/ 0 w 9"/>
                <a:gd name="T15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12">
                  <a:moveTo>
                    <a:pt x="0" y="8"/>
                  </a:moveTo>
                  <a:lnTo>
                    <a:pt x="0" y="212"/>
                  </a:lnTo>
                  <a:lnTo>
                    <a:pt x="9" y="212"/>
                  </a:lnTo>
                  <a:lnTo>
                    <a:pt x="9" y="7"/>
                  </a:lnTo>
                  <a:lnTo>
                    <a:pt x="9" y="1"/>
                  </a:lnTo>
                  <a:lnTo>
                    <a:pt x="9" y="0"/>
                  </a:lnTo>
                  <a:lnTo>
                    <a:pt x="0" y="9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4" name="Rectangle 139">
              <a:extLst>
                <a:ext uri="{FF2B5EF4-FFF2-40B4-BE49-F238E27FC236}">
                  <a16:creationId xmlns:a16="http://schemas.microsoft.com/office/drawing/2014/main" id="{15D7D55D-FAD6-45F9-9B7C-B2722050B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8816" y="4596417"/>
              <a:ext cx="429274" cy="3494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5" name="Freeform 140">
              <a:extLst>
                <a:ext uri="{FF2B5EF4-FFF2-40B4-BE49-F238E27FC236}">
                  <a16:creationId xmlns:a16="http://schemas.microsoft.com/office/drawing/2014/main" id="{54FDD3A2-E4C2-4DF0-8AEC-3D4A750104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23689" y="4089774"/>
              <a:ext cx="159730" cy="476695"/>
            </a:xfrm>
            <a:custGeom>
              <a:avLst/>
              <a:gdLst>
                <a:gd name="T0" fmla="*/ 0 w 48"/>
                <a:gd name="T1" fmla="*/ 0 h 143"/>
                <a:gd name="T2" fmla="*/ 0 w 48"/>
                <a:gd name="T3" fmla="*/ 143 h 143"/>
                <a:gd name="T4" fmla="*/ 48 w 48"/>
                <a:gd name="T5" fmla="*/ 134 h 143"/>
                <a:gd name="T6" fmla="*/ 48 w 48"/>
                <a:gd name="T7" fmla="*/ 9 h 143"/>
                <a:gd name="T8" fmla="*/ 0 w 48"/>
                <a:gd name="T9" fmla="*/ 0 h 143"/>
                <a:gd name="T10" fmla="*/ 6 w 48"/>
                <a:gd name="T11" fmla="*/ 12 h 143"/>
                <a:gd name="T12" fmla="*/ 42 w 48"/>
                <a:gd name="T13" fmla="*/ 19 h 143"/>
                <a:gd name="T14" fmla="*/ 42 w 48"/>
                <a:gd name="T15" fmla="*/ 65 h 143"/>
                <a:gd name="T16" fmla="*/ 6 w 48"/>
                <a:gd name="T17" fmla="*/ 62 h 143"/>
                <a:gd name="T18" fmla="*/ 6 w 48"/>
                <a:gd name="T19" fmla="*/ 12 h 143"/>
                <a:gd name="T20" fmla="*/ 42 w 48"/>
                <a:gd name="T21" fmla="*/ 127 h 143"/>
                <a:gd name="T22" fmla="*/ 6 w 48"/>
                <a:gd name="T23" fmla="*/ 132 h 143"/>
                <a:gd name="T24" fmla="*/ 6 w 48"/>
                <a:gd name="T25" fmla="*/ 72 h 143"/>
                <a:gd name="T26" fmla="*/ 42 w 48"/>
                <a:gd name="T27" fmla="*/ 74 h 143"/>
                <a:gd name="T28" fmla="*/ 42 w 48"/>
                <a:gd name="T29" fmla="*/ 127 h 143"/>
                <a:gd name="T30" fmla="*/ 44 w 48"/>
                <a:gd name="T31" fmla="*/ 69 h 143"/>
                <a:gd name="T32" fmla="*/ 43 w 48"/>
                <a:gd name="T33" fmla="*/ 71 h 143"/>
                <a:gd name="T34" fmla="*/ 36 w 48"/>
                <a:gd name="T35" fmla="*/ 70 h 143"/>
                <a:gd name="T36" fmla="*/ 35 w 48"/>
                <a:gd name="T37" fmla="*/ 69 h 143"/>
                <a:gd name="T38" fmla="*/ 35 w 48"/>
                <a:gd name="T39" fmla="*/ 69 h 143"/>
                <a:gd name="T40" fmla="*/ 36 w 48"/>
                <a:gd name="T41" fmla="*/ 68 h 143"/>
                <a:gd name="T42" fmla="*/ 43 w 48"/>
                <a:gd name="T43" fmla="*/ 68 h 143"/>
                <a:gd name="T44" fmla="*/ 44 w 48"/>
                <a:gd name="T45" fmla="*/ 69 h 143"/>
                <a:gd name="T46" fmla="*/ 45 w 48"/>
                <a:gd name="T47" fmla="*/ 70 h 143"/>
                <a:gd name="T48" fmla="*/ 43 w 48"/>
                <a:gd name="T49" fmla="*/ 72 h 143"/>
                <a:gd name="T50" fmla="*/ 40 w 48"/>
                <a:gd name="T51" fmla="*/ 70 h 143"/>
                <a:gd name="T52" fmla="*/ 43 w 48"/>
                <a:gd name="T53" fmla="*/ 67 h 143"/>
                <a:gd name="T54" fmla="*/ 45 w 48"/>
                <a:gd name="T55" fmla="*/ 7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8" h="143">
                  <a:moveTo>
                    <a:pt x="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48" y="134"/>
                    <a:pt x="48" y="134"/>
                    <a:pt x="48" y="134"/>
                  </a:cubicBezTo>
                  <a:cubicBezTo>
                    <a:pt x="48" y="9"/>
                    <a:pt x="48" y="9"/>
                    <a:pt x="48" y="9"/>
                  </a:cubicBezTo>
                  <a:lnTo>
                    <a:pt x="0" y="0"/>
                  </a:lnTo>
                  <a:close/>
                  <a:moveTo>
                    <a:pt x="6" y="12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6" y="62"/>
                    <a:pt x="6" y="62"/>
                    <a:pt x="6" y="62"/>
                  </a:cubicBezTo>
                  <a:lnTo>
                    <a:pt x="6" y="12"/>
                  </a:lnTo>
                  <a:close/>
                  <a:moveTo>
                    <a:pt x="42" y="127"/>
                  </a:moveTo>
                  <a:cubicBezTo>
                    <a:pt x="6" y="132"/>
                    <a:pt x="6" y="132"/>
                    <a:pt x="6" y="13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42" y="74"/>
                    <a:pt x="42" y="74"/>
                    <a:pt x="42" y="74"/>
                  </a:cubicBezTo>
                  <a:lnTo>
                    <a:pt x="42" y="127"/>
                  </a:lnTo>
                  <a:close/>
                  <a:moveTo>
                    <a:pt x="44" y="69"/>
                  </a:moveTo>
                  <a:cubicBezTo>
                    <a:pt x="44" y="70"/>
                    <a:pt x="44" y="71"/>
                    <a:pt x="43" y="71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5" y="70"/>
                    <a:pt x="35" y="70"/>
                    <a:pt x="35" y="69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5" y="68"/>
                    <a:pt x="35" y="68"/>
                    <a:pt x="36" y="68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4" y="68"/>
                    <a:pt x="44" y="69"/>
                    <a:pt x="44" y="69"/>
                  </a:cubicBezTo>
                  <a:close/>
                  <a:moveTo>
                    <a:pt x="45" y="70"/>
                  </a:moveTo>
                  <a:cubicBezTo>
                    <a:pt x="45" y="71"/>
                    <a:pt x="44" y="72"/>
                    <a:pt x="43" y="72"/>
                  </a:cubicBezTo>
                  <a:cubicBezTo>
                    <a:pt x="41" y="72"/>
                    <a:pt x="40" y="71"/>
                    <a:pt x="40" y="70"/>
                  </a:cubicBezTo>
                  <a:cubicBezTo>
                    <a:pt x="40" y="68"/>
                    <a:pt x="41" y="67"/>
                    <a:pt x="43" y="67"/>
                  </a:cubicBezTo>
                  <a:cubicBezTo>
                    <a:pt x="44" y="67"/>
                    <a:pt x="45" y="68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36" name="Group 36">
            <a:extLst>
              <a:ext uri="{FF2B5EF4-FFF2-40B4-BE49-F238E27FC236}">
                <a16:creationId xmlns:a16="http://schemas.microsoft.com/office/drawing/2014/main" id="{9D428A54-AFAD-4859-83BE-57EF3D90708C}"/>
              </a:ext>
            </a:extLst>
          </p:cNvPr>
          <p:cNvGrpSpPr/>
          <p:nvPr/>
        </p:nvGrpSpPr>
        <p:grpSpPr>
          <a:xfrm>
            <a:off x="6893794" y="2041248"/>
            <a:ext cx="379359" cy="376864"/>
            <a:chOff x="6853673" y="3715407"/>
            <a:chExt cx="379359" cy="376864"/>
          </a:xfrm>
          <a:solidFill>
            <a:schemeClr val="bg1"/>
          </a:solidFill>
        </p:grpSpPr>
        <p:sp>
          <p:nvSpPr>
            <p:cNvPr id="37" name="Freeform 150">
              <a:extLst>
                <a:ext uri="{FF2B5EF4-FFF2-40B4-BE49-F238E27FC236}">
                  <a16:creationId xmlns:a16="http://schemas.microsoft.com/office/drawing/2014/main" id="{BFBAF783-6F37-44E8-8E8D-923FE5E0BD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3673" y="3715407"/>
              <a:ext cx="379359" cy="376864"/>
            </a:xfrm>
            <a:custGeom>
              <a:avLst/>
              <a:gdLst>
                <a:gd name="T0" fmla="*/ 57 w 114"/>
                <a:gd name="T1" fmla="*/ 0 h 114"/>
                <a:gd name="T2" fmla="*/ 0 w 114"/>
                <a:gd name="T3" fmla="*/ 57 h 114"/>
                <a:gd name="T4" fmla="*/ 57 w 114"/>
                <a:gd name="T5" fmla="*/ 114 h 114"/>
                <a:gd name="T6" fmla="*/ 114 w 114"/>
                <a:gd name="T7" fmla="*/ 57 h 114"/>
                <a:gd name="T8" fmla="*/ 57 w 114"/>
                <a:gd name="T9" fmla="*/ 0 h 114"/>
                <a:gd name="T10" fmla="*/ 57 w 114"/>
                <a:gd name="T11" fmla="*/ 108 h 114"/>
                <a:gd name="T12" fmla="*/ 6 w 114"/>
                <a:gd name="T13" fmla="*/ 57 h 114"/>
                <a:gd name="T14" fmla="*/ 57 w 114"/>
                <a:gd name="T15" fmla="*/ 6 h 114"/>
                <a:gd name="T16" fmla="*/ 108 w 114"/>
                <a:gd name="T17" fmla="*/ 57 h 114"/>
                <a:gd name="T18" fmla="*/ 57 w 114"/>
                <a:gd name="T19" fmla="*/ 10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4">
                  <a:moveTo>
                    <a:pt x="57" y="0"/>
                  </a:moveTo>
                  <a:cubicBezTo>
                    <a:pt x="25" y="0"/>
                    <a:pt x="0" y="25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89" y="114"/>
                    <a:pt x="114" y="89"/>
                    <a:pt x="114" y="57"/>
                  </a:cubicBezTo>
                  <a:cubicBezTo>
                    <a:pt x="114" y="25"/>
                    <a:pt x="89" y="0"/>
                    <a:pt x="57" y="0"/>
                  </a:cubicBezTo>
                  <a:close/>
                  <a:moveTo>
                    <a:pt x="57" y="108"/>
                  </a:moveTo>
                  <a:cubicBezTo>
                    <a:pt x="29" y="108"/>
                    <a:pt x="6" y="85"/>
                    <a:pt x="6" y="57"/>
                  </a:cubicBezTo>
                  <a:cubicBezTo>
                    <a:pt x="6" y="29"/>
                    <a:pt x="29" y="6"/>
                    <a:pt x="57" y="6"/>
                  </a:cubicBezTo>
                  <a:cubicBezTo>
                    <a:pt x="85" y="6"/>
                    <a:pt x="108" y="29"/>
                    <a:pt x="108" y="57"/>
                  </a:cubicBezTo>
                  <a:cubicBezTo>
                    <a:pt x="108" y="85"/>
                    <a:pt x="85" y="108"/>
                    <a:pt x="57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8" name="Rectangle 151">
              <a:extLst>
                <a:ext uri="{FF2B5EF4-FFF2-40B4-BE49-F238E27FC236}">
                  <a16:creationId xmlns:a16="http://schemas.microsoft.com/office/drawing/2014/main" id="{66811765-E0D3-4840-B929-3529D860D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8429" y="3987447"/>
              <a:ext cx="22463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9" name="Rectangle 152">
              <a:extLst>
                <a:ext uri="{FF2B5EF4-FFF2-40B4-BE49-F238E27FC236}">
                  <a16:creationId xmlns:a16="http://schemas.microsoft.com/office/drawing/2014/main" id="{BAEB8508-09B1-4606-9A53-A4C49BF428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3370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0" name="Rectangle 153">
              <a:extLst>
                <a:ext uri="{FF2B5EF4-FFF2-40B4-BE49-F238E27FC236}">
                  <a16:creationId xmlns:a16="http://schemas.microsoft.com/office/drawing/2014/main" id="{3FBE4118-56E9-4171-9166-D6AD9873E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8311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1" name="Freeform 154">
              <a:extLst>
                <a:ext uri="{FF2B5EF4-FFF2-40B4-BE49-F238E27FC236}">
                  <a16:creationId xmlns:a16="http://schemas.microsoft.com/office/drawing/2014/main" id="{DF0B0FA4-FD18-483E-98E0-D25F9E00C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0976" y="3822725"/>
              <a:ext cx="82362" cy="84857"/>
            </a:xfrm>
            <a:custGeom>
              <a:avLst/>
              <a:gdLst>
                <a:gd name="T0" fmla="*/ 19 w 25"/>
                <a:gd name="T1" fmla="*/ 22 h 25"/>
                <a:gd name="T2" fmla="*/ 22 w 25"/>
                <a:gd name="T3" fmla="*/ 25 h 25"/>
                <a:gd name="T4" fmla="*/ 25 w 25"/>
                <a:gd name="T5" fmla="*/ 22 h 25"/>
                <a:gd name="T6" fmla="*/ 22 w 25"/>
                <a:gd name="T7" fmla="*/ 19 h 25"/>
                <a:gd name="T8" fmla="*/ 21 w 25"/>
                <a:gd name="T9" fmla="*/ 19 h 25"/>
                <a:gd name="T10" fmla="*/ 0 w 25"/>
                <a:gd name="T11" fmla="*/ 0 h 25"/>
                <a:gd name="T12" fmla="*/ 19 w 25"/>
                <a:gd name="T13" fmla="*/ 22 h 25"/>
                <a:gd name="T14" fmla="*/ 19 w 25"/>
                <a:gd name="T15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5">
                  <a:moveTo>
                    <a:pt x="19" y="22"/>
                  </a:moveTo>
                  <a:cubicBezTo>
                    <a:pt x="19" y="24"/>
                    <a:pt x="20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21"/>
                    <a:pt x="24" y="19"/>
                    <a:pt x="22" y="19"/>
                  </a:cubicBezTo>
                  <a:cubicBezTo>
                    <a:pt x="22" y="19"/>
                    <a:pt x="22" y="19"/>
                    <a:pt x="21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2" name="Freeform 155">
              <a:extLst>
                <a:ext uri="{FF2B5EF4-FFF2-40B4-BE49-F238E27FC236}">
                  <a16:creationId xmlns:a16="http://schemas.microsoft.com/office/drawing/2014/main" id="{287D52FB-8991-49CA-B061-7822CAC88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1060" y="3987447"/>
              <a:ext cx="22463" cy="19966"/>
            </a:xfrm>
            <a:custGeom>
              <a:avLst/>
              <a:gdLst>
                <a:gd name="T0" fmla="*/ 0 w 9"/>
                <a:gd name="T1" fmla="*/ 6 h 8"/>
                <a:gd name="T2" fmla="*/ 3 w 9"/>
                <a:gd name="T3" fmla="*/ 8 h 8"/>
                <a:gd name="T4" fmla="*/ 9 w 9"/>
                <a:gd name="T5" fmla="*/ 1 h 8"/>
                <a:gd name="T6" fmla="*/ 7 w 9"/>
                <a:gd name="T7" fmla="*/ 0 h 8"/>
                <a:gd name="T8" fmla="*/ 0 w 9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6"/>
                  </a:moveTo>
                  <a:lnTo>
                    <a:pt x="3" y="8"/>
                  </a:lnTo>
                  <a:lnTo>
                    <a:pt x="9" y="1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3" name="Freeform 156">
              <a:extLst>
                <a:ext uri="{FF2B5EF4-FFF2-40B4-BE49-F238E27FC236}">
                  <a16:creationId xmlns:a16="http://schemas.microsoft.com/office/drawing/2014/main" id="{1F6EAEF3-ED8B-4AB4-A6D8-4B7C9AA4D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1094" y="3942523"/>
              <a:ext cx="27454" cy="14975"/>
            </a:xfrm>
            <a:custGeom>
              <a:avLst/>
              <a:gdLst>
                <a:gd name="T0" fmla="*/ 9 w 11"/>
                <a:gd name="T1" fmla="*/ 0 h 6"/>
                <a:gd name="T2" fmla="*/ 0 w 11"/>
                <a:gd name="T3" fmla="*/ 3 h 6"/>
                <a:gd name="T4" fmla="*/ 1 w 11"/>
                <a:gd name="T5" fmla="*/ 6 h 6"/>
                <a:gd name="T6" fmla="*/ 11 w 11"/>
                <a:gd name="T7" fmla="*/ 3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1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4" name="Freeform 157">
              <a:extLst>
                <a:ext uri="{FF2B5EF4-FFF2-40B4-BE49-F238E27FC236}">
                  <a16:creationId xmlns:a16="http://schemas.microsoft.com/office/drawing/2014/main" id="{1A8D3743-B7A4-4F80-80E9-1021B6FD4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538" y="3790281"/>
              <a:ext cx="19966" cy="22463"/>
            </a:xfrm>
            <a:custGeom>
              <a:avLst/>
              <a:gdLst>
                <a:gd name="T0" fmla="*/ 0 w 8"/>
                <a:gd name="T1" fmla="*/ 3 h 9"/>
                <a:gd name="T2" fmla="*/ 7 w 8"/>
                <a:gd name="T3" fmla="*/ 9 h 9"/>
                <a:gd name="T4" fmla="*/ 8 w 8"/>
                <a:gd name="T5" fmla="*/ 7 h 9"/>
                <a:gd name="T6" fmla="*/ 2 w 8"/>
                <a:gd name="T7" fmla="*/ 0 h 9"/>
                <a:gd name="T8" fmla="*/ 0 w 8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3"/>
                  </a:move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5" name="Freeform 158">
              <a:extLst>
                <a:ext uri="{FF2B5EF4-FFF2-40B4-BE49-F238E27FC236}">
                  <a16:creationId xmlns:a16="http://schemas.microsoft.com/office/drawing/2014/main" id="{2559FECD-E6D1-47FE-8CEB-1F303CACD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3589" y="3840196"/>
              <a:ext cx="27454" cy="12480"/>
            </a:xfrm>
            <a:custGeom>
              <a:avLst/>
              <a:gdLst>
                <a:gd name="T0" fmla="*/ 11 w 11"/>
                <a:gd name="T1" fmla="*/ 3 h 5"/>
                <a:gd name="T2" fmla="*/ 2 w 11"/>
                <a:gd name="T3" fmla="*/ 0 h 5"/>
                <a:gd name="T4" fmla="*/ 0 w 11"/>
                <a:gd name="T5" fmla="*/ 3 h 5"/>
                <a:gd name="T6" fmla="*/ 10 w 11"/>
                <a:gd name="T7" fmla="*/ 5 h 5"/>
                <a:gd name="T8" fmla="*/ 11 w 11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1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0" y="5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6" name="Rectangle 159">
              <a:extLst>
                <a:ext uri="{FF2B5EF4-FFF2-40B4-BE49-F238E27FC236}">
                  <a16:creationId xmlns:a16="http://schemas.microsoft.com/office/drawing/2014/main" id="{3869C993-0203-4B02-B140-926DEE85B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0858" y="3750348"/>
              <a:ext cx="7488" cy="22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7" name="Freeform 160">
              <a:extLst>
                <a:ext uri="{FF2B5EF4-FFF2-40B4-BE49-F238E27FC236}">
                  <a16:creationId xmlns:a16="http://schemas.microsoft.com/office/drawing/2014/main" id="{0C6BCA76-C672-4746-8FA6-635E4CDCE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471" y="3760331"/>
              <a:ext cx="17471" cy="22463"/>
            </a:xfrm>
            <a:custGeom>
              <a:avLst/>
              <a:gdLst>
                <a:gd name="T0" fmla="*/ 7 w 7"/>
                <a:gd name="T1" fmla="*/ 8 h 9"/>
                <a:gd name="T2" fmla="*/ 3 w 7"/>
                <a:gd name="T3" fmla="*/ 0 h 9"/>
                <a:gd name="T4" fmla="*/ 0 w 7"/>
                <a:gd name="T5" fmla="*/ 2 h 9"/>
                <a:gd name="T6" fmla="*/ 4 w 7"/>
                <a:gd name="T7" fmla="*/ 9 h 9"/>
                <a:gd name="T8" fmla="*/ 7 w 7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7" y="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" y="9"/>
                  </a:lnTo>
                  <a:lnTo>
                    <a:pt x="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8" name="Freeform 161">
              <a:extLst>
                <a:ext uri="{FF2B5EF4-FFF2-40B4-BE49-F238E27FC236}">
                  <a16:creationId xmlns:a16="http://schemas.microsoft.com/office/drawing/2014/main" id="{E1C5D144-2035-478A-8E45-2357461F4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277" y="3760331"/>
              <a:ext cx="12480" cy="27454"/>
            </a:xfrm>
            <a:custGeom>
              <a:avLst/>
              <a:gdLst>
                <a:gd name="T0" fmla="*/ 0 w 5"/>
                <a:gd name="T1" fmla="*/ 9 h 11"/>
                <a:gd name="T2" fmla="*/ 2 w 5"/>
                <a:gd name="T3" fmla="*/ 11 h 11"/>
                <a:gd name="T4" fmla="*/ 5 w 5"/>
                <a:gd name="T5" fmla="*/ 2 h 11"/>
                <a:gd name="T6" fmla="*/ 2 w 5"/>
                <a:gd name="T7" fmla="*/ 0 h 11"/>
                <a:gd name="T8" fmla="*/ 0 w 5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1">
                  <a:moveTo>
                    <a:pt x="0" y="9"/>
                  </a:moveTo>
                  <a:lnTo>
                    <a:pt x="2" y="11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9" name="Freeform 162">
              <a:extLst>
                <a:ext uri="{FF2B5EF4-FFF2-40B4-BE49-F238E27FC236}">
                  <a16:creationId xmlns:a16="http://schemas.microsoft.com/office/drawing/2014/main" id="{B4D467A2-A05D-4C88-A29E-5086A4235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706" y="3987447"/>
              <a:ext cx="22463" cy="19966"/>
            </a:xfrm>
            <a:custGeom>
              <a:avLst/>
              <a:gdLst>
                <a:gd name="T0" fmla="*/ 0 w 9"/>
                <a:gd name="T1" fmla="*/ 1 h 8"/>
                <a:gd name="T2" fmla="*/ 8 w 9"/>
                <a:gd name="T3" fmla="*/ 8 h 8"/>
                <a:gd name="T4" fmla="*/ 9 w 9"/>
                <a:gd name="T5" fmla="*/ 6 h 8"/>
                <a:gd name="T6" fmla="*/ 3 w 9"/>
                <a:gd name="T7" fmla="*/ 0 h 8"/>
                <a:gd name="T8" fmla="*/ 0 w 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1"/>
                  </a:moveTo>
                  <a:lnTo>
                    <a:pt x="8" y="8"/>
                  </a:lnTo>
                  <a:lnTo>
                    <a:pt x="9" y="6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50" name="Freeform 163">
              <a:extLst>
                <a:ext uri="{FF2B5EF4-FFF2-40B4-BE49-F238E27FC236}">
                  <a16:creationId xmlns:a16="http://schemas.microsoft.com/office/drawing/2014/main" id="{D89257CC-9115-46FB-9DCC-C6B6F4391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8159" y="3942523"/>
              <a:ext cx="24958" cy="14975"/>
            </a:xfrm>
            <a:custGeom>
              <a:avLst/>
              <a:gdLst>
                <a:gd name="T0" fmla="*/ 0 w 10"/>
                <a:gd name="T1" fmla="*/ 3 h 6"/>
                <a:gd name="T2" fmla="*/ 9 w 10"/>
                <a:gd name="T3" fmla="*/ 6 h 6"/>
                <a:gd name="T4" fmla="*/ 10 w 10"/>
                <a:gd name="T5" fmla="*/ 3 h 6"/>
                <a:gd name="T6" fmla="*/ 1 w 10"/>
                <a:gd name="T7" fmla="*/ 0 h 6"/>
                <a:gd name="T8" fmla="*/ 0 w 10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9" y="6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51" name="Freeform 164">
              <a:extLst>
                <a:ext uri="{FF2B5EF4-FFF2-40B4-BE49-F238E27FC236}">
                  <a16:creationId xmlns:a16="http://schemas.microsoft.com/office/drawing/2014/main" id="{9FC5842C-4292-4161-9CC0-246D0DD1D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209" y="3790281"/>
              <a:ext cx="22463" cy="22463"/>
            </a:xfrm>
            <a:custGeom>
              <a:avLst/>
              <a:gdLst>
                <a:gd name="T0" fmla="*/ 9 w 9"/>
                <a:gd name="T1" fmla="*/ 3 h 9"/>
                <a:gd name="T2" fmla="*/ 8 w 9"/>
                <a:gd name="T3" fmla="*/ 0 h 9"/>
                <a:gd name="T4" fmla="*/ 0 w 9"/>
                <a:gd name="T5" fmla="*/ 7 h 9"/>
                <a:gd name="T6" fmla="*/ 2 w 9"/>
                <a:gd name="T7" fmla="*/ 9 h 9"/>
                <a:gd name="T8" fmla="*/ 9 w 9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3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2" y="9"/>
                  </a:lnTo>
                  <a:lnTo>
                    <a:pt x="9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52" name="Freeform 165">
              <a:extLst>
                <a:ext uri="{FF2B5EF4-FFF2-40B4-BE49-F238E27FC236}">
                  <a16:creationId xmlns:a16="http://schemas.microsoft.com/office/drawing/2014/main" id="{06CEC7AC-B250-4756-833B-B5071880D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3167" y="3840196"/>
              <a:ext cx="27454" cy="12480"/>
            </a:xfrm>
            <a:custGeom>
              <a:avLst/>
              <a:gdLst>
                <a:gd name="T0" fmla="*/ 10 w 11"/>
                <a:gd name="T1" fmla="*/ 0 h 5"/>
                <a:gd name="T2" fmla="*/ 0 w 11"/>
                <a:gd name="T3" fmla="*/ 3 h 5"/>
                <a:gd name="T4" fmla="*/ 2 w 11"/>
                <a:gd name="T5" fmla="*/ 5 h 5"/>
                <a:gd name="T6" fmla="*/ 11 w 11"/>
                <a:gd name="T7" fmla="*/ 3 h 5"/>
                <a:gd name="T8" fmla="*/ 10 w 1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11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53" name="Rectangle 166">
              <a:extLst>
                <a:ext uri="{FF2B5EF4-FFF2-40B4-BE49-F238E27FC236}">
                  <a16:creationId xmlns:a16="http://schemas.microsoft.com/office/drawing/2014/main" id="{38F56335-4F96-4352-9D70-1E686A18E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3606" y="3890112"/>
              <a:ext cx="24958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54" name="Rectangle 167">
              <a:extLst>
                <a:ext uri="{FF2B5EF4-FFF2-40B4-BE49-F238E27FC236}">
                  <a16:creationId xmlns:a16="http://schemas.microsoft.com/office/drawing/2014/main" id="{032F8A5E-50C3-4956-8F44-612609723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0638" y="3892607"/>
              <a:ext cx="27454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55" name="文本框 54">
            <a:extLst>
              <a:ext uri="{FF2B5EF4-FFF2-40B4-BE49-F238E27FC236}">
                <a16:creationId xmlns:a16="http://schemas.microsoft.com/office/drawing/2014/main" id="{0FB4F76B-D560-4C91-8831-AA5E207DAA1A}"/>
              </a:ext>
            </a:extLst>
          </p:cNvPr>
          <p:cNvSpPr txBox="1"/>
          <p:nvPr/>
        </p:nvSpPr>
        <p:spPr>
          <a:xfrm>
            <a:off x="2772763" y="5146966"/>
            <a:ext cx="7091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88232">
              <a:defRPr/>
            </a:pPr>
            <a:r>
              <a:rPr lang="en-US" altLang="zh-CN" sz="12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2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  <a:p>
            <a:pPr lvl="0" algn="ctr" defTabSz="1088232">
              <a:defRPr/>
            </a:pPr>
            <a:r>
              <a:rPr lang="en-US" altLang="zh-CN" sz="1200" dirty="0">
                <a:solidFill>
                  <a:prstClr val="white">
                    <a:lumMod val="95000"/>
                  </a:prstClr>
                </a:solidFill>
                <a:latin typeface="Gulim" pitchFamily="34" charset="-127"/>
                <a:ea typeface="Gulim" pitchFamily="34" charset="-127"/>
              </a:rPr>
              <a:t>Please describe you need to get the text you you need to get the need to get the text</a:t>
            </a:r>
            <a:endParaRPr lang="zh-CN" altLang="en-US" sz="1200" dirty="0">
              <a:solidFill>
                <a:prstClr val="white">
                  <a:lumMod val="95000"/>
                </a:prstClr>
              </a:solidFill>
              <a:latin typeface="Gulim" pitchFamily="34" charset="-127"/>
              <a:ea typeface="Gulim" pitchFamily="34" charset="-127"/>
            </a:endParaRPr>
          </a:p>
          <a:p>
            <a:pPr algn="l"/>
            <a:endParaRPr lang="zh-CN" altLang="en-US" sz="3200" dirty="0">
              <a:gradFill flip="none" rotWithShape="1">
                <a:gsLst>
                  <a:gs pos="0">
                    <a:srgbClr val="FFFF00"/>
                  </a:gs>
                  <a:gs pos="40000">
                    <a:srgbClr val="FF9409"/>
                  </a:gs>
                  <a:gs pos="70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108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3483310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/>
      <p:bldP spid="12" grpId="0" animBg="1"/>
      <p:bldP spid="13" grpId="0" animBg="1"/>
      <p:bldP spid="14" grpId="0" animBg="1"/>
      <p:bldP spid="15" grpId="0"/>
      <p:bldP spid="17" grpId="0" animBg="1"/>
      <p:bldP spid="18" grpId="0" animBg="1"/>
      <p:bldP spid="19" grpId="0" animBg="1"/>
      <p:bldP spid="20" grpId="0"/>
      <p:bldP spid="22" grpId="0" animBg="1"/>
      <p:bldP spid="5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8F23C80-0198-40E0-AA48-68E43CD05EEA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54lz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54lz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54lz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54lz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54lz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54lzSz08L9HBAAAA5QEAABoAAAAAAAAAAQAAAAAAHxAAAHVuaXZlcnNhbC9pMThuX3ByZXNldHMueG1sUEsBAgAAFAACAAgA54lzS5r5lmRrAAAAawAAABwAAAAAAAAAAQAAAAAAGBEAAHVuaXZlcnNhbC9sb2NhbF9zZXR0aW5ncy54bWxQSwECAAAUAAIACABElFdHI7RO+/sCAACwCAAAFAAAAAAAAAABAAAAAAC9EQAAdW5pdmVyc2FsL3BsYXllci54bWxQSwECAAAUAAIACADniXNLsIcj9GwBAAD3AgAAKQAAAAAAAAABAAAAAADqFAAAdW5pdmVyc2FsL3NraW5fY3VzdG9taXphdGlvbl9zZXR0aW5ncy54bWxQSwECAAAUAAIACADniXNLJOD/F8QMAABjGQAAFwAAAAAAAAAAAAAAAACdFgAAdW5pdmVyc2FsL3VuaXZlcnNhbC5wbmdQSwECAAAUAAIACADniXNLcGveuksAAABqAAAAGwAAAAAAAAABAAAAAACWIwAAdW5pdmVyc2FsL3VuaXZlcnNhbC5wbmcueG1sUEsFBgAAAAALAAsASQMAABokAAAAAA=="/>
  <p:tag name="ISPRING_OUTPUT_FOLDER" val="C:\Users\user\Desktop\9"/>
  <p:tag name="ISPRING_PRESENTATION_TITLE" val="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https://freeppt7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 smtClean="0">
            <a:gradFill flip="none" rotWithShape="1">
              <a:gsLst>
                <a:gs pos="0">
                  <a:srgbClr val="FFFF00"/>
                </a:gs>
                <a:gs pos="40000">
                  <a:srgbClr val="FF9409"/>
                </a:gs>
                <a:gs pos="70000">
                  <a:schemeClr val="accent2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10800000" scaled="1"/>
              <a:tileRect/>
            </a:gra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403</TotalTime>
  <Words>1267</Words>
  <Application>Microsoft Office PowerPoint</Application>
  <PresentationFormat>宽屏</PresentationFormat>
  <Paragraphs>226</Paragraphs>
  <Slides>23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1" baseType="lpstr">
      <vt:lpstr>Gulim</vt:lpstr>
      <vt:lpstr>等线</vt:lpstr>
      <vt:lpstr>微软雅黑</vt:lpstr>
      <vt:lpstr>Arial</vt:lpstr>
      <vt:lpstr>Calibri</vt:lpstr>
      <vt:lpstr>Open Sans</vt:lpstr>
      <vt:lpstr>Open Sans Light</vt:lpstr>
      <vt:lpstr>https://freeppt7.com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https://freeppt7.com</dc:creator>
  <cp:lastModifiedBy>宇 之灵</cp:lastModifiedBy>
  <cp:revision>104</cp:revision>
  <dcterms:created xsi:type="dcterms:W3CDTF">2017-08-18T03:02:00Z</dcterms:created>
  <dcterms:modified xsi:type="dcterms:W3CDTF">2019-10-03T08:59:37Z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