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1.xml" ContentType="application/vnd.openxmlformats-officedocument.presentationml.tags+xml"/>
  <Override PartName="/ppt/notesSlides/notesSlide8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2.xml" ContentType="application/vnd.openxmlformats-officedocument.presentationml.notesSlide+xml"/>
  <Override PartName="/ppt/tags/tag8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0.xml" ContentType="application/vnd.openxmlformats-officedocument.presentationml.tags+xml"/>
  <Override PartName="/ppt/notesSlides/notesSlide18.xml" ContentType="application/vnd.openxmlformats-officedocument.presentationml.notesSlide+xml"/>
  <Override PartName="/ppt/tags/tag9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21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82" r:id="rId3"/>
    <p:sldId id="256" r:id="rId4"/>
    <p:sldId id="277" r:id="rId5"/>
    <p:sldId id="279" r:id="rId6"/>
    <p:sldId id="280" r:id="rId7"/>
    <p:sldId id="281" r:id="rId8"/>
    <p:sldId id="257" r:id="rId9"/>
    <p:sldId id="272" r:id="rId10"/>
    <p:sldId id="273" r:id="rId11"/>
    <p:sldId id="274" r:id="rId12"/>
    <p:sldId id="275" r:id="rId13"/>
    <p:sldId id="258" r:id="rId14"/>
    <p:sldId id="268" r:id="rId15"/>
    <p:sldId id="269" r:id="rId16"/>
    <p:sldId id="271" r:id="rId17"/>
    <p:sldId id="266" r:id="rId18"/>
    <p:sldId id="260" r:id="rId19"/>
    <p:sldId id="283" r:id="rId20"/>
    <p:sldId id="284" r:id="rId21"/>
    <p:sldId id="286" r:id="rId22"/>
    <p:sldId id="287" r:id="rId23"/>
    <p:sldId id="288" r:id="rId24"/>
    <p:sldId id="285" r:id="rId25"/>
    <p:sldId id="26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48E3"/>
    <a:srgbClr val="005DFF"/>
    <a:srgbClr val="E8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10659903998447E-2"/>
          <c:y val="2.8469324907875557E-2"/>
          <c:w val="0.97077868019200309"/>
          <c:h val="0.9448958358705977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5D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0C-433A-AA8F-E0D713F72B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dobe Garamond Pro" panose="02020502060506020403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C-433A-AA8F-E0D713F72B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48E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9BA-4E04-AEA9-12F0760B85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dobe Garamond Pro" panose="02020502060506020403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0C-433A-AA8F-E0D713F72B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E8EA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EA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70C-433A-AA8F-E0D713F72B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dobe Garamond Pro" panose="02020502060506020403" pitchFamily="18" charset="0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0C-433A-AA8F-E0D713F72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581227624"/>
        <c:axId val="581224344"/>
      </c:barChart>
      <c:catAx>
        <c:axId val="581227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81224344"/>
        <c:crosses val="autoZero"/>
        <c:auto val="1"/>
        <c:lblAlgn val="ctr"/>
        <c:lblOffset val="100"/>
        <c:noMultiLvlLbl val="0"/>
      </c:catAx>
      <c:valAx>
        <c:axId val="5812243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81227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1"/>
          </a:solidFill>
          <a:latin typeface="Adobe Garamond Pro" panose="02020502060506020403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33338332999354"/>
          <c:y val="6.2499943753740378E-2"/>
          <c:w val="0.58333323334001297"/>
          <c:h val="0.87500011249251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gradFill>
                <a:gsLst>
                  <a:gs pos="0">
                    <a:srgbClr val="C048E3"/>
                  </a:gs>
                  <a:gs pos="100000">
                    <a:srgbClr val="005DFF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79-4FA8-98B6-3143C3CEFB9B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26000">
                    <a:schemeClr val="bg2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79-4FA8-98B6-3143C3CEFB9B}"/>
              </c:ext>
            </c:extLst>
          </c:dPt>
          <c:dPt>
            <c:idx val="2"/>
            <c:bubble3D val="0"/>
            <c:explosion val="12"/>
            <c:spPr>
              <a:gradFill>
                <a:gsLst>
                  <a:gs pos="0">
                    <a:srgbClr val="C048E3"/>
                  </a:gs>
                  <a:gs pos="100000">
                    <a:srgbClr val="005DFF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79-4FA8-98B6-3143C3CEFB9B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C048E3"/>
                  </a:gs>
                  <a:gs pos="100000">
                    <a:srgbClr val="005DFF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79-4FA8-98B6-3143C3CEFB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方正清刻本悦宋简体" panose="02000000000000000000" pitchFamily="2" charset="-122"/>
                    <a:ea typeface="方正清刻本悦宋简体" panose="02000000000000000000" pitchFamily="2" charset="-122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Text01</c:v>
                </c:pt>
                <c:pt idx="1">
                  <c:v>Text02</c:v>
                </c:pt>
                <c:pt idx="2">
                  <c:v>Text03</c:v>
                </c:pt>
                <c:pt idx="3">
                  <c:v>Text04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</c:v>
                </c:pt>
                <c:pt idx="1">
                  <c:v>5.2</c:v>
                </c:pt>
                <c:pt idx="2">
                  <c:v>3.4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79-4FA8-98B6-3143C3CEFB9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467359979383928"/>
          <c:y val="0.57569678005066005"/>
          <c:w val="9.9230571697161291E-2"/>
          <c:h val="0.23754016940224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  <a:latin typeface="方正清刻本悦宋简体" panose="02000000000000000000" pitchFamily="2" charset="-122"/>
          <a:ea typeface="方正清刻本悦宋简体" panose="02000000000000000000" pitchFamily="2" charset="-122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5DFF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DFF-4823-9037-9FEE0DFF0B83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C048E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DFF-4823-9037-9FEE0DFF0B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4327248"/>
        <c:axId val="814328232"/>
      </c:lineChart>
      <c:catAx>
        <c:axId val="814327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4328232"/>
        <c:crosses val="autoZero"/>
        <c:auto val="1"/>
        <c:lblAlgn val="ctr"/>
        <c:lblOffset val="100"/>
        <c:noMultiLvlLbl val="0"/>
      </c:catAx>
      <c:valAx>
        <c:axId val="814328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4327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005404914869256"/>
          <c:y val="0.85267574073489627"/>
          <c:w val="0.51623743190474536"/>
          <c:h val="7.43137783720042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5DF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26-4B56-94ED-2DF69636B1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C048E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26-4B56-94ED-2DF69636B1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26-4B56-94ED-2DF69636B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2223560"/>
        <c:axId val="1482224216"/>
      </c:barChart>
      <c:catAx>
        <c:axId val="1482223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82224216"/>
        <c:crosses val="autoZero"/>
        <c:auto val="1"/>
        <c:lblAlgn val="ctr"/>
        <c:lblOffset val="100"/>
        <c:noMultiLvlLbl val="0"/>
      </c:catAx>
      <c:valAx>
        <c:axId val="1482224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82223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234AC-01BE-4972-9FF4-0AF0F60E509E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80F60-8AE4-4D79-898E-E268670A69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5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467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408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059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80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526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398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62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6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38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757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0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13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425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416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06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560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772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87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13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004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16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85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80F60-8AE4-4D79-898E-E268670A69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89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973A0-69F4-404C-83AF-F6161DA1098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48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78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10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685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66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12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01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1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1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74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87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010EE-680C-4708-AF91-595E2406176A}" type="datetimeFigureOut">
              <a:rPr lang="zh-CN" altLang="en-US" smtClean="0"/>
              <a:t>2019/10/3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759EC-E72C-47D4-B159-54F700EE3C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43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.e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audio" Target="../media/media1.mp3"/><Relationship Id="rId17" Type="http://schemas.openxmlformats.org/officeDocument/2006/relationships/image" Target="../media/image3.emf"/><Relationship Id="rId2" Type="http://schemas.openxmlformats.org/officeDocument/2006/relationships/tags" Target="../tags/tag3.xml"/><Relationship Id="rId16" Type="http://schemas.openxmlformats.org/officeDocument/2006/relationships/image" Target="../media/image2.emf"/><Relationship Id="rId20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07/relationships/media" Target="../media/media1.mp3"/><Relationship Id="rId5" Type="http://schemas.openxmlformats.org/officeDocument/2006/relationships/tags" Target="../tags/tag6.xml"/><Relationship Id="rId15" Type="http://schemas.openxmlformats.org/officeDocument/2006/relationships/image" Target="../media/image1.emf"/><Relationship Id="rId10" Type="http://schemas.openxmlformats.org/officeDocument/2006/relationships/tags" Target="../tags/tag11.xml"/><Relationship Id="rId19" Type="http://schemas.openxmlformats.org/officeDocument/2006/relationships/image" Target="../media/image5.emf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notesSlide" Target="../notesSlides/notesSlide10.xml"/><Relationship Id="rId3" Type="http://schemas.openxmlformats.org/officeDocument/2006/relationships/tags" Target="../tags/tag66.xml"/><Relationship Id="rId21" Type="http://schemas.openxmlformats.org/officeDocument/2006/relationships/image" Target="../media/image20.emf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image" Target="../media/image2.emf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image" Target="../media/image17.emf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chart" Target="../charts/chart3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2.emf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17.emf"/><Relationship Id="rId2" Type="http://schemas.openxmlformats.org/officeDocument/2006/relationships/tags" Target="../tags/tag81.xml"/><Relationship Id="rId16" Type="http://schemas.openxmlformats.org/officeDocument/2006/relationships/image" Target="../media/image22.emf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notesSlide" Target="../notesSlides/notesSlide12.xml"/><Relationship Id="rId5" Type="http://schemas.openxmlformats.org/officeDocument/2006/relationships/tags" Target="../tags/tag84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0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13.emf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emf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image" Target="../media/image8.emf"/><Relationship Id="rId2" Type="http://schemas.openxmlformats.org/officeDocument/2006/relationships/tags" Target="../tags/tag13.xml"/><Relationship Id="rId16" Type="http://schemas.openxmlformats.org/officeDocument/2006/relationships/image" Target="../media/image2.emf"/><Relationship Id="rId20" Type="http://schemas.openxmlformats.org/officeDocument/2006/relationships/image" Target="../media/image11.em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7.emf"/><Relationship Id="rId10" Type="http://schemas.openxmlformats.org/officeDocument/2006/relationships/tags" Target="../tags/tag21.xml"/><Relationship Id="rId19" Type="http://schemas.openxmlformats.org/officeDocument/2006/relationships/image" Target="../media/image10.emf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emf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emf"/><Relationship Id="rId3" Type="http://schemas.openxmlformats.org/officeDocument/2006/relationships/tags" Target="../tags/tag94.xml"/><Relationship Id="rId7" Type="http://schemas.openxmlformats.org/officeDocument/2006/relationships/image" Target="../media/image2.emf"/><Relationship Id="rId12" Type="http://schemas.openxmlformats.org/officeDocument/2006/relationships/image" Target="../media/image33.emf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.emf"/><Relationship Id="rId11" Type="http://schemas.openxmlformats.org/officeDocument/2006/relationships/image" Target="../media/image32.emf"/><Relationship Id="rId5" Type="http://schemas.openxmlformats.org/officeDocument/2006/relationships/notesSlide" Target="../notesSlides/notesSlide2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Relationship Id="rId1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image" Target="../media/image26.emf"/><Relationship Id="rId2" Type="http://schemas.openxmlformats.org/officeDocument/2006/relationships/tags" Target="../tags/tag96.xml"/><Relationship Id="rId16" Type="http://schemas.openxmlformats.org/officeDocument/2006/relationships/image" Target="../media/image2.emf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image" Target="../media/image7.emf"/><Relationship Id="rId10" Type="http://schemas.openxmlformats.org/officeDocument/2006/relationships/tags" Target="../tags/tag104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7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35.emf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3.emf"/><Relationship Id="rId3" Type="http://schemas.openxmlformats.org/officeDocument/2006/relationships/tags" Target="../tags/tag109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25.emf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emf"/><Relationship Id="rId5" Type="http://schemas.openxmlformats.org/officeDocument/2006/relationships/tags" Target="../tags/tag111.xml"/><Relationship Id="rId10" Type="http://schemas.openxmlformats.org/officeDocument/2006/relationships/chart" Target="../charts/chart4.xml"/><Relationship Id="rId4" Type="http://schemas.openxmlformats.org/officeDocument/2006/relationships/tags" Target="../tags/tag110.xml"/><Relationship Id="rId9" Type="http://schemas.openxmlformats.org/officeDocument/2006/relationships/image" Target="../media/image2.emf"/><Relationship Id="rId1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2.emf"/><Relationship Id="rId5" Type="http://schemas.openxmlformats.org/officeDocument/2006/relationships/image" Target="../media/image37.emf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3.emf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2.emf"/><Relationship Id="rId5" Type="http://schemas.openxmlformats.org/officeDocument/2006/relationships/tags" Target="../tags/tag28.xml"/><Relationship Id="rId15" Type="http://schemas.openxmlformats.org/officeDocument/2006/relationships/image" Target="../media/image13.emf"/><Relationship Id="rId10" Type="http://schemas.openxmlformats.org/officeDocument/2006/relationships/notesSlide" Target="../notesSlides/notesSlide3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4.xml"/><Relationship Id="rId7" Type="http://schemas.openxmlformats.org/officeDocument/2006/relationships/image" Target="../media/image12.em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.xml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8.xml"/><Relationship Id="rId7" Type="http://schemas.openxmlformats.org/officeDocument/2006/relationships/image" Target="../media/image12.emf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.emf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chart" Target="../charts/char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.emf"/><Relationship Id="rId5" Type="http://schemas.openxmlformats.org/officeDocument/2006/relationships/tags" Target="../tags/tag44.xml"/><Relationship Id="rId15" Type="http://schemas.openxmlformats.org/officeDocument/2006/relationships/image" Target="../media/image11.emf"/><Relationship Id="rId10" Type="http://schemas.openxmlformats.org/officeDocument/2006/relationships/image" Target="../media/image12.emf"/><Relationship Id="rId4" Type="http://schemas.openxmlformats.org/officeDocument/2006/relationships/tags" Target="../tags/tag43.xml"/><Relationship Id="rId9" Type="http://schemas.openxmlformats.org/officeDocument/2006/relationships/notesSlide" Target="../notesSlides/notesSlide6.xml"/><Relationship Id="rId1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9.xml"/><Relationship Id="rId7" Type="http://schemas.openxmlformats.org/officeDocument/2006/relationships/image" Target="../media/image12.emf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emf"/><Relationship Id="rId4" Type="http://schemas.openxmlformats.org/officeDocument/2006/relationships/tags" Target="../tags/tag50.xml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image" Target="../media/image19.emf"/><Relationship Id="rId2" Type="http://schemas.openxmlformats.org/officeDocument/2006/relationships/tags" Target="../tags/tag53.xml"/><Relationship Id="rId16" Type="http://schemas.openxmlformats.org/officeDocument/2006/relationships/image" Target="../media/image2.emf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17.emf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/>
          <a:srcRect l="70374" t="6823" r="7070" b="56073"/>
          <a:stretch/>
        </p:blipFill>
        <p:spPr>
          <a:xfrm>
            <a:off x="9670004" y="-61994"/>
            <a:ext cx="2559069" cy="2704293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5"/>
          <a:srcRect t="29274" r="52457"/>
          <a:stretch/>
        </p:blipFill>
        <p:spPr>
          <a:xfrm>
            <a:off x="-1993175" y="2021305"/>
            <a:ext cx="5394101" cy="5154874"/>
          </a:xfrm>
          <a:prstGeom prst="rect">
            <a:avLst/>
          </a:prstGeom>
        </p:spPr>
      </p:pic>
      <p:sp>
        <p:nvSpPr>
          <p:cNvPr id="2" name="PA_标题 1"/>
          <p:cNvSpPr>
            <a:spLocks noGrp="1"/>
          </p:cNvSpPr>
          <p:nvPr>
            <p:ph type="ctrTitle" idx="4294967295"/>
            <p:custDataLst>
              <p:tags r:id="rId3"/>
            </p:custDataLst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PA_矩形 7"/>
          <p:cNvSpPr/>
          <p:nvPr>
            <p:custDataLst>
              <p:tags r:id="rId4"/>
            </p:custDataLst>
          </p:nvPr>
        </p:nvSpPr>
        <p:spPr>
          <a:xfrm>
            <a:off x="444795" y="462516"/>
            <a:ext cx="11302410" cy="59329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34162" y="452627"/>
            <a:ext cx="506250" cy="697500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2589" y="4414815"/>
            <a:ext cx="1590246" cy="506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250348" y="452627"/>
            <a:ext cx="7496857" cy="5724889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8"/>
            </p:custDataLst>
          </p:nvPr>
        </p:nvSpPr>
        <p:spPr>
          <a:xfrm>
            <a:off x="1261746" y="2114742"/>
            <a:ext cx="49712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gradFill>
                  <a:gsLst>
                    <a:gs pos="0">
                      <a:srgbClr val="005DFF"/>
                    </a:gs>
                    <a:gs pos="100000">
                      <a:srgbClr val="C048E3"/>
                    </a:gs>
                  </a:gsLst>
                  <a:lin ang="5400000" scaled="1"/>
                </a:gradFill>
                <a:latin typeface="造字工房尚雅（非商用）常规体" pitchFamily="2" charset="-122"/>
                <a:ea typeface="造字工房尚雅（非商用）常规体" pitchFamily="2" charset="-122"/>
              </a:rPr>
              <a:t>Blue-purple</a:t>
            </a:r>
            <a:endParaRPr lang="en-US" altLang="zh-CN" sz="3600" dirty="0">
              <a:gradFill>
                <a:gsLst>
                  <a:gs pos="0">
                    <a:srgbClr val="005DFF"/>
                  </a:gs>
                  <a:gs pos="100000">
                    <a:srgbClr val="C048E3"/>
                  </a:gs>
                </a:gsLst>
                <a:lin ang="5400000" scaled="1"/>
              </a:gradFill>
              <a:latin typeface="造字工房尚雅（非商用）常规体" pitchFamily="2" charset="-122"/>
              <a:ea typeface="造字工房尚雅（非商用）常规体" pitchFamily="2" charset="-122"/>
            </a:endParaRPr>
          </a:p>
          <a:p>
            <a:r>
              <a:rPr lang="en-US" altLang="zh-CN" sz="3200" dirty="0">
                <a:latin typeface="造字工房尚雅（非商用）常规体" pitchFamily="2" charset="-122"/>
                <a:ea typeface="造字工房尚雅（非商用）常规体" pitchFamily="2" charset="-122"/>
              </a:rPr>
              <a:t>2.5D</a:t>
            </a:r>
            <a:r>
              <a:rPr lang="zh-CN" altLang="en-US" sz="3200" dirty="0">
                <a:latin typeface="造字工房尚雅（非商用）常规体" pitchFamily="2" charset="-122"/>
                <a:ea typeface="造字工房尚雅（非商用）常规体" pitchFamily="2" charset="-122"/>
              </a:rPr>
              <a:t>Equidistant concept</a:t>
            </a:r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35896" y="829201"/>
            <a:ext cx="5276251" cy="5175001"/>
          </a:xfrm>
          <a:prstGeom prst="rect">
            <a:avLst/>
          </a:prstGeom>
        </p:spPr>
      </p:pic>
      <p:sp>
        <p:nvSpPr>
          <p:cNvPr id="12" name="PA_矩形 26">
            <a:extLst>
              <a:ext uri="{FF2B5EF4-FFF2-40B4-BE49-F238E27FC236}">
                <a16:creationId xmlns:a16="http://schemas.microsoft.com/office/drawing/2014/main" id="{B58C86C8-9A5F-41C7-A23A-172639F73128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261746" y="3431564"/>
            <a:ext cx="34850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lex Goot,Andie Case - Shape of You">
            <a:hlinkClick r:id="" action="ppaction://media"/>
            <a:extLst>
              <a:ext uri="{FF2B5EF4-FFF2-40B4-BE49-F238E27FC236}">
                <a16:creationId xmlns:a16="http://schemas.microsoft.com/office/drawing/2014/main" id="{A6DC596D-B8CE-4499-A2C5-381A644A04C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23310" y="2337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utoUpdateAnimBg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84708DB-AFD4-4F16-AC53-94284D583D2B}"/>
              </a:ext>
            </a:extLst>
          </p:cNvPr>
          <p:cNvGrpSpPr/>
          <p:nvPr/>
        </p:nvGrpSpPr>
        <p:grpSpPr>
          <a:xfrm>
            <a:off x="-3349617" y="0"/>
            <a:ext cx="15550259" cy="8636731"/>
            <a:chOff x="-3349617" y="0"/>
            <a:chExt cx="15550259" cy="8636731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25BC0A5-4DFB-4FF9-BA20-EBFCC39E9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74503" t="951" r="3232" b="59864"/>
            <a:stretch/>
          </p:blipFill>
          <p:spPr>
            <a:xfrm>
              <a:off x="9008263" y="0"/>
              <a:ext cx="3192379" cy="3818022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FDBB06E4-95E2-4022-A3E3-2CB8FB01C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34574" r="40054"/>
            <a:stretch/>
          </p:blipFill>
          <p:spPr>
            <a:xfrm>
              <a:off x="-3349617" y="2261936"/>
              <a:ext cx="8595385" cy="6374795"/>
            </a:xfrm>
            <a:prstGeom prst="rect">
              <a:avLst/>
            </a:prstGeom>
          </p:spPr>
        </p:pic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CDFE3539-5ABF-48C7-B178-0A729641293A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3BF0C93-1719-4B20-9DD7-F390E4EE6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275862" y="-1321937"/>
            <a:ext cx="9373337" cy="9373337"/>
            <a:chOff x="3500834" y="-813937"/>
            <a:chExt cx="9373337" cy="9373337"/>
          </a:xfrm>
        </p:grpSpPr>
        <p:sp>
          <p:nvSpPr>
            <p:cNvPr id="9" name="Oval 2"/>
            <p:cNvSpPr/>
            <p:nvPr/>
          </p:nvSpPr>
          <p:spPr>
            <a:xfrm>
              <a:off x="5622302" y="1307531"/>
              <a:ext cx="5130400" cy="5130400"/>
            </a:xfrm>
            <a:prstGeom prst="ellipse">
              <a:avLst/>
            </a:prstGeom>
            <a:noFill/>
            <a:ln w="3175">
              <a:solidFill>
                <a:schemeClr val="accent4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Oval 20"/>
            <p:cNvSpPr/>
            <p:nvPr/>
          </p:nvSpPr>
          <p:spPr>
            <a:xfrm>
              <a:off x="6324330" y="2009559"/>
              <a:ext cx="3726344" cy="3726344"/>
            </a:xfrm>
            <a:prstGeom prst="ellipse">
              <a:avLst/>
            </a:prstGeom>
            <a:noFill/>
            <a:ln w="3175">
              <a:solidFill>
                <a:schemeClr val="accent4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Oval 21"/>
            <p:cNvSpPr/>
            <p:nvPr/>
          </p:nvSpPr>
          <p:spPr>
            <a:xfrm>
              <a:off x="7009174" y="2694403"/>
              <a:ext cx="2356657" cy="2356657"/>
            </a:xfrm>
            <a:prstGeom prst="ellipse">
              <a:avLst/>
            </a:prstGeom>
            <a:noFill/>
            <a:ln w="3175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Oval 22"/>
            <p:cNvSpPr/>
            <p:nvPr/>
          </p:nvSpPr>
          <p:spPr>
            <a:xfrm>
              <a:off x="4713823" y="399052"/>
              <a:ext cx="6947358" cy="6947358"/>
            </a:xfrm>
            <a:prstGeom prst="ellipse">
              <a:avLst/>
            </a:prstGeom>
            <a:noFill/>
            <a:ln w="3175">
              <a:solidFill>
                <a:schemeClr val="accent4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Oval 23"/>
            <p:cNvSpPr/>
            <p:nvPr/>
          </p:nvSpPr>
          <p:spPr>
            <a:xfrm>
              <a:off x="3500834" y="-813937"/>
              <a:ext cx="9373337" cy="9373337"/>
            </a:xfrm>
            <a:prstGeom prst="ellipse">
              <a:avLst/>
            </a:prstGeom>
            <a:noFill/>
            <a:ln w="3175">
              <a:solidFill>
                <a:schemeClr val="accent4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PA_库_形状 367"/>
          <p:cNvSpPr/>
          <p:nvPr>
            <p:custDataLst>
              <p:tags r:id="rId1"/>
            </p:custDataLst>
          </p:nvPr>
        </p:nvSpPr>
        <p:spPr>
          <a:xfrm>
            <a:off x="1124669" y="1400328"/>
            <a:ext cx="175849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4000" cap="none" dirty="0">
                <a:gradFill>
                  <a:gsLst>
                    <a:gs pos="0">
                      <a:srgbClr val="C048E3"/>
                    </a:gs>
                    <a:gs pos="100000">
                      <a:srgbClr val="005DFF"/>
                    </a:gs>
                  </a:gsLst>
                  <a:lin ang="5400000" scaled="0"/>
                </a:gradFill>
              </a:rPr>
              <a:t>Iphone</a:t>
            </a:r>
          </a:p>
        </p:txBody>
      </p:sp>
      <p:sp>
        <p:nvSpPr>
          <p:cNvPr id="16" name="PA_库_Rectangle: Rounded Corners 14"/>
          <p:cNvSpPr/>
          <p:nvPr>
            <p:custDataLst>
              <p:tags r:id="rId2"/>
            </p:custDataLst>
          </p:nvPr>
        </p:nvSpPr>
        <p:spPr>
          <a:xfrm>
            <a:off x="2941476" y="1554656"/>
            <a:ext cx="179095" cy="1790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库_文本框 15"/>
          <p:cNvSpPr txBox="1"/>
          <p:nvPr>
            <p:custDataLst>
              <p:tags r:id="rId3"/>
            </p:custDataLst>
          </p:nvPr>
        </p:nvSpPr>
        <p:spPr>
          <a:xfrm>
            <a:off x="2909252" y="1513398"/>
            <a:ext cx="258404" cy="261610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</a:rPr>
              <a:t>7</a:t>
            </a:r>
            <a:endParaRPr lang="zh-CN" altLang="en-US" sz="1050" dirty="0">
              <a:solidFill>
                <a:schemeClr val="bg1"/>
              </a:solidFill>
            </a:endParaRPr>
          </a:p>
        </p:txBody>
      </p:sp>
      <p:sp>
        <p:nvSpPr>
          <p:cNvPr id="18" name="PA_库_矩形 16"/>
          <p:cNvSpPr/>
          <p:nvPr>
            <p:custDataLst>
              <p:tags r:id="rId4"/>
            </p:custDataLst>
          </p:nvPr>
        </p:nvSpPr>
        <p:spPr>
          <a:xfrm>
            <a:off x="1165067" y="2108435"/>
            <a:ext cx="3911008" cy="1585062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algn="just" defTabSz="457200">
              <a:lnSpc>
                <a:spcPct val="120000"/>
              </a:lnSpc>
            </a:pPr>
            <a:r>
              <a:rPr lang="en-US" altLang="zh-CN" sz="1000" dirty="0">
                <a:solidFill>
                  <a:srgbClr val="6A7889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iPhone 7 dramatically improves the most important aspects of the iPhone experience.</a:t>
            </a:r>
          </a:p>
          <a:p>
            <a:pPr algn="just" defTabSz="457200">
              <a:lnSpc>
                <a:spcPct val="120000"/>
              </a:lnSpc>
            </a:pPr>
            <a:r>
              <a:rPr lang="en-US" altLang="zh-CN" sz="1000" dirty="0">
                <a:solidFill>
                  <a:srgbClr val="6A7889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 It's advanced new camera systems. </a:t>
            </a:r>
          </a:p>
          <a:p>
            <a:pPr algn="just" defTabSz="457200">
              <a:lnSpc>
                <a:spcPct val="120000"/>
              </a:lnSpc>
            </a:pPr>
            <a:r>
              <a:rPr lang="en-US" altLang="zh-CN" sz="1000" dirty="0">
                <a:solidFill>
                  <a:srgbClr val="6A7889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The best performance and battery life ever in an iPhone. Immersive stereo speakers.</a:t>
            </a:r>
          </a:p>
          <a:p>
            <a:pPr algn="just" defTabSz="457200">
              <a:lnSpc>
                <a:spcPct val="120000"/>
              </a:lnSpc>
            </a:pPr>
            <a:r>
              <a:rPr lang="en-US" altLang="zh-CN" sz="1000" dirty="0">
                <a:solidFill>
                  <a:srgbClr val="6A7889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The brightest, most colorful iPhone display. Splash and water resistance.</a:t>
            </a:r>
          </a:p>
          <a:p>
            <a:pPr algn="just" defTabSz="457200">
              <a:lnSpc>
                <a:spcPct val="120000"/>
              </a:lnSpc>
            </a:pPr>
            <a:r>
              <a:rPr lang="en-US" altLang="zh-CN" sz="1000" dirty="0">
                <a:solidFill>
                  <a:srgbClr val="6A7889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And it looks every bit as powerful as it is. This is iPhone 7.</a:t>
            </a:r>
            <a:endParaRPr lang="zh-CN" altLang="en-US" sz="1000" dirty="0">
              <a:solidFill>
                <a:srgbClr val="6A7889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</p:txBody>
      </p:sp>
      <p:sp>
        <p:nvSpPr>
          <p:cNvPr id="19" name="Rectangle 34"/>
          <p:cNvSpPr/>
          <p:nvPr/>
        </p:nvSpPr>
        <p:spPr>
          <a:xfrm>
            <a:off x="10224965" y="3164205"/>
            <a:ext cx="369332" cy="118878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1200" b="1" dirty="0">
                <a:solidFill>
                  <a:schemeClr val="accent4"/>
                </a:solidFill>
                <a:latin typeface="Helvetica" panose="020B0604020202030204" pitchFamily="34" charset="0"/>
              </a:rPr>
              <a:t>SILVER </a:t>
            </a:r>
            <a:r>
              <a:rPr lang="en-US" altLang="zh-CN" sz="1200" b="1" dirty="0">
                <a:solidFill>
                  <a:schemeClr val="accent4"/>
                </a:solidFill>
                <a:latin typeface="Helvetica" panose="020B0604020202030204" pitchFamily="34" charset="0"/>
              </a:rPr>
              <a:t>STYLE</a:t>
            </a:r>
            <a:endParaRPr lang="zh-CN" altLang="en-US" sz="1200" b="1" dirty="0">
              <a:solidFill>
                <a:schemeClr val="accent4"/>
              </a:solidFill>
              <a:latin typeface="Helvetica" panose="020B0604020202030204" pitchFamily="34" charset="0"/>
            </a:endParaRPr>
          </a:p>
        </p:txBody>
      </p:sp>
      <p:sp>
        <p:nvSpPr>
          <p:cNvPr id="20" name="PA_库_矩形 33"/>
          <p:cNvSpPr/>
          <p:nvPr>
            <p:custDataLst>
              <p:tags r:id="rId5"/>
            </p:custDataLst>
          </p:nvPr>
        </p:nvSpPr>
        <p:spPr>
          <a:xfrm>
            <a:off x="1173684" y="4026924"/>
            <a:ext cx="892804" cy="892804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PA_库_矩形 35"/>
          <p:cNvSpPr/>
          <p:nvPr>
            <p:custDataLst>
              <p:tags r:id="rId6"/>
            </p:custDataLst>
          </p:nvPr>
        </p:nvSpPr>
        <p:spPr>
          <a:xfrm>
            <a:off x="2201574" y="4026924"/>
            <a:ext cx="892804" cy="892804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PA_库_矩形 36"/>
          <p:cNvSpPr/>
          <p:nvPr>
            <p:custDataLst>
              <p:tags r:id="rId7"/>
            </p:custDataLst>
          </p:nvPr>
        </p:nvSpPr>
        <p:spPr>
          <a:xfrm>
            <a:off x="3229465" y="4026924"/>
            <a:ext cx="892804" cy="892804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PA_库_矩形 37"/>
          <p:cNvSpPr/>
          <p:nvPr>
            <p:custDataLst>
              <p:tags r:id="rId8"/>
            </p:custDataLst>
          </p:nvPr>
        </p:nvSpPr>
        <p:spPr>
          <a:xfrm>
            <a:off x="4263765" y="4026924"/>
            <a:ext cx="892804" cy="892804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Straight Connector 41"/>
          <p:cNvCxnSpPr/>
          <p:nvPr/>
        </p:nvCxnSpPr>
        <p:spPr>
          <a:xfrm>
            <a:off x="10409631" y="2747216"/>
            <a:ext cx="0" cy="3080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PA_库_组合 559"/>
          <p:cNvGrpSpPr/>
          <p:nvPr>
            <p:custDataLst>
              <p:tags r:id="rId9"/>
            </p:custDataLst>
          </p:nvPr>
        </p:nvGrpSpPr>
        <p:grpSpPr>
          <a:xfrm>
            <a:off x="2510196" y="4236803"/>
            <a:ext cx="270680" cy="241552"/>
            <a:chOff x="0" y="0"/>
            <a:chExt cx="541359" cy="483102"/>
          </a:xfrm>
          <a:solidFill>
            <a:schemeClr val="bg1"/>
          </a:solidFill>
        </p:grpSpPr>
        <p:sp>
          <p:nvSpPr>
            <p:cNvPr id="26" name="Shape 555"/>
            <p:cNvSpPr/>
            <p:nvPr/>
          </p:nvSpPr>
          <p:spPr>
            <a:xfrm>
              <a:off x="0" y="-1"/>
              <a:ext cx="541360" cy="483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97" y="0"/>
                  </a:moveTo>
                  <a:cubicBezTo>
                    <a:pt x="1603" y="0"/>
                    <a:pt x="1603" y="0"/>
                    <a:pt x="1603" y="0"/>
                  </a:cubicBezTo>
                  <a:cubicBezTo>
                    <a:pt x="759" y="0"/>
                    <a:pt x="0" y="849"/>
                    <a:pt x="0" y="1792"/>
                  </a:cubicBezTo>
                  <a:cubicBezTo>
                    <a:pt x="0" y="14809"/>
                    <a:pt x="0" y="14809"/>
                    <a:pt x="0" y="14809"/>
                  </a:cubicBezTo>
                  <a:cubicBezTo>
                    <a:pt x="0" y="15752"/>
                    <a:pt x="759" y="16601"/>
                    <a:pt x="1603" y="16601"/>
                  </a:cubicBezTo>
                  <a:cubicBezTo>
                    <a:pt x="4809" y="16601"/>
                    <a:pt x="4809" y="16601"/>
                    <a:pt x="4809" y="16601"/>
                  </a:cubicBezTo>
                  <a:cubicBezTo>
                    <a:pt x="5316" y="16601"/>
                    <a:pt x="5738" y="17072"/>
                    <a:pt x="5738" y="17638"/>
                  </a:cubicBezTo>
                  <a:cubicBezTo>
                    <a:pt x="5738" y="21600"/>
                    <a:pt x="5738" y="21600"/>
                    <a:pt x="5738" y="21600"/>
                  </a:cubicBezTo>
                  <a:cubicBezTo>
                    <a:pt x="10631" y="16884"/>
                    <a:pt x="10631" y="16884"/>
                    <a:pt x="10631" y="16884"/>
                  </a:cubicBezTo>
                  <a:cubicBezTo>
                    <a:pt x="10800" y="16695"/>
                    <a:pt x="11053" y="16601"/>
                    <a:pt x="11306" y="16601"/>
                  </a:cubicBezTo>
                  <a:cubicBezTo>
                    <a:pt x="19997" y="16601"/>
                    <a:pt x="19997" y="16601"/>
                    <a:pt x="19997" y="16601"/>
                  </a:cubicBezTo>
                  <a:cubicBezTo>
                    <a:pt x="20841" y="16601"/>
                    <a:pt x="21600" y="15752"/>
                    <a:pt x="21600" y="14809"/>
                  </a:cubicBezTo>
                  <a:cubicBezTo>
                    <a:pt x="21600" y="1792"/>
                    <a:pt x="21600" y="1792"/>
                    <a:pt x="21600" y="1792"/>
                  </a:cubicBezTo>
                  <a:cubicBezTo>
                    <a:pt x="21600" y="849"/>
                    <a:pt x="20841" y="0"/>
                    <a:pt x="19997" y="0"/>
                  </a:cubicBezTo>
                  <a:close/>
                  <a:moveTo>
                    <a:pt x="20925" y="14809"/>
                  </a:moveTo>
                  <a:cubicBezTo>
                    <a:pt x="20925" y="15375"/>
                    <a:pt x="20503" y="15846"/>
                    <a:pt x="19997" y="15846"/>
                  </a:cubicBezTo>
                  <a:cubicBezTo>
                    <a:pt x="11306" y="15846"/>
                    <a:pt x="11306" y="15846"/>
                    <a:pt x="11306" y="15846"/>
                  </a:cubicBezTo>
                  <a:cubicBezTo>
                    <a:pt x="10884" y="15846"/>
                    <a:pt x="10547" y="16035"/>
                    <a:pt x="10209" y="16318"/>
                  </a:cubicBezTo>
                  <a:cubicBezTo>
                    <a:pt x="6412" y="19902"/>
                    <a:pt x="6412" y="19902"/>
                    <a:pt x="6412" y="19902"/>
                  </a:cubicBezTo>
                  <a:cubicBezTo>
                    <a:pt x="6412" y="17638"/>
                    <a:pt x="6412" y="17638"/>
                    <a:pt x="6412" y="17638"/>
                  </a:cubicBezTo>
                  <a:cubicBezTo>
                    <a:pt x="6412" y="16695"/>
                    <a:pt x="5653" y="15846"/>
                    <a:pt x="4809" y="15846"/>
                  </a:cubicBezTo>
                  <a:cubicBezTo>
                    <a:pt x="1603" y="15846"/>
                    <a:pt x="1603" y="15846"/>
                    <a:pt x="1603" y="15846"/>
                  </a:cubicBezTo>
                  <a:cubicBezTo>
                    <a:pt x="1097" y="15846"/>
                    <a:pt x="675" y="15375"/>
                    <a:pt x="675" y="14809"/>
                  </a:cubicBezTo>
                  <a:cubicBezTo>
                    <a:pt x="675" y="1792"/>
                    <a:pt x="675" y="1792"/>
                    <a:pt x="675" y="1792"/>
                  </a:cubicBezTo>
                  <a:cubicBezTo>
                    <a:pt x="675" y="1226"/>
                    <a:pt x="1097" y="755"/>
                    <a:pt x="1603" y="755"/>
                  </a:cubicBezTo>
                  <a:cubicBezTo>
                    <a:pt x="19997" y="755"/>
                    <a:pt x="19997" y="755"/>
                    <a:pt x="19997" y="755"/>
                  </a:cubicBezTo>
                  <a:cubicBezTo>
                    <a:pt x="20503" y="755"/>
                    <a:pt x="20925" y="1226"/>
                    <a:pt x="20925" y="1792"/>
                  </a:cubicBezTo>
                  <a:lnTo>
                    <a:pt x="20925" y="14809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  <p:sp>
          <p:nvSpPr>
            <p:cNvPr id="27" name="Shape 556"/>
            <p:cNvSpPr/>
            <p:nvPr/>
          </p:nvSpPr>
          <p:spPr>
            <a:xfrm>
              <a:off x="83833" y="126458"/>
              <a:ext cx="102305" cy="10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50" y="0"/>
                    <a:pt x="0" y="4950"/>
                    <a:pt x="0" y="10800"/>
                  </a:cubicBezTo>
                  <a:cubicBezTo>
                    <a:pt x="0" y="16650"/>
                    <a:pt x="4950" y="21600"/>
                    <a:pt x="10800" y="21600"/>
                  </a:cubicBezTo>
                  <a:cubicBezTo>
                    <a:pt x="16650" y="21600"/>
                    <a:pt x="21600" y="16650"/>
                    <a:pt x="21600" y="10800"/>
                  </a:cubicBezTo>
                  <a:cubicBezTo>
                    <a:pt x="21600" y="4950"/>
                    <a:pt x="16650" y="0"/>
                    <a:pt x="10800" y="0"/>
                  </a:cubicBezTo>
                  <a:close/>
                  <a:moveTo>
                    <a:pt x="10800" y="18000"/>
                  </a:moveTo>
                  <a:cubicBezTo>
                    <a:pt x="6750" y="18000"/>
                    <a:pt x="3600" y="14850"/>
                    <a:pt x="3600" y="10800"/>
                  </a:cubicBezTo>
                  <a:cubicBezTo>
                    <a:pt x="3600" y="6750"/>
                    <a:pt x="6750" y="3600"/>
                    <a:pt x="10800" y="3600"/>
                  </a:cubicBezTo>
                  <a:cubicBezTo>
                    <a:pt x="14850" y="3600"/>
                    <a:pt x="18000" y="6750"/>
                    <a:pt x="18000" y="10800"/>
                  </a:cubicBezTo>
                  <a:cubicBezTo>
                    <a:pt x="18000" y="14850"/>
                    <a:pt x="14850" y="18000"/>
                    <a:pt x="10800" y="180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  <p:sp>
          <p:nvSpPr>
            <p:cNvPr id="28" name="Shape 557"/>
            <p:cNvSpPr/>
            <p:nvPr/>
          </p:nvSpPr>
          <p:spPr>
            <a:xfrm>
              <a:off x="207450" y="126458"/>
              <a:ext cx="100884" cy="10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50" y="0"/>
                    <a:pt x="0" y="4950"/>
                    <a:pt x="0" y="10800"/>
                  </a:cubicBezTo>
                  <a:cubicBezTo>
                    <a:pt x="0" y="16650"/>
                    <a:pt x="4950" y="21600"/>
                    <a:pt x="10800" y="21600"/>
                  </a:cubicBezTo>
                  <a:cubicBezTo>
                    <a:pt x="17100" y="21600"/>
                    <a:pt x="21600" y="16650"/>
                    <a:pt x="21600" y="10800"/>
                  </a:cubicBezTo>
                  <a:cubicBezTo>
                    <a:pt x="21600" y="4950"/>
                    <a:pt x="17100" y="0"/>
                    <a:pt x="10800" y="0"/>
                  </a:cubicBezTo>
                  <a:close/>
                  <a:moveTo>
                    <a:pt x="10800" y="18000"/>
                  </a:moveTo>
                  <a:cubicBezTo>
                    <a:pt x="7200" y="18000"/>
                    <a:pt x="3600" y="14850"/>
                    <a:pt x="3600" y="10800"/>
                  </a:cubicBezTo>
                  <a:cubicBezTo>
                    <a:pt x="3600" y="6750"/>
                    <a:pt x="7200" y="3600"/>
                    <a:pt x="10800" y="3600"/>
                  </a:cubicBezTo>
                  <a:cubicBezTo>
                    <a:pt x="14850" y="3600"/>
                    <a:pt x="18000" y="6750"/>
                    <a:pt x="18000" y="10800"/>
                  </a:cubicBezTo>
                  <a:cubicBezTo>
                    <a:pt x="18000" y="14850"/>
                    <a:pt x="14850" y="18000"/>
                    <a:pt x="10800" y="180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  <p:sp>
          <p:nvSpPr>
            <p:cNvPr id="29" name="Shape 558"/>
            <p:cNvSpPr/>
            <p:nvPr/>
          </p:nvSpPr>
          <p:spPr>
            <a:xfrm>
              <a:off x="338172" y="126458"/>
              <a:ext cx="100884" cy="10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50" y="0"/>
                    <a:pt x="0" y="4950"/>
                    <a:pt x="0" y="10800"/>
                  </a:cubicBezTo>
                  <a:cubicBezTo>
                    <a:pt x="0" y="16650"/>
                    <a:pt x="4950" y="21600"/>
                    <a:pt x="10800" y="21600"/>
                  </a:cubicBezTo>
                  <a:cubicBezTo>
                    <a:pt x="16650" y="21600"/>
                    <a:pt x="21600" y="16650"/>
                    <a:pt x="21600" y="10800"/>
                  </a:cubicBezTo>
                  <a:cubicBezTo>
                    <a:pt x="21600" y="4950"/>
                    <a:pt x="16650" y="0"/>
                    <a:pt x="10800" y="0"/>
                  </a:cubicBezTo>
                  <a:close/>
                  <a:moveTo>
                    <a:pt x="10800" y="18000"/>
                  </a:moveTo>
                  <a:cubicBezTo>
                    <a:pt x="6750" y="18000"/>
                    <a:pt x="3600" y="14850"/>
                    <a:pt x="3600" y="10800"/>
                  </a:cubicBezTo>
                  <a:cubicBezTo>
                    <a:pt x="3600" y="6750"/>
                    <a:pt x="6750" y="3600"/>
                    <a:pt x="10800" y="3600"/>
                  </a:cubicBezTo>
                  <a:cubicBezTo>
                    <a:pt x="14850" y="3600"/>
                    <a:pt x="18000" y="6750"/>
                    <a:pt x="18000" y="10800"/>
                  </a:cubicBezTo>
                  <a:cubicBezTo>
                    <a:pt x="18000" y="14850"/>
                    <a:pt x="14850" y="18000"/>
                    <a:pt x="10800" y="180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</p:grpSp>
      <p:grpSp>
        <p:nvGrpSpPr>
          <p:cNvPr id="30" name="PA_库_组合 575"/>
          <p:cNvGrpSpPr/>
          <p:nvPr>
            <p:custDataLst>
              <p:tags r:id="rId10"/>
            </p:custDataLst>
          </p:nvPr>
        </p:nvGrpSpPr>
        <p:grpSpPr>
          <a:xfrm>
            <a:off x="3545017" y="4274915"/>
            <a:ext cx="270680" cy="211713"/>
            <a:chOff x="0" y="0"/>
            <a:chExt cx="541359" cy="423425"/>
          </a:xfrm>
          <a:solidFill>
            <a:schemeClr val="bg1"/>
          </a:solidFill>
        </p:grpSpPr>
        <p:sp>
          <p:nvSpPr>
            <p:cNvPr id="31" name="Shape 573"/>
            <p:cNvSpPr/>
            <p:nvPr/>
          </p:nvSpPr>
          <p:spPr>
            <a:xfrm>
              <a:off x="0" y="0"/>
              <a:ext cx="541360" cy="42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3" y="21600"/>
                  </a:moveTo>
                  <a:cubicBezTo>
                    <a:pt x="16622" y="21600"/>
                    <a:pt x="16622" y="21600"/>
                    <a:pt x="16622" y="21600"/>
                  </a:cubicBezTo>
                  <a:cubicBezTo>
                    <a:pt x="17550" y="21600"/>
                    <a:pt x="18225" y="20736"/>
                    <a:pt x="18225" y="19548"/>
                  </a:cubicBezTo>
                  <a:cubicBezTo>
                    <a:pt x="18225" y="18144"/>
                    <a:pt x="18225" y="18144"/>
                    <a:pt x="18225" y="18144"/>
                  </a:cubicBezTo>
                  <a:cubicBezTo>
                    <a:pt x="19997" y="18144"/>
                    <a:pt x="19997" y="18144"/>
                    <a:pt x="19997" y="18144"/>
                  </a:cubicBezTo>
                  <a:cubicBezTo>
                    <a:pt x="20841" y="18144"/>
                    <a:pt x="21600" y="17172"/>
                    <a:pt x="21600" y="16092"/>
                  </a:cubicBezTo>
                  <a:cubicBezTo>
                    <a:pt x="21600" y="2052"/>
                    <a:pt x="21600" y="2052"/>
                    <a:pt x="21600" y="2052"/>
                  </a:cubicBezTo>
                  <a:cubicBezTo>
                    <a:pt x="21600" y="972"/>
                    <a:pt x="20841" y="0"/>
                    <a:pt x="19997" y="0"/>
                  </a:cubicBezTo>
                  <a:cubicBezTo>
                    <a:pt x="4641" y="0"/>
                    <a:pt x="4641" y="0"/>
                    <a:pt x="4641" y="0"/>
                  </a:cubicBezTo>
                  <a:cubicBezTo>
                    <a:pt x="3797" y="0"/>
                    <a:pt x="3038" y="972"/>
                    <a:pt x="3038" y="2052"/>
                  </a:cubicBezTo>
                  <a:cubicBezTo>
                    <a:pt x="3038" y="3456"/>
                    <a:pt x="3038" y="3456"/>
                    <a:pt x="3038" y="3456"/>
                  </a:cubicBezTo>
                  <a:cubicBezTo>
                    <a:pt x="1603" y="3456"/>
                    <a:pt x="1603" y="3456"/>
                    <a:pt x="1603" y="3456"/>
                  </a:cubicBezTo>
                  <a:cubicBezTo>
                    <a:pt x="675" y="3456"/>
                    <a:pt x="0" y="4320"/>
                    <a:pt x="0" y="5508"/>
                  </a:cubicBezTo>
                  <a:cubicBezTo>
                    <a:pt x="0" y="19548"/>
                    <a:pt x="0" y="19548"/>
                    <a:pt x="0" y="19548"/>
                  </a:cubicBezTo>
                  <a:cubicBezTo>
                    <a:pt x="0" y="20736"/>
                    <a:pt x="675" y="21600"/>
                    <a:pt x="1603" y="21600"/>
                  </a:cubicBezTo>
                  <a:close/>
                  <a:moveTo>
                    <a:pt x="16622" y="20736"/>
                  </a:moveTo>
                  <a:cubicBezTo>
                    <a:pt x="1603" y="20736"/>
                    <a:pt x="1603" y="20736"/>
                    <a:pt x="1603" y="20736"/>
                  </a:cubicBezTo>
                  <a:cubicBezTo>
                    <a:pt x="1097" y="20736"/>
                    <a:pt x="675" y="20196"/>
                    <a:pt x="675" y="19548"/>
                  </a:cubicBezTo>
                  <a:cubicBezTo>
                    <a:pt x="675" y="17064"/>
                    <a:pt x="675" y="17064"/>
                    <a:pt x="675" y="17064"/>
                  </a:cubicBezTo>
                  <a:cubicBezTo>
                    <a:pt x="5063" y="11448"/>
                    <a:pt x="5063" y="11448"/>
                    <a:pt x="5063" y="11448"/>
                  </a:cubicBezTo>
                  <a:cubicBezTo>
                    <a:pt x="9703" y="18252"/>
                    <a:pt x="9703" y="18252"/>
                    <a:pt x="9703" y="18252"/>
                  </a:cubicBezTo>
                  <a:cubicBezTo>
                    <a:pt x="13162" y="15660"/>
                    <a:pt x="13162" y="15660"/>
                    <a:pt x="13162" y="15660"/>
                  </a:cubicBezTo>
                  <a:cubicBezTo>
                    <a:pt x="17381" y="20304"/>
                    <a:pt x="17381" y="20304"/>
                    <a:pt x="17381" y="20304"/>
                  </a:cubicBezTo>
                  <a:cubicBezTo>
                    <a:pt x="17212" y="20520"/>
                    <a:pt x="16959" y="20736"/>
                    <a:pt x="16622" y="20736"/>
                  </a:cubicBezTo>
                  <a:close/>
                  <a:moveTo>
                    <a:pt x="3712" y="2052"/>
                  </a:moveTo>
                  <a:cubicBezTo>
                    <a:pt x="3712" y="1404"/>
                    <a:pt x="4134" y="864"/>
                    <a:pt x="4641" y="864"/>
                  </a:cubicBezTo>
                  <a:cubicBezTo>
                    <a:pt x="19997" y="864"/>
                    <a:pt x="19997" y="864"/>
                    <a:pt x="19997" y="864"/>
                  </a:cubicBezTo>
                  <a:cubicBezTo>
                    <a:pt x="20503" y="864"/>
                    <a:pt x="20925" y="1404"/>
                    <a:pt x="20925" y="2052"/>
                  </a:cubicBezTo>
                  <a:cubicBezTo>
                    <a:pt x="20925" y="16092"/>
                    <a:pt x="20925" y="16092"/>
                    <a:pt x="20925" y="16092"/>
                  </a:cubicBezTo>
                  <a:cubicBezTo>
                    <a:pt x="20925" y="16740"/>
                    <a:pt x="20503" y="17280"/>
                    <a:pt x="19997" y="17280"/>
                  </a:cubicBezTo>
                  <a:cubicBezTo>
                    <a:pt x="18225" y="17280"/>
                    <a:pt x="18225" y="17280"/>
                    <a:pt x="18225" y="17280"/>
                  </a:cubicBezTo>
                  <a:cubicBezTo>
                    <a:pt x="18225" y="5508"/>
                    <a:pt x="18225" y="5508"/>
                    <a:pt x="18225" y="5508"/>
                  </a:cubicBezTo>
                  <a:cubicBezTo>
                    <a:pt x="18225" y="4320"/>
                    <a:pt x="17550" y="3456"/>
                    <a:pt x="16622" y="3456"/>
                  </a:cubicBezTo>
                  <a:cubicBezTo>
                    <a:pt x="3712" y="3456"/>
                    <a:pt x="3712" y="3456"/>
                    <a:pt x="3712" y="3456"/>
                  </a:cubicBezTo>
                  <a:lnTo>
                    <a:pt x="3712" y="2052"/>
                  </a:lnTo>
                  <a:close/>
                  <a:moveTo>
                    <a:pt x="1603" y="4320"/>
                  </a:moveTo>
                  <a:cubicBezTo>
                    <a:pt x="16622" y="4320"/>
                    <a:pt x="16622" y="4320"/>
                    <a:pt x="16622" y="4320"/>
                  </a:cubicBezTo>
                  <a:cubicBezTo>
                    <a:pt x="17128" y="4320"/>
                    <a:pt x="17550" y="4860"/>
                    <a:pt x="17550" y="5508"/>
                  </a:cubicBezTo>
                  <a:cubicBezTo>
                    <a:pt x="17550" y="19332"/>
                    <a:pt x="17550" y="19332"/>
                    <a:pt x="17550" y="19332"/>
                  </a:cubicBezTo>
                  <a:cubicBezTo>
                    <a:pt x="13162" y="14580"/>
                    <a:pt x="13162" y="14580"/>
                    <a:pt x="13162" y="14580"/>
                  </a:cubicBezTo>
                  <a:cubicBezTo>
                    <a:pt x="9872" y="17172"/>
                    <a:pt x="9872" y="17172"/>
                    <a:pt x="9872" y="17172"/>
                  </a:cubicBezTo>
                  <a:cubicBezTo>
                    <a:pt x="5063" y="10152"/>
                    <a:pt x="5063" y="10152"/>
                    <a:pt x="5063" y="10152"/>
                  </a:cubicBezTo>
                  <a:cubicBezTo>
                    <a:pt x="675" y="15768"/>
                    <a:pt x="675" y="15768"/>
                    <a:pt x="675" y="15768"/>
                  </a:cubicBezTo>
                  <a:cubicBezTo>
                    <a:pt x="675" y="5508"/>
                    <a:pt x="675" y="5508"/>
                    <a:pt x="675" y="5508"/>
                  </a:cubicBezTo>
                  <a:cubicBezTo>
                    <a:pt x="675" y="4860"/>
                    <a:pt x="1097" y="4320"/>
                    <a:pt x="1603" y="432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  <p:sp>
          <p:nvSpPr>
            <p:cNvPr id="32" name="Shape 574"/>
            <p:cNvSpPr/>
            <p:nvPr/>
          </p:nvSpPr>
          <p:spPr>
            <a:xfrm>
              <a:off x="287020" y="134984"/>
              <a:ext cx="102305" cy="102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650" y="21600"/>
                    <a:pt x="21600" y="16650"/>
                    <a:pt x="21600" y="10800"/>
                  </a:cubicBezTo>
                  <a:cubicBezTo>
                    <a:pt x="21600" y="4950"/>
                    <a:pt x="16650" y="0"/>
                    <a:pt x="10800" y="0"/>
                  </a:cubicBezTo>
                  <a:cubicBezTo>
                    <a:pt x="4950" y="0"/>
                    <a:pt x="0" y="4950"/>
                    <a:pt x="0" y="10800"/>
                  </a:cubicBezTo>
                  <a:cubicBezTo>
                    <a:pt x="0" y="16650"/>
                    <a:pt x="4950" y="21600"/>
                    <a:pt x="10800" y="21600"/>
                  </a:cubicBezTo>
                  <a:close/>
                  <a:moveTo>
                    <a:pt x="10800" y="3600"/>
                  </a:moveTo>
                  <a:cubicBezTo>
                    <a:pt x="14850" y="3600"/>
                    <a:pt x="18000" y="6750"/>
                    <a:pt x="18000" y="10800"/>
                  </a:cubicBezTo>
                  <a:cubicBezTo>
                    <a:pt x="18000" y="14850"/>
                    <a:pt x="14850" y="18000"/>
                    <a:pt x="10800" y="18000"/>
                  </a:cubicBezTo>
                  <a:cubicBezTo>
                    <a:pt x="6750" y="18000"/>
                    <a:pt x="3600" y="14850"/>
                    <a:pt x="3600" y="10800"/>
                  </a:cubicBezTo>
                  <a:cubicBezTo>
                    <a:pt x="3600" y="6750"/>
                    <a:pt x="6750" y="3600"/>
                    <a:pt x="10800" y="360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</p:grpSp>
      <p:grpSp>
        <p:nvGrpSpPr>
          <p:cNvPr id="33" name="PA_库_组合 55"/>
          <p:cNvGrpSpPr/>
          <p:nvPr>
            <p:custDataLst>
              <p:tags r:id="rId11"/>
            </p:custDataLst>
          </p:nvPr>
        </p:nvGrpSpPr>
        <p:grpSpPr>
          <a:xfrm>
            <a:off x="4621983" y="4209535"/>
            <a:ext cx="187667" cy="265743"/>
            <a:chOff x="2953425" y="4082394"/>
            <a:chExt cx="187667" cy="265743"/>
          </a:xfrm>
          <a:solidFill>
            <a:schemeClr val="bg1"/>
          </a:solidFill>
        </p:grpSpPr>
        <p:sp>
          <p:nvSpPr>
            <p:cNvPr id="34" name="Shape 589"/>
            <p:cNvSpPr/>
            <p:nvPr/>
          </p:nvSpPr>
          <p:spPr>
            <a:xfrm>
              <a:off x="3017177" y="4146861"/>
              <a:ext cx="59452" cy="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014" y="0"/>
                    <a:pt x="0" y="4629"/>
                    <a:pt x="0" y="10800"/>
                  </a:cubicBezTo>
                  <a:cubicBezTo>
                    <a:pt x="0" y="16586"/>
                    <a:pt x="5014" y="21600"/>
                    <a:pt x="10800" y="21600"/>
                  </a:cubicBezTo>
                  <a:cubicBezTo>
                    <a:pt x="16586" y="21600"/>
                    <a:pt x="21600" y="16586"/>
                    <a:pt x="21600" y="10800"/>
                  </a:cubicBezTo>
                  <a:cubicBezTo>
                    <a:pt x="21600" y="4629"/>
                    <a:pt x="16586" y="0"/>
                    <a:pt x="10800" y="0"/>
                  </a:cubicBezTo>
                  <a:close/>
                  <a:moveTo>
                    <a:pt x="10800" y="18514"/>
                  </a:moveTo>
                  <a:cubicBezTo>
                    <a:pt x="6557" y="18514"/>
                    <a:pt x="3086" y="15043"/>
                    <a:pt x="3086" y="10800"/>
                  </a:cubicBezTo>
                  <a:cubicBezTo>
                    <a:pt x="3086" y="6557"/>
                    <a:pt x="6557" y="3086"/>
                    <a:pt x="10800" y="3086"/>
                  </a:cubicBezTo>
                  <a:cubicBezTo>
                    <a:pt x="15043" y="3086"/>
                    <a:pt x="18514" y="6557"/>
                    <a:pt x="18514" y="10800"/>
                  </a:cubicBezTo>
                  <a:cubicBezTo>
                    <a:pt x="18514" y="15043"/>
                    <a:pt x="15043" y="18514"/>
                    <a:pt x="10800" y="1851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tIns="45720" bIns="45720"/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  <p:sp>
          <p:nvSpPr>
            <p:cNvPr id="35" name="Shape 590"/>
            <p:cNvSpPr/>
            <p:nvPr/>
          </p:nvSpPr>
          <p:spPr>
            <a:xfrm>
              <a:off x="2953425" y="4082394"/>
              <a:ext cx="187667" cy="26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86" y="0"/>
                    <a:pt x="0" y="3557"/>
                    <a:pt x="0" y="7894"/>
                  </a:cubicBezTo>
                  <a:cubicBezTo>
                    <a:pt x="0" y="12231"/>
                    <a:pt x="6505" y="18564"/>
                    <a:pt x="9205" y="21080"/>
                  </a:cubicBezTo>
                  <a:cubicBezTo>
                    <a:pt x="9573" y="21427"/>
                    <a:pt x="10186" y="21600"/>
                    <a:pt x="10800" y="21600"/>
                  </a:cubicBezTo>
                  <a:cubicBezTo>
                    <a:pt x="11414" y="21600"/>
                    <a:pt x="11905" y="21427"/>
                    <a:pt x="12273" y="21080"/>
                  </a:cubicBezTo>
                  <a:cubicBezTo>
                    <a:pt x="15095" y="18564"/>
                    <a:pt x="21600" y="12231"/>
                    <a:pt x="21600" y="7894"/>
                  </a:cubicBezTo>
                  <a:cubicBezTo>
                    <a:pt x="21600" y="3557"/>
                    <a:pt x="16691" y="0"/>
                    <a:pt x="10800" y="0"/>
                  </a:cubicBezTo>
                  <a:close/>
                  <a:moveTo>
                    <a:pt x="11536" y="20646"/>
                  </a:moveTo>
                  <a:cubicBezTo>
                    <a:pt x="11168" y="20993"/>
                    <a:pt x="10432" y="20993"/>
                    <a:pt x="10064" y="20646"/>
                  </a:cubicBezTo>
                  <a:cubicBezTo>
                    <a:pt x="7241" y="18130"/>
                    <a:pt x="982" y="12058"/>
                    <a:pt x="982" y="7894"/>
                  </a:cubicBezTo>
                  <a:cubicBezTo>
                    <a:pt x="982" y="3904"/>
                    <a:pt x="5400" y="694"/>
                    <a:pt x="10800" y="694"/>
                  </a:cubicBezTo>
                  <a:cubicBezTo>
                    <a:pt x="16200" y="694"/>
                    <a:pt x="20618" y="3904"/>
                    <a:pt x="20618" y="7894"/>
                  </a:cubicBezTo>
                  <a:cubicBezTo>
                    <a:pt x="20618" y="12058"/>
                    <a:pt x="14236" y="18130"/>
                    <a:pt x="11536" y="2064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tIns="45720" bIns="45720"/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</p:grpSp>
      <p:sp>
        <p:nvSpPr>
          <p:cNvPr id="36" name="PA_库_形状 602"/>
          <p:cNvSpPr/>
          <p:nvPr>
            <p:custDataLst>
              <p:tags r:id="rId12"/>
            </p:custDataLst>
          </p:nvPr>
        </p:nvSpPr>
        <p:spPr>
          <a:xfrm>
            <a:off x="1480835" y="4197002"/>
            <a:ext cx="273620" cy="272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05" y="17888"/>
                </a:moveTo>
                <a:cubicBezTo>
                  <a:pt x="2605" y="17888"/>
                  <a:pt x="2605" y="17888"/>
                  <a:pt x="2605" y="17888"/>
                </a:cubicBezTo>
                <a:cubicBezTo>
                  <a:pt x="2774" y="18056"/>
                  <a:pt x="2942" y="18225"/>
                  <a:pt x="3194" y="18478"/>
                </a:cubicBezTo>
                <a:cubicBezTo>
                  <a:pt x="5211" y="20503"/>
                  <a:pt x="7900" y="21600"/>
                  <a:pt x="10758" y="21600"/>
                </a:cubicBezTo>
                <a:cubicBezTo>
                  <a:pt x="10758" y="21600"/>
                  <a:pt x="10758" y="21600"/>
                  <a:pt x="10758" y="21600"/>
                </a:cubicBezTo>
                <a:cubicBezTo>
                  <a:pt x="10758" y="21600"/>
                  <a:pt x="10758" y="21600"/>
                  <a:pt x="10758" y="21600"/>
                </a:cubicBezTo>
                <a:cubicBezTo>
                  <a:pt x="14036" y="21600"/>
                  <a:pt x="16977" y="20166"/>
                  <a:pt x="18995" y="17888"/>
                </a:cubicBezTo>
                <a:cubicBezTo>
                  <a:pt x="18995" y="17803"/>
                  <a:pt x="18995" y="17888"/>
                  <a:pt x="18995" y="17803"/>
                </a:cubicBezTo>
                <a:cubicBezTo>
                  <a:pt x="19079" y="17803"/>
                  <a:pt x="19163" y="17719"/>
                  <a:pt x="19163" y="17634"/>
                </a:cubicBezTo>
                <a:cubicBezTo>
                  <a:pt x="20675" y="15778"/>
                  <a:pt x="21600" y="13416"/>
                  <a:pt x="21600" y="10800"/>
                </a:cubicBezTo>
                <a:cubicBezTo>
                  <a:pt x="21600" y="8269"/>
                  <a:pt x="20760" y="5906"/>
                  <a:pt x="19163" y="3966"/>
                </a:cubicBezTo>
                <a:cubicBezTo>
                  <a:pt x="19163" y="3881"/>
                  <a:pt x="19079" y="3797"/>
                  <a:pt x="18995" y="3713"/>
                </a:cubicBezTo>
                <a:cubicBezTo>
                  <a:pt x="18995" y="3713"/>
                  <a:pt x="18995" y="3713"/>
                  <a:pt x="18995" y="3713"/>
                </a:cubicBezTo>
                <a:cubicBezTo>
                  <a:pt x="18826" y="3544"/>
                  <a:pt x="18658" y="3291"/>
                  <a:pt x="18406" y="3122"/>
                </a:cubicBezTo>
                <a:cubicBezTo>
                  <a:pt x="16389" y="1097"/>
                  <a:pt x="13700" y="0"/>
                  <a:pt x="10758" y="0"/>
                </a:cubicBezTo>
                <a:cubicBezTo>
                  <a:pt x="7900" y="0"/>
                  <a:pt x="5211" y="1097"/>
                  <a:pt x="3194" y="3122"/>
                </a:cubicBezTo>
                <a:cubicBezTo>
                  <a:pt x="2942" y="3291"/>
                  <a:pt x="2774" y="3544"/>
                  <a:pt x="2605" y="3713"/>
                </a:cubicBezTo>
                <a:cubicBezTo>
                  <a:pt x="2605" y="3713"/>
                  <a:pt x="2605" y="3713"/>
                  <a:pt x="2605" y="3713"/>
                </a:cubicBezTo>
                <a:cubicBezTo>
                  <a:pt x="2521" y="3797"/>
                  <a:pt x="2437" y="3881"/>
                  <a:pt x="2437" y="3966"/>
                </a:cubicBezTo>
                <a:cubicBezTo>
                  <a:pt x="840" y="5906"/>
                  <a:pt x="0" y="8269"/>
                  <a:pt x="0" y="10800"/>
                </a:cubicBezTo>
                <a:cubicBezTo>
                  <a:pt x="0" y="13331"/>
                  <a:pt x="840" y="15694"/>
                  <a:pt x="2437" y="17634"/>
                </a:cubicBezTo>
                <a:cubicBezTo>
                  <a:pt x="2437" y="17719"/>
                  <a:pt x="2521" y="17803"/>
                  <a:pt x="2605" y="17888"/>
                </a:cubicBezTo>
                <a:close/>
                <a:moveTo>
                  <a:pt x="2689" y="4641"/>
                </a:moveTo>
                <a:cubicBezTo>
                  <a:pt x="3110" y="5231"/>
                  <a:pt x="4034" y="6159"/>
                  <a:pt x="5631" y="6834"/>
                </a:cubicBezTo>
                <a:cubicBezTo>
                  <a:pt x="5295" y="7931"/>
                  <a:pt x="5127" y="9113"/>
                  <a:pt x="5127" y="10462"/>
                </a:cubicBezTo>
                <a:cubicBezTo>
                  <a:pt x="672" y="10462"/>
                  <a:pt x="672" y="10462"/>
                  <a:pt x="672" y="10462"/>
                </a:cubicBezTo>
                <a:cubicBezTo>
                  <a:pt x="756" y="8353"/>
                  <a:pt x="1429" y="6328"/>
                  <a:pt x="2689" y="4641"/>
                </a:cubicBezTo>
                <a:close/>
                <a:moveTo>
                  <a:pt x="10254" y="675"/>
                </a:moveTo>
                <a:cubicBezTo>
                  <a:pt x="10338" y="675"/>
                  <a:pt x="10422" y="675"/>
                  <a:pt x="10422" y="675"/>
                </a:cubicBezTo>
                <a:cubicBezTo>
                  <a:pt x="10422" y="7087"/>
                  <a:pt x="10422" y="7087"/>
                  <a:pt x="10422" y="7087"/>
                </a:cubicBezTo>
                <a:cubicBezTo>
                  <a:pt x="8741" y="7087"/>
                  <a:pt x="7480" y="6750"/>
                  <a:pt x="6472" y="6413"/>
                </a:cubicBezTo>
                <a:cubicBezTo>
                  <a:pt x="7648" y="2953"/>
                  <a:pt x="9833" y="1013"/>
                  <a:pt x="10254" y="675"/>
                </a:cubicBezTo>
                <a:close/>
                <a:moveTo>
                  <a:pt x="11262" y="675"/>
                </a:moveTo>
                <a:cubicBezTo>
                  <a:pt x="11682" y="1013"/>
                  <a:pt x="13868" y="2953"/>
                  <a:pt x="15044" y="6413"/>
                </a:cubicBezTo>
                <a:cubicBezTo>
                  <a:pt x="14036" y="6750"/>
                  <a:pt x="12775" y="7087"/>
                  <a:pt x="11094" y="7087"/>
                </a:cubicBezTo>
                <a:cubicBezTo>
                  <a:pt x="11094" y="675"/>
                  <a:pt x="11094" y="675"/>
                  <a:pt x="11094" y="675"/>
                </a:cubicBezTo>
                <a:cubicBezTo>
                  <a:pt x="11094" y="675"/>
                  <a:pt x="11262" y="675"/>
                  <a:pt x="11262" y="675"/>
                </a:cubicBezTo>
                <a:close/>
                <a:moveTo>
                  <a:pt x="20928" y="10462"/>
                </a:moveTo>
                <a:cubicBezTo>
                  <a:pt x="16473" y="10462"/>
                  <a:pt x="16473" y="10462"/>
                  <a:pt x="16473" y="10462"/>
                </a:cubicBezTo>
                <a:cubicBezTo>
                  <a:pt x="16473" y="9113"/>
                  <a:pt x="16305" y="7931"/>
                  <a:pt x="15969" y="6834"/>
                </a:cubicBezTo>
                <a:cubicBezTo>
                  <a:pt x="17566" y="6159"/>
                  <a:pt x="18490" y="5231"/>
                  <a:pt x="18826" y="4641"/>
                </a:cubicBezTo>
                <a:cubicBezTo>
                  <a:pt x="20171" y="6328"/>
                  <a:pt x="20844" y="8353"/>
                  <a:pt x="20928" y="10462"/>
                </a:cubicBezTo>
                <a:close/>
                <a:moveTo>
                  <a:pt x="18826" y="16959"/>
                </a:moveTo>
                <a:cubicBezTo>
                  <a:pt x="18490" y="16369"/>
                  <a:pt x="17566" y="15441"/>
                  <a:pt x="15969" y="14766"/>
                </a:cubicBezTo>
                <a:cubicBezTo>
                  <a:pt x="16305" y="13669"/>
                  <a:pt x="16473" y="12487"/>
                  <a:pt x="16473" y="11138"/>
                </a:cubicBezTo>
                <a:cubicBezTo>
                  <a:pt x="20928" y="11138"/>
                  <a:pt x="20928" y="11138"/>
                  <a:pt x="20928" y="11138"/>
                </a:cubicBezTo>
                <a:cubicBezTo>
                  <a:pt x="20844" y="13331"/>
                  <a:pt x="20087" y="15272"/>
                  <a:pt x="18826" y="16959"/>
                </a:cubicBezTo>
                <a:close/>
                <a:moveTo>
                  <a:pt x="11262" y="20925"/>
                </a:moveTo>
                <a:cubicBezTo>
                  <a:pt x="11262" y="20925"/>
                  <a:pt x="11094" y="20925"/>
                  <a:pt x="11094" y="20925"/>
                </a:cubicBezTo>
                <a:cubicBezTo>
                  <a:pt x="11094" y="14512"/>
                  <a:pt x="11094" y="14512"/>
                  <a:pt x="11094" y="14512"/>
                </a:cubicBezTo>
                <a:cubicBezTo>
                  <a:pt x="12775" y="14512"/>
                  <a:pt x="14036" y="14850"/>
                  <a:pt x="15044" y="15187"/>
                </a:cubicBezTo>
                <a:cubicBezTo>
                  <a:pt x="13868" y="18647"/>
                  <a:pt x="11682" y="20587"/>
                  <a:pt x="11262" y="20925"/>
                </a:cubicBezTo>
                <a:close/>
                <a:moveTo>
                  <a:pt x="10254" y="20925"/>
                </a:moveTo>
                <a:cubicBezTo>
                  <a:pt x="9833" y="20587"/>
                  <a:pt x="7648" y="18647"/>
                  <a:pt x="6472" y="15187"/>
                </a:cubicBezTo>
                <a:cubicBezTo>
                  <a:pt x="7480" y="14850"/>
                  <a:pt x="8741" y="14512"/>
                  <a:pt x="10422" y="14512"/>
                </a:cubicBezTo>
                <a:cubicBezTo>
                  <a:pt x="10422" y="20925"/>
                  <a:pt x="10422" y="20925"/>
                  <a:pt x="10422" y="20925"/>
                </a:cubicBezTo>
                <a:cubicBezTo>
                  <a:pt x="10422" y="20925"/>
                  <a:pt x="10338" y="20925"/>
                  <a:pt x="10254" y="20925"/>
                </a:cubicBezTo>
                <a:close/>
                <a:moveTo>
                  <a:pt x="10422" y="13838"/>
                </a:moveTo>
                <a:cubicBezTo>
                  <a:pt x="8741" y="13838"/>
                  <a:pt x="7312" y="14175"/>
                  <a:pt x="6219" y="14512"/>
                </a:cubicBezTo>
                <a:cubicBezTo>
                  <a:pt x="5967" y="13500"/>
                  <a:pt x="5799" y="12403"/>
                  <a:pt x="5799" y="11138"/>
                </a:cubicBezTo>
                <a:cubicBezTo>
                  <a:pt x="10422" y="11138"/>
                  <a:pt x="10422" y="11138"/>
                  <a:pt x="10422" y="11138"/>
                </a:cubicBezTo>
                <a:lnTo>
                  <a:pt x="10422" y="13838"/>
                </a:lnTo>
                <a:close/>
                <a:moveTo>
                  <a:pt x="11094" y="13838"/>
                </a:moveTo>
                <a:cubicBezTo>
                  <a:pt x="11094" y="11138"/>
                  <a:pt x="11094" y="11138"/>
                  <a:pt x="11094" y="11138"/>
                </a:cubicBezTo>
                <a:cubicBezTo>
                  <a:pt x="15801" y="11138"/>
                  <a:pt x="15801" y="11138"/>
                  <a:pt x="15801" y="11138"/>
                </a:cubicBezTo>
                <a:cubicBezTo>
                  <a:pt x="15801" y="12403"/>
                  <a:pt x="15549" y="13500"/>
                  <a:pt x="15296" y="14512"/>
                </a:cubicBezTo>
                <a:cubicBezTo>
                  <a:pt x="14204" y="14175"/>
                  <a:pt x="12775" y="13838"/>
                  <a:pt x="11094" y="13838"/>
                </a:cubicBezTo>
                <a:close/>
                <a:moveTo>
                  <a:pt x="15801" y="10462"/>
                </a:moveTo>
                <a:cubicBezTo>
                  <a:pt x="11094" y="10462"/>
                  <a:pt x="11094" y="10462"/>
                  <a:pt x="11094" y="10462"/>
                </a:cubicBezTo>
                <a:cubicBezTo>
                  <a:pt x="11094" y="7762"/>
                  <a:pt x="11094" y="7762"/>
                  <a:pt x="11094" y="7762"/>
                </a:cubicBezTo>
                <a:cubicBezTo>
                  <a:pt x="12775" y="7762"/>
                  <a:pt x="14204" y="7425"/>
                  <a:pt x="15296" y="7087"/>
                </a:cubicBezTo>
                <a:cubicBezTo>
                  <a:pt x="15549" y="8100"/>
                  <a:pt x="15801" y="9197"/>
                  <a:pt x="15801" y="10462"/>
                </a:cubicBezTo>
                <a:close/>
                <a:moveTo>
                  <a:pt x="10422" y="7762"/>
                </a:moveTo>
                <a:cubicBezTo>
                  <a:pt x="10422" y="10462"/>
                  <a:pt x="10422" y="10462"/>
                  <a:pt x="10422" y="10462"/>
                </a:cubicBezTo>
                <a:cubicBezTo>
                  <a:pt x="5799" y="10462"/>
                  <a:pt x="5799" y="10462"/>
                  <a:pt x="5799" y="10462"/>
                </a:cubicBezTo>
                <a:cubicBezTo>
                  <a:pt x="5799" y="9197"/>
                  <a:pt x="5967" y="8100"/>
                  <a:pt x="6219" y="7087"/>
                </a:cubicBezTo>
                <a:cubicBezTo>
                  <a:pt x="7312" y="7425"/>
                  <a:pt x="8741" y="7762"/>
                  <a:pt x="10422" y="7762"/>
                </a:cubicBezTo>
                <a:close/>
                <a:moveTo>
                  <a:pt x="5127" y="11138"/>
                </a:moveTo>
                <a:cubicBezTo>
                  <a:pt x="5127" y="12487"/>
                  <a:pt x="5295" y="13669"/>
                  <a:pt x="5631" y="14766"/>
                </a:cubicBezTo>
                <a:cubicBezTo>
                  <a:pt x="4034" y="15441"/>
                  <a:pt x="3110" y="16369"/>
                  <a:pt x="2689" y="16959"/>
                </a:cubicBezTo>
                <a:cubicBezTo>
                  <a:pt x="1429" y="15272"/>
                  <a:pt x="756" y="13247"/>
                  <a:pt x="672" y="11138"/>
                </a:cubicBezTo>
                <a:lnTo>
                  <a:pt x="5127" y="11138"/>
                </a:lnTo>
                <a:close/>
                <a:moveTo>
                  <a:pt x="3194" y="17466"/>
                </a:moveTo>
                <a:cubicBezTo>
                  <a:pt x="3446" y="17044"/>
                  <a:pt x="4202" y="16116"/>
                  <a:pt x="5799" y="15441"/>
                </a:cubicBezTo>
                <a:cubicBezTo>
                  <a:pt x="6724" y="18056"/>
                  <a:pt x="8237" y="19913"/>
                  <a:pt x="9161" y="20841"/>
                </a:cubicBezTo>
                <a:cubicBezTo>
                  <a:pt x="7060" y="20503"/>
                  <a:pt x="5127" y="19491"/>
                  <a:pt x="3614" y="17972"/>
                </a:cubicBezTo>
                <a:cubicBezTo>
                  <a:pt x="3446" y="17803"/>
                  <a:pt x="3278" y="17634"/>
                  <a:pt x="3194" y="17466"/>
                </a:cubicBezTo>
                <a:close/>
                <a:moveTo>
                  <a:pt x="12439" y="20841"/>
                </a:moveTo>
                <a:cubicBezTo>
                  <a:pt x="13363" y="19913"/>
                  <a:pt x="14876" y="18056"/>
                  <a:pt x="15717" y="15441"/>
                </a:cubicBezTo>
                <a:cubicBezTo>
                  <a:pt x="16221" y="15609"/>
                  <a:pt x="16641" y="15863"/>
                  <a:pt x="16977" y="16116"/>
                </a:cubicBezTo>
                <a:cubicBezTo>
                  <a:pt x="17818" y="16622"/>
                  <a:pt x="18238" y="17212"/>
                  <a:pt x="18406" y="17466"/>
                </a:cubicBezTo>
                <a:cubicBezTo>
                  <a:pt x="16893" y="19237"/>
                  <a:pt x="14792" y="20419"/>
                  <a:pt x="12439" y="20841"/>
                </a:cubicBezTo>
                <a:close/>
                <a:moveTo>
                  <a:pt x="18406" y="4134"/>
                </a:moveTo>
                <a:cubicBezTo>
                  <a:pt x="18154" y="4556"/>
                  <a:pt x="17314" y="5484"/>
                  <a:pt x="15717" y="6159"/>
                </a:cubicBezTo>
                <a:cubicBezTo>
                  <a:pt x="14876" y="3544"/>
                  <a:pt x="13363" y="1688"/>
                  <a:pt x="12439" y="759"/>
                </a:cubicBezTo>
                <a:cubicBezTo>
                  <a:pt x="14540" y="1097"/>
                  <a:pt x="16473" y="2109"/>
                  <a:pt x="17986" y="3628"/>
                </a:cubicBezTo>
                <a:cubicBezTo>
                  <a:pt x="18154" y="3797"/>
                  <a:pt x="18238" y="3966"/>
                  <a:pt x="18406" y="4134"/>
                </a:cubicBezTo>
                <a:close/>
                <a:moveTo>
                  <a:pt x="9161" y="759"/>
                </a:moveTo>
                <a:cubicBezTo>
                  <a:pt x="8237" y="1688"/>
                  <a:pt x="6724" y="3544"/>
                  <a:pt x="5799" y="6159"/>
                </a:cubicBezTo>
                <a:cubicBezTo>
                  <a:pt x="5379" y="5991"/>
                  <a:pt x="4959" y="5737"/>
                  <a:pt x="4623" y="5484"/>
                </a:cubicBezTo>
                <a:cubicBezTo>
                  <a:pt x="3782" y="4978"/>
                  <a:pt x="3362" y="4388"/>
                  <a:pt x="3194" y="4134"/>
                </a:cubicBezTo>
                <a:cubicBezTo>
                  <a:pt x="3278" y="3966"/>
                  <a:pt x="3446" y="3797"/>
                  <a:pt x="3614" y="3628"/>
                </a:cubicBezTo>
                <a:cubicBezTo>
                  <a:pt x="5127" y="2109"/>
                  <a:pt x="7060" y="1097"/>
                  <a:pt x="9161" y="75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tIns="45720" bIns="45720"/>
          <a:lstStyle/>
          <a:p>
            <a:pPr algn="l" defTabSz="914389">
              <a:defRPr sz="3600">
                <a:latin typeface="等线"/>
                <a:ea typeface="等线"/>
                <a:cs typeface="等线"/>
                <a:sym typeface="等线"/>
              </a:defRPr>
            </a:pPr>
            <a:endParaRPr sz="1800"/>
          </a:p>
        </p:txBody>
      </p:sp>
      <p:sp>
        <p:nvSpPr>
          <p:cNvPr id="37" name="PA_库_形状 367"/>
          <p:cNvSpPr/>
          <p:nvPr>
            <p:custDataLst>
              <p:tags r:id="rId13"/>
            </p:custDataLst>
          </p:nvPr>
        </p:nvSpPr>
        <p:spPr>
          <a:xfrm>
            <a:off x="1292393" y="4551174"/>
            <a:ext cx="657232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200" cap="none" dirty="0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38" name="PA_库_形状 367"/>
          <p:cNvSpPr/>
          <p:nvPr>
            <p:custDataLst>
              <p:tags r:id="rId14"/>
            </p:custDataLst>
          </p:nvPr>
        </p:nvSpPr>
        <p:spPr>
          <a:xfrm>
            <a:off x="2476220" y="4551174"/>
            <a:ext cx="359073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200" cap="none" dirty="0">
                <a:solidFill>
                  <a:schemeClr val="bg1"/>
                </a:solidFill>
              </a:rPr>
              <a:t>Talk</a:t>
            </a:r>
          </a:p>
        </p:txBody>
      </p:sp>
      <p:sp>
        <p:nvSpPr>
          <p:cNvPr id="39" name="PA_库_形状 367"/>
          <p:cNvSpPr/>
          <p:nvPr>
            <p:custDataLst>
              <p:tags r:id="rId15"/>
            </p:custDataLst>
          </p:nvPr>
        </p:nvSpPr>
        <p:spPr>
          <a:xfrm>
            <a:off x="3384676" y="4552119"/>
            <a:ext cx="573876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200" cap="none" dirty="0">
                <a:solidFill>
                  <a:schemeClr val="bg1"/>
                </a:solidFill>
              </a:rPr>
              <a:t>Photos</a:t>
            </a:r>
          </a:p>
        </p:txBody>
      </p:sp>
      <p:sp>
        <p:nvSpPr>
          <p:cNvPr id="40" name="PA_库_形状 367"/>
          <p:cNvSpPr/>
          <p:nvPr>
            <p:custDataLst>
              <p:tags r:id="rId16"/>
            </p:custDataLst>
          </p:nvPr>
        </p:nvSpPr>
        <p:spPr>
          <a:xfrm>
            <a:off x="4370644" y="4552119"/>
            <a:ext cx="694101" cy="23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200" cap="none" dirty="0">
                <a:solidFill>
                  <a:schemeClr val="bg1"/>
                </a:solidFill>
              </a:rPr>
              <a:t>Location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96416E55-980E-427D-A45A-C695529A36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53757" y="1030615"/>
            <a:ext cx="2013750" cy="415125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0176749-E24A-45FF-88A1-3A0EF1EE57B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88782" y="2011034"/>
            <a:ext cx="1979936" cy="32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ma14="http://schemas.microsoft.com/office/mac/drawingml/2011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500" fill="hold"/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500" fill="hold"/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1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500" fill="hold"/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500" fill="hold"/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500" fill="hold"/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17" grpId="0" autoUpdateAnimBg="0"/>
      <p:bldP spid="18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F99E878B-37F7-46ED-9793-4B5DF5895E36}"/>
              </a:ext>
            </a:extLst>
          </p:cNvPr>
          <p:cNvGrpSpPr/>
          <p:nvPr/>
        </p:nvGrpSpPr>
        <p:grpSpPr>
          <a:xfrm>
            <a:off x="-3349617" y="0"/>
            <a:ext cx="15550259" cy="8636731"/>
            <a:chOff x="-3349617" y="0"/>
            <a:chExt cx="15550259" cy="8636731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96DA37F-1715-4867-AA09-A5845B443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503" t="951" r="3232" b="59864"/>
            <a:stretch/>
          </p:blipFill>
          <p:spPr>
            <a:xfrm>
              <a:off x="9008263" y="0"/>
              <a:ext cx="3192379" cy="381802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F373F90-3143-4D5B-AC45-B6A2724A5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574" r="40054"/>
            <a:stretch/>
          </p:blipFill>
          <p:spPr>
            <a:xfrm>
              <a:off x="-3349617" y="2261936"/>
              <a:ext cx="8595385" cy="637479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F2BCBFF-185A-4FB6-8BFB-215DDEB26E31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9EE193F-8707-4141-9CE7-837780540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9" name="Shape 299"/>
          <p:cNvSpPr/>
          <p:nvPr/>
        </p:nvSpPr>
        <p:spPr>
          <a:xfrm>
            <a:off x="1200150" y="2396335"/>
            <a:ext cx="3197487" cy="58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c="http://schemas.openxmlformats.org/drawingml/2006/chart" xmlns:p14="http://schemas.microsoft.com/office/powerpoint/2010/main" xmlns:a16="http://schemas.microsoft.com/office/drawing/2014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>
              <a:spcAft>
                <a:spcPts val="600"/>
              </a:spcAft>
            </a:pPr>
            <a:r>
              <a:rPr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so-al-though-we face the slys of today and way, i still have a dream. It is a dream deep rooted in the American dream.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4"/>
          <p:cNvGrpSpPr/>
          <p:nvPr/>
        </p:nvGrpSpPr>
        <p:grpSpPr>
          <a:xfrm>
            <a:off x="8896544" y="1437920"/>
            <a:ext cx="369332" cy="1138303"/>
            <a:chOff x="8896544" y="1437920"/>
            <a:chExt cx="369332" cy="1138303"/>
          </a:xfrm>
        </p:grpSpPr>
        <p:cxnSp>
          <p:nvCxnSpPr>
            <p:cNvPr id="11" name="Straight Connector 6"/>
            <p:cNvCxnSpPr/>
            <p:nvPr/>
          </p:nvCxnSpPr>
          <p:spPr>
            <a:xfrm>
              <a:off x="8952617" y="1437920"/>
              <a:ext cx="0" cy="11383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30"/>
            <p:cNvSpPr/>
            <p:nvPr/>
          </p:nvSpPr>
          <p:spPr>
            <a:xfrm>
              <a:off x="8896544" y="1437920"/>
              <a:ext cx="369332" cy="648575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en-US" altLang="zh-CN" sz="1200" b="1" dirty="0">
                  <a:solidFill>
                    <a:srgbClr val="2842A2"/>
                  </a:solidFill>
                  <a:latin typeface="Helvetica" panose="020B0604020202030204" pitchFamily="34" charset="0"/>
                </a:rPr>
                <a:t>Volume</a:t>
              </a:r>
              <a:endParaRPr lang="zh-CN" altLang="en-US" sz="1200" b="1" dirty="0">
                <a:solidFill>
                  <a:srgbClr val="2842A2"/>
                </a:solidFill>
                <a:latin typeface="Helvetica" panose="020B0604020202030204" pitchFamily="34" charset="0"/>
              </a:endParaRPr>
            </a:p>
          </p:txBody>
        </p:sp>
      </p:grpSp>
      <p:graphicFrame>
        <p:nvGraphicFramePr>
          <p:cNvPr id="17" name="Chart 12"/>
          <p:cNvGraphicFramePr/>
          <p:nvPr>
            <p:extLst>
              <p:ext uri="{D42A27DB-BD31-4B8C-83A1-F6EECF244321}">
                <p14:modId xmlns:p14="http://schemas.microsoft.com/office/powerpoint/2010/main" val="2579505032"/>
              </p:ext>
            </p:extLst>
          </p:nvPr>
        </p:nvGraphicFramePr>
        <p:xfrm>
          <a:off x="1073150" y="2998406"/>
          <a:ext cx="3371931" cy="278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8" name="Group 5"/>
          <p:cNvGrpSpPr/>
          <p:nvPr/>
        </p:nvGrpSpPr>
        <p:grpSpPr>
          <a:xfrm>
            <a:off x="9549517" y="3889020"/>
            <a:ext cx="1574108" cy="1698980"/>
            <a:chOff x="9549517" y="3889020"/>
            <a:chExt cx="1574108" cy="1698980"/>
          </a:xfrm>
        </p:grpSpPr>
        <p:cxnSp>
          <p:nvCxnSpPr>
            <p:cNvPr id="19" name="Straight Connector 31"/>
            <p:cNvCxnSpPr/>
            <p:nvPr/>
          </p:nvCxnSpPr>
          <p:spPr>
            <a:xfrm>
              <a:off x="9549517" y="3889020"/>
              <a:ext cx="0" cy="16989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hape 325"/>
            <p:cNvSpPr/>
            <p:nvPr/>
          </p:nvSpPr>
          <p:spPr>
            <a:xfrm>
              <a:off x="9591550" y="4343530"/>
              <a:ext cx="1532075" cy="7899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c="http://schemas.openxmlformats.org/drawingml/2006/chart" xmlns:p14="http://schemas.microsoft.com/office/powerpoint/2010/main" xmlns:a16="http://schemas.microsoft.com/office/drawing/2014/main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 defTabSz="457200">
                <a:lnSpc>
                  <a:spcPct val="120000"/>
                </a:lnSpc>
                <a:defRPr sz="2000">
                  <a:solidFill>
                    <a:srgbClr val="6A788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Black and White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Fashion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Young</a:t>
              </a:r>
            </a:p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Sliver</a:t>
              </a:r>
              <a:endParaRPr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3">
            <a:extLst>
              <a:ext uri="{FF2B5EF4-FFF2-40B4-BE49-F238E27FC236}">
                <a16:creationId xmlns:a16="http://schemas.microsoft.com/office/drawing/2014/main" id="{9271BF83-08AA-4185-ABCC-4507CCA3882E}"/>
              </a:ext>
            </a:extLst>
          </p:cNvPr>
          <p:cNvGrpSpPr/>
          <p:nvPr/>
        </p:nvGrpSpPr>
        <p:grpSpPr>
          <a:xfrm>
            <a:off x="1052131" y="1463404"/>
            <a:ext cx="5811840" cy="769441"/>
            <a:chOff x="5287960" y="2582393"/>
            <a:chExt cx="5811840" cy="769441"/>
          </a:xfrm>
        </p:grpSpPr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19B729B2-97FB-4194-B3CF-D3E34AAD5B45}"/>
                </a:ext>
              </a:extLst>
            </p:cNvPr>
            <p:cNvSpPr txBox="1"/>
            <p:nvPr/>
          </p:nvSpPr>
          <p:spPr>
            <a:xfrm>
              <a:off x="5287960" y="2582393"/>
              <a:ext cx="581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gradFill>
                    <a:gsLst>
                      <a:gs pos="0">
                        <a:srgbClr val="C048E3"/>
                      </a:gs>
                      <a:gs pos="100000">
                        <a:srgbClr val="005DFF"/>
                      </a:gs>
                    </a:gsLst>
                    <a:lin ang="5400000" scaled="1"/>
                  </a:gradFill>
                  <a:effectLst>
                    <a:outerShdw blurRad="508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Our solutions</a:t>
              </a:r>
            </a:p>
          </p:txBody>
        </p:sp>
        <p:cxnSp>
          <p:nvCxnSpPr>
            <p:cNvPr id="29" name="Straight Connector 19">
              <a:extLst>
                <a:ext uri="{FF2B5EF4-FFF2-40B4-BE49-F238E27FC236}">
                  <a16:creationId xmlns:a16="http://schemas.microsoft.com/office/drawing/2014/main" id="{9FFD6087-C1E4-4FF9-AAC1-7065E1680C30}"/>
                </a:ext>
              </a:extLst>
            </p:cNvPr>
            <p:cNvCxnSpPr/>
            <p:nvPr/>
          </p:nvCxnSpPr>
          <p:spPr>
            <a:xfrm>
              <a:off x="5399314" y="3295650"/>
              <a:ext cx="3824514" cy="0"/>
            </a:xfrm>
            <a:prstGeom prst="line">
              <a:avLst/>
            </a:prstGeom>
            <a:ln>
              <a:solidFill>
                <a:srgbClr val="C048E3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31F20252-2762-4D60-9ABE-82C430D07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06" y="1564461"/>
            <a:ext cx="2132240" cy="42222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F1FDFDC-AD67-4920-8905-5FBB108AD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532" y="2447019"/>
            <a:ext cx="1665266" cy="33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c="http://schemas.openxmlformats.org/drawingml/2006/chart" xmlns:ma14="http://schemas.microsoft.com/office/mac/drawingml/2011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6BA34D-E341-4EFA-8942-0D7E5E97B72A}"/>
              </a:ext>
            </a:extLst>
          </p:cNvPr>
          <p:cNvGrpSpPr/>
          <p:nvPr/>
        </p:nvGrpSpPr>
        <p:grpSpPr>
          <a:xfrm>
            <a:off x="-3349617" y="0"/>
            <a:ext cx="15550259" cy="8636731"/>
            <a:chOff x="-3349617" y="0"/>
            <a:chExt cx="15550259" cy="863673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50213FA5-F880-4306-AB5F-2E3569B42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4503" t="951" r="3232" b="59864"/>
            <a:stretch/>
          </p:blipFill>
          <p:spPr>
            <a:xfrm>
              <a:off x="9008263" y="0"/>
              <a:ext cx="3192379" cy="3818022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3EDE97E-91BE-4297-9DD0-D3AF12504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34574" r="40054"/>
            <a:stretch/>
          </p:blipFill>
          <p:spPr>
            <a:xfrm>
              <a:off x="-3349617" y="2261936"/>
              <a:ext cx="8595385" cy="6374795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BADBCAE-159B-4413-BB02-A48833C5A555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B25D1FE-D40B-4DDC-807C-B5D6E70C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250950" y="748328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Team member information</a:t>
            </a:r>
          </a:p>
        </p:txBody>
      </p:sp>
      <p:sp>
        <p:nvSpPr>
          <p:cNvPr id="10" name="TextBox 3"/>
          <p:cNvSpPr txBox="1"/>
          <p:nvPr/>
        </p:nvSpPr>
        <p:spPr>
          <a:xfrm>
            <a:off x="4058559" y="1274567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member's information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A_库_椭圆 4"/>
          <p:cNvSpPr/>
          <p:nvPr>
            <p:custDataLst>
              <p:tags r:id="rId1"/>
            </p:custDataLst>
          </p:nvPr>
        </p:nvSpPr>
        <p:spPr>
          <a:xfrm>
            <a:off x="1429281" y="2242458"/>
            <a:ext cx="2159250" cy="2159250"/>
          </a:xfrm>
          <a:prstGeom prst="ellipse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2700000" scaled="0"/>
          </a:gradFill>
          <a:ln w="3175">
            <a:noFill/>
          </a:ln>
          <a:effectLst>
            <a:outerShdw blurRad="177800" dist="254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椭圆 8"/>
          <p:cNvSpPr/>
          <p:nvPr>
            <p:custDataLst>
              <p:tags r:id="rId2"/>
            </p:custDataLst>
          </p:nvPr>
        </p:nvSpPr>
        <p:spPr>
          <a:xfrm>
            <a:off x="4899222" y="2254977"/>
            <a:ext cx="2159250" cy="2159250"/>
          </a:xfrm>
          <a:prstGeom prst="ellipse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2700000" scaled="0"/>
          </a:gradFill>
          <a:ln w="3175">
            <a:noFill/>
          </a:ln>
          <a:effectLst>
            <a:outerShdw blurRad="177800" dist="254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库_椭圆 11"/>
          <p:cNvSpPr/>
          <p:nvPr>
            <p:custDataLst>
              <p:tags r:id="rId3"/>
            </p:custDataLst>
          </p:nvPr>
        </p:nvSpPr>
        <p:spPr>
          <a:xfrm>
            <a:off x="8369163" y="2254977"/>
            <a:ext cx="2159250" cy="2159250"/>
          </a:xfrm>
          <a:prstGeom prst="ellipse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2700000" scaled="0"/>
          </a:gradFill>
          <a:ln w="3175">
            <a:noFill/>
          </a:ln>
          <a:effectLst>
            <a:outerShdw blurRad="177800" dist="25400" dir="2700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PA_库_文本框 20"/>
          <p:cNvSpPr txBox="1"/>
          <p:nvPr>
            <p:custDataLst>
              <p:tags r:id="rId4"/>
            </p:custDataLst>
          </p:nvPr>
        </p:nvSpPr>
        <p:spPr>
          <a:xfrm>
            <a:off x="1231904" y="4698090"/>
            <a:ext cx="24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>
              <a:defRPr b="1">
                <a:solidFill>
                  <a:schemeClr val="accent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C048E3"/>
                </a:solidFill>
              </a:rPr>
              <a:t>Li Zihang </a:t>
            </a:r>
            <a:r>
              <a:rPr lang="en-US" altLang="zh-CN" dirty="0">
                <a:solidFill>
                  <a:srgbClr val="C048E3"/>
                </a:solidFill>
              </a:rPr>
              <a:t>. Ceo</a:t>
            </a:r>
            <a:endParaRPr lang="zh-CN" altLang="en-US" dirty="0">
              <a:solidFill>
                <a:srgbClr val="C048E3"/>
              </a:solidFill>
            </a:endParaRPr>
          </a:p>
        </p:txBody>
      </p:sp>
      <p:sp>
        <p:nvSpPr>
          <p:cNvPr id="18" name="PA_库_矩形 21"/>
          <p:cNvSpPr/>
          <p:nvPr>
            <p:custDataLst>
              <p:tags r:id="rId5"/>
            </p:custDataLst>
          </p:nvPr>
        </p:nvSpPr>
        <p:spPr>
          <a:xfrm>
            <a:off x="1231904" y="5064360"/>
            <a:ext cx="28266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A_库_文本框 22"/>
          <p:cNvSpPr txBox="1"/>
          <p:nvPr>
            <p:custDataLst>
              <p:tags r:id="rId6"/>
            </p:custDataLst>
          </p:nvPr>
        </p:nvSpPr>
        <p:spPr>
          <a:xfrm>
            <a:off x="4703925" y="4710609"/>
            <a:ext cx="24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C048E3"/>
                </a:solidFill>
              </a:rPr>
              <a:t>Zhang Hailu </a:t>
            </a:r>
            <a:r>
              <a:rPr lang="en-US" altLang="zh-CN" dirty="0">
                <a:solidFill>
                  <a:srgbClr val="C048E3"/>
                </a:solidFill>
              </a:rPr>
              <a:t>. Cto</a:t>
            </a:r>
            <a:endParaRPr lang="zh-CN" altLang="en-US" dirty="0">
              <a:solidFill>
                <a:srgbClr val="C048E3"/>
              </a:solidFill>
            </a:endParaRPr>
          </a:p>
        </p:txBody>
      </p:sp>
      <p:sp>
        <p:nvSpPr>
          <p:cNvPr id="20" name="PA_库_矩形 23"/>
          <p:cNvSpPr/>
          <p:nvPr>
            <p:custDataLst>
              <p:tags r:id="rId7"/>
            </p:custDataLst>
          </p:nvPr>
        </p:nvSpPr>
        <p:spPr>
          <a:xfrm>
            <a:off x="4703925" y="5076879"/>
            <a:ext cx="28245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A_库_文本框 24"/>
          <p:cNvSpPr txBox="1"/>
          <p:nvPr>
            <p:custDataLst>
              <p:tags r:id="rId8"/>
            </p:custDataLst>
          </p:nvPr>
        </p:nvSpPr>
        <p:spPr>
          <a:xfrm>
            <a:off x="8175946" y="4710609"/>
            <a:ext cx="24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C048E3"/>
                </a:solidFill>
              </a:rPr>
              <a:t>Xia Houyuan </a:t>
            </a:r>
            <a:r>
              <a:rPr lang="en-US" altLang="zh-CN" dirty="0">
                <a:solidFill>
                  <a:srgbClr val="C048E3"/>
                </a:solidFill>
              </a:rPr>
              <a:t>. COO</a:t>
            </a:r>
            <a:endParaRPr lang="zh-CN" altLang="en-US" dirty="0">
              <a:solidFill>
                <a:srgbClr val="C048E3"/>
              </a:solidFill>
            </a:endParaRPr>
          </a:p>
        </p:txBody>
      </p:sp>
      <p:sp>
        <p:nvSpPr>
          <p:cNvPr id="22" name="PA_库_矩形 25"/>
          <p:cNvSpPr/>
          <p:nvPr>
            <p:custDataLst>
              <p:tags r:id="rId9"/>
            </p:custDataLst>
          </p:nvPr>
        </p:nvSpPr>
        <p:spPr>
          <a:xfrm>
            <a:off x="8170048" y="5076879"/>
            <a:ext cx="28224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6AF74AA-891F-467A-90F0-0D3FF8925A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0208" y="1975831"/>
            <a:ext cx="1414230" cy="216294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C527C5-E885-4FBE-ABEF-7609B7ED88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4092" y="1933395"/>
            <a:ext cx="1198392" cy="23730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9826DEB-45EF-4B9D-B759-E272F0FCC1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5056" y="1977700"/>
            <a:ext cx="1158750" cy="23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1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mph" presetSubtype="0" accel="30000" decel="26000" autoRev="1" fill="hold" grpId="2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accel="30000" decel="26000" autoRev="1" fill="hold" grpId="2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accel="30000" decel="26000" autoRev="1" fill="hold" grpId="2" nodeType="withEffect" nodePh="1">
                                  <p:stCondLst>
                                    <p:cond delay="190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1" grpId="1" autoUpdateAnimBg="0"/>
      <p:bldP spid="11" grpId="2" autoUpdateAnimBg="0"/>
      <p:bldP spid="12" grpId="0" autoUpdateAnimBg="0"/>
      <p:bldP spid="12" grpId="1" autoUpdateAnimBg="0"/>
      <p:bldP spid="12" grpId="2" autoUpdateAnimBg="0"/>
      <p:bldP spid="13" grpId="0" autoUpdateAnimBg="0"/>
      <p:bldP spid="13" grpId="1" autoUpdateAnimBg="0"/>
      <p:bldP spid="13" grpId="2" autoUpdateAnimBg="0"/>
      <p:bldP spid="17" grpId="0" autoUpdateAnimBg="0"/>
      <p:bldP spid="17" grpId="1" autoUpdateAnimBg="0"/>
      <p:bldP spid="17" grpId="2" autoUpdateAnimBg="0"/>
      <p:bldP spid="18" grpId="0" autoUpdateAnimBg="0"/>
      <p:bldP spid="18" grpId="1" autoUpdateAnimBg="0"/>
      <p:bldP spid="18" grpId="2" autoUpdateAnimBg="0"/>
      <p:bldP spid="19" grpId="0" autoUpdateAnimBg="0"/>
      <p:bldP spid="19" grpId="1" autoUpdateAnimBg="0"/>
      <p:bldP spid="19" grpId="2" autoUpdateAnimBg="0"/>
      <p:bldP spid="20" grpId="0" autoUpdateAnimBg="0"/>
      <p:bldP spid="20" grpId="1" autoUpdateAnimBg="0"/>
      <p:bldP spid="20" grpId="2" autoUpdateAnimBg="0"/>
      <p:bldP spid="21" grpId="0" autoUpdateAnimBg="0"/>
      <p:bldP spid="21" grpId="1" autoUpdateAnimBg="0"/>
      <p:bldP spid="21" grpId="2" autoUpdateAnimBg="0"/>
      <p:bldP spid="22" grpId="0" autoUpdateAnimBg="0"/>
      <p:bldP spid="22" grpId="1" autoUpdateAnimBg="0"/>
      <p:bldP spid="22" grpId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D001107-93F5-491F-BB4F-94F46D51FDB9}"/>
              </a:ext>
            </a:extLst>
          </p:cNvPr>
          <p:cNvGrpSpPr/>
          <p:nvPr/>
        </p:nvGrpSpPr>
        <p:grpSpPr>
          <a:xfrm>
            <a:off x="-1483606" y="-172049"/>
            <a:ext cx="13689173" cy="7973912"/>
            <a:chOff x="-1483606" y="-172049"/>
            <a:chExt cx="13689173" cy="797391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/>
            <a:srcRect l="61479" t="5377" r="12619" b="53683"/>
            <a:stretch/>
          </p:blipFill>
          <p:spPr>
            <a:xfrm>
              <a:off x="8847136" y="-172049"/>
              <a:ext cx="3358431" cy="364722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t="41932" r="42931"/>
            <a:stretch/>
          </p:blipFill>
          <p:spPr>
            <a:xfrm>
              <a:off x="-1483606" y="2628849"/>
              <a:ext cx="7399718" cy="517301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348" y="452627"/>
            <a:ext cx="7496857" cy="5724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110" y="1644565"/>
            <a:ext cx="5612052" cy="4164457"/>
          </a:xfrm>
          <a:prstGeom prst="rect">
            <a:avLst/>
          </a:prstGeom>
        </p:spPr>
      </p:pic>
      <p:pic>
        <p:nvPicPr>
          <p:cNvPr id="14" name="PA_图片 9">
            <a:extLst>
              <a:ext uri="{FF2B5EF4-FFF2-40B4-BE49-F238E27FC236}">
                <a16:creationId xmlns:a16="http://schemas.microsoft.com/office/drawing/2014/main" id="{CBBFE4B6-F6B9-4630-8A5F-58B59EE39B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60670" y="4337488"/>
            <a:ext cx="1871627" cy="72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B084DFD9-5FDD-4092-9F37-5999C2B8D189}"/>
              </a:ext>
            </a:extLst>
          </p:cNvPr>
          <p:cNvSpPr txBox="1"/>
          <p:nvPr/>
        </p:nvSpPr>
        <p:spPr>
          <a:xfrm>
            <a:off x="1955886" y="4394494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Three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5476BB31-9BAA-4511-B629-40D6814D6CA8}"/>
              </a:ext>
            </a:extLst>
          </p:cNvPr>
          <p:cNvGrpSpPr/>
          <p:nvPr/>
        </p:nvGrpSpPr>
        <p:grpSpPr>
          <a:xfrm>
            <a:off x="1192161" y="1414420"/>
            <a:ext cx="7425959" cy="1446550"/>
            <a:chOff x="5287959" y="1902096"/>
            <a:chExt cx="7425959" cy="1446550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4B9D33B0-960C-49C7-B10D-F670D86C0DD3}"/>
                </a:ext>
              </a:extLst>
            </p:cNvPr>
            <p:cNvSpPr txBox="1"/>
            <p:nvPr/>
          </p:nvSpPr>
          <p:spPr>
            <a:xfrm>
              <a:off x="5287959" y="1902096"/>
              <a:ext cx="74259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gradFill>
                    <a:gsLst>
                      <a:gs pos="0">
                        <a:srgbClr val="C048E3"/>
                      </a:gs>
                      <a:gs pos="100000">
                        <a:srgbClr val="005DFF"/>
                      </a:gs>
                    </a:gsLst>
                    <a:lin ang="5400000" scaled="1"/>
                  </a:gradFill>
                  <a:effectLst>
                    <a:outerShdw blurRad="508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Adopting us</a:t>
              </a:r>
              <a:endParaRPr lang="en-US" altLang="zh-CN" sz="4400" b="1" dirty="0">
                <a:gradFill>
                  <a:gsLst>
                    <a:gs pos="0">
                      <a:srgbClr val="C048E3"/>
                    </a:gs>
                    <a:gs pos="100000">
                      <a:srgbClr val="005DFF"/>
                    </a:gs>
                  </a:gsLst>
                  <a:lin ang="5400000" scaled="1"/>
                </a:gradFill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  <a:p>
              <a:r>
                <a:rPr lang="zh-CN" altLang="en-US" sz="4400" b="1" dirty="0">
                  <a:gradFill>
                    <a:gsLst>
                      <a:gs pos="0">
                        <a:srgbClr val="C048E3"/>
                      </a:gs>
                      <a:gs pos="100000">
                        <a:srgbClr val="005DFF"/>
                      </a:gs>
                    </a:gsLst>
                    <a:lin ang="5400000" scaled="1"/>
                  </a:gradFill>
                  <a:effectLst>
                    <a:outerShdw blurRad="508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Benefits of the solution</a:t>
              </a:r>
            </a:p>
          </p:txBody>
        </p: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D6708848-75AD-4B01-8298-F731DCCF6AE6}"/>
                </a:ext>
              </a:extLst>
            </p:cNvPr>
            <p:cNvCxnSpPr/>
            <p:nvPr/>
          </p:nvCxnSpPr>
          <p:spPr>
            <a:xfrm>
              <a:off x="5399314" y="3295650"/>
              <a:ext cx="3824514" cy="0"/>
            </a:xfrm>
            <a:prstGeom prst="line">
              <a:avLst/>
            </a:prstGeom>
            <a:ln>
              <a:solidFill>
                <a:srgbClr val="C048E3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26">
            <a:extLst>
              <a:ext uri="{FF2B5EF4-FFF2-40B4-BE49-F238E27FC236}">
                <a16:creationId xmlns:a16="http://schemas.microsoft.com/office/drawing/2014/main" id="{1A830F5E-D718-43CD-B6AE-01E2CBA657D3}"/>
              </a:ext>
            </a:extLst>
          </p:cNvPr>
          <p:cNvSpPr/>
          <p:nvPr/>
        </p:nvSpPr>
        <p:spPr>
          <a:xfrm>
            <a:off x="1031886" y="3103294"/>
            <a:ext cx="43677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rgbClr val="2842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2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DEC70CCA-3D9F-47C9-9142-1E81E8DC34B8}"/>
              </a:ext>
            </a:extLst>
          </p:cNvPr>
          <p:cNvGrpSpPr/>
          <p:nvPr/>
        </p:nvGrpSpPr>
        <p:grpSpPr>
          <a:xfrm>
            <a:off x="-1483606" y="-172049"/>
            <a:ext cx="13689173" cy="7973912"/>
            <a:chOff x="-1483606" y="-172049"/>
            <a:chExt cx="13689173" cy="7973912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28C2230-516C-421A-BB98-DC7F61077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479" t="5377" r="12619" b="53683"/>
            <a:stretch/>
          </p:blipFill>
          <p:spPr>
            <a:xfrm>
              <a:off x="8847136" y="-172049"/>
              <a:ext cx="3358431" cy="364722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3F153EF-DC66-4F2C-B622-904B4C3E2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32" r="42931"/>
            <a:stretch/>
          </p:blipFill>
          <p:spPr>
            <a:xfrm>
              <a:off x="-1483606" y="2628849"/>
              <a:ext cx="7399718" cy="5173014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3C7C2054-C395-4AB3-A8C5-24B2FE606197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552D0CB8-9AA2-4B19-A67D-8B7C1ED28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grpSp>
        <p:nvGrpSpPr>
          <p:cNvPr id="10" name="Group 2"/>
          <p:cNvGrpSpPr/>
          <p:nvPr/>
        </p:nvGrpSpPr>
        <p:grpSpPr>
          <a:xfrm>
            <a:off x="4701789" y="1413968"/>
            <a:ext cx="1783670" cy="937436"/>
            <a:chOff x="4656138" y="1688743"/>
            <a:chExt cx="1783670" cy="937436"/>
          </a:xfrm>
        </p:grpSpPr>
        <p:sp>
          <p:nvSpPr>
            <p:cNvPr id="12" name="Rectangle: Rounded Corners 28"/>
            <p:cNvSpPr/>
            <p:nvPr/>
          </p:nvSpPr>
          <p:spPr>
            <a:xfrm>
              <a:off x="4656138" y="1688743"/>
              <a:ext cx="1756229" cy="937436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 w="25400">
              <a:noFill/>
            </a:ln>
            <a:effectLst>
              <a:outerShdw blurRad="914400" dist="165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TextBox 32"/>
            <p:cNvSpPr txBox="1"/>
            <p:nvPr/>
          </p:nvSpPr>
          <p:spPr>
            <a:xfrm>
              <a:off x="4656683" y="2186110"/>
              <a:ext cx="178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4"/>
                  </a:solidFill>
                  <a:latin typeface="Adobe Garamond Pro" panose="02020502060506020403" pitchFamily="18" charset="0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Sales data analysis</a:t>
              </a:r>
            </a:p>
          </p:txBody>
        </p:sp>
        <p:grpSp>
          <p:nvGrpSpPr>
            <p:cNvPr id="14" name="Group 1010"/>
            <p:cNvGrpSpPr/>
            <p:nvPr/>
          </p:nvGrpSpPr>
          <p:grpSpPr>
            <a:xfrm>
              <a:off x="5395221" y="1863608"/>
              <a:ext cx="272842" cy="279147"/>
              <a:chOff x="0" y="0"/>
              <a:chExt cx="545681" cy="558292"/>
            </a:xfrm>
            <a:solidFill>
              <a:schemeClr val="accent5"/>
            </a:solidFill>
          </p:grpSpPr>
          <p:sp>
            <p:nvSpPr>
              <p:cNvPr id="15" name="Shape 1006"/>
              <p:cNvSpPr/>
              <p:nvPr/>
            </p:nvSpPr>
            <p:spPr>
              <a:xfrm>
                <a:off x="0" y="407772"/>
                <a:ext cx="92731" cy="150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3436" y="21600"/>
                      <a:pt x="0" y="19440"/>
                      <a:pt x="0" y="17280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2160"/>
                      <a:pt x="3436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2160"/>
                      <a:pt x="21600" y="4320"/>
                    </a:cubicBezTo>
                    <a:cubicBezTo>
                      <a:pt x="21600" y="17280"/>
                      <a:pt x="21600" y="17280"/>
                      <a:pt x="21600" y="17280"/>
                    </a:cubicBezTo>
                    <a:cubicBezTo>
                      <a:pt x="21600" y="19440"/>
                      <a:pt x="18655" y="21600"/>
                      <a:pt x="14727" y="21600"/>
                    </a:cubicBezTo>
                    <a:close/>
                    <a:moveTo>
                      <a:pt x="6873" y="2469"/>
                    </a:moveTo>
                    <a:cubicBezTo>
                      <a:pt x="5400" y="2469"/>
                      <a:pt x="3927" y="3394"/>
                      <a:pt x="3927" y="4320"/>
                    </a:cubicBezTo>
                    <a:cubicBezTo>
                      <a:pt x="3927" y="17280"/>
                      <a:pt x="3927" y="17280"/>
                      <a:pt x="3927" y="17280"/>
                    </a:cubicBezTo>
                    <a:cubicBezTo>
                      <a:pt x="3927" y="18206"/>
                      <a:pt x="5400" y="19131"/>
                      <a:pt x="6873" y="19131"/>
                    </a:cubicBezTo>
                    <a:cubicBezTo>
                      <a:pt x="14727" y="19131"/>
                      <a:pt x="14727" y="19131"/>
                      <a:pt x="14727" y="19131"/>
                    </a:cubicBezTo>
                    <a:cubicBezTo>
                      <a:pt x="16691" y="19131"/>
                      <a:pt x="17673" y="18206"/>
                      <a:pt x="17673" y="17280"/>
                    </a:cubicBezTo>
                    <a:cubicBezTo>
                      <a:pt x="17673" y="4320"/>
                      <a:pt x="17673" y="4320"/>
                      <a:pt x="17673" y="4320"/>
                    </a:cubicBezTo>
                    <a:cubicBezTo>
                      <a:pt x="17673" y="3394"/>
                      <a:pt x="16691" y="2469"/>
                      <a:pt x="14727" y="2469"/>
                    </a:cubicBezTo>
                    <a:lnTo>
                      <a:pt x="6873" y="2469"/>
                    </a:lnTo>
                    <a:close/>
                  </a:path>
                </a:pathLst>
              </a:custGeom>
              <a:grpFill/>
              <a:ln w="12700" cap="flat">
                <a:solidFill>
                  <a:srgbClr val="FFC107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  <p:sp>
            <p:nvSpPr>
              <p:cNvPr id="16" name="Shape 1007"/>
              <p:cNvSpPr/>
              <p:nvPr/>
            </p:nvSpPr>
            <p:spPr>
              <a:xfrm>
                <a:off x="151578" y="168763"/>
                <a:ext cx="92731" cy="389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2945" y="21600"/>
                      <a:pt x="0" y="20765"/>
                      <a:pt x="0" y="19929"/>
                    </a:cubicBezTo>
                    <a:cubicBezTo>
                      <a:pt x="0" y="1671"/>
                      <a:pt x="0" y="1671"/>
                      <a:pt x="0" y="1671"/>
                    </a:cubicBezTo>
                    <a:cubicBezTo>
                      <a:pt x="0" y="716"/>
                      <a:pt x="2945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716"/>
                      <a:pt x="21600" y="1671"/>
                    </a:cubicBezTo>
                    <a:cubicBezTo>
                      <a:pt x="21600" y="19929"/>
                      <a:pt x="21600" y="19929"/>
                      <a:pt x="21600" y="19929"/>
                    </a:cubicBezTo>
                    <a:cubicBezTo>
                      <a:pt x="21600" y="20765"/>
                      <a:pt x="18655" y="21600"/>
                      <a:pt x="14727" y="21600"/>
                    </a:cubicBezTo>
                    <a:close/>
                    <a:moveTo>
                      <a:pt x="6873" y="955"/>
                    </a:moveTo>
                    <a:cubicBezTo>
                      <a:pt x="5400" y="955"/>
                      <a:pt x="3927" y="1313"/>
                      <a:pt x="3927" y="1671"/>
                    </a:cubicBezTo>
                    <a:cubicBezTo>
                      <a:pt x="3927" y="19929"/>
                      <a:pt x="3927" y="19929"/>
                      <a:pt x="3927" y="19929"/>
                    </a:cubicBezTo>
                    <a:cubicBezTo>
                      <a:pt x="3927" y="20287"/>
                      <a:pt x="5400" y="20645"/>
                      <a:pt x="6873" y="20645"/>
                    </a:cubicBezTo>
                    <a:cubicBezTo>
                      <a:pt x="14727" y="20645"/>
                      <a:pt x="14727" y="20645"/>
                      <a:pt x="14727" y="20645"/>
                    </a:cubicBezTo>
                    <a:cubicBezTo>
                      <a:pt x="16200" y="20645"/>
                      <a:pt x="17673" y="20287"/>
                      <a:pt x="17673" y="19929"/>
                    </a:cubicBezTo>
                    <a:cubicBezTo>
                      <a:pt x="17673" y="1671"/>
                      <a:pt x="17673" y="1671"/>
                      <a:pt x="17673" y="1671"/>
                    </a:cubicBezTo>
                    <a:cubicBezTo>
                      <a:pt x="17673" y="1313"/>
                      <a:pt x="16200" y="955"/>
                      <a:pt x="14727" y="955"/>
                    </a:cubicBezTo>
                    <a:lnTo>
                      <a:pt x="6873" y="95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dirty="0"/>
              </a:p>
            </p:txBody>
          </p:sp>
          <p:sp>
            <p:nvSpPr>
              <p:cNvPr id="17" name="Shape 1008"/>
              <p:cNvSpPr/>
              <p:nvPr/>
            </p:nvSpPr>
            <p:spPr>
              <a:xfrm>
                <a:off x="303157" y="291004"/>
                <a:ext cx="90948" cy="267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7" y="21600"/>
                    </a:moveTo>
                    <a:cubicBezTo>
                      <a:pt x="7033" y="21600"/>
                      <a:pt x="7033" y="21600"/>
                      <a:pt x="7033" y="21600"/>
                    </a:cubicBezTo>
                    <a:cubicBezTo>
                      <a:pt x="3014" y="21600"/>
                      <a:pt x="0" y="20381"/>
                      <a:pt x="0" y="19161"/>
                    </a:cubicBezTo>
                    <a:cubicBezTo>
                      <a:pt x="0" y="2439"/>
                      <a:pt x="0" y="2439"/>
                      <a:pt x="0" y="2439"/>
                    </a:cubicBezTo>
                    <a:cubicBezTo>
                      <a:pt x="0" y="1219"/>
                      <a:pt x="3014" y="0"/>
                      <a:pt x="7033" y="0"/>
                    </a:cubicBezTo>
                    <a:cubicBezTo>
                      <a:pt x="14567" y="0"/>
                      <a:pt x="14567" y="0"/>
                      <a:pt x="14567" y="0"/>
                    </a:cubicBezTo>
                    <a:cubicBezTo>
                      <a:pt x="18586" y="0"/>
                      <a:pt x="21600" y="1219"/>
                      <a:pt x="21600" y="2439"/>
                    </a:cubicBezTo>
                    <a:cubicBezTo>
                      <a:pt x="21600" y="19161"/>
                      <a:pt x="21600" y="19161"/>
                      <a:pt x="21600" y="19161"/>
                    </a:cubicBezTo>
                    <a:cubicBezTo>
                      <a:pt x="21600" y="20381"/>
                      <a:pt x="18586" y="21600"/>
                      <a:pt x="14567" y="21600"/>
                    </a:cubicBezTo>
                    <a:close/>
                    <a:moveTo>
                      <a:pt x="7033" y="1394"/>
                    </a:moveTo>
                    <a:cubicBezTo>
                      <a:pt x="5023" y="1394"/>
                      <a:pt x="4019" y="1916"/>
                      <a:pt x="4019" y="2439"/>
                    </a:cubicBezTo>
                    <a:cubicBezTo>
                      <a:pt x="4019" y="19161"/>
                      <a:pt x="4019" y="19161"/>
                      <a:pt x="4019" y="19161"/>
                    </a:cubicBezTo>
                    <a:cubicBezTo>
                      <a:pt x="4019" y="19684"/>
                      <a:pt x="5023" y="20206"/>
                      <a:pt x="7033" y="20206"/>
                    </a:cubicBezTo>
                    <a:cubicBezTo>
                      <a:pt x="14567" y="20206"/>
                      <a:pt x="14567" y="20206"/>
                      <a:pt x="14567" y="20206"/>
                    </a:cubicBezTo>
                    <a:cubicBezTo>
                      <a:pt x="16577" y="20206"/>
                      <a:pt x="17581" y="19684"/>
                      <a:pt x="17581" y="19161"/>
                    </a:cubicBezTo>
                    <a:cubicBezTo>
                      <a:pt x="17581" y="2439"/>
                      <a:pt x="17581" y="2439"/>
                      <a:pt x="17581" y="2439"/>
                    </a:cubicBezTo>
                    <a:cubicBezTo>
                      <a:pt x="17581" y="1916"/>
                      <a:pt x="16577" y="1394"/>
                      <a:pt x="14567" y="1394"/>
                    </a:cubicBezTo>
                    <a:lnTo>
                      <a:pt x="7033" y="1394"/>
                    </a:lnTo>
                    <a:close/>
                  </a:path>
                </a:pathLst>
              </a:custGeom>
              <a:grpFill/>
              <a:ln w="12700" cap="flat">
                <a:solidFill>
                  <a:srgbClr val="FFC107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  <p:sp>
            <p:nvSpPr>
              <p:cNvPr id="18" name="Shape 1009"/>
              <p:cNvSpPr/>
              <p:nvPr/>
            </p:nvSpPr>
            <p:spPr>
              <a:xfrm>
                <a:off x="452951" y="-1"/>
                <a:ext cx="92731" cy="558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2945" y="21600"/>
                      <a:pt x="0" y="21016"/>
                      <a:pt x="0" y="20432"/>
                    </a:cubicBezTo>
                    <a:cubicBezTo>
                      <a:pt x="0" y="1168"/>
                      <a:pt x="0" y="1168"/>
                      <a:pt x="0" y="1168"/>
                    </a:cubicBezTo>
                    <a:cubicBezTo>
                      <a:pt x="0" y="500"/>
                      <a:pt x="2945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500"/>
                      <a:pt x="21600" y="1168"/>
                    </a:cubicBezTo>
                    <a:cubicBezTo>
                      <a:pt x="21600" y="20432"/>
                      <a:pt x="21600" y="20432"/>
                      <a:pt x="21600" y="20432"/>
                    </a:cubicBezTo>
                    <a:cubicBezTo>
                      <a:pt x="21600" y="21016"/>
                      <a:pt x="18655" y="21600"/>
                      <a:pt x="14727" y="21600"/>
                    </a:cubicBezTo>
                    <a:close/>
                    <a:moveTo>
                      <a:pt x="6873" y="667"/>
                    </a:moveTo>
                    <a:cubicBezTo>
                      <a:pt x="5400" y="667"/>
                      <a:pt x="3927" y="917"/>
                      <a:pt x="3927" y="1168"/>
                    </a:cubicBezTo>
                    <a:cubicBezTo>
                      <a:pt x="3927" y="20432"/>
                      <a:pt x="3927" y="20432"/>
                      <a:pt x="3927" y="20432"/>
                    </a:cubicBezTo>
                    <a:cubicBezTo>
                      <a:pt x="3927" y="20683"/>
                      <a:pt x="5400" y="20933"/>
                      <a:pt x="6873" y="20933"/>
                    </a:cubicBezTo>
                    <a:cubicBezTo>
                      <a:pt x="14727" y="20933"/>
                      <a:pt x="14727" y="20933"/>
                      <a:pt x="14727" y="20933"/>
                    </a:cubicBezTo>
                    <a:cubicBezTo>
                      <a:pt x="16200" y="20933"/>
                      <a:pt x="17673" y="20683"/>
                      <a:pt x="17673" y="20432"/>
                    </a:cubicBezTo>
                    <a:cubicBezTo>
                      <a:pt x="17673" y="1168"/>
                      <a:pt x="17673" y="1168"/>
                      <a:pt x="17673" y="1168"/>
                    </a:cubicBezTo>
                    <a:cubicBezTo>
                      <a:pt x="17673" y="917"/>
                      <a:pt x="16200" y="667"/>
                      <a:pt x="14727" y="667"/>
                    </a:cubicBezTo>
                    <a:lnTo>
                      <a:pt x="6873" y="66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</p:grpSp>
      </p:grpSp>
      <p:grpSp>
        <p:nvGrpSpPr>
          <p:cNvPr id="19" name="Group 4"/>
          <p:cNvGrpSpPr/>
          <p:nvPr/>
        </p:nvGrpSpPr>
        <p:grpSpPr>
          <a:xfrm>
            <a:off x="4688341" y="3176156"/>
            <a:ext cx="1783125" cy="937436"/>
            <a:chOff x="4642690" y="3450931"/>
            <a:chExt cx="1783125" cy="937436"/>
          </a:xfrm>
        </p:grpSpPr>
        <p:sp>
          <p:nvSpPr>
            <p:cNvPr id="21" name="Rectangle: Rounded Corners 30"/>
            <p:cNvSpPr/>
            <p:nvPr/>
          </p:nvSpPr>
          <p:spPr>
            <a:xfrm>
              <a:off x="4656138" y="3450931"/>
              <a:ext cx="1756229" cy="937436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 w="25400">
              <a:noFill/>
            </a:ln>
            <a:effectLst>
              <a:outerShdw blurRad="914400" dist="165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Group 6"/>
            <p:cNvGrpSpPr/>
            <p:nvPr/>
          </p:nvGrpSpPr>
          <p:grpSpPr>
            <a:xfrm>
              <a:off x="5398811" y="3697391"/>
              <a:ext cx="270680" cy="194663"/>
              <a:chOff x="4542882" y="3034818"/>
              <a:chExt cx="270680" cy="194663"/>
            </a:xfrm>
            <a:solidFill>
              <a:schemeClr val="accent5"/>
            </a:solidFill>
          </p:grpSpPr>
          <p:sp>
            <p:nvSpPr>
              <p:cNvPr id="24" name="Shape 681"/>
              <p:cNvSpPr/>
              <p:nvPr/>
            </p:nvSpPr>
            <p:spPr>
              <a:xfrm>
                <a:off x="4661062" y="3140938"/>
                <a:ext cx="50728" cy="88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536" extrusionOk="0">
                    <a:moveTo>
                      <a:pt x="10407" y="21536"/>
                    </a:moveTo>
                    <a:cubicBezTo>
                      <a:pt x="11271" y="21536"/>
                      <a:pt x="12135" y="21022"/>
                      <a:pt x="12135" y="20507"/>
                    </a:cubicBezTo>
                    <a:cubicBezTo>
                      <a:pt x="12135" y="3022"/>
                      <a:pt x="12135" y="3022"/>
                      <a:pt x="12135" y="3022"/>
                    </a:cubicBezTo>
                    <a:cubicBezTo>
                      <a:pt x="18183" y="5850"/>
                      <a:pt x="18183" y="5850"/>
                      <a:pt x="18183" y="5850"/>
                    </a:cubicBezTo>
                    <a:cubicBezTo>
                      <a:pt x="18183" y="6107"/>
                      <a:pt x="18615" y="6107"/>
                      <a:pt x="19047" y="6107"/>
                    </a:cubicBezTo>
                    <a:cubicBezTo>
                      <a:pt x="19479" y="6107"/>
                      <a:pt x="19911" y="5850"/>
                      <a:pt x="20343" y="5593"/>
                    </a:cubicBezTo>
                    <a:cubicBezTo>
                      <a:pt x="21207" y="5336"/>
                      <a:pt x="20775" y="4565"/>
                      <a:pt x="20343" y="4307"/>
                    </a:cubicBezTo>
                    <a:cubicBezTo>
                      <a:pt x="11703" y="193"/>
                      <a:pt x="11703" y="193"/>
                      <a:pt x="11703" y="193"/>
                    </a:cubicBezTo>
                    <a:cubicBezTo>
                      <a:pt x="10839" y="-64"/>
                      <a:pt x="9975" y="-64"/>
                      <a:pt x="9543" y="193"/>
                    </a:cubicBezTo>
                    <a:cubicBezTo>
                      <a:pt x="903" y="4307"/>
                      <a:pt x="903" y="4307"/>
                      <a:pt x="903" y="4307"/>
                    </a:cubicBezTo>
                    <a:cubicBezTo>
                      <a:pt x="39" y="4565"/>
                      <a:pt x="-393" y="5336"/>
                      <a:pt x="471" y="5593"/>
                    </a:cubicBezTo>
                    <a:cubicBezTo>
                      <a:pt x="903" y="6107"/>
                      <a:pt x="2199" y="6365"/>
                      <a:pt x="3063" y="5850"/>
                    </a:cubicBezTo>
                    <a:cubicBezTo>
                      <a:pt x="8679" y="3022"/>
                      <a:pt x="8679" y="3022"/>
                      <a:pt x="8679" y="3022"/>
                    </a:cubicBezTo>
                    <a:cubicBezTo>
                      <a:pt x="8679" y="20507"/>
                      <a:pt x="8679" y="20507"/>
                      <a:pt x="8679" y="20507"/>
                    </a:cubicBezTo>
                    <a:cubicBezTo>
                      <a:pt x="8679" y="21022"/>
                      <a:pt x="9543" y="21536"/>
                      <a:pt x="10407" y="2153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tIns="45720" bIns="45720"/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  <p:sp>
            <p:nvSpPr>
              <p:cNvPr id="25" name="Shape 683"/>
              <p:cNvSpPr/>
              <p:nvPr/>
            </p:nvSpPr>
            <p:spPr>
              <a:xfrm>
                <a:off x="4542882" y="3034818"/>
                <a:ext cx="270680" cy="16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12" y="21600"/>
                    </a:moveTo>
                    <a:cubicBezTo>
                      <a:pt x="7762" y="21600"/>
                      <a:pt x="7762" y="21600"/>
                      <a:pt x="7762" y="21600"/>
                    </a:cubicBezTo>
                    <a:cubicBezTo>
                      <a:pt x="7931" y="21600"/>
                      <a:pt x="8100" y="21316"/>
                      <a:pt x="8100" y="21032"/>
                    </a:cubicBezTo>
                    <a:cubicBezTo>
                      <a:pt x="8100" y="20747"/>
                      <a:pt x="7931" y="20463"/>
                      <a:pt x="7762" y="20463"/>
                    </a:cubicBezTo>
                    <a:cubicBezTo>
                      <a:pt x="3712" y="20463"/>
                      <a:pt x="3712" y="20463"/>
                      <a:pt x="3712" y="20463"/>
                    </a:cubicBezTo>
                    <a:cubicBezTo>
                      <a:pt x="2025" y="20463"/>
                      <a:pt x="675" y="18189"/>
                      <a:pt x="675" y="15347"/>
                    </a:cubicBezTo>
                    <a:cubicBezTo>
                      <a:pt x="675" y="12505"/>
                      <a:pt x="2109" y="10232"/>
                      <a:pt x="3797" y="10232"/>
                    </a:cubicBezTo>
                    <a:cubicBezTo>
                      <a:pt x="4641" y="10232"/>
                      <a:pt x="4641" y="10232"/>
                      <a:pt x="4641" y="10232"/>
                    </a:cubicBezTo>
                    <a:cubicBezTo>
                      <a:pt x="4725" y="9805"/>
                      <a:pt x="4725" y="9805"/>
                      <a:pt x="4725" y="9805"/>
                    </a:cubicBezTo>
                    <a:cubicBezTo>
                      <a:pt x="5316" y="4832"/>
                      <a:pt x="8184" y="1137"/>
                      <a:pt x="11475" y="1137"/>
                    </a:cubicBezTo>
                    <a:cubicBezTo>
                      <a:pt x="15187" y="1137"/>
                      <a:pt x="18225" y="5968"/>
                      <a:pt x="18225" y="11937"/>
                    </a:cubicBezTo>
                    <a:cubicBezTo>
                      <a:pt x="18225" y="12505"/>
                      <a:pt x="18225" y="12505"/>
                      <a:pt x="18225" y="12505"/>
                    </a:cubicBezTo>
                    <a:cubicBezTo>
                      <a:pt x="18562" y="12505"/>
                      <a:pt x="18562" y="12505"/>
                      <a:pt x="18562" y="12505"/>
                    </a:cubicBezTo>
                    <a:cubicBezTo>
                      <a:pt x="19912" y="12505"/>
                      <a:pt x="20925" y="14211"/>
                      <a:pt x="20925" y="16484"/>
                    </a:cubicBezTo>
                    <a:cubicBezTo>
                      <a:pt x="20925" y="18758"/>
                      <a:pt x="19912" y="20463"/>
                      <a:pt x="18562" y="20463"/>
                    </a:cubicBezTo>
                    <a:cubicBezTo>
                      <a:pt x="15187" y="20463"/>
                      <a:pt x="15187" y="20463"/>
                      <a:pt x="15187" y="20463"/>
                    </a:cubicBezTo>
                    <a:cubicBezTo>
                      <a:pt x="15019" y="20463"/>
                      <a:pt x="14850" y="20747"/>
                      <a:pt x="14850" y="21032"/>
                    </a:cubicBezTo>
                    <a:cubicBezTo>
                      <a:pt x="14850" y="21316"/>
                      <a:pt x="15019" y="21600"/>
                      <a:pt x="15187" y="21600"/>
                    </a:cubicBezTo>
                    <a:cubicBezTo>
                      <a:pt x="18562" y="21600"/>
                      <a:pt x="18562" y="21600"/>
                      <a:pt x="18562" y="21600"/>
                    </a:cubicBezTo>
                    <a:cubicBezTo>
                      <a:pt x="20250" y="21600"/>
                      <a:pt x="21600" y="19326"/>
                      <a:pt x="21600" y="16484"/>
                    </a:cubicBezTo>
                    <a:cubicBezTo>
                      <a:pt x="21600" y="13784"/>
                      <a:pt x="20419" y="11653"/>
                      <a:pt x="18900" y="11368"/>
                    </a:cubicBezTo>
                    <a:cubicBezTo>
                      <a:pt x="18731" y="5116"/>
                      <a:pt x="15441" y="0"/>
                      <a:pt x="11475" y="0"/>
                    </a:cubicBezTo>
                    <a:cubicBezTo>
                      <a:pt x="8016" y="0"/>
                      <a:pt x="4894" y="3837"/>
                      <a:pt x="4134" y="9095"/>
                    </a:cubicBezTo>
                    <a:cubicBezTo>
                      <a:pt x="3797" y="9095"/>
                      <a:pt x="3797" y="9095"/>
                      <a:pt x="3797" y="9095"/>
                    </a:cubicBezTo>
                    <a:cubicBezTo>
                      <a:pt x="1688" y="9095"/>
                      <a:pt x="0" y="11937"/>
                      <a:pt x="0" y="15347"/>
                    </a:cubicBezTo>
                    <a:cubicBezTo>
                      <a:pt x="0" y="18900"/>
                      <a:pt x="1603" y="21600"/>
                      <a:pt x="3712" y="21600"/>
                    </a:cubicBezTo>
                    <a:close/>
                  </a:path>
                </a:pathLst>
              </a:custGeom>
              <a:solidFill>
                <a:srgbClr val="E8EAFF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tIns="45720" bIns="45720"/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642690" y="3935098"/>
              <a:ext cx="178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4"/>
                  </a:solidFill>
                  <a:latin typeface="Adobe Garamond Pro" panose="02020502060506020403" pitchFamily="18" charset="0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Technical bottlenecks emerge</a:t>
              </a:r>
            </a:p>
          </p:txBody>
        </p:sp>
      </p:grpSp>
      <p:grpSp>
        <p:nvGrpSpPr>
          <p:cNvPr id="26" name="Group 8"/>
          <p:cNvGrpSpPr/>
          <p:nvPr/>
        </p:nvGrpSpPr>
        <p:grpSpPr>
          <a:xfrm>
            <a:off x="4701788" y="4938344"/>
            <a:ext cx="1783126" cy="937436"/>
            <a:chOff x="4656137" y="5213119"/>
            <a:chExt cx="1783126" cy="937436"/>
          </a:xfrm>
        </p:grpSpPr>
        <p:sp>
          <p:nvSpPr>
            <p:cNvPr id="28" name="Rectangle: Rounded Corners 31"/>
            <p:cNvSpPr/>
            <p:nvPr/>
          </p:nvSpPr>
          <p:spPr>
            <a:xfrm>
              <a:off x="4656137" y="5213119"/>
              <a:ext cx="1756229" cy="937436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 w="25400">
              <a:noFill/>
            </a:ln>
            <a:effectLst>
              <a:outerShdw blurRad="914400" dist="165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Shape 909"/>
            <p:cNvSpPr/>
            <p:nvPr/>
          </p:nvSpPr>
          <p:spPr>
            <a:xfrm>
              <a:off x="5382591" y="5480071"/>
              <a:ext cx="269569" cy="202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" y="9000"/>
                  </a:moveTo>
                  <a:cubicBezTo>
                    <a:pt x="675" y="12600"/>
                    <a:pt x="675" y="12600"/>
                    <a:pt x="675" y="12600"/>
                  </a:cubicBezTo>
                  <a:cubicBezTo>
                    <a:pt x="675" y="12825"/>
                    <a:pt x="506" y="13050"/>
                    <a:pt x="337" y="13050"/>
                  </a:cubicBezTo>
                  <a:cubicBezTo>
                    <a:pt x="169" y="13050"/>
                    <a:pt x="0" y="12825"/>
                    <a:pt x="0" y="12600"/>
                  </a:cubicBezTo>
                  <a:cubicBezTo>
                    <a:pt x="0" y="9000"/>
                    <a:pt x="0" y="9000"/>
                    <a:pt x="0" y="9000"/>
                  </a:cubicBezTo>
                  <a:cubicBezTo>
                    <a:pt x="0" y="8775"/>
                    <a:pt x="169" y="8550"/>
                    <a:pt x="337" y="8550"/>
                  </a:cubicBezTo>
                  <a:cubicBezTo>
                    <a:pt x="506" y="8550"/>
                    <a:pt x="675" y="8775"/>
                    <a:pt x="675" y="9000"/>
                  </a:cubicBezTo>
                  <a:close/>
                  <a:moveTo>
                    <a:pt x="3038" y="4500"/>
                  </a:moveTo>
                  <a:cubicBezTo>
                    <a:pt x="2869" y="4500"/>
                    <a:pt x="2700" y="4725"/>
                    <a:pt x="2700" y="4950"/>
                  </a:cubicBezTo>
                  <a:cubicBezTo>
                    <a:pt x="2700" y="16200"/>
                    <a:pt x="2700" y="16200"/>
                    <a:pt x="2700" y="16200"/>
                  </a:cubicBezTo>
                  <a:cubicBezTo>
                    <a:pt x="2700" y="16425"/>
                    <a:pt x="2869" y="16650"/>
                    <a:pt x="3038" y="16650"/>
                  </a:cubicBezTo>
                  <a:cubicBezTo>
                    <a:pt x="3206" y="16650"/>
                    <a:pt x="3375" y="16425"/>
                    <a:pt x="3375" y="16200"/>
                  </a:cubicBezTo>
                  <a:cubicBezTo>
                    <a:pt x="3375" y="4950"/>
                    <a:pt x="3375" y="4950"/>
                    <a:pt x="3375" y="4950"/>
                  </a:cubicBezTo>
                  <a:cubicBezTo>
                    <a:pt x="3375" y="4725"/>
                    <a:pt x="3206" y="4500"/>
                    <a:pt x="3038" y="4500"/>
                  </a:cubicBezTo>
                  <a:close/>
                  <a:moveTo>
                    <a:pt x="8100" y="4950"/>
                  </a:moveTo>
                  <a:cubicBezTo>
                    <a:pt x="7931" y="4950"/>
                    <a:pt x="7763" y="5175"/>
                    <a:pt x="7763" y="5400"/>
                  </a:cubicBezTo>
                  <a:cubicBezTo>
                    <a:pt x="7763" y="15750"/>
                    <a:pt x="7763" y="15750"/>
                    <a:pt x="7763" y="15750"/>
                  </a:cubicBezTo>
                  <a:cubicBezTo>
                    <a:pt x="7763" y="15975"/>
                    <a:pt x="7931" y="16200"/>
                    <a:pt x="8100" y="16200"/>
                  </a:cubicBezTo>
                  <a:cubicBezTo>
                    <a:pt x="8269" y="16200"/>
                    <a:pt x="8438" y="15975"/>
                    <a:pt x="8438" y="15750"/>
                  </a:cubicBezTo>
                  <a:cubicBezTo>
                    <a:pt x="8438" y="5400"/>
                    <a:pt x="8438" y="5400"/>
                    <a:pt x="8438" y="5400"/>
                  </a:cubicBezTo>
                  <a:cubicBezTo>
                    <a:pt x="8438" y="5175"/>
                    <a:pt x="8269" y="4950"/>
                    <a:pt x="8100" y="4950"/>
                  </a:cubicBezTo>
                  <a:close/>
                  <a:moveTo>
                    <a:pt x="10800" y="8100"/>
                  </a:moveTo>
                  <a:cubicBezTo>
                    <a:pt x="10631" y="8100"/>
                    <a:pt x="10462" y="8325"/>
                    <a:pt x="10462" y="8550"/>
                  </a:cubicBezTo>
                  <a:cubicBezTo>
                    <a:pt x="10462" y="12600"/>
                    <a:pt x="10462" y="12600"/>
                    <a:pt x="10462" y="12600"/>
                  </a:cubicBezTo>
                  <a:cubicBezTo>
                    <a:pt x="10462" y="12825"/>
                    <a:pt x="10631" y="13050"/>
                    <a:pt x="10800" y="13050"/>
                  </a:cubicBezTo>
                  <a:cubicBezTo>
                    <a:pt x="10969" y="13050"/>
                    <a:pt x="11138" y="12825"/>
                    <a:pt x="11138" y="12600"/>
                  </a:cubicBezTo>
                  <a:cubicBezTo>
                    <a:pt x="11138" y="8550"/>
                    <a:pt x="11138" y="8550"/>
                    <a:pt x="11138" y="8550"/>
                  </a:cubicBezTo>
                  <a:cubicBezTo>
                    <a:pt x="11138" y="8325"/>
                    <a:pt x="10969" y="8100"/>
                    <a:pt x="10800" y="8100"/>
                  </a:cubicBezTo>
                  <a:close/>
                  <a:moveTo>
                    <a:pt x="13163" y="4950"/>
                  </a:moveTo>
                  <a:cubicBezTo>
                    <a:pt x="12994" y="4950"/>
                    <a:pt x="12825" y="5175"/>
                    <a:pt x="12825" y="5400"/>
                  </a:cubicBezTo>
                  <a:cubicBezTo>
                    <a:pt x="12825" y="15750"/>
                    <a:pt x="12825" y="15750"/>
                    <a:pt x="12825" y="15750"/>
                  </a:cubicBezTo>
                  <a:cubicBezTo>
                    <a:pt x="12825" y="15975"/>
                    <a:pt x="12994" y="16200"/>
                    <a:pt x="13163" y="16200"/>
                  </a:cubicBezTo>
                  <a:cubicBezTo>
                    <a:pt x="13331" y="16200"/>
                    <a:pt x="13500" y="15975"/>
                    <a:pt x="13500" y="15750"/>
                  </a:cubicBezTo>
                  <a:cubicBezTo>
                    <a:pt x="13500" y="5400"/>
                    <a:pt x="13500" y="5400"/>
                    <a:pt x="13500" y="5400"/>
                  </a:cubicBezTo>
                  <a:cubicBezTo>
                    <a:pt x="13500" y="5175"/>
                    <a:pt x="13331" y="4950"/>
                    <a:pt x="13163" y="4950"/>
                  </a:cubicBezTo>
                  <a:close/>
                  <a:moveTo>
                    <a:pt x="15863" y="450"/>
                  </a:moveTo>
                  <a:cubicBezTo>
                    <a:pt x="15694" y="450"/>
                    <a:pt x="15525" y="675"/>
                    <a:pt x="15525" y="900"/>
                  </a:cubicBezTo>
                  <a:cubicBezTo>
                    <a:pt x="15525" y="21150"/>
                    <a:pt x="15525" y="21150"/>
                    <a:pt x="15525" y="21150"/>
                  </a:cubicBezTo>
                  <a:cubicBezTo>
                    <a:pt x="15525" y="21375"/>
                    <a:pt x="15694" y="21600"/>
                    <a:pt x="15863" y="21600"/>
                  </a:cubicBezTo>
                  <a:cubicBezTo>
                    <a:pt x="16031" y="21600"/>
                    <a:pt x="16200" y="21375"/>
                    <a:pt x="16200" y="21150"/>
                  </a:cubicBezTo>
                  <a:cubicBezTo>
                    <a:pt x="16200" y="900"/>
                    <a:pt x="16200" y="900"/>
                    <a:pt x="16200" y="900"/>
                  </a:cubicBezTo>
                  <a:cubicBezTo>
                    <a:pt x="16200" y="675"/>
                    <a:pt x="16031" y="450"/>
                    <a:pt x="15863" y="450"/>
                  </a:cubicBezTo>
                  <a:close/>
                  <a:moveTo>
                    <a:pt x="5400" y="0"/>
                  </a:moveTo>
                  <a:cubicBezTo>
                    <a:pt x="5231" y="0"/>
                    <a:pt x="5063" y="225"/>
                    <a:pt x="5063" y="450"/>
                  </a:cubicBezTo>
                  <a:cubicBezTo>
                    <a:pt x="5063" y="21150"/>
                    <a:pt x="5063" y="21150"/>
                    <a:pt x="5063" y="21150"/>
                  </a:cubicBezTo>
                  <a:cubicBezTo>
                    <a:pt x="5063" y="21375"/>
                    <a:pt x="5231" y="21600"/>
                    <a:pt x="5400" y="21600"/>
                  </a:cubicBezTo>
                  <a:cubicBezTo>
                    <a:pt x="5569" y="21600"/>
                    <a:pt x="5738" y="21375"/>
                    <a:pt x="5738" y="21150"/>
                  </a:cubicBezTo>
                  <a:cubicBezTo>
                    <a:pt x="5738" y="450"/>
                    <a:pt x="5738" y="450"/>
                    <a:pt x="5738" y="450"/>
                  </a:cubicBezTo>
                  <a:cubicBezTo>
                    <a:pt x="5738" y="225"/>
                    <a:pt x="5569" y="0"/>
                    <a:pt x="5400" y="0"/>
                  </a:cubicBezTo>
                  <a:close/>
                  <a:moveTo>
                    <a:pt x="18563" y="4950"/>
                  </a:moveTo>
                  <a:cubicBezTo>
                    <a:pt x="18394" y="4950"/>
                    <a:pt x="18225" y="5175"/>
                    <a:pt x="18225" y="5400"/>
                  </a:cubicBezTo>
                  <a:cubicBezTo>
                    <a:pt x="18225" y="16200"/>
                    <a:pt x="18225" y="16200"/>
                    <a:pt x="18225" y="16200"/>
                  </a:cubicBezTo>
                  <a:cubicBezTo>
                    <a:pt x="18225" y="16425"/>
                    <a:pt x="18394" y="16650"/>
                    <a:pt x="18563" y="16650"/>
                  </a:cubicBezTo>
                  <a:cubicBezTo>
                    <a:pt x="18731" y="16650"/>
                    <a:pt x="18900" y="16425"/>
                    <a:pt x="18900" y="16200"/>
                  </a:cubicBezTo>
                  <a:cubicBezTo>
                    <a:pt x="18900" y="5400"/>
                    <a:pt x="18900" y="5400"/>
                    <a:pt x="18900" y="5400"/>
                  </a:cubicBezTo>
                  <a:cubicBezTo>
                    <a:pt x="18900" y="5175"/>
                    <a:pt x="18731" y="4950"/>
                    <a:pt x="18563" y="4950"/>
                  </a:cubicBezTo>
                  <a:close/>
                  <a:moveTo>
                    <a:pt x="21262" y="8100"/>
                  </a:moveTo>
                  <a:cubicBezTo>
                    <a:pt x="21094" y="8100"/>
                    <a:pt x="20925" y="8325"/>
                    <a:pt x="20925" y="8550"/>
                  </a:cubicBezTo>
                  <a:cubicBezTo>
                    <a:pt x="20925" y="13050"/>
                    <a:pt x="20925" y="13050"/>
                    <a:pt x="20925" y="13050"/>
                  </a:cubicBezTo>
                  <a:cubicBezTo>
                    <a:pt x="20925" y="13275"/>
                    <a:pt x="21094" y="13500"/>
                    <a:pt x="21262" y="13500"/>
                  </a:cubicBezTo>
                  <a:cubicBezTo>
                    <a:pt x="21431" y="13500"/>
                    <a:pt x="21600" y="13275"/>
                    <a:pt x="21600" y="13050"/>
                  </a:cubicBezTo>
                  <a:cubicBezTo>
                    <a:pt x="21600" y="8550"/>
                    <a:pt x="21600" y="8550"/>
                    <a:pt x="21600" y="8550"/>
                  </a:cubicBezTo>
                  <a:cubicBezTo>
                    <a:pt x="21600" y="8325"/>
                    <a:pt x="21431" y="8100"/>
                    <a:pt x="21262" y="81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miter lim="400000"/>
            </a:ln>
          </p:spPr>
          <p:txBody>
            <a:bodyPr tIns="45720" bIns="45720"/>
            <a:lstStyle/>
            <a:p>
              <a:pPr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/>
            </a:p>
          </p:txBody>
        </p:sp>
        <p:sp>
          <p:nvSpPr>
            <p:cNvPr id="30" name="TextBox 25"/>
            <p:cNvSpPr txBox="1"/>
            <p:nvPr/>
          </p:nvSpPr>
          <p:spPr>
            <a:xfrm>
              <a:off x="4656138" y="5727908"/>
              <a:ext cx="178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4"/>
                  </a:solidFill>
                  <a:latin typeface="Adobe Garamond Pro" panose="02020502060506020403" pitchFamily="18" charset="0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Changes in customer needs</a:t>
              </a:r>
            </a:p>
          </p:txBody>
        </p:sp>
      </p:grpSp>
      <p:sp>
        <p:nvSpPr>
          <p:cNvPr id="31" name="Rectangle 26"/>
          <p:cNvSpPr/>
          <p:nvPr/>
        </p:nvSpPr>
        <p:spPr>
          <a:xfrm>
            <a:off x="6631085" y="1476471"/>
            <a:ext cx="43898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27"/>
          <p:cNvSpPr/>
          <p:nvPr/>
        </p:nvSpPr>
        <p:spPr>
          <a:xfrm>
            <a:off x="6631084" y="3245059"/>
            <a:ext cx="43898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29"/>
          <p:cNvSpPr/>
          <p:nvPr/>
        </p:nvSpPr>
        <p:spPr>
          <a:xfrm>
            <a:off x="6631084" y="5013302"/>
            <a:ext cx="43898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E093640B-FDBF-4003-A64C-39310A91A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229" y="1413968"/>
            <a:ext cx="3364194" cy="466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4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870DB2D-C9C8-401F-8B55-05E443D9CD72}"/>
              </a:ext>
            </a:extLst>
          </p:cNvPr>
          <p:cNvGrpSpPr/>
          <p:nvPr/>
        </p:nvGrpSpPr>
        <p:grpSpPr>
          <a:xfrm>
            <a:off x="-1483606" y="-172049"/>
            <a:ext cx="13689173" cy="7973912"/>
            <a:chOff x="-1483606" y="-172049"/>
            <a:chExt cx="13689173" cy="797391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E049D89E-D036-4F64-9B37-FED5F5AF0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479" t="5377" r="12619" b="53683"/>
            <a:stretch/>
          </p:blipFill>
          <p:spPr>
            <a:xfrm>
              <a:off x="8847136" y="-172049"/>
              <a:ext cx="3358431" cy="364722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DC4F75B-07FE-4EE8-BFC4-BB7F6FFB4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32" r="42931"/>
            <a:stretch/>
          </p:blipFill>
          <p:spPr>
            <a:xfrm>
              <a:off x="-1483606" y="2628849"/>
              <a:ext cx="7399718" cy="5173014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8A0E36B-3726-4E1F-B358-9EE41392A21D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03525B24-000C-4A42-A4BA-0FD4E867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7" name="Oval 15"/>
          <p:cNvSpPr/>
          <p:nvPr/>
        </p:nvSpPr>
        <p:spPr>
          <a:xfrm>
            <a:off x="4610979" y="2030410"/>
            <a:ext cx="2970042" cy="2970042"/>
          </a:xfrm>
          <a:prstGeom prst="ellipse">
            <a:avLst/>
          </a:prstGeom>
          <a:noFill/>
          <a:ln>
            <a:solidFill>
              <a:srgbClr val="C04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8015" y="555083"/>
            <a:ext cx="9690100" cy="61458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The feasibility of the operation of the project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3992355" y="1058593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ility of a project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2"/>
          <p:cNvGrpSpPr/>
          <p:nvPr/>
        </p:nvGrpSpPr>
        <p:grpSpPr>
          <a:xfrm>
            <a:off x="4141490" y="2389979"/>
            <a:ext cx="1228435" cy="1228428"/>
            <a:chOff x="4141490" y="2389979"/>
            <a:chExt cx="1228435" cy="1228428"/>
          </a:xfrm>
        </p:grpSpPr>
        <p:sp>
          <p:nvSpPr>
            <p:cNvPr id="15" name="Oval 13"/>
            <p:cNvSpPr/>
            <p:nvPr/>
          </p:nvSpPr>
          <p:spPr>
            <a:xfrm>
              <a:off x="4141490" y="2389979"/>
              <a:ext cx="1228435" cy="1228428"/>
            </a:xfrm>
            <a:prstGeom prst="ellipse">
              <a:avLst/>
            </a:prstGeom>
            <a:gradFill>
              <a:gsLst>
                <a:gs pos="0">
                  <a:srgbClr val="005DFF"/>
                </a:gs>
                <a:gs pos="100000">
                  <a:srgbClr val="C048E3"/>
                </a:gs>
              </a:gsLst>
              <a:lin ang="30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4275772" y="2679634"/>
              <a:ext cx="879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Market</a:t>
              </a:r>
            </a:p>
          </p:txBody>
        </p:sp>
        <p:sp>
          <p:nvSpPr>
            <p:cNvPr id="13" name="TextBox 22"/>
            <p:cNvSpPr txBox="1"/>
            <p:nvPr/>
          </p:nvSpPr>
          <p:spPr>
            <a:xfrm>
              <a:off x="4223586" y="3132992"/>
              <a:ext cx="1012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  <a:endParaRPr lang="zh-CN" altLang="en-US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6863358" y="2389979"/>
            <a:ext cx="1306383" cy="1228428"/>
            <a:chOff x="6863358" y="2389979"/>
            <a:chExt cx="1306383" cy="1228428"/>
          </a:xfrm>
        </p:grpSpPr>
        <p:sp>
          <p:nvSpPr>
            <p:cNvPr id="21" name="Oval 18"/>
            <p:cNvSpPr/>
            <p:nvPr/>
          </p:nvSpPr>
          <p:spPr>
            <a:xfrm>
              <a:off x="6885710" y="2389979"/>
              <a:ext cx="1228435" cy="1228428"/>
            </a:xfrm>
            <a:prstGeom prst="ellipse">
              <a:avLst/>
            </a:prstGeom>
            <a:gradFill>
              <a:gsLst>
                <a:gs pos="0">
                  <a:srgbClr val="005DFF"/>
                </a:gs>
                <a:gs pos="100000">
                  <a:srgbClr val="C048E3"/>
                </a:gs>
              </a:gsLst>
              <a:lin ang="30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6863358" y="2673157"/>
              <a:ext cx="1306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Technology</a:t>
              </a:r>
            </a:p>
          </p:txBody>
        </p:sp>
        <p:sp>
          <p:nvSpPr>
            <p:cNvPr id="19" name="TextBox 23"/>
            <p:cNvSpPr txBox="1"/>
            <p:nvPr/>
          </p:nvSpPr>
          <p:spPr>
            <a:xfrm>
              <a:off x="6950693" y="3126515"/>
              <a:ext cx="11634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endParaRPr lang="zh-CN" altLang="en-US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5"/>
          <p:cNvGrpSpPr/>
          <p:nvPr/>
        </p:nvGrpSpPr>
        <p:grpSpPr>
          <a:xfrm>
            <a:off x="5467110" y="4290103"/>
            <a:ext cx="1257074" cy="1228428"/>
            <a:chOff x="5467110" y="4290103"/>
            <a:chExt cx="1257074" cy="1228428"/>
          </a:xfrm>
        </p:grpSpPr>
        <p:sp>
          <p:nvSpPr>
            <p:cNvPr id="27" name="Oval 21"/>
            <p:cNvSpPr/>
            <p:nvPr/>
          </p:nvSpPr>
          <p:spPr>
            <a:xfrm>
              <a:off x="5489299" y="4290103"/>
              <a:ext cx="1228435" cy="1228428"/>
            </a:xfrm>
            <a:prstGeom prst="ellipse">
              <a:avLst/>
            </a:prstGeom>
            <a:gradFill>
              <a:gsLst>
                <a:gs pos="0">
                  <a:srgbClr val="005DFF"/>
                </a:gs>
                <a:gs pos="100000">
                  <a:srgbClr val="C048E3"/>
                </a:gs>
              </a:gsLst>
              <a:lin ang="30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10"/>
            <p:cNvSpPr txBox="1"/>
            <p:nvPr/>
          </p:nvSpPr>
          <p:spPr>
            <a:xfrm>
              <a:off x="5467110" y="4583729"/>
              <a:ext cx="1257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Economic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521790" y="5047857"/>
              <a:ext cx="11634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ECONOMICS</a:t>
              </a:r>
              <a:endParaRPr lang="zh-CN" altLang="en-US" sz="1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6"/>
          <p:cNvSpPr/>
          <p:nvPr/>
        </p:nvSpPr>
        <p:spPr>
          <a:xfrm>
            <a:off x="8149292" y="2582454"/>
            <a:ext cx="296127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7"/>
          <p:cNvSpPr/>
          <p:nvPr/>
        </p:nvSpPr>
        <p:spPr>
          <a:xfrm>
            <a:off x="1106778" y="2533440"/>
            <a:ext cx="296127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8"/>
          <p:cNvSpPr/>
          <p:nvPr/>
        </p:nvSpPr>
        <p:spPr>
          <a:xfrm>
            <a:off x="4710543" y="5547636"/>
            <a:ext cx="296127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33213EF5-686C-4B0D-8E75-A78715EC4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622" y="2166739"/>
            <a:ext cx="1001250" cy="2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8" grpId="0"/>
          <p:bldP spid="29" grpId="0"/>
          <p:bldP spid="30" grpId="0"/>
        </p:bldLst>
      </p:timing>
    </mc:Choice>
    <mc:Fallback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8" grpId="0"/>
          <p:bldP spid="29" grpId="0"/>
          <p:bldP spid="3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30B25CBA-D892-48D8-A69E-973B8579D4C7}"/>
              </a:ext>
            </a:extLst>
          </p:cNvPr>
          <p:cNvGrpSpPr/>
          <p:nvPr/>
        </p:nvGrpSpPr>
        <p:grpSpPr>
          <a:xfrm>
            <a:off x="-1483606" y="-172049"/>
            <a:ext cx="13689173" cy="7973912"/>
            <a:chOff x="-1483606" y="-172049"/>
            <a:chExt cx="13689173" cy="7973912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D616B6D-4598-496E-AA5B-AD251E41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479" t="5377" r="12619" b="53683"/>
            <a:stretch/>
          </p:blipFill>
          <p:spPr>
            <a:xfrm>
              <a:off x="8847136" y="-172049"/>
              <a:ext cx="3358431" cy="364722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11B53AE9-CFBE-4E5A-AB0C-FE3BD766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32" r="42931"/>
            <a:stretch/>
          </p:blipFill>
          <p:spPr>
            <a:xfrm>
              <a:off x="-1483606" y="2628849"/>
              <a:ext cx="7399718" cy="5173014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0D8AEA1-2134-43C9-A0B7-8AACB5BB1854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4A9C6E6-C24F-4E5E-9F92-50A7F9323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7" name="Shape 280"/>
          <p:cNvSpPr/>
          <p:nvPr/>
        </p:nvSpPr>
        <p:spPr>
          <a:xfrm>
            <a:off x="3525657" y="2168134"/>
            <a:ext cx="5004148" cy="4195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9040" y="21600"/>
                </a:lnTo>
                <a:lnTo>
                  <a:pt x="21600" y="307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5DFF"/>
              </a:gs>
              <a:gs pos="100000">
                <a:srgbClr val="C048E3"/>
              </a:gs>
            </a:gsLst>
            <a:lin ang="3000000" scaled="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grpSp>
        <p:nvGrpSpPr>
          <p:cNvPr id="9" name="Group 4"/>
          <p:cNvGrpSpPr/>
          <p:nvPr/>
        </p:nvGrpSpPr>
        <p:grpSpPr>
          <a:xfrm>
            <a:off x="1162295" y="1921712"/>
            <a:ext cx="2678250" cy="1362634"/>
            <a:chOff x="1162295" y="2222502"/>
            <a:chExt cx="2678250" cy="1362634"/>
          </a:xfrm>
        </p:grpSpPr>
        <p:grpSp>
          <p:nvGrpSpPr>
            <p:cNvPr id="10" name="Group 284"/>
            <p:cNvGrpSpPr/>
            <p:nvPr/>
          </p:nvGrpSpPr>
          <p:grpSpPr>
            <a:xfrm>
              <a:off x="1187695" y="2222502"/>
              <a:ext cx="488148" cy="381807"/>
              <a:chOff x="0" y="0"/>
              <a:chExt cx="976295" cy="763611"/>
            </a:xfrm>
          </p:grpSpPr>
          <p:sp>
            <p:nvSpPr>
              <p:cNvPr id="13" name="Shape 282"/>
              <p:cNvSpPr/>
              <p:nvPr/>
            </p:nvSpPr>
            <p:spPr>
              <a:xfrm>
                <a:off x="0" y="0"/>
                <a:ext cx="976296" cy="763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3" y="21600"/>
                    </a:moveTo>
                    <a:cubicBezTo>
                      <a:pt x="16622" y="21600"/>
                      <a:pt x="16622" y="21600"/>
                      <a:pt x="16622" y="21600"/>
                    </a:cubicBezTo>
                    <a:cubicBezTo>
                      <a:pt x="17550" y="21600"/>
                      <a:pt x="18225" y="20736"/>
                      <a:pt x="18225" y="19548"/>
                    </a:cubicBezTo>
                    <a:cubicBezTo>
                      <a:pt x="18225" y="18144"/>
                      <a:pt x="18225" y="18144"/>
                      <a:pt x="18225" y="18144"/>
                    </a:cubicBezTo>
                    <a:cubicBezTo>
                      <a:pt x="19997" y="18144"/>
                      <a:pt x="19997" y="18144"/>
                      <a:pt x="19997" y="18144"/>
                    </a:cubicBezTo>
                    <a:cubicBezTo>
                      <a:pt x="20841" y="18144"/>
                      <a:pt x="21600" y="17172"/>
                      <a:pt x="21600" y="16092"/>
                    </a:cubicBezTo>
                    <a:cubicBezTo>
                      <a:pt x="21600" y="2052"/>
                      <a:pt x="21600" y="2052"/>
                      <a:pt x="21600" y="2052"/>
                    </a:cubicBezTo>
                    <a:cubicBezTo>
                      <a:pt x="21600" y="972"/>
                      <a:pt x="20841" y="0"/>
                      <a:pt x="19997" y="0"/>
                    </a:cubicBezTo>
                    <a:cubicBezTo>
                      <a:pt x="4641" y="0"/>
                      <a:pt x="4641" y="0"/>
                      <a:pt x="4641" y="0"/>
                    </a:cubicBezTo>
                    <a:cubicBezTo>
                      <a:pt x="3797" y="0"/>
                      <a:pt x="3037" y="972"/>
                      <a:pt x="3037" y="2052"/>
                    </a:cubicBezTo>
                    <a:cubicBezTo>
                      <a:pt x="3037" y="3456"/>
                      <a:pt x="3037" y="3456"/>
                      <a:pt x="3037" y="3456"/>
                    </a:cubicBezTo>
                    <a:cubicBezTo>
                      <a:pt x="1603" y="3456"/>
                      <a:pt x="1603" y="3456"/>
                      <a:pt x="1603" y="3456"/>
                    </a:cubicBezTo>
                    <a:cubicBezTo>
                      <a:pt x="675" y="3456"/>
                      <a:pt x="0" y="4320"/>
                      <a:pt x="0" y="5508"/>
                    </a:cubicBezTo>
                    <a:cubicBezTo>
                      <a:pt x="0" y="19548"/>
                      <a:pt x="0" y="19548"/>
                      <a:pt x="0" y="19548"/>
                    </a:cubicBezTo>
                    <a:cubicBezTo>
                      <a:pt x="0" y="20736"/>
                      <a:pt x="675" y="21600"/>
                      <a:pt x="1603" y="21600"/>
                    </a:cubicBezTo>
                    <a:close/>
                    <a:moveTo>
                      <a:pt x="16622" y="20736"/>
                    </a:moveTo>
                    <a:cubicBezTo>
                      <a:pt x="1603" y="20736"/>
                      <a:pt x="1603" y="20736"/>
                      <a:pt x="1603" y="20736"/>
                    </a:cubicBezTo>
                    <a:cubicBezTo>
                      <a:pt x="1097" y="20736"/>
                      <a:pt x="675" y="20196"/>
                      <a:pt x="675" y="19548"/>
                    </a:cubicBezTo>
                    <a:cubicBezTo>
                      <a:pt x="675" y="17064"/>
                      <a:pt x="675" y="17064"/>
                      <a:pt x="675" y="17064"/>
                    </a:cubicBezTo>
                    <a:cubicBezTo>
                      <a:pt x="5062" y="11448"/>
                      <a:pt x="5062" y="11448"/>
                      <a:pt x="5062" y="11448"/>
                    </a:cubicBezTo>
                    <a:cubicBezTo>
                      <a:pt x="9703" y="18252"/>
                      <a:pt x="9703" y="18252"/>
                      <a:pt x="9703" y="18252"/>
                    </a:cubicBezTo>
                    <a:cubicBezTo>
                      <a:pt x="13162" y="15660"/>
                      <a:pt x="13162" y="15660"/>
                      <a:pt x="13162" y="15660"/>
                    </a:cubicBezTo>
                    <a:cubicBezTo>
                      <a:pt x="17381" y="20304"/>
                      <a:pt x="17381" y="20304"/>
                      <a:pt x="17381" y="20304"/>
                    </a:cubicBezTo>
                    <a:cubicBezTo>
                      <a:pt x="17212" y="20520"/>
                      <a:pt x="16959" y="20736"/>
                      <a:pt x="16622" y="20736"/>
                    </a:cubicBezTo>
                    <a:close/>
                    <a:moveTo>
                      <a:pt x="3712" y="2052"/>
                    </a:moveTo>
                    <a:cubicBezTo>
                      <a:pt x="3712" y="1404"/>
                      <a:pt x="4134" y="864"/>
                      <a:pt x="4641" y="864"/>
                    </a:cubicBezTo>
                    <a:cubicBezTo>
                      <a:pt x="19997" y="864"/>
                      <a:pt x="19997" y="864"/>
                      <a:pt x="19997" y="864"/>
                    </a:cubicBezTo>
                    <a:cubicBezTo>
                      <a:pt x="20503" y="864"/>
                      <a:pt x="20925" y="1404"/>
                      <a:pt x="20925" y="2052"/>
                    </a:cubicBezTo>
                    <a:cubicBezTo>
                      <a:pt x="20925" y="16092"/>
                      <a:pt x="20925" y="16092"/>
                      <a:pt x="20925" y="16092"/>
                    </a:cubicBezTo>
                    <a:cubicBezTo>
                      <a:pt x="20925" y="16740"/>
                      <a:pt x="20503" y="17280"/>
                      <a:pt x="19997" y="17280"/>
                    </a:cubicBezTo>
                    <a:cubicBezTo>
                      <a:pt x="18225" y="17280"/>
                      <a:pt x="18225" y="17280"/>
                      <a:pt x="18225" y="17280"/>
                    </a:cubicBezTo>
                    <a:cubicBezTo>
                      <a:pt x="18225" y="5508"/>
                      <a:pt x="18225" y="5508"/>
                      <a:pt x="18225" y="5508"/>
                    </a:cubicBezTo>
                    <a:cubicBezTo>
                      <a:pt x="18225" y="4320"/>
                      <a:pt x="17550" y="3456"/>
                      <a:pt x="16622" y="3456"/>
                    </a:cubicBezTo>
                    <a:cubicBezTo>
                      <a:pt x="3712" y="3456"/>
                      <a:pt x="3712" y="3456"/>
                      <a:pt x="3712" y="3456"/>
                    </a:cubicBezTo>
                    <a:lnTo>
                      <a:pt x="3712" y="2052"/>
                    </a:lnTo>
                    <a:close/>
                    <a:moveTo>
                      <a:pt x="1603" y="4320"/>
                    </a:moveTo>
                    <a:cubicBezTo>
                      <a:pt x="16622" y="4320"/>
                      <a:pt x="16622" y="4320"/>
                      <a:pt x="16622" y="4320"/>
                    </a:cubicBezTo>
                    <a:cubicBezTo>
                      <a:pt x="17128" y="4320"/>
                      <a:pt x="17550" y="4860"/>
                      <a:pt x="17550" y="5508"/>
                    </a:cubicBezTo>
                    <a:cubicBezTo>
                      <a:pt x="17550" y="19332"/>
                      <a:pt x="17550" y="19332"/>
                      <a:pt x="17550" y="19332"/>
                    </a:cubicBezTo>
                    <a:cubicBezTo>
                      <a:pt x="13162" y="14580"/>
                      <a:pt x="13162" y="14580"/>
                      <a:pt x="13162" y="14580"/>
                    </a:cubicBezTo>
                    <a:cubicBezTo>
                      <a:pt x="9872" y="17172"/>
                      <a:pt x="9872" y="17172"/>
                      <a:pt x="9872" y="17172"/>
                    </a:cubicBezTo>
                    <a:cubicBezTo>
                      <a:pt x="5062" y="10152"/>
                      <a:pt x="5062" y="10152"/>
                      <a:pt x="5062" y="10152"/>
                    </a:cubicBezTo>
                    <a:cubicBezTo>
                      <a:pt x="675" y="15768"/>
                      <a:pt x="675" y="15768"/>
                      <a:pt x="675" y="15768"/>
                    </a:cubicBezTo>
                    <a:cubicBezTo>
                      <a:pt x="675" y="5508"/>
                      <a:pt x="675" y="5508"/>
                      <a:pt x="675" y="5508"/>
                    </a:cubicBezTo>
                    <a:cubicBezTo>
                      <a:pt x="675" y="4860"/>
                      <a:pt x="1097" y="4320"/>
                      <a:pt x="1603" y="43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14" name="Shape 283"/>
              <p:cNvSpPr/>
              <p:nvPr/>
            </p:nvSpPr>
            <p:spPr>
              <a:xfrm>
                <a:off x="517615" y="243432"/>
                <a:ext cx="184498" cy="184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16650" y="21600"/>
                      <a:pt x="21600" y="16650"/>
                      <a:pt x="21600" y="10800"/>
                    </a:cubicBezTo>
                    <a:cubicBezTo>
                      <a:pt x="21600" y="4950"/>
                      <a:pt x="16650" y="0"/>
                      <a:pt x="10800" y="0"/>
                    </a:cubicBezTo>
                    <a:cubicBezTo>
                      <a:pt x="4950" y="0"/>
                      <a:pt x="0" y="4950"/>
                      <a:pt x="0" y="10800"/>
                    </a:cubicBezTo>
                    <a:cubicBezTo>
                      <a:pt x="0" y="16650"/>
                      <a:pt x="4950" y="21600"/>
                      <a:pt x="10800" y="21600"/>
                    </a:cubicBezTo>
                    <a:close/>
                    <a:moveTo>
                      <a:pt x="10800" y="3600"/>
                    </a:moveTo>
                    <a:cubicBezTo>
                      <a:pt x="14850" y="3600"/>
                      <a:pt x="18000" y="6750"/>
                      <a:pt x="18000" y="10800"/>
                    </a:cubicBezTo>
                    <a:cubicBezTo>
                      <a:pt x="18000" y="14850"/>
                      <a:pt x="14850" y="18000"/>
                      <a:pt x="10800" y="18000"/>
                    </a:cubicBezTo>
                    <a:cubicBezTo>
                      <a:pt x="6750" y="18000"/>
                      <a:pt x="3600" y="14850"/>
                      <a:pt x="3600" y="10800"/>
                    </a:cubicBezTo>
                    <a:cubicBezTo>
                      <a:pt x="3600" y="6750"/>
                      <a:pt x="6750" y="3600"/>
                      <a:pt x="10800" y="36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</p:grpSp>
        <p:sp>
          <p:nvSpPr>
            <p:cNvPr id="11" name="Shape 285"/>
            <p:cNvSpPr/>
            <p:nvPr/>
          </p:nvSpPr>
          <p:spPr>
            <a:xfrm>
              <a:off x="1162295" y="2717243"/>
              <a:ext cx="820738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000" b="1" cap="all">
                  <a:solidFill>
                    <a:srgbClr val="48525C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zh-CN" altLang="en-US" sz="1500" dirty="0">
                  <a:solidFill>
                    <a:schemeClr val="tx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The future has come</a:t>
              </a:r>
              <a:endParaRPr sz="15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2" name="Shape 287"/>
            <p:cNvSpPr/>
            <p:nvPr/>
          </p:nvSpPr>
          <p:spPr>
            <a:xfrm>
              <a:off x="1162296" y="2979842"/>
              <a:ext cx="2678249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 defTabSz="457200">
                <a:lnSpc>
                  <a:spcPct val="120000"/>
                </a:lnSpc>
                <a:defRPr sz="2000">
                  <a:solidFill>
                    <a:srgbClr val="6A788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so-al-though-we face the slys of today and way, i still have a dream. It is a dream deep rooted in the American dream.</a:t>
              </a:r>
            </a:p>
          </p:txBody>
        </p:sp>
      </p:grpSp>
      <p:grpSp>
        <p:nvGrpSpPr>
          <p:cNvPr id="15" name="Group 5"/>
          <p:cNvGrpSpPr/>
          <p:nvPr/>
        </p:nvGrpSpPr>
        <p:grpSpPr>
          <a:xfrm>
            <a:off x="1187693" y="3951925"/>
            <a:ext cx="2678252" cy="1415221"/>
            <a:chOff x="1187693" y="4252715"/>
            <a:chExt cx="2678252" cy="1415221"/>
          </a:xfrm>
        </p:grpSpPr>
        <p:grpSp>
          <p:nvGrpSpPr>
            <p:cNvPr id="16" name="Group 294"/>
            <p:cNvGrpSpPr/>
            <p:nvPr/>
          </p:nvGrpSpPr>
          <p:grpSpPr>
            <a:xfrm>
              <a:off x="1187693" y="4252715"/>
              <a:ext cx="318956" cy="381000"/>
              <a:chOff x="0" y="0"/>
              <a:chExt cx="637909" cy="762000"/>
            </a:xfrm>
          </p:grpSpPr>
          <p:sp>
            <p:nvSpPr>
              <p:cNvPr id="19" name="Shape 288"/>
              <p:cNvSpPr/>
              <p:nvPr/>
            </p:nvSpPr>
            <p:spPr>
              <a:xfrm>
                <a:off x="0" y="0"/>
                <a:ext cx="622398" cy="762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600" y="20945"/>
                    </a:moveTo>
                    <a:cubicBezTo>
                      <a:pt x="1600" y="20945"/>
                      <a:pt x="1600" y="20945"/>
                      <a:pt x="1600" y="20945"/>
                    </a:cubicBezTo>
                    <a:cubicBezTo>
                      <a:pt x="1200" y="20945"/>
                      <a:pt x="800" y="20618"/>
                      <a:pt x="800" y="20291"/>
                    </a:cubicBezTo>
                    <a:cubicBezTo>
                      <a:pt x="800" y="1309"/>
                      <a:pt x="800" y="1309"/>
                      <a:pt x="800" y="1309"/>
                    </a:cubicBezTo>
                    <a:cubicBezTo>
                      <a:pt x="800" y="982"/>
                      <a:pt x="1200" y="655"/>
                      <a:pt x="1600" y="655"/>
                    </a:cubicBezTo>
                    <a:cubicBezTo>
                      <a:pt x="20000" y="655"/>
                      <a:pt x="20000" y="655"/>
                      <a:pt x="20000" y="655"/>
                    </a:cubicBezTo>
                    <a:cubicBezTo>
                      <a:pt x="20300" y="655"/>
                      <a:pt x="20800" y="1064"/>
                      <a:pt x="20800" y="1473"/>
                    </a:cubicBezTo>
                    <a:cubicBezTo>
                      <a:pt x="20800" y="14400"/>
                      <a:pt x="20800" y="14400"/>
                      <a:pt x="20800" y="14400"/>
                    </a:cubicBezTo>
                    <a:cubicBezTo>
                      <a:pt x="20800" y="14564"/>
                      <a:pt x="21000" y="14727"/>
                      <a:pt x="21200" y="14727"/>
                    </a:cubicBezTo>
                    <a:cubicBezTo>
                      <a:pt x="21400" y="14727"/>
                      <a:pt x="21600" y="14564"/>
                      <a:pt x="21600" y="14400"/>
                    </a:cubicBezTo>
                    <a:cubicBezTo>
                      <a:pt x="21600" y="1473"/>
                      <a:pt x="21600" y="1473"/>
                      <a:pt x="21600" y="1473"/>
                    </a:cubicBezTo>
                    <a:cubicBezTo>
                      <a:pt x="21600" y="818"/>
                      <a:pt x="20800" y="0"/>
                      <a:pt x="20000" y="0"/>
                    </a:cubicBezTo>
                    <a:cubicBezTo>
                      <a:pt x="1600" y="0"/>
                      <a:pt x="1600" y="0"/>
                      <a:pt x="1600" y="0"/>
                    </a:cubicBezTo>
                    <a:cubicBezTo>
                      <a:pt x="800" y="0"/>
                      <a:pt x="0" y="655"/>
                      <a:pt x="0" y="1309"/>
                    </a:cubicBezTo>
                    <a:cubicBezTo>
                      <a:pt x="0" y="20291"/>
                      <a:pt x="0" y="20291"/>
                      <a:pt x="0" y="20291"/>
                    </a:cubicBezTo>
                    <a:cubicBezTo>
                      <a:pt x="0" y="20945"/>
                      <a:pt x="800" y="21600"/>
                      <a:pt x="1600" y="21600"/>
                    </a:cubicBezTo>
                    <a:cubicBezTo>
                      <a:pt x="13600" y="21600"/>
                      <a:pt x="13600" y="21600"/>
                      <a:pt x="13600" y="21600"/>
                    </a:cubicBezTo>
                    <a:cubicBezTo>
                      <a:pt x="13800" y="21600"/>
                      <a:pt x="14000" y="21436"/>
                      <a:pt x="14000" y="21273"/>
                    </a:cubicBezTo>
                    <a:cubicBezTo>
                      <a:pt x="14000" y="21109"/>
                      <a:pt x="13800" y="20945"/>
                      <a:pt x="13600" y="20945"/>
                    </a:cubicBezTo>
                    <a:close/>
                  </a:path>
                </a:pathLst>
              </a:custGeom>
              <a:solidFill>
                <a:srgbClr val="1C76E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solidFill>
                      <a:srgbClr val="1C76E9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20" name="Shape 289"/>
              <p:cNvSpPr/>
              <p:nvPr/>
            </p:nvSpPr>
            <p:spPr>
              <a:xfrm>
                <a:off x="116336" y="294837"/>
                <a:ext cx="391665" cy="34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65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318" y="0"/>
                      <a:pt x="0" y="5400"/>
                      <a:pt x="0" y="10800"/>
                    </a:cubicBezTo>
                    <a:cubicBezTo>
                      <a:pt x="0" y="16200"/>
                      <a:pt x="318" y="21600"/>
                      <a:pt x="635" y="21600"/>
                    </a:cubicBezTo>
                    <a:cubicBezTo>
                      <a:pt x="20965" y="21600"/>
                      <a:pt x="20965" y="21600"/>
                      <a:pt x="20965" y="21600"/>
                    </a:cubicBezTo>
                    <a:cubicBezTo>
                      <a:pt x="21282" y="21600"/>
                      <a:pt x="21600" y="16200"/>
                      <a:pt x="21600" y="10800"/>
                    </a:cubicBezTo>
                    <a:cubicBezTo>
                      <a:pt x="21600" y="5400"/>
                      <a:pt x="21282" y="0"/>
                      <a:pt x="20965" y="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21" name="Shape 290"/>
              <p:cNvSpPr/>
              <p:nvPr/>
            </p:nvSpPr>
            <p:spPr>
              <a:xfrm>
                <a:off x="116336" y="444134"/>
                <a:ext cx="391665" cy="34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5400"/>
                      <a:pt x="21282" y="0"/>
                      <a:pt x="20965" y="0"/>
                    </a:cubicBezTo>
                    <a:cubicBezTo>
                      <a:pt x="635" y="0"/>
                      <a:pt x="635" y="0"/>
                      <a:pt x="635" y="0"/>
                    </a:cubicBezTo>
                    <a:cubicBezTo>
                      <a:pt x="318" y="0"/>
                      <a:pt x="0" y="5400"/>
                      <a:pt x="0" y="10800"/>
                    </a:cubicBezTo>
                    <a:cubicBezTo>
                      <a:pt x="0" y="16200"/>
                      <a:pt x="318" y="21600"/>
                      <a:pt x="635" y="21600"/>
                    </a:cubicBezTo>
                    <a:cubicBezTo>
                      <a:pt x="20965" y="21600"/>
                      <a:pt x="20965" y="21600"/>
                      <a:pt x="20965" y="21600"/>
                    </a:cubicBezTo>
                    <a:cubicBezTo>
                      <a:pt x="21282" y="21600"/>
                      <a:pt x="21600" y="16200"/>
                      <a:pt x="21600" y="1080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22" name="Shape 291"/>
              <p:cNvSpPr/>
              <p:nvPr/>
            </p:nvSpPr>
            <p:spPr>
              <a:xfrm>
                <a:off x="116336" y="583737"/>
                <a:ext cx="219102" cy="34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37" y="0"/>
                    </a:moveTo>
                    <a:cubicBezTo>
                      <a:pt x="568" y="0"/>
                      <a:pt x="0" y="5400"/>
                      <a:pt x="0" y="10800"/>
                    </a:cubicBezTo>
                    <a:cubicBezTo>
                      <a:pt x="0" y="16200"/>
                      <a:pt x="568" y="21600"/>
                      <a:pt x="1137" y="21600"/>
                    </a:cubicBezTo>
                    <a:cubicBezTo>
                      <a:pt x="20463" y="21600"/>
                      <a:pt x="20463" y="21600"/>
                      <a:pt x="20463" y="21600"/>
                    </a:cubicBezTo>
                    <a:cubicBezTo>
                      <a:pt x="21032" y="21600"/>
                      <a:pt x="21600" y="16200"/>
                      <a:pt x="21600" y="10800"/>
                    </a:cubicBezTo>
                    <a:cubicBezTo>
                      <a:pt x="21600" y="5400"/>
                      <a:pt x="21032" y="0"/>
                      <a:pt x="20463" y="0"/>
                    </a:cubicBezTo>
                    <a:lnTo>
                      <a:pt x="1137" y="0"/>
                    </a:lnTo>
                    <a:close/>
                  </a:path>
                </a:pathLst>
              </a:custGeom>
              <a:solidFill>
                <a:srgbClr val="B8D6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23" name="Shape 292"/>
              <p:cNvSpPr/>
              <p:nvPr/>
            </p:nvSpPr>
            <p:spPr>
              <a:xfrm>
                <a:off x="116336" y="157171"/>
                <a:ext cx="391665" cy="34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65" y="0"/>
                    </a:moveTo>
                    <a:cubicBezTo>
                      <a:pt x="635" y="0"/>
                      <a:pt x="635" y="0"/>
                      <a:pt x="635" y="0"/>
                    </a:cubicBezTo>
                    <a:cubicBezTo>
                      <a:pt x="318" y="0"/>
                      <a:pt x="0" y="5400"/>
                      <a:pt x="0" y="10800"/>
                    </a:cubicBezTo>
                    <a:cubicBezTo>
                      <a:pt x="0" y="16200"/>
                      <a:pt x="318" y="21600"/>
                      <a:pt x="635" y="21600"/>
                    </a:cubicBezTo>
                    <a:cubicBezTo>
                      <a:pt x="20965" y="21600"/>
                      <a:pt x="20965" y="21600"/>
                      <a:pt x="20965" y="21600"/>
                    </a:cubicBezTo>
                    <a:cubicBezTo>
                      <a:pt x="21282" y="21600"/>
                      <a:pt x="21600" y="16200"/>
                      <a:pt x="21600" y="10800"/>
                    </a:cubicBezTo>
                    <a:cubicBezTo>
                      <a:pt x="21600" y="5400"/>
                      <a:pt x="21282" y="0"/>
                      <a:pt x="20965" y="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24" name="Shape 293"/>
              <p:cNvSpPr/>
              <p:nvPr/>
            </p:nvSpPr>
            <p:spPr>
              <a:xfrm>
                <a:off x="449834" y="566165"/>
                <a:ext cx="188076" cy="1841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271" y="9450"/>
                    </a:moveTo>
                    <a:cubicBezTo>
                      <a:pt x="11963" y="9450"/>
                      <a:pt x="11963" y="9450"/>
                      <a:pt x="11963" y="9450"/>
                    </a:cubicBezTo>
                    <a:cubicBezTo>
                      <a:pt x="11963" y="1350"/>
                      <a:pt x="11963" y="1350"/>
                      <a:pt x="11963" y="1350"/>
                    </a:cubicBezTo>
                    <a:cubicBezTo>
                      <a:pt x="11963" y="338"/>
                      <a:pt x="11298" y="0"/>
                      <a:pt x="10634" y="0"/>
                    </a:cubicBezTo>
                    <a:cubicBezTo>
                      <a:pt x="9969" y="0"/>
                      <a:pt x="9305" y="338"/>
                      <a:pt x="9305" y="1350"/>
                    </a:cubicBezTo>
                    <a:cubicBezTo>
                      <a:pt x="9305" y="9450"/>
                      <a:pt x="9305" y="9450"/>
                      <a:pt x="9305" y="9450"/>
                    </a:cubicBezTo>
                    <a:cubicBezTo>
                      <a:pt x="1329" y="9450"/>
                      <a:pt x="1329" y="9450"/>
                      <a:pt x="1329" y="9450"/>
                    </a:cubicBezTo>
                    <a:cubicBezTo>
                      <a:pt x="665" y="9450"/>
                      <a:pt x="0" y="10125"/>
                      <a:pt x="0" y="10800"/>
                    </a:cubicBezTo>
                    <a:cubicBezTo>
                      <a:pt x="0" y="11475"/>
                      <a:pt x="665" y="12150"/>
                      <a:pt x="1329" y="12150"/>
                    </a:cubicBezTo>
                    <a:cubicBezTo>
                      <a:pt x="9305" y="12150"/>
                      <a:pt x="9305" y="12150"/>
                      <a:pt x="9305" y="12150"/>
                    </a:cubicBezTo>
                    <a:cubicBezTo>
                      <a:pt x="9305" y="20250"/>
                      <a:pt x="9305" y="20250"/>
                      <a:pt x="9305" y="20250"/>
                    </a:cubicBezTo>
                    <a:cubicBezTo>
                      <a:pt x="9305" y="20925"/>
                      <a:pt x="9969" y="21600"/>
                      <a:pt x="10634" y="21600"/>
                    </a:cubicBezTo>
                    <a:cubicBezTo>
                      <a:pt x="11298" y="21600"/>
                      <a:pt x="11963" y="20925"/>
                      <a:pt x="11963" y="20250"/>
                    </a:cubicBezTo>
                    <a:cubicBezTo>
                      <a:pt x="11963" y="12150"/>
                      <a:pt x="11963" y="12150"/>
                      <a:pt x="11963" y="12150"/>
                    </a:cubicBezTo>
                    <a:cubicBezTo>
                      <a:pt x="20271" y="12150"/>
                      <a:pt x="20271" y="12150"/>
                      <a:pt x="20271" y="12150"/>
                    </a:cubicBezTo>
                    <a:cubicBezTo>
                      <a:pt x="20935" y="12150"/>
                      <a:pt x="21600" y="11475"/>
                      <a:pt x="21600" y="10800"/>
                    </a:cubicBezTo>
                    <a:cubicBezTo>
                      <a:pt x="21600" y="10125"/>
                      <a:pt x="20935" y="9450"/>
                      <a:pt x="20271" y="945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</p:grpSp>
        <p:sp>
          <p:nvSpPr>
            <p:cNvPr id="17" name="Shape 295"/>
            <p:cNvSpPr/>
            <p:nvPr/>
          </p:nvSpPr>
          <p:spPr>
            <a:xfrm>
              <a:off x="1187693" y="4800043"/>
              <a:ext cx="820738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000" b="1" cap="all">
                  <a:solidFill>
                    <a:srgbClr val="48525C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zh-CN" altLang="en-US" sz="1500" dirty="0">
                  <a:solidFill>
                    <a:schemeClr val="tx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Stick to your dreams</a:t>
              </a:r>
              <a:endParaRPr sz="15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8" name="Shape 296"/>
            <p:cNvSpPr/>
            <p:nvPr/>
          </p:nvSpPr>
          <p:spPr>
            <a:xfrm>
              <a:off x="1187696" y="5062642"/>
              <a:ext cx="2678249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 defTabSz="457200">
                <a:lnSpc>
                  <a:spcPct val="120000"/>
                </a:lnSpc>
                <a:defRPr sz="2000">
                  <a:solidFill>
                    <a:srgbClr val="6A788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so-al-though-we face the slys of today and way, i still have a dream. It is a dream deep rooted in the American dream.</a:t>
              </a:r>
            </a:p>
          </p:txBody>
        </p:sp>
      </p:grpSp>
      <p:grpSp>
        <p:nvGrpSpPr>
          <p:cNvPr id="25" name="Group 2"/>
          <p:cNvGrpSpPr/>
          <p:nvPr/>
        </p:nvGrpSpPr>
        <p:grpSpPr>
          <a:xfrm>
            <a:off x="8345109" y="1922517"/>
            <a:ext cx="2678250" cy="1361829"/>
            <a:chOff x="8345109" y="2223307"/>
            <a:chExt cx="2678250" cy="1361829"/>
          </a:xfrm>
        </p:grpSpPr>
        <p:sp>
          <p:nvSpPr>
            <p:cNvPr id="26" name="Shape 297"/>
            <p:cNvSpPr/>
            <p:nvPr/>
          </p:nvSpPr>
          <p:spPr>
            <a:xfrm>
              <a:off x="8370510" y="2223307"/>
              <a:ext cx="321449" cy="381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57"/>
                  </a:moveTo>
                  <a:cubicBezTo>
                    <a:pt x="21600" y="943"/>
                    <a:pt x="21600" y="943"/>
                    <a:pt x="21600" y="943"/>
                  </a:cubicBezTo>
                  <a:cubicBezTo>
                    <a:pt x="21600" y="343"/>
                    <a:pt x="20989" y="0"/>
                    <a:pt x="20275" y="0"/>
                  </a:cubicBezTo>
                  <a:cubicBezTo>
                    <a:pt x="1325" y="0"/>
                    <a:pt x="1325" y="0"/>
                    <a:pt x="1325" y="0"/>
                  </a:cubicBezTo>
                  <a:cubicBezTo>
                    <a:pt x="611" y="0"/>
                    <a:pt x="0" y="343"/>
                    <a:pt x="0" y="943"/>
                  </a:cubicBezTo>
                  <a:cubicBezTo>
                    <a:pt x="0" y="21257"/>
                    <a:pt x="0" y="21257"/>
                    <a:pt x="0" y="21257"/>
                  </a:cubicBezTo>
                  <a:cubicBezTo>
                    <a:pt x="815" y="21257"/>
                    <a:pt x="815" y="21257"/>
                    <a:pt x="815" y="21257"/>
                  </a:cubicBezTo>
                  <a:cubicBezTo>
                    <a:pt x="815" y="20914"/>
                    <a:pt x="815" y="20914"/>
                    <a:pt x="815" y="20914"/>
                  </a:cubicBezTo>
                  <a:cubicBezTo>
                    <a:pt x="2242" y="19800"/>
                    <a:pt x="3974" y="18857"/>
                    <a:pt x="4381" y="18857"/>
                  </a:cubicBezTo>
                  <a:cubicBezTo>
                    <a:pt x="4381" y="18857"/>
                    <a:pt x="4381" y="18857"/>
                    <a:pt x="4381" y="18857"/>
                  </a:cubicBezTo>
                  <a:cubicBezTo>
                    <a:pt x="4687" y="18857"/>
                    <a:pt x="5604" y="19800"/>
                    <a:pt x="6011" y="20229"/>
                  </a:cubicBezTo>
                  <a:cubicBezTo>
                    <a:pt x="6826" y="21086"/>
                    <a:pt x="7234" y="21429"/>
                    <a:pt x="7642" y="21429"/>
                  </a:cubicBezTo>
                  <a:cubicBezTo>
                    <a:pt x="8049" y="21429"/>
                    <a:pt x="8355" y="21086"/>
                    <a:pt x="9374" y="20057"/>
                  </a:cubicBezTo>
                  <a:cubicBezTo>
                    <a:pt x="9781" y="19629"/>
                    <a:pt x="10494" y="18943"/>
                    <a:pt x="10800" y="18771"/>
                  </a:cubicBezTo>
                  <a:cubicBezTo>
                    <a:pt x="11004" y="18857"/>
                    <a:pt x="11309" y="19371"/>
                    <a:pt x="11615" y="19714"/>
                  </a:cubicBezTo>
                  <a:cubicBezTo>
                    <a:pt x="12430" y="20571"/>
                    <a:pt x="13143" y="21257"/>
                    <a:pt x="14060" y="21600"/>
                  </a:cubicBezTo>
                  <a:cubicBezTo>
                    <a:pt x="14060" y="21600"/>
                    <a:pt x="14060" y="21600"/>
                    <a:pt x="14060" y="21600"/>
                  </a:cubicBezTo>
                  <a:cubicBezTo>
                    <a:pt x="14977" y="21600"/>
                    <a:pt x="15792" y="20486"/>
                    <a:pt x="16506" y="19629"/>
                  </a:cubicBezTo>
                  <a:cubicBezTo>
                    <a:pt x="16811" y="19371"/>
                    <a:pt x="17117" y="18943"/>
                    <a:pt x="17321" y="18771"/>
                  </a:cubicBezTo>
                  <a:cubicBezTo>
                    <a:pt x="17830" y="19029"/>
                    <a:pt x="19358" y="19971"/>
                    <a:pt x="20785" y="20914"/>
                  </a:cubicBezTo>
                  <a:cubicBezTo>
                    <a:pt x="20785" y="21257"/>
                    <a:pt x="20785" y="21257"/>
                    <a:pt x="20785" y="21257"/>
                  </a:cubicBezTo>
                  <a:lnTo>
                    <a:pt x="21600" y="21257"/>
                  </a:lnTo>
                  <a:close/>
                  <a:moveTo>
                    <a:pt x="17219" y="18086"/>
                  </a:moveTo>
                  <a:cubicBezTo>
                    <a:pt x="16811" y="18086"/>
                    <a:pt x="16506" y="18514"/>
                    <a:pt x="15894" y="19286"/>
                  </a:cubicBezTo>
                  <a:cubicBezTo>
                    <a:pt x="15385" y="19800"/>
                    <a:pt x="14570" y="20914"/>
                    <a:pt x="14060" y="20914"/>
                  </a:cubicBezTo>
                  <a:cubicBezTo>
                    <a:pt x="14060" y="20914"/>
                    <a:pt x="14060" y="20914"/>
                    <a:pt x="14060" y="20914"/>
                  </a:cubicBezTo>
                  <a:cubicBezTo>
                    <a:pt x="13551" y="20571"/>
                    <a:pt x="12736" y="19886"/>
                    <a:pt x="12328" y="19286"/>
                  </a:cubicBezTo>
                  <a:cubicBezTo>
                    <a:pt x="11615" y="18514"/>
                    <a:pt x="11309" y="18086"/>
                    <a:pt x="10902" y="18086"/>
                  </a:cubicBezTo>
                  <a:cubicBezTo>
                    <a:pt x="10392" y="18086"/>
                    <a:pt x="9883" y="18514"/>
                    <a:pt x="8762" y="19629"/>
                  </a:cubicBezTo>
                  <a:cubicBezTo>
                    <a:pt x="8355" y="20057"/>
                    <a:pt x="7845" y="20571"/>
                    <a:pt x="7642" y="20743"/>
                  </a:cubicBezTo>
                  <a:cubicBezTo>
                    <a:pt x="7438" y="20571"/>
                    <a:pt x="7030" y="20143"/>
                    <a:pt x="6725" y="19800"/>
                  </a:cubicBezTo>
                  <a:cubicBezTo>
                    <a:pt x="5706" y="18771"/>
                    <a:pt x="5094" y="18171"/>
                    <a:pt x="4483" y="18171"/>
                  </a:cubicBezTo>
                  <a:cubicBezTo>
                    <a:pt x="4381" y="18171"/>
                    <a:pt x="4381" y="18171"/>
                    <a:pt x="4381" y="18171"/>
                  </a:cubicBezTo>
                  <a:cubicBezTo>
                    <a:pt x="3668" y="18171"/>
                    <a:pt x="1936" y="19200"/>
                    <a:pt x="815" y="19971"/>
                  </a:cubicBezTo>
                  <a:cubicBezTo>
                    <a:pt x="815" y="943"/>
                    <a:pt x="815" y="943"/>
                    <a:pt x="815" y="943"/>
                  </a:cubicBezTo>
                  <a:cubicBezTo>
                    <a:pt x="815" y="686"/>
                    <a:pt x="1019" y="686"/>
                    <a:pt x="1325" y="686"/>
                  </a:cubicBezTo>
                  <a:cubicBezTo>
                    <a:pt x="20275" y="686"/>
                    <a:pt x="20275" y="686"/>
                    <a:pt x="20275" y="686"/>
                  </a:cubicBezTo>
                  <a:cubicBezTo>
                    <a:pt x="20581" y="686"/>
                    <a:pt x="20785" y="686"/>
                    <a:pt x="20785" y="943"/>
                  </a:cubicBezTo>
                  <a:cubicBezTo>
                    <a:pt x="20785" y="20057"/>
                    <a:pt x="20785" y="20057"/>
                    <a:pt x="20785" y="20057"/>
                  </a:cubicBezTo>
                  <a:cubicBezTo>
                    <a:pt x="17728" y="18000"/>
                    <a:pt x="17423" y="18000"/>
                    <a:pt x="17219" y="18086"/>
                  </a:cubicBezTo>
                  <a:close/>
                  <a:moveTo>
                    <a:pt x="4483" y="3771"/>
                  </a:moveTo>
                  <a:cubicBezTo>
                    <a:pt x="17117" y="3771"/>
                    <a:pt x="17117" y="3771"/>
                    <a:pt x="17117" y="3771"/>
                  </a:cubicBezTo>
                  <a:cubicBezTo>
                    <a:pt x="17117" y="4457"/>
                    <a:pt x="17117" y="4457"/>
                    <a:pt x="17117" y="4457"/>
                  </a:cubicBezTo>
                  <a:cubicBezTo>
                    <a:pt x="4483" y="4457"/>
                    <a:pt x="4483" y="4457"/>
                    <a:pt x="4483" y="4457"/>
                  </a:cubicBezTo>
                  <a:lnTo>
                    <a:pt x="4483" y="3771"/>
                  </a:lnTo>
                  <a:close/>
                  <a:moveTo>
                    <a:pt x="4483" y="6857"/>
                  </a:moveTo>
                  <a:cubicBezTo>
                    <a:pt x="17117" y="6857"/>
                    <a:pt x="17117" y="6857"/>
                    <a:pt x="17117" y="6857"/>
                  </a:cubicBezTo>
                  <a:cubicBezTo>
                    <a:pt x="17117" y="7543"/>
                    <a:pt x="17117" y="7543"/>
                    <a:pt x="17117" y="7543"/>
                  </a:cubicBezTo>
                  <a:cubicBezTo>
                    <a:pt x="4483" y="7543"/>
                    <a:pt x="4483" y="7543"/>
                    <a:pt x="4483" y="7543"/>
                  </a:cubicBezTo>
                  <a:lnTo>
                    <a:pt x="4483" y="6857"/>
                  </a:lnTo>
                  <a:close/>
                  <a:moveTo>
                    <a:pt x="4483" y="9600"/>
                  </a:moveTo>
                  <a:cubicBezTo>
                    <a:pt x="17117" y="9600"/>
                    <a:pt x="17117" y="9600"/>
                    <a:pt x="17117" y="9600"/>
                  </a:cubicBezTo>
                  <a:cubicBezTo>
                    <a:pt x="17117" y="10286"/>
                    <a:pt x="17117" y="10286"/>
                    <a:pt x="17117" y="10286"/>
                  </a:cubicBezTo>
                  <a:cubicBezTo>
                    <a:pt x="4483" y="10286"/>
                    <a:pt x="4483" y="10286"/>
                    <a:pt x="4483" y="10286"/>
                  </a:cubicBezTo>
                  <a:lnTo>
                    <a:pt x="4483" y="9600"/>
                  </a:lnTo>
                  <a:close/>
                </a:path>
              </a:pathLst>
            </a:custGeom>
            <a:solidFill>
              <a:srgbClr val="1C76E9"/>
            </a:solidFill>
            <a:ln w="12700">
              <a:miter lim="400000"/>
            </a:ln>
          </p:spPr>
          <p:txBody>
            <a:bodyPr tIns="45720" bIns="45720"/>
            <a:lstStyle/>
            <a:p>
              <a:pPr algn="l" defTabSz="914389"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sz="1800"/>
            </a:p>
          </p:txBody>
        </p:sp>
        <p:sp>
          <p:nvSpPr>
            <p:cNvPr id="27" name="Shape 298"/>
            <p:cNvSpPr/>
            <p:nvPr/>
          </p:nvSpPr>
          <p:spPr>
            <a:xfrm>
              <a:off x="8345109" y="2717243"/>
              <a:ext cx="820738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000" b="1" cap="all">
                  <a:solidFill>
                    <a:srgbClr val="48525C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zh-CN" altLang="en-US" sz="1500" dirty="0">
                  <a:solidFill>
                    <a:schemeClr val="tx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Creative thinking</a:t>
              </a:r>
              <a:endParaRPr sz="15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8" name="Shape 299"/>
            <p:cNvSpPr/>
            <p:nvPr/>
          </p:nvSpPr>
          <p:spPr>
            <a:xfrm>
              <a:off x="8345110" y="2979842"/>
              <a:ext cx="2678249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 defTabSz="457200">
                <a:lnSpc>
                  <a:spcPct val="120000"/>
                </a:lnSpc>
                <a:defRPr sz="2000">
                  <a:solidFill>
                    <a:srgbClr val="6A788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so-al-though-we face the slys of today and way, i still have a dream. It is a dream deep rooted in the American dream.</a:t>
              </a:r>
            </a:p>
          </p:txBody>
        </p:sp>
      </p:grpSp>
      <p:grpSp>
        <p:nvGrpSpPr>
          <p:cNvPr id="29" name="Group 3"/>
          <p:cNvGrpSpPr/>
          <p:nvPr/>
        </p:nvGrpSpPr>
        <p:grpSpPr>
          <a:xfrm>
            <a:off x="8351458" y="3951925"/>
            <a:ext cx="2678252" cy="1415221"/>
            <a:chOff x="8351458" y="4252715"/>
            <a:chExt cx="2678252" cy="1415221"/>
          </a:xfrm>
        </p:grpSpPr>
        <p:grpSp>
          <p:nvGrpSpPr>
            <p:cNvPr id="30" name="Group 1"/>
            <p:cNvGrpSpPr/>
            <p:nvPr/>
          </p:nvGrpSpPr>
          <p:grpSpPr>
            <a:xfrm>
              <a:off x="8370508" y="4252715"/>
              <a:ext cx="426947" cy="381000"/>
              <a:chOff x="16741016" y="8505428"/>
              <a:chExt cx="853892" cy="762001"/>
            </a:xfrm>
          </p:grpSpPr>
          <p:sp>
            <p:nvSpPr>
              <p:cNvPr id="33" name="Shape 300"/>
              <p:cNvSpPr/>
              <p:nvPr/>
            </p:nvSpPr>
            <p:spPr>
              <a:xfrm>
                <a:off x="16741016" y="8505428"/>
                <a:ext cx="853892" cy="762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97" y="0"/>
                    </a:moveTo>
                    <a:cubicBezTo>
                      <a:pt x="1603" y="0"/>
                      <a:pt x="1603" y="0"/>
                      <a:pt x="1603" y="0"/>
                    </a:cubicBezTo>
                    <a:cubicBezTo>
                      <a:pt x="759" y="0"/>
                      <a:pt x="0" y="849"/>
                      <a:pt x="0" y="1792"/>
                    </a:cubicBezTo>
                    <a:cubicBezTo>
                      <a:pt x="0" y="14809"/>
                      <a:pt x="0" y="14809"/>
                      <a:pt x="0" y="14809"/>
                    </a:cubicBezTo>
                    <a:cubicBezTo>
                      <a:pt x="0" y="15752"/>
                      <a:pt x="759" y="16601"/>
                      <a:pt x="1603" y="16601"/>
                    </a:cubicBezTo>
                    <a:cubicBezTo>
                      <a:pt x="4809" y="16601"/>
                      <a:pt x="4809" y="16601"/>
                      <a:pt x="4809" y="16601"/>
                    </a:cubicBezTo>
                    <a:cubicBezTo>
                      <a:pt x="5316" y="16601"/>
                      <a:pt x="5738" y="17072"/>
                      <a:pt x="5738" y="17638"/>
                    </a:cubicBezTo>
                    <a:cubicBezTo>
                      <a:pt x="5738" y="21600"/>
                      <a:pt x="5738" y="21600"/>
                      <a:pt x="5738" y="21600"/>
                    </a:cubicBezTo>
                    <a:cubicBezTo>
                      <a:pt x="10631" y="16884"/>
                      <a:pt x="10631" y="16884"/>
                      <a:pt x="10631" y="16884"/>
                    </a:cubicBezTo>
                    <a:cubicBezTo>
                      <a:pt x="10800" y="16695"/>
                      <a:pt x="11053" y="16601"/>
                      <a:pt x="11306" y="16601"/>
                    </a:cubicBezTo>
                    <a:cubicBezTo>
                      <a:pt x="19997" y="16601"/>
                      <a:pt x="19997" y="16601"/>
                      <a:pt x="19997" y="16601"/>
                    </a:cubicBezTo>
                    <a:cubicBezTo>
                      <a:pt x="20841" y="16601"/>
                      <a:pt x="21600" y="15752"/>
                      <a:pt x="21600" y="14809"/>
                    </a:cubicBezTo>
                    <a:cubicBezTo>
                      <a:pt x="21600" y="1792"/>
                      <a:pt x="21600" y="1792"/>
                      <a:pt x="21600" y="1792"/>
                    </a:cubicBezTo>
                    <a:cubicBezTo>
                      <a:pt x="21600" y="849"/>
                      <a:pt x="20841" y="0"/>
                      <a:pt x="19997" y="0"/>
                    </a:cubicBezTo>
                    <a:close/>
                    <a:moveTo>
                      <a:pt x="20925" y="14809"/>
                    </a:moveTo>
                    <a:cubicBezTo>
                      <a:pt x="20925" y="15375"/>
                      <a:pt x="20503" y="15846"/>
                      <a:pt x="19997" y="15846"/>
                    </a:cubicBezTo>
                    <a:cubicBezTo>
                      <a:pt x="11306" y="15846"/>
                      <a:pt x="11306" y="15846"/>
                      <a:pt x="11306" y="15846"/>
                    </a:cubicBezTo>
                    <a:cubicBezTo>
                      <a:pt x="10884" y="15846"/>
                      <a:pt x="10547" y="16035"/>
                      <a:pt x="10209" y="16318"/>
                    </a:cubicBezTo>
                    <a:cubicBezTo>
                      <a:pt x="6412" y="19902"/>
                      <a:pt x="6412" y="19902"/>
                      <a:pt x="6412" y="19902"/>
                    </a:cubicBezTo>
                    <a:cubicBezTo>
                      <a:pt x="6412" y="17638"/>
                      <a:pt x="6412" y="17638"/>
                      <a:pt x="6412" y="17638"/>
                    </a:cubicBezTo>
                    <a:cubicBezTo>
                      <a:pt x="6412" y="16695"/>
                      <a:pt x="5653" y="15846"/>
                      <a:pt x="4809" y="15846"/>
                    </a:cubicBezTo>
                    <a:cubicBezTo>
                      <a:pt x="1603" y="15846"/>
                      <a:pt x="1603" y="15846"/>
                      <a:pt x="1603" y="15846"/>
                    </a:cubicBezTo>
                    <a:cubicBezTo>
                      <a:pt x="1097" y="15846"/>
                      <a:pt x="675" y="15375"/>
                      <a:pt x="675" y="14809"/>
                    </a:cubicBezTo>
                    <a:cubicBezTo>
                      <a:pt x="675" y="1792"/>
                      <a:pt x="675" y="1792"/>
                      <a:pt x="675" y="1792"/>
                    </a:cubicBezTo>
                    <a:cubicBezTo>
                      <a:pt x="675" y="1226"/>
                      <a:pt x="1097" y="755"/>
                      <a:pt x="1603" y="755"/>
                    </a:cubicBezTo>
                    <a:cubicBezTo>
                      <a:pt x="19997" y="755"/>
                      <a:pt x="19997" y="755"/>
                      <a:pt x="19997" y="755"/>
                    </a:cubicBezTo>
                    <a:cubicBezTo>
                      <a:pt x="20503" y="755"/>
                      <a:pt x="20925" y="1226"/>
                      <a:pt x="20925" y="1792"/>
                    </a:cubicBezTo>
                    <a:lnTo>
                      <a:pt x="20925" y="14809"/>
                    </a:lnTo>
                    <a:close/>
                  </a:path>
                </a:pathLst>
              </a:custGeom>
              <a:solidFill>
                <a:srgbClr val="1C76E9"/>
              </a:solidFill>
              <a:ln w="12700">
                <a:miter lim="400000"/>
              </a:ln>
            </p:spPr>
            <p:txBody>
              <a:bodyPr tIns="45720" bIns="45720"/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34" name="Shape 301"/>
              <p:cNvSpPr/>
              <p:nvPr/>
            </p:nvSpPr>
            <p:spPr>
              <a:xfrm>
                <a:off x="16854401" y="8699817"/>
                <a:ext cx="161366" cy="16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950" y="0"/>
                      <a:pt x="0" y="4950"/>
                      <a:pt x="0" y="10800"/>
                    </a:cubicBezTo>
                    <a:cubicBezTo>
                      <a:pt x="0" y="16650"/>
                      <a:pt x="4950" y="21600"/>
                      <a:pt x="10800" y="21600"/>
                    </a:cubicBezTo>
                    <a:cubicBezTo>
                      <a:pt x="16650" y="21600"/>
                      <a:pt x="21600" y="16650"/>
                      <a:pt x="21600" y="10800"/>
                    </a:cubicBezTo>
                    <a:cubicBezTo>
                      <a:pt x="21600" y="4950"/>
                      <a:pt x="16650" y="0"/>
                      <a:pt x="10800" y="0"/>
                    </a:cubicBezTo>
                    <a:close/>
                    <a:moveTo>
                      <a:pt x="10800" y="18000"/>
                    </a:moveTo>
                    <a:cubicBezTo>
                      <a:pt x="6750" y="18000"/>
                      <a:pt x="3600" y="14850"/>
                      <a:pt x="3600" y="10800"/>
                    </a:cubicBezTo>
                    <a:cubicBezTo>
                      <a:pt x="3600" y="6750"/>
                      <a:pt x="6750" y="3600"/>
                      <a:pt x="10800" y="3600"/>
                    </a:cubicBezTo>
                    <a:cubicBezTo>
                      <a:pt x="14850" y="3600"/>
                      <a:pt x="18000" y="6750"/>
                      <a:pt x="18000" y="10800"/>
                    </a:cubicBezTo>
                    <a:cubicBezTo>
                      <a:pt x="18000" y="14850"/>
                      <a:pt x="14850" y="18000"/>
                      <a:pt x="10800" y="1800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>
                <a:miter lim="400000"/>
              </a:ln>
            </p:spPr>
            <p:txBody>
              <a:bodyPr tIns="45720" bIns="45720"/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35" name="Shape 302"/>
              <p:cNvSpPr/>
              <p:nvPr/>
            </p:nvSpPr>
            <p:spPr>
              <a:xfrm>
                <a:off x="17068229" y="8704891"/>
                <a:ext cx="159126" cy="16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950" y="0"/>
                      <a:pt x="0" y="4950"/>
                      <a:pt x="0" y="10800"/>
                    </a:cubicBezTo>
                    <a:cubicBezTo>
                      <a:pt x="0" y="16650"/>
                      <a:pt x="4950" y="21600"/>
                      <a:pt x="10800" y="21600"/>
                    </a:cubicBezTo>
                    <a:cubicBezTo>
                      <a:pt x="17100" y="21600"/>
                      <a:pt x="21600" y="16650"/>
                      <a:pt x="21600" y="10800"/>
                    </a:cubicBezTo>
                    <a:cubicBezTo>
                      <a:pt x="21600" y="4950"/>
                      <a:pt x="17100" y="0"/>
                      <a:pt x="10800" y="0"/>
                    </a:cubicBezTo>
                    <a:close/>
                    <a:moveTo>
                      <a:pt x="10800" y="18000"/>
                    </a:moveTo>
                    <a:cubicBezTo>
                      <a:pt x="7200" y="18000"/>
                      <a:pt x="3600" y="14850"/>
                      <a:pt x="3600" y="10800"/>
                    </a:cubicBezTo>
                    <a:cubicBezTo>
                      <a:pt x="3600" y="6750"/>
                      <a:pt x="7200" y="3600"/>
                      <a:pt x="10800" y="3600"/>
                    </a:cubicBezTo>
                    <a:cubicBezTo>
                      <a:pt x="14850" y="3600"/>
                      <a:pt x="18000" y="6750"/>
                      <a:pt x="18000" y="10800"/>
                    </a:cubicBezTo>
                    <a:cubicBezTo>
                      <a:pt x="18000" y="14850"/>
                      <a:pt x="14850" y="18000"/>
                      <a:pt x="10800" y="1800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>
                <a:miter lim="400000"/>
              </a:ln>
            </p:spPr>
            <p:txBody>
              <a:bodyPr tIns="45720" bIns="45720"/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  <p:sp>
            <p:nvSpPr>
              <p:cNvPr id="36" name="Shape 303"/>
              <p:cNvSpPr/>
              <p:nvPr/>
            </p:nvSpPr>
            <p:spPr>
              <a:xfrm>
                <a:off x="17274416" y="8704891"/>
                <a:ext cx="159126" cy="161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950" y="0"/>
                      <a:pt x="0" y="4950"/>
                      <a:pt x="0" y="10800"/>
                    </a:cubicBezTo>
                    <a:cubicBezTo>
                      <a:pt x="0" y="16650"/>
                      <a:pt x="4950" y="21600"/>
                      <a:pt x="10800" y="21600"/>
                    </a:cubicBezTo>
                    <a:cubicBezTo>
                      <a:pt x="16650" y="21600"/>
                      <a:pt x="21600" y="16650"/>
                      <a:pt x="21600" y="10800"/>
                    </a:cubicBezTo>
                    <a:cubicBezTo>
                      <a:pt x="21600" y="4950"/>
                      <a:pt x="16650" y="0"/>
                      <a:pt x="10800" y="0"/>
                    </a:cubicBezTo>
                    <a:close/>
                    <a:moveTo>
                      <a:pt x="10800" y="18000"/>
                    </a:moveTo>
                    <a:cubicBezTo>
                      <a:pt x="6750" y="18000"/>
                      <a:pt x="3600" y="14850"/>
                      <a:pt x="3600" y="10800"/>
                    </a:cubicBezTo>
                    <a:cubicBezTo>
                      <a:pt x="3600" y="6750"/>
                      <a:pt x="6750" y="3600"/>
                      <a:pt x="10800" y="3600"/>
                    </a:cubicBezTo>
                    <a:cubicBezTo>
                      <a:pt x="14850" y="3600"/>
                      <a:pt x="18000" y="6750"/>
                      <a:pt x="18000" y="10800"/>
                    </a:cubicBezTo>
                    <a:cubicBezTo>
                      <a:pt x="18000" y="14850"/>
                      <a:pt x="14850" y="18000"/>
                      <a:pt x="10800" y="18000"/>
                    </a:cubicBezTo>
                    <a:close/>
                  </a:path>
                </a:pathLst>
              </a:custGeom>
              <a:solidFill>
                <a:srgbClr val="B8D6F8"/>
              </a:solidFill>
              <a:ln w="12700">
                <a:miter lim="400000"/>
              </a:ln>
            </p:spPr>
            <p:txBody>
              <a:bodyPr tIns="45720" bIns="45720"/>
              <a:lstStyle/>
              <a:p>
                <a:pPr algn="l" defTabSz="914389"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sz="1800"/>
              </a:p>
            </p:txBody>
          </p:sp>
        </p:grpSp>
        <p:sp>
          <p:nvSpPr>
            <p:cNvPr id="31" name="Shape 304"/>
            <p:cNvSpPr/>
            <p:nvPr/>
          </p:nvSpPr>
          <p:spPr>
            <a:xfrm>
              <a:off x="8351458" y="4800043"/>
              <a:ext cx="820738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algn="l">
                <a:defRPr sz="3000" b="1" cap="all">
                  <a:solidFill>
                    <a:srgbClr val="48525C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zh-CN" altLang="en-US" sz="1500" dirty="0">
                  <a:solidFill>
                    <a:schemeClr val="tx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Brainstorm</a:t>
              </a:r>
              <a:endParaRPr sz="15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32" name="Shape 305"/>
            <p:cNvSpPr/>
            <p:nvPr/>
          </p:nvSpPr>
          <p:spPr>
            <a:xfrm>
              <a:off x="8351461" y="5062642"/>
              <a:ext cx="2678249" cy="6052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 defTabSz="457200">
                <a:lnSpc>
                  <a:spcPct val="120000"/>
                </a:lnSpc>
                <a:defRPr sz="2000">
                  <a:solidFill>
                    <a:srgbClr val="6A7889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so-al-though-we face the slys of today and way, i still have a dream. It is a dream deep rooted in the American dream.</a:t>
              </a: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06158AAB-7AD2-4407-8940-15E95DE9D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962" y="1223578"/>
            <a:ext cx="2013750" cy="415125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EA2CAE7-E114-441F-A4D6-32ADDA345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845" y="1490854"/>
            <a:ext cx="3899617" cy="419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ma14="http://schemas.microsoft.com/office/mac/drawingml/2011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组合 54">
            <a:extLst>
              <a:ext uri="{FF2B5EF4-FFF2-40B4-BE49-F238E27FC236}">
                <a16:creationId xmlns:a16="http://schemas.microsoft.com/office/drawing/2014/main" id="{C7223384-FB78-4A6C-83B1-D39E73B49EB8}"/>
              </a:ext>
            </a:extLst>
          </p:cNvPr>
          <p:cNvGrpSpPr/>
          <p:nvPr/>
        </p:nvGrpSpPr>
        <p:grpSpPr>
          <a:xfrm>
            <a:off x="-1483606" y="-172049"/>
            <a:ext cx="13689173" cy="7973912"/>
            <a:chOff x="-1483606" y="-172049"/>
            <a:chExt cx="13689173" cy="7973912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8617EC5B-82F5-4E98-B6FA-C5ED0EE06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479" t="5377" r="12619" b="53683"/>
            <a:stretch/>
          </p:blipFill>
          <p:spPr>
            <a:xfrm>
              <a:off x="8847136" y="-172049"/>
              <a:ext cx="3358431" cy="364722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E9B16ECD-435B-4EC7-9681-D07150B57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932" r="42931"/>
            <a:stretch/>
          </p:blipFill>
          <p:spPr>
            <a:xfrm>
              <a:off x="-1483606" y="2628849"/>
              <a:ext cx="7399718" cy="5173014"/>
            </a:xfrm>
            <a:prstGeom prst="rect">
              <a:avLst/>
            </a:prstGeom>
          </p:spPr>
        </p:pic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9EA8D746-A21E-4EFA-A202-123C2D7F8961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6950EBD8-09EF-4F24-9F0F-86E8E42C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31" name="Title 1"/>
          <p:cNvSpPr txBox="1">
            <a:spLocks/>
          </p:cNvSpPr>
          <p:nvPr/>
        </p:nvSpPr>
        <p:spPr>
          <a:xfrm>
            <a:off x="1262052" y="585523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Why is there this project?</a:t>
            </a:r>
          </a:p>
        </p:txBody>
      </p:sp>
      <p:sp>
        <p:nvSpPr>
          <p:cNvPr id="32" name="TextBox 3"/>
          <p:cNvSpPr txBox="1"/>
          <p:nvPr/>
        </p:nvSpPr>
        <p:spPr>
          <a:xfrm>
            <a:off x="4019130" y="1164899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project is is</a:t>
            </a:r>
            <a:r>
              <a:rPr lang="zh-CN" altLang="en-US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4" name="Group 7"/>
          <p:cNvGrpSpPr/>
          <p:nvPr/>
        </p:nvGrpSpPr>
        <p:grpSpPr>
          <a:xfrm>
            <a:off x="1308100" y="3675767"/>
            <a:ext cx="2826655" cy="2099401"/>
            <a:chOff x="1308100" y="3675767"/>
            <a:chExt cx="2826655" cy="2099401"/>
          </a:xfrm>
        </p:grpSpPr>
        <p:sp>
          <p:nvSpPr>
            <p:cNvPr id="36" name="TextBox 4"/>
            <p:cNvSpPr txBox="1"/>
            <p:nvPr/>
          </p:nvSpPr>
          <p:spPr>
            <a:xfrm>
              <a:off x="1774775" y="3675767"/>
              <a:ext cx="1811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The industry has changed.</a:t>
              </a:r>
            </a:p>
          </p:txBody>
        </p:sp>
        <p:sp>
          <p:nvSpPr>
            <p:cNvPr id="37" name="TextBox 5"/>
            <p:cNvSpPr txBox="1"/>
            <p:nvPr/>
          </p:nvSpPr>
          <p:spPr>
            <a:xfrm>
              <a:off x="1805529" y="431766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Entity</a:t>
              </a:r>
            </a:p>
          </p:txBody>
        </p:sp>
        <p:sp>
          <p:nvSpPr>
            <p:cNvPr id="38" name="TextBox 6"/>
            <p:cNvSpPr txBox="1"/>
            <p:nvPr/>
          </p:nvSpPr>
          <p:spPr>
            <a:xfrm>
              <a:off x="2940157" y="431766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E-commerce</a:t>
              </a:r>
            </a:p>
          </p:txBody>
        </p:sp>
        <p:sp>
          <p:nvSpPr>
            <p:cNvPr id="39" name="Arrow: Right 8"/>
            <p:cNvSpPr/>
            <p:nvPr/>
          </p:nvSpPr>
          <p:spPr>
            <a:xfrm>
              <a:off x="2485984" y="4434219"/>
              <a:ext cx="454173" cy="136221"/>
            </a:xfrm>
            <a:prstGeom prst="rightArrow">
              <a:avLst>
                <a:gd name="adj1" fmla="val 22031"/>
                <a:gd name="adj2" fmla="val 50000"/>
              </a:avLst>
            </a:prstGeom>
            <a:solidFill>
              <a:srgbClr val="C04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48E3"/>
                </a:solidFill>
              </a:endParaRPr>
            </a:p>
          </p:txBody>
        </p:sp>
        <p:sp>
          <p:nvSpPr>
            <p:cNvPr id="40" name="Rectangle 9"/>
            <p:cNvSpPr/>
            <p:nvPr/>
          </p:nvSpPr>
          <p:spPr>
            <a:xfrm>
              <a:off x="1308100" y="4959560"/>
              <a:ext cx="2826655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spcAft>
                  <a:spcPts val="600"/>
                </a:spcAft>
                <a:buFont typeface="Arial" panose="020B0604020202020204" pitchFamily="34" charset="0"/>
                <a:buChar char="▫"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slys of today and way, i still have a dream.</a:t>
              </a:r>
            </a:p>
            <a:p>
              <a:pPr marL="171450" indent="-171450" algn="just">
                <a:spcAft>
                  <a:spcPts val="600"/>
                </a:spcAft>
                <a:buFont typeface="Arial" panose="020B0604020202020204" pitchFamily="34" charset="0"/>
                <a:buChar char="▫"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dream one day this national will rise and live out the true meaning .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23"/>
          <p:cNvGrpSpPr/>
          <p:nvPr/>
        </p:nvGrpSpPr>
        <p:grpSpPr>
          <a:xfrm>
            <a:off x="4585888" y="3675767"/>
            <a:ext cx="2826655" cy="2099401"/>
            <a:chOff x="4585888" y="3675767"/>
            <a:chExt cx="2826655" cy="2099401"/>
          </a:xfrm>
        </p:grpSpPr>
        <p:sp>
          <p:nvSpPr>
            <p:cNvPr id="43" name="TextBox 11"/>
            <p:cNvSpPr txBox="1"/>
            <p:nvPr/>
          </p:nvSpPr>
          <p:spPr>
            <a:xfrm>
              <a:off x="4942761" y="367576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Users get used to interneting</a:t>
              </a:r>
            </a:p>
          </p:txBody>
        </p:sp>
        <p:sp>
          <p:nvSpPr>
            <p:cNvPr id="44" name="TextBox 13"/>
            <p:cNvSpPr txBox="1"/>
            <p:nvPr/>
          </p:nvSpPr>
          <p:spPr>
            <a:xfrm>
              <a:off x="5188313" y="4317664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Pc</a:t>
              </a:r>
              <a:endParaRPr lang="zh-CN" altLang="en-US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5" name="TextBox 14"/>
            <p:cNvSpPr txBox="1"/>
            <p:nvPr/>
          </p:nvSpPr>
          <p:spPr>
            <a:xfrm>
              <a:off x="6252069" y="4317664"/>
              <a:ext cx="696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Phone</a:t>
              </a:r>
              <a:endParaRPr lang="zh-CN" altLang="en-US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46" name="Arrow: Right 15"/>
            <p:cNvSpPr/>
            <p:nvPr/>
          </p:nvSpPr>
          <p:spPr>
            <a:xfrm>
              <a:off x="5697156" y="4434219"/>
              <a:ext cx="454173" cy="136221"/>
            </a:xfrm>
            <a:prstGeom prst="rightArrow">
              <a:avLst>
                <a:gd name="adj1" fmla="val 22031"/>
                <a:gd name="adj2" fmla="val 50000"/>
              </a:avLst>
            </a:prstGeom>
            <a:solidFill>
              <a:srgbClr val="C04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Rectangle 16"/>
            <p:cNvSpPr/>
            <p:nvPr/>
          </p:nvSpPr>
          <p:spPr>
            <a:xfrm>
              <a:off x="4585888" y="4959560"/>
              <a:ext cx="2826655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spcAft>
                  <a:spcPts val="600"/>
                </a:spcAft>
                <a:buFont typeface="Arial" panose="020B0604020202020204" pitchFamily="34" charset="0"/>
                <a:buChar char="▫"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slys of today and way, i still have a dream.</a:t>
              </a:r>
            </a:p>
            <a:p>
              <a:pPr marL="171450" indent="-171450" algn="just">
                <a:spcAft>
                  <a:spcPts val="600"/>
                </a:spcAft>
                <a:buFont typeface="Arial" panose="020B0604020202020204" pitchFamily="34" charset="0"/>
                <a:buChar char="▫"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dream one day this national will rise and live out the true meaning .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24"/>
          <p:cNvGrpSpPr/>
          <p:nvPr/>
        </p:nvGrpSpPr>
        <p:grpSpPr>
          <a:xfrm>
            <a:off x="7863676" y="3993697"/>
            <a:ext cx="2826655" cy="1781471"/>
            <a:chOff x="7863676" y="3993697"/>
            <a:chExt cx="2826655" cy="1781471"/>
          </a:xfrm>
        </p:grpSpPr>
        <p:sp>
          <p:nvSpPr>
            <p:cNvPr id="50" name="TextBox 18"/>
            <p:cNvSpPr txBox="1"/>
            <p:nvPr/>
          </p:nvSpPr>
          <p:spPr>
            <a:xfrm>
              <a:off x="8276030" y="399369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The rapid development of logistics industry</a:t>
              </a:r>
            </a:p>
          </p:txBody>
        </p:sp>
        <p:sp>
          <p:nvSpPr>
            <p:cNvPr id="51" name="TextBox 19"/>
            <p:cNvSpPr txBox="1"/>
            <p:nvPr/>
          </p:nvSpPr>
          <p:spPr>
            <a:xfrm>
              <a:off x="8171782" y="4317664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Postal</a:t>
              </a:r>
            </a:p>
          </p:txBody>
        </p:sp>
        <p:sp>
          <p:nvSpPr>
            <p:cNvPr id="52" name="TextBox 20"/>
            <p:cNvSpPr txBox="1"/>
            <p:nvPr/>
          </p:nvSpPr>
          <p:spPr>
            <a:xfrm>
              <a:off x="9308011" y="4317662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Express industry</a:t>
              </a:r>
            </a:p>
          </p:txBody>
        </p:sp>
        <p:sp>
          <p:nvSpPr>
            <p:cNvPr id="53" name="Arrow: Right 21"/>
            <p:cNvSpPr/>
            <p:nvPr/>
          </p:nvSpPr>
          <p:spPr>
            <a:xfrm>
              <a:off x="8853838" y="4434219"/>
              <a:ext cx="454173" cy="136221"/>
            </a:xfrm>
            <a:prstGeom prst="rightArrow">
              <a:avLst>
                <a:gd name="adj1" fmla="val 22031"/>
                <a:gd name="adj2" fmla="val 50000"/>
              </a:avLst>
            </a:prstGeom>
            <a:solidFill>
              <a:srgbClr val="C04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842A2"/>
                </a:solidFill>
              </a:endParaRPr>
            </a:p>
          </p:txBody>
        </p:sp>
        <p:sp>
          <p:nvSpPr>
            <p:cNvPr id="54" name="Rectangle 22"/>
            <p:cNvSpPr/>
            <p:nvPr/>
          </p:nvSpPr>
          <p:spPr>
            <a:xfrm>
              <a:off x="7863676" y="4959560"/>
              <a:ext cx="2826655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just">
                <a:spcAft>
                  <a:spcPts val="600"/>
                </a:spcAft>
                <a:buFont typeface="Arial" panose="020B0604020202020204" pitchFamily="34" charset="0"/>
                <a:buChar char="▫"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slys of today and way, i still have a dream.</a:t>
              </a:r>
            </a:p>
            <a:p>
              <a:pPr marL="171450" indent="-171450" algn="just">
                <a:spcAft>
                  <a:spcPts val="600"/>
                </a:spcAft>
                <a:buFont typeface="Arial" panose="020B0604020202020204" pitchFamily="34" charset="0"/>
                <a:buChar char="▫"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dream one day this national will rise and live out the true meaning .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0" name="图片 59">
            <a:extLst>
              <a:ext uri="{FF2B5EF4-FFF2-40B4-BE49-F238E27FC236}">
                <a16:creationId xmlns:a16="http://schemas.microsoft.com/office/drawing/2014/main" id="{E61BC2EE-68D6-4600-AE0D-019CD2801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488" y="1777192"/>
            <a:ext cx="1620000" cy="173250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48AD6A70-0A72-41E8-9E3C-B5311731A6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055"/>
          <a:stretch/>
        </p:blipFill>
        <p:spPr>
          <a:xfrm>
            <a:off x="5285218" y="1726521"/>
            <a:ext cx="1620000" cy="2021094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269C6136-886B-4556-8E5E-0E9B41DA9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550" y="1567668"/>
            <a:ext cx="1158750" cy="23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C9C4794-A284-4408-A69C-F081AB22A79E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348" y="452627"/>
            <a:ext cx="7496857" cy="57248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120" y="772924"/>
            <a:ext cx="5992437" cy="6739187"/>
          </a:xfrm>
          <a:prstGeom prst="rect">
            <a:avLst/>
          </a:prstGeom>
        </p:spPr>
      </p:pic>
      <p:pic>
        <p:nvPicPr>
          <p:cNvPr id="14" name="PA_图片 9">
            <a:extLst>
              <a:ext uri="{FF2B5EF4-FFF2-40B4-BE49-F238E27FC236}">
                <a16:creationId xmlns:a16="http://schemas.microsoft.com/office/drawing/2014/main" id="{88B78A85-604E-45AC-AC03-E45C8284C5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60670" y="4337488"/>
            <a:ext cx="1871627" cy="72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2D0171DD-F08B-4035-9A8D-4C176D53AFC4}"/>
              </a:ext>
            </a:extLst>
          </p:cNvPr>
          <p:cNvSpPr txBox="1"/>
          <p:nvPr/>
        </p:nvSpPr>
        <p:spPr>
          <a:xfrm>
            <a:off x="1955886" y="4394494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Wanton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84EE234A-04A9-44E4-BFA6-B00818EE929F}"/>
              </a:ext>
            </a:extLst>
          </p:cNvPr>
          <p:cNvGrpSpPr/>
          <p:nvPr/>
        </p:nvGrpSpPr>
        <p:grpSpPr>
          <a:xfrm>
            <a:off x="1122031" y="1444520"/>
            <a:ext cx="5811840" cy="1363454"/>
            <a:chOff x="5217829" y="1932196"/>
            <a:chExt cx="5811840" cy="1363454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18729079-9940-4D8A-87BA-108688A72F41}"/>
                </a:ext>
              </a:extLst>
            </p:cNvPr>
            <p:cNvSpPr txBox="1"/>
            <p:nvPr/>
          </p:nvSpPr>
          <p:spPr>
            <a:xfrm>
              <a:off x="5217829" y="1932196"/>
              <a:ext cx="58118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gradFill>
                    <a:gsLst>
                      <a:gs pos="0">
                        <a:srgbClr val="C048E3"/>
                      </a:gs>
                      <a:gs pos="100000">
                        <a:srgbClr val="005DFF"/>
                      </a:gs>
                    </a:gsLst>
                    <a:lin ang="5400000" scaled="1"/>
                  </a:gradFill>
                  <a:effectLst>
                    <a:outerShdw blurRad="508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Project implementation plan</a:t>
              </a:r>
            </a:p>
          </p:txBody>
        </p: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B0D5765C-4993-450B-AAB7-AD118856C9D4}"/>
                </a:ext>
              </a:extLst>
            </p:cNvPr>
            <p:cNvCxnSpPr/>
            <p:nvPr/>
          </p:nvCxnSpPr>
          <p:spPr>
            <a:xfrm>
              <a:off x="5399314" y="3295650"/>
              <a:ext cx="3824514" cy="0"/>
            </a:xfrm>
            <a:prstGeom prst="line">
              <a:avLst/>
            </a:prstGeom>
            <a:ln>
              <a:solidFill>
                <a:srgbClr val="C048E3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26">
            <a:extLst>
              <a:ext uri="{FF2B5EF4-FFF2-40B4-BE49-F238E27FC236}">
                <a16:creationId xmlns:a16="http://schemas.microsoft.com/office/drawing/2014/main" id="{BB25929E-66AC-474A-8C1B-468DE7BAA697}"/>
              </a:ext>
            </a:extLst>
          </p:cNvPr>
          <p:cNvSpPr/>
          <p:nvPr/>
        </p:nvSpPr>
        <p:spPr>
          <a:xfrm>
            <a:off x="1031886" y="3103294"/>
            <a:ext cx="43677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rgbClr val="2842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6774B579-403F-49EB-8099-BA5A158ED0AC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58A24B5-1E22-4665-BD0F-B5D0D3704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0384D3E-53D7-43B0-8B6C-7BE50B68C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94F1EDFC-2A73-408A-8331-6FD88361B7BB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14C044D-A97A-426E-BFF1-20B146FA7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grpSp>
        <p:nvGrpSpPr>
          <p:cNvPr id="8" name="Group 2"/>
          <p:cNvGrpSpPr/>
          <p:nvPr/>
        </p:nvGrpSpPr>
        <p:grpSpPr>
          <a:xfrm>
            <a:off x="1080336" y="1321307"/>
            <a:ext cx="1783670" cy="937436"/>
            <a:chOff x="4656138" y="1688743"/>
            <a:chExt cx="1783670" cy="937436"/>
          </a:xfrm>
        </p:grpSpPr>
        <p:sp>
          <p:nvSpPr>
            <p:cNvPr id="10" name="Rectangle: Rounded Corners 28"/>
            <p:cNvSpPr/>
            <p:nvPr/>
          </p:nvSpPr>
          <p:spPr>
            <a:xfrm>
              <a:off x="4656138" y="1688743"/>
              <a:ext cx="1756229" cy="937436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005DFF"/>
                </a:gs>
                <a:gs pos="100000">
                  <a:srgbClr val="C048E3"/>
                </a:gs>
              </a:gsLst>
              <a:lin ang="4200000" scaled="0"/>
            </a:gradFill>
            <a:ln w="25400">
              <a:noFill/>
            </a:ln>
            <a:effectLst>
              <a:outerShdw blurRad="914400" dist="165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TextBox 32"/>
            <p:cNvSpPr txBox="1"/>
            <p:nvPr/>
          </p:nvSpPr>
          <p:spPr>
            <a:xfrm>
              <a:off x="4656683" y="2186110"/>
              <a:ext cx="178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4"/>
                  </a:solidFill>
                  <a:latin typeface="Adobe Garamond Pro" panose="02020502060506020403" pitchFamily="18" charset="0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Sales data analysis</a:t>
              </a:r>
            </a:p>
          </p:txBody>
        </p:sp>
        <p:grpSp>
          <p:nvGrpSpPr>
            <p:cNvPr id="12" name="Group 1010"/>
            <p:cNvGrpSpPr/>
            <p:nvPr/>
          </p:nvGrpSpPr>
          <p:grpSpPr>
            <a:xfrm>
              <a:off x="5395221" y="1863608"/>
              <a:ext cx="272842" cy="279147"/>
              <a:chOff x="0" y="0"/>
              <a:chExt cx="545681" cy="558292"/>
            </a:xfrm>
            <a:solidFill>
              <a:schemeClr val="accent5"/>
            </a:solidFill>
          </p:grpSpPr>
          <p:sp>
            <p:nvSpPr>
              <p:cNvPr id="13" name="Shape 1006"/>
              <p:cNvSpPr/>
              <p:nvPr/>
            </p:nvSpPr>
            <p:spPr>
              <a:xfrm>
                <a:off x="0" y="407772"/>
                <a:ext cx="92731" cy="150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3436" y="21600"/>
                      <a:pt x="0" y="19440"/>
                      <a:pt x="0" y="17280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2160"/>
                      <a:pt x="3436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2160"/>
                      <a:pt x="21600" y="4320"/>
                    </a:cubicBezTo>
                    <a:cubicBezTo>
                      <a:pt x="21600" y="17280"/>
                      <a:pt x="21600" y="17280"/>
                      <a:pt x="21600" y="17280"/>
                    </a:cubicBezTo>
                    <a:cubicBezTo>
                      <a:pt x="21600" y="19440"/>
                      <a:pt x="18655" y="21600"/>
                      <a:pt x="14727" y="21600"/>
                    </a:cubicBezTo>
                    <a:close/>
                    <a:moveTo>
                      <a:pt x="6873" y="2469"/>
                    </a:moveTo>
                    <a:cubicBezTo>
                      <a:pt x="5400" y="2469"/>
                      <a:pt x="3927" y="3394"/>
                      <a:pt x="3927" y="4320"/>
                    </a:cubicBezTo>
                    <a:cubicBezTo>
                      <a:pt x="3927" y="17280"/>
                      <a:pt x="3927" y="17280"/>
                      <a:pt x="3927" y="17280"/>
                    </a:cubicBezTo>
                    <a:cubicBezTo>
                      <a:pt x="3927" y="18206"/>
                      <a:pt x="5400" y="19131"/>
                      <a:pt x="6873" y="19131"/>
                    </a:cubicBezTo>
                    <a:cubicBezTo>
                      <a:pt x="14727" y="19131"/>
                      <a:pt x="14727" y="19131"/>
                      <a:pt x="14727" y="19131"/>
                    </a:cubicBezTo>
                    <a:cubicBezTo>
                      <a:pt x="16691" y="19131"/>
                      <a:pt x="17673" y="18206"/>
                      <a:pt x="17673" y="17280"/>
                    </a:cubicBezTo>
                    <a:cubicBezTo>
                      <a:pt x="17673" y="4320"/>
                      <a:pt x="17673" y="4320"/>
                      <a:pt x="17673" y="4320"/>
                    </a:cubicBezTo>
                    <a:cubicBezTo>
                      <a:pt x="17673" y="3394"/>
                      <a:pt x="16691" y="2469"/>
                      <a:pt x="14727" y="2469"/>
                    </a:cubicBezTo>
                    <a:lnTo>
                      <a:pt x="6873" y="2469"/>
                    </a:lnTo>
                    <a:close/>
                  </a:path>
                </a:pathLst>
              </a:custGeom>
              <a:grpFill/>
              <a:ln w="12700" cap="flat">
                <a:solidFill>
                  <a:srgbClr val="FFC107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  <p:sp>
            <p:nvSpPr>
              <p:cNvPr id="14" name="Shape 1007"/>
              <p:cNvSpPr/>
              <p:nvPr/>
            </p:nvSpPr>
            <p:spPr>
              <a:xfrm>
                <a:off x="151578" y="168763"/>
                <a:ext cx="92731" cy="389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2945" y="21600"/>
                      <a:pt x="0" y="20765"/>
                      <a:pt x="0" y="19929"/>
                    </a:cubicBezTo>
                    <a:cubicBezTo>
                      <a:pt x="0" y="1671"/>
                      <a:pt x="0" y="1671"/>
                      <a:pt x="0" y="1671"/>
                    </a:cubicBezTo>
                    <a:cubicBezTo>
                      <a:pt x="0" y="716"/>
                      <a:pt x="2945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716"/>
                      <a:pt x="21600" y="1671"/>
                    </a:cubicBezTo>
                    <a:cubicBezTo>
                      <a:pt x="21600" y="19929"/>
                      <a:pt x="21600" y="19929"/>
                      <a:pt x="21600" y="19929"/>
                    </a:cubicBezTo>
                    <a:cubicBezTo>
                      <a:pt x="21600" y="20765"/>
                      <a:pt x="18655" y="21600"/>
                      <a:pt x="14727" y="21600"/>
                    </a:cubicBezTo>
                    <a:close/>
                    <a:moveTo>
                      <a:pt x="6873" y="955"/>
                    </a:moveTo>
                    <a:cubicBezTo>
                      <a:pt x="5400" y="955"/>
                      <a:pt x="3927" y="1313"/>
                      <a:pt x="3927" y="1671"/>
                    </a:cubicBezTo>
                    <a:cubicBezTo>
                      <a:pt x="3927" y="19929"/>
                      <a:pt x="3927" y="19929"/>
                      <a:pt x="3927" y="19929"/>
                    </a:cubicBezTo>
                    <a:cubicBezTo>
                      <a:pt x="3927" y="20287"/>
                      <a:pt x="5400" y="20645"/>
                      <a:pt x="6873" y="20645"/>
                    </a:cubicBezTo>
                    <a:cubicBezTo>
                      <a:pt x="14727" y="20645"/>
                      <a:pt x="14727" y="20645"/>
                      <a:pt x="14727" y="20645"/>
                    </a:cubicBezTo>
                    <a:cubicBezTo>
                      <a:pt x="16200" y="20645"/>
                      <a:pt x="17673" y="20287"/>
                      <a:pt x="17673" y="19929"/>
                    </a:cubicBezTo>
                    <a:cubicBezTo>
                      <a:pt x="17673" y="1671"/>
                      <a:pt x="17673" y="1671"/>
                      <a:pt x="17673" y="1671"/>
                    </a:cubicBezTo>
                    <a:cubicBezTo>
                      <a:pt x="17673" y="1313"/>
                      <a:pt x="16200" y="955"/>
                      <a:pt x="14727" y="955"/>
                    </a:cubicBezTo>
                    <a:lnTo>
                      <a:pt x="6873" y="955"/>
                    </a:lnTo>
                    <a:close/>
                  </a:path>
                </a:pathLst>
              </a:custGeom>
              <a:grpFill/>
              <a:ln w="12700" cap="flat">
                <a:solidFill>
                  <a:srgbClr val="FFC107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  <p:sp>
            <p:nvSpPr>
              <p:cNvPr id="15" name="Shape 1008"/>
              <p:cNvSpPr/>
              <p:nvPr/>
            </p:nvSpPr>
            <p:spPr>
              <a:xfrm>
                <a:off x="303157" y="291004"/>
                <a:ext cx="90948" cy="267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7" y="21600"/>
                    </a:moveTo>
                    <a:cubicBezTo>
                      <a:pt x="7033" y="21600"/>
                      <a:pt x="7033" y="21600"/>
                      <a:pt x="7033" y="21600"/>
                    </a:cubicBezTo>
                    <a:cubicBezTo>
                      <a:pt x="3014" y="21600"/>
                      <a:pt x="0" y="20381"/>
                      <a:pt x="0" y="19161"/>
                    </a:cubicBezTo>
                    <a:cubicBezTo>
                      <a:pt x="0" y="2439"/>
                      <a:pt x="0" y="2439"/>
                      <a:pt x="0" y="2439"/>
                    </a:cubicBezTo>
                    <a:cubicBezTo>
                      <a:pt x="0" y="1219"/>
                      <a:pt x="3014" y="0"/>
                      <a:pt x="7033" y="0"/>
                    </a:cubicBezTo>
                    <a:cubicBezTo>
                      <a:pt x="14567" y="0"/>
                      <a:pt x="14567" y="0"/>
                      <a:pt x="14567" y="0"/>
                    </a:cubicBezTo>
                    <a:cubicBezTo>
                      <a:pt x="18586" y="0"/>
                      <a:pt x="21600" y="1219"/>
                      <a:pt x="21600" y="2439"/>
                    </a:cubicBezTo>
                    <a:cubicBezTo>
                      <a:pt x="21600" y="19161"/>
                      <a:pt x="21600" y="19161"/>
                      <a:pt x="21600" y="19161"/>
                    </a:cubicBezTo>
                    <a:cubicBezTo>
                      <a:pt x="21600" y="20381"/>
                      <a:pt x="18586" y="21600"/>
                      <a:pt x="14567" y="21600"/>
                    </a:cubicBezTo>
                    <a:close/>
                    <a:moveTo>
                      <a:pt x="7033" y="1394"/>
                    </a:moveTo>
                    <a:cubicBezTo>
                      <a:pt x="5023" y="1394"/>
                      <a:pt x="4019" y="1916"/>
                      <a:pt x="4019" y="2439"/>
                    </a:cubicBezTo>
                    <a:cubicBezTo>
                      <a:pt x="4019" y="19161"/>
                      <a:pt x="4019" y="19161"/>
                      <a:pt x="4019" y="19161"/>
                    </a:cubicBezTo>
                    <a:cubicBezTo>
                      <a:pt x="4019" y="19684"/>
                      <a:pt x="5023" y="20206"/>
                      <a:pt x="7033" y="20206"/>
                    </a:cubicBezTo>
                    <a:cubicBezTo>
                      <a:pt x="14567" y="20206"/>
                      <a:pt x="14567" y="20206"/>
                      <a:pt x="14567" y="20206"/>
                    </a:cubicBezTo>
                    <a:cubicBezTo>
                      <a:pt x="16577" y="20206"/>
                      <a:pt x="17581" y="19684"/>
                      <a:pt x="17581" y="19161"/>
                    </a:cubicBezTo>
                    <a:cubicBezTo>
                      <a:pt x="17581" y="2439"/>
                      <a:pt x="17581" y="2439"/>
                      <a:pt x="17581" y="2439"/>
                    </a:cubicBezTo>
                    <a:cubicBezTo>
                      <a:pt x="17581" y="1916"/>
                      <a:pt x="16577" y="1394"/>
                      <a:pt x="14567" y="1394"/>
                    </a:cubicBezTo>
                    <a:lnTo>
                      <a:pt x="7033" y="1394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dirty="0"/>
              </a:p>
            </p:txBody>
          </p:sp>
          <p:sp>
            <p:nvSpPr>
              <p:cNvPr id="16" name="Shape 1009"/>
              <p:cNvSpPr/>
              <p:nvPr/>
            </p:nvSpPr>
            <p:spPr>
              <a:xfrm>
                <a:off x="452951" y="-1"/>
                <a:ext cx="92731" cy="558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2945" y="21600"/>
                      <a:pt x="0" y="21016"/>
                      <a:pt x="0" y="20432"/>
                    </a:cubicBezTo>
                    <a:cubicBezTo>
                      <a:pt x="0" y="1168"/>
                      <a:pt x="0" y="1168"/>
                      <a:pt x="0" y="1168"/>
                    </a:cubicBezTo>
                    <a:cubicBezTo>
                      <a:pt x="0" y="500"/>
                      <a:pt x="2945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500"/>
                      <a:pt x="21600" y="1168"/>
                    </a:cubicBezTo>
                    <a:cubicBezTo>
                      <a:pt x="21600" y="20432"/>
                      <a:pt x="21600" y="20432"/>
                      <a:pt x="21600" y="20432"/>
                    </a:cubicBezTo>
                    <a:cubicBezTo>
                      <a:pt x="21600" y="21016"/>
                      <a:pt x="18655" y="21600"/>
                      <a:pt x="14727" y="21600"/>
                    </a:cubicBezTo>
                    <a:close/>
                    <a:moveTo>
                      <a:pt x="6873" y="667"/>
                    </a:moveTo>
                    <a:cubicBezTo>
                      <a:pt x="5400" y="667"/>
                      <a:pt x="3927" y="917"/>
                      <a:pt x="3927" y="1168"/>
                    </a:cubicBezTo>
                    <a:cubicBezTo>
                      <a:pt x="3927" y="20432"/>
                      <a:pt x="3927" y="20432"/>
                      <a:pt x="3927" y="20432"/>
                    </a:cubicBezTo>
                    <a:cubicBezTo>
                      <a:pt x="3927" y="20683"/>
                      <a:pt x="5400" y="20933"/>
                      <a:pt x="6873" y="20933"/>
                    </a:cubicBezTo>
                    <a:cubicBezTo>
                      <a:pt x="14727" y="20933"/>
                      <a:pt x="14727" y="20933"/>
                      <a:pt x="14727" y="20933"/>
                    </a:cubicBezTo>
                    <a:cubicBezTo>
                      <a:pt x="16200" y="20933"/>
                      <a:pt x="17673" y="20683"/>
                      <a:pt x="17673" y="20432"/>
                    </a:cubicBezTo>
                    <a:cubicBezTo>
                      <a:pt x="17673" y="1168"/>
                      <a:pt x="17673" y="1168"/>
                      <a:pt x="17673" y="1168"/>
                    </a:cubicBezTo>
                    <a:cubicBezTo>
                      <a:pt x="17673" y="917"/>
                      <a:pt x="16200" y="667"/>
                      <a:pt x="14727" y="667"/>
                    </a:cubicBezTo>
                    <a:lnTo>
                      <a:pt x="6873" y="667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</p:grpSp>
      </p:grpSp>
      <p:grpSp>
        <p:nvGrpSpPr>
          <p:cNvPr id="17" name="Group 4"/>
          <p:cNvGrpSpPr/>
          <p:nvPr/>
        </p:nvGrpSpPr>
        <p:grpSpPr>
          <a:xfrm>
            <a:off x="1066888" y="3083495"/>
            <a:ext cx="1783125" cy="937436"/>
            <a:chOff x="4642690" y="3450931"/>
            <a:chExt cx="1783125" cy="937436"/>
          </a:xfrm>
        </p:grpSpPr>
        <p:sp>
          <p:nvSpPr>
            <p:cNvPr id="19" name="Rectangle: Rounded Corners 30"/>
            <p:cNvSpPr/>
            <p:nvPr/>
          </p:nvSpPr>
          <p:spPr>
            <a:xfrm>
              <a:off x="4656138" y="3450931"/>
              <a:ext cx="1756229" cy="937436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005DFF"/>
                </a:gs>
                <a:gs pos="100000">
                  <a:srgbClr val="C048E3"/>
                </a:gs>
              </a:gsLst>
              <a:lin ang="4200000" scaled="0"/>
            </a:gradFill>
            <a:ln w="25400">
              <a:noFill/>
            </a:ln>
            <a:effectLst>
              <a:outerShdw blurRad="914400" dist="165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Group 6"/>
            <p:cNvGrpSpPr/>
            <p:nvPr/>
          </p:nvGrpSpPr>
          <p:grpSpPr>
            <a:xfrm>
              <a:off x="5398811" y="3697391"/>
              <a:ext cx="270680" cy="194663"/>
              <a:chOff x="4542882" y="3034818"/>
              <a:chExt cx="270680" cy="194663"/>
            </a:xfrm>
            <a:solidFill>
              <a:schemeClr val="accent5"/>
            </a:solidFill>
          </p:grpSpPr>
          <p:sp>
            <p:nvSpPr>
              <p:cNvPr id="22" name="Shape 681"/>
              <p:cNvSpPr/>
              <p:nvPr/>
            </p:nvSpPr>
            <p:spPr>
              <a:xfrm>
                <a:off x="4661062" y="3140938"/>
                <a:ext cx="50728" cy="88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536" extrusionOk="0">
                    <a:moveTo>
                      <a:pt x="10407" y="21536"/>
                    </a:moveTo>
                    <a:cubicBezTo>
                      <a:pt x="11271" y="21536"/>
                      <a:pt x="12135" y="21022"/>
                      <a:pt x="12135" y="20507"/>
                    </a:cubicBezTo>
                    <a:cubicBezTo>
                      <a:pt x="12135" y="3022"/>
                      <a:pt x="12135" y="3022"/>
                      <a:pt x="12135" y="3022"/>
                    </a:cubicBezTo>
                    <a:cubicBezTo>
                      <a:pt x="18183" y="5850"/>
                      <a:pt x="18183" y="5850"/>
                      <a:pt x="18183" y="5850"/>
                    </a:cubicBezTo>
                    <a:cubicBezTo>
                      <a:pt x="18183" y="6107"/>
                      <a:pt x="18615" y="6107"/>
                      <a:pt x="19047" y="6107"/>
                    </a:cubicBezTo>
                    <a:cubicBezTo>
                      <a:pt x="19479" y="6107"/>
                      <a:pt x="19911" y="5850"/>
                      <a:pt x="20343" y="5593"/>
                    </a:cubicBezTo>
                    <a:cubicBezTo>
                      <a:pt x="21207" y="5336"/>
                      <a:pt x="20775" y="4565"/>
                      <a:pt x="20343" y="4307"/>
                    </a:cubicBezTo>
                    <a:cubicBezTo>
                      <a:pt x="11703" y="193"/>
                      <a:pt x="11703" y="193"/>
                      <a:pt x="11703" y="193"/>
                    </a:cubicBezTo>
                    <a:cubicBezTo>
                      <a:pt x="10839" y="-64"/>
                      <a:pt x="9975" y="-64"/>
                      <a:pt x="9543" y="193"/>
                    </a:cubicBezTo>
                    <a:cubicBezTo>
                      <a:pt x="903" y="4307"/>
                      <a:pt x="903" y="4307"/>
                      <a:pt x="903" y="4307"/>
                    </a:cubicBezTo>
                    <a:cubicBezTo>
                      <a:pt x="39" y="4565"/>
                      <a:pt x="-393" y="5336"/>
                      <a:pt x="471" y="5593"/>
                    </a:cubicBezTo>
                    <a:cubicBezTo>
                      <a:pt x="903" y="6107"/>
                      <a:pt x="2199" y="6365"/>
                      <a:pt x="3063" y="5850"/>
                    </a:cubicBezTo>
                    <a:cubicBezTo>
                      <a:pt x="8679" y="3022"/>
                      <a:pt x="8679" y="3022"/>
                      <a:pt x="8679" y="3022"/>
                    </a:cubicBezTo>
                    <a:cubicBezTo>
                      <a:pt x="8679" y="20507"/>
                      <a:pt x="8679" y="20507"/>
                      <a:pt x="8679" y="20507"/>
                    </a:cubicBezTo>
                    <a:cubicBezTo>
                      <a:pt x="8679" y="21022"/>
                      <a:pt x="9543" y="21536"/>
                      <a:pt x="10407" y="21536"/>
                    </a:cubicBezTo>
                    <a:close/>
                  </a:path>
                </a:pathLst>
              </a:custGeom>
              <a:grpFill/>
              <a:ln w="12700">
                <a:miter lim="400000"/>
              </a:ln>
            </p:spPr>
            <p:txBody>
              <a:bodyPr tIns="45720" bIns="45720"/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/>
              </a:p>
            </p:txBody>
          </p:sp>
          <p:sp>
            <p:nvSpPr>
              <p:cNvPr id="23" name="Shape 683"/>
              <p:cNvSpPr/>
              <p:nvPr/>
            </p:nvSpPr>
            <p:spPr>
              <a:xfrm>
                <a:off x="4542882" y="3034818"/>
                <a:ext cx="270680" cy="160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12" y="21600"/>
                    </a:moveTo>
                    <a:cubicBezTo>
                      <a:pt x="7762" y="21600"/>
                      <a:pt x="7762" y="21600"/>
                      <a:pt x="7762" y="21600"/>
                    </a:cubicBezTo>
                    <a:cubicBezTo>
                      <a:pt x="7931" y="21600"/>
                      <a:pt x="8100" y="21316"/>
                      <a:pt x="8100" y="21032"/>
                    </a:cubicBezTo>
                    <a:cubicBezTo>
                      <a:pt x="8100" y="20747"/>
                      <a:pt x="7931" y="20463"/>
                      <a:pt x="7762" y="20463"/>
                    </a:cubicBezTo>
                    <a:cubicBezTo>
                      <a:pt x="3712" y="20463"/>
                      <a:pt x="3712" y="20463"/>
                      <a:pt x="3712" y="20463"/>
                    </a:cubicBezTo>
                    <a:cubicBezTo>
                      <a:pt x="2025" y="20463"/>
                      <a:pt x="675" y="18189"/>
                      <a:pt x="675" y="15347"/>
                    </a:cubicBezTo>
                    <a:cubicBezTo>
                      <a:pt x="675" y="12505"/>
                      <a:pt x="2109" y="10232"/>
                      <a:pt x="3797" y="10232"/>
                    </a:cubicBezTo>
                    <a:cubicBezTo>
                      <a:pt x="4641" y="10232"/>
                      <a:pt x="4641" y="10232"/>
                      <a:pt x="4641" y="10232"/>
                    </a:cubicBezTo>
                    <a:cubicBezTo>
                      <a:pt x="4725" y="9805"/>
                      <a:pt x="4725" y="9805"/>
                      <a:pt x="4725" y="9805"/>
                    </a:cubicBezTo>
                    <a:cubicBezTo>
                      <a:pt x="5316" y="4832"/>
                      <a:pt x="8184" y="1137"/>
                      <a:pt x="11475" y="1137"/>
                    </a:cubicBezTo>
                    <a:cubicBezTo>
                      <a:pt x="15187" y="1137"/>
                      <a:pt x="18225" y="5968"/>
                      <a:pt x="18225" y="11937"/>
                    </a:cubicBezTo>
                    <a:cubicBezTo>
                      <a:pt x="18225" y="12505"/>
                      <a:pt x="18225" y="12505"/>
                      <a:pt x="18225" y="12505"/>
                    </a:cubicBezTo>
                    <a:cubicBezTo>
                      <a:pt x="18562" y="12505"/>
                      <a:pt x="18562" y="12505"/>
                      <a:pt x="18562" y="12505"/>
                    </a:cubicBezTo>
                    <a:cubicBezTo>
                      <a:pt x="19912" y="12505"/>
                      <a:pt x="20925" y="14211"/>
                      <a:pt x="20925" y="16484"/>
                    </a:cubicBezTo>
                    <a:cubicBezTo>
                      <a:pt x="20925" y="18758"/>
                      <a:pt x="19912" y="20463"/>
                      <a:pt x="18562" y="20463"/>
                    </a:cubicBezTo>
                    <a:cubicBezTo>
                      <a:pt x="15187" y="20463"/>
                      <a:pt x="15187" y="20463"/>
                      <a:pt x="15187" y="20463"/>
                    </a:cubicBezTo>
                    <a:cubicBezTo>
                      <a:pt x="15019" y="20463"/>
                      <a:pt x="14850" y="20747"/>
                      <a:pt x="14850" y="21032"/>
                    </a:cubicBezTo>
                    <a:cubicBezTo>
                      <a:pt x="14850" y="21316"/>
                      <a:pt x="15019" y="21600"/>
                      <a:pt x="15187" y="21600"/>
                    </a:cubicBezTo>
                    <a:cubicBezTo>
                      <a:pt x="18562" y="21600"/>
                      <a:pt x="18562" y="21600"/>
                      <a:pt x="18562" y="21600"/>
                    </a:cubicBezTo>
                    <a:cubicBezTo>
                      <a:pt x="20250" y="21600"/>
                      <a:pt x="21600" y="19326"/>
                      <a:pt x="21600" y="16484"/>
                    </a:cubicBezTo>
                    <a:cubicBezTo>
                      <a:pt x="21600" y="13784"/>
                      <a:pt x="20419" y="11653"/>
                      <a:pt x="18900" y="11368"/>
                    </a:cubicBezTo>
                    <a:cubicBezTo>
                      <a:pt x="18731" y="5116"/>
                      <a:pt x="15441" y="0"/>
                      <a:pt x="11475" y="0"/>
                    </a:cubicBezTo>
                    <a:cubicBezTo>
                      <a:pt x="8016" y="0"/>
                      <a:pt x="4894" y="3837"/>
                      <a:pt x="4134" y="9095"/>
                    </a:cubicBezTo>
                    <a:cubicBezTo>
                      <a:pt x="3797" y="9095"/>
                      <a:pt x="3797" y="9095"/>
                      <a:pt x="3797" y="9095"/>
                    </a:cubicBezTo>
                    <a:cubicBezTo>
                      <a:pt x="1688" y="9095"/>
                      <a:pt x="0" y="11937"/>
                      <a:pt x="0" y="15347"/>
                    </a:cubicBezTo>
                    <a:cubicBezTo>
                      <a:pt x="0" y="18900"/>
                      <a:pt x="1603" y="21600"/>
                      <a:pt x="3712" y="2160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tIns="45720" bIns="45720"/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 dirty="0"/>
              </a:p>
            </p:txBody>
          </p:sp>
        </p:grpSp>
        <p:sp>
          <p:nvSpPr>
            <p:cNvPr id="21" name="TextBox 23"/>
            <p:cNvSpPr txBox="1"/>
            <p:nvPr/>
          </p:nvSpPr>
          <p:spPr>
            <a:xfrm>
              <a:off x="4642690" y="3935098"/>
              <a:ext cx="178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4"/>
                  </a:solidFill>
                  <a:latin typeface="Adobe Garamond Pro" panose="02020502060506020403" pitchFamily="18" charset="0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Technical bottlenecks emerge</a:t>
              </a:r>
            </a:p>
          </p:txBody>
        </p:sp>
      </p:grpSp>
      <p:grpSp>
        <p:nvGrpSpPr>
          <p:cNvPr id="24" name="Group 8"/>
          <p:cNvGrpSpPr/>
          <p:nvPr/>
        </p:nvGrpSpPr>
        <p:grpSpPr>
          <a:xfrm>
            <a:off x="1080335" y="4845683"/>
            <a:ext cx="1783126" cy="937436"/>
            <a:chOff x="4656137" y="5213119"/>
            <a:chExt cx="1783126" cy="937436"/>
          </a:xfrm>
        </p:grpSpPr>
        <p:sp>
          <p:nvSpPr>
            <p:cNvPr id="26" name="Rectangle: Rounded Corners 31"/>
            <p:cNvSpPr/>
            <p:nvPr/>
          </p:nvSpPr>
          <p:spPr>
            <a:xfrm>
              <a:off x="4656137" y="5213119"/>
              <a:ext cx="1756229" cy="937436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005DFF"/>
                </a:gs>
                <a:gs pos="100000">
                  <a:srgbClr val="C048E3"/>
                </a:gs>
              </a:gsLst>
              <a:lin ang="4200000" scaled="0"/>
            </a:gradFill>
            <a:ln w="25400">
              <a:noFill/>
            </a:ln>
            <a:effectLst>
              <a:outerShdw blurRad="914400" dist="165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Shape 909"/>
            <p:cNvSpPr/>
            <p:nvPr/>
          </p:nvSpPr>
          <p:spPr>
            <a:xfrm>
              <a:off x="5382591" y="5480071"/>
              <a:ext cx="269569" cy="202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75" y="9000"/>
                  </a:moveTo>
                  <a:cubicBezTo>
                    <a:pt x="675" y="12600"/>
                    <a:pt x="675" y="12600"/>
                    <a:pt x="675" y="12600"/>
                  </a:cubicBezTo>
                  <a:cubicBezTo>
                    <a:pt x="675" y="12825"/>
                    <a:pt x="506" y="13050"/>
                    <a:pt x="337" y="13050"/>
                  </a:cubicBezTo>
                  <a:cubicBezTo>
                    <a:pt x="169" y="13050"/>
                    <a:pt x="0" y="12825"/>
                    <a:pt x="0" y="12600"/>
                  </a:cubicBezTo>
                  <a:cubicBezTo>
                    <a:pt x="0" y="9000"/>
                    <a:pt x="0" y="9000"/>
                    <a:pt x="0" y="9000"/>
                  </a:cubicBezTo>
                  <a:cubicBezTo>
                    <a:pt x="0" y="8775"/>
                    <a:pt x="169" y="8550"/>
                    <a:pt x="337" y="8550"/>
                  </a:cubicBezTo>
                  <a:cubicBezTo>
                    <a:pt x="506" y="8550"/>
                    <a:pt x="675" y="8775"/>
                    <a:pt x="675" y="9000"/>
                  </a:cubicBezTo>
                  <a:close/>
                  <a:moveTo>
                    <a:pt x="3038" y="4500"/>
                  </a:moveTo>
                  <a:cubicBezTo>
                    <a:pt x="2869" y="4500"/>
                    <a:pt x="2700" y="4725"/>
                    <a:pt x="2700" y="4950"/>
                  </a:cubicBezTo>
                  <a:cubicBezTo>
                    <a:pt x="2700" y="16200"/>
                    <a:pt x="2700" y="16200"/>
                    <a:pt x="2700" y="16200"/>
                  </a:cubicBezTo>
                  <a:cubicBezTo>
                    <a:pt x="2700" y="16425"/>
                    <a:pt x="2869" y="16650"/>
                    <a:pt x="3038" y="16650"/>
                  </a:cubicBezTo>
                  <a:cubicBezTo>
                    <a:pt x="3206" y="16650"/>
                    <a:pt x="3375" y="16425"/>
                    <a:pt x="3375" y="16200"/>
                  </a:cubicBezTo>
                  <a:cubicBezTo>
                    <a:pt x="3375" y="4950"/>
                    <a:pt x="3375" y="4950"/>
                    <a:pt x="3375" y="4950"/>
                  </a:cubicBezTo>
                  <a:cubicBezTo>
                    <a:pt x="3375" y="4725"/>
                    <a:pt x="3206" y="4500"/>
                    <a:pt x="3038" y="4500"/>
                  </a:cubicBezTo>
                  <a:close/>
                  <a:moveTo>
                    <a:pt x="8100" y="4950"/>
                  </a:moveTo>
                  <a:cubicBezTo>
                    <a:pt x="7931" y="4950"/>
                    <a:pt x="7763" y="5175"/>
                    <a:pt x="7763" y="5400"/>
                  </a:cubicBezTo>
                  <a:cubicBezTo>
                    <a:pt x="7763" y="15750"/>
                    <a:pt x="7763" y="15750"/>
                    <a:pt x="7763" y="15750"/>
                  </a:cubicBezTo>
                  <a:cubicBezTo>
                    <a:pt x="7763" y="15975"/>
                    <a:pt x="7931" y="16200"/>
                    <a:pt x="8100" y="16200"/>
                  </a:cubicBezTo>
                  <a:cubicBezTo>
                    <a:pt x="8269" y="16200"/>
                    <a:pt x="8438" y="15975"/>
                    <a:pt x="8438" y="15750"/>
                  </a:cubicBezTo>
                  <a:cubicBezTo>
                    <a:pt x="8438" y="5400"/>
                    <a:pt x="8438" y="5400"/>
                    <a:pt x="8438" y="5400"/>
                  </a:cubicBezTo>
                  <a:cubicBezTo>
                    <a:pt x="8438" y="5175"/>
                    <a:pt x="8269" y="4950"/>
                    <a:pt x="8100" y="4950"/>
                  </a:cubicBezTo>
                  <a:close/>
                  <a:moveTo>
                    <a:pt x="10800" y="8100"/>
                  </a:moveTo>
                  <a:cubicBezTo>
                    <a:pt x="10631" y="8100"/>
                    <a:pt x="10462" y="8325"/>
                    <a:pt x="10462" y="8550"/>
                  </a:cubicBezTo>
                  <a:cubicBezTo>
                    <a:pt x="10462" y="12600"/>
                    <a:pt x="10462" y="12600"/>
                    <a:pt x="10462" y="12600"/>
                  </a:cubicBezTo>
                  <a:cubicBezTo>
                    <a:pt x="10462" y="12825"/>
                    <a:pt x="10631" y="13050"/>
                    <a:pt x="10800" y="13050"/>
                  </a:cubicBezTo>
                  <a:cubicBezTo>
                    <a:pt x="10969" y="13050"/>
                    <a:pt x="11138" y="12825"/>
                    <a:pt x="11138" y="12600"/>
                  </a:cubicBezTo>
                  <a:cubicBezTo>
                    <a:pt x="11138" y="8550"/>
                    <a:pt x="11138" y="8550"/>
                    <a:pt x="11138" y="8550"/>
                  </a:cubicBezTo>
                  <a:cubicBezTo>
                    <a:pt x="11138" y="8325"/>
                    <a:pt x="10969" y="8100"/>
                    <a:pt x="10800" y="8100"/>
                  </a:cubicBezTo>
                  <a:close/>
                  <a:moveTo>
                    <a:pt x="13163" y="4950"/>
                  </a:moveTo>
                  <a:cubicBezTo>
                    <a:pt x="12994" y="4950"/>
                    <a:pt x="12825" y="5175"/>
                    <a:pt x="12825" y="5400"/>
                  </a:cubicBezTo>
                  <a:cubicBezTo>
                    <a:pt x="12825" y="15750"/>
                    <a:pt x="12825" y="15750"/>
                    <a:pt x="12825" y="15750"/>
                  </a:cubicBezTo>
                  <a:cubicBezTo>
                    <a:pt x="12825" y="15975"/>
                    <a:pt x="12994" y="16200"/>
                    <a:pt x="13163" y="16200"/>
                  </a:cubicBezTo>
                  <a:cubicBezTo>
                    <a:pt x="13331" y="16200"/>
                    <a:pt x="13500" y="15975"/>
                    <a:pt x="13500" y="15750"/>
                  </a:cubicBezTo>
                  <a:cubicBezTo>
                    <a:pt x="13500" y="5400"/>
                    <a:pt x="13500" y="5400"/>
                    <a:pt x="13500" y="5400"/>
                  </a:cubicBezTo>
                  <a:cubicBezTo>
                    <a:pt x="13500" y="5175"/>
                    <a:pt x="13331" y="4950"/>
                    <a:pt x="13163" y="4950"/>
                  </a:cubicBezTo>
                  <a:close/>
                  <a:moveTo>
                    <a:pt x="15863" y="450"/>
                  </a:moveTo>
                  <a:cubicBezTo>
                    <a:pt x="15694" y="450"/>
                    <a:pt x="15525" y="675"/>
                    <a:pt x="15525" y="900"/>
                  </a:cubicBezTo>
                  <a:cubicBezTo>
                    <a:pt x="15525" y="21150"/>
                    <a:pt x="15525" y="21150"/>
                    <a:pt x="15525" y="21150"/>
                  </a:cubicBezTo>
                  <a:cubicBezTo>
                    <a:pt x="15525" y="21375"/>
                    <a:pt x="15694" y="21600"/>
                    <a:pt x="15863" y="21600"/>
                  </a:cubicBezTo>
                  <a:cubicBezTo>
                    <a:pt x="16031" y="21600"/>
                    <a:pt x="16200" y="21375"/>
                    <a:pt x="16200" y="21150"/>
                  </a:cubicBezTo>
                  <a:cubicBezTo>
                    <a:pt x="16200" y="900"/>
                    <a:pt x="16200" y="900"/>
                    <a:pt x="16200" y="900"/>
                  </a:cubicBezTo>
                  <a:cubicBezTo>
                    <a:pt x="16200" y="675"/>
                    <a:pt x="16031" y="450"/>
                    <a:pt x="15863" y="450"/>
                  </a:cubicBezTo>
                  <a:close/>
                  <a:moveTo>
                    <a:pt x="5400" y="0"/>
                  </a:moveTo>
                  <a:cubicBezTo>
                    <a:pt x="5231" y="0"/>
                    <a:pt x="5063" y="225"/>
                    <a:pt x="5063" y="450"/>
                  </a:cubicBezTo>
                  <a:cubicBezTo>
                    <a:pt x="5063" y="21150"/>
                    <a:pt x="5063" y="21150"/>
                    <a:pt x="5063" y="21150"/>
                  </a:cubicBezTo>
                  <a:cubicBezTo>
                    <a:pt x="5063" y="21375"/>
                    <a:pt x="5231" y="21600"/>
                    <a:pt x="5400" y="21600"/>
                  </a:cubicBezTo>
                  <a:cubicBezTo>
                    <a:pt x="5569" y="21600"/>
                    <a:pt x="5738" y="21375"/>
                    <a:pt x="5738" y="21150"/>
                  </a:cubicBezTo>
                  <a:cubicBezTo>
                    <a:pt x="5738" y="450"/>
                    <a:pt x="5738" y="450"/>
                    <a:pt x="5738" y="450"/>
                  </a:cubicBezTo>
                  <a:cubicBezTo>
                    <a:pt x="5738" y="225"/>
                    <a:pt x="5569" y="0"/>
                    <a:pt x="5400" y="0"/>
                  </a:cubicBezTo>
                  <a:close/>
                  <a:moveTo>
                    <a:pt x="18563" y="4950"/>
                  </a:moveTo>
                  <a:cubicBezTo>
                    <a:pt x="18394" y="4950"/>
                    <a:pt x="18225" y="5175"/>
                    <a:pt x="18225" y="5400"/>
                  </a:cubicBezTo>
                  <a:cubicBezTo>
                    <a:pt x="18225" y="16200"/>
                    <a:pt x="18225" y="16200"/>
                    <a:pt x="18225" y="16200"/>
                  </a:cubicBezTo>
                  <a:cubicBezTo>
                    <a:pt x="18225" y="16425"/>
                    <a:pt x="18394" y="16650"/>
                    <a:pt x="18563" y="16650"/>
                  </a:cubicBezTo>
                  <a:cubicBezTo>
                    <a:pt x="18731" y="16650"/>
                    <a:pt x="18900" y="16425"/>
                    <a:pt x="18900" y="16200"/>
                  </a:cubicBezTo>
                  <a:cubicBezTo>
                    <a:pt x="18900" y="5400"/>
                    <a:pt x="18900" y="5400"/>
                    <a:pt x="18900" y="5400"/>
                  </a:cubicBezTo>
                  <a:cubicBezTo>
                    <a:pt x="18900" y="5175"/>
                    <a:pt x="18731" y="4950"/>
                    <a:pt x="18563" y="4950"/>
                  </a:cubicBezTo>
                  <a:close/>
                  <a:moveTo>
                    <a:pt x="21262" y="8100"/>
                  </a:moveTo>
                  <a:cubicBezTo>
                    <a:pt x="21094" y="8100"/>
                    <a:pt x="20925" y="8325"/>
                    <a:pt x="20925" y="8550"/>
                  </a:cubicBezTo>
                  <a:cubicBezTo>
                    <a:pt x="20925" y="13050"/>
                    <a:pt x="20925" y="13050"/>
                    <a:pt x="20925" y="13050"/>
                  </a:cubicBezTo>
                  <a:cubicBezTo>
                    <a:pt x="20925" y="13275"/>
                    <a:pt x="21094" y="13500"/>
                    <a:pt x="21262" y="13500"/>
                  </a:cubicBezTo>
                  <a:cubicBezTo>
                    <a:pt x="21431" y="13500"/>
                    <a:pt x="21600" y="13275"/>
                    <a:pt x="21600" y="13050"/>
                  </a:cubicBezTo>
                  <a:cubicBezTo>
                    <a:pt x="21600" y="8550"/>
                    <a:pt x="21600" y="8550"/>
                    <a:pt x="21600" y="8550"/>
                  </a:cubicBezTo>
                  <a:cubicBezTo>
                    <a:pt x="21600" y="8325"/>
                    <a:pt x="21431" y="8100"/>
                    <a:pt x="21262" y="810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miter lim="400000"/>
            </a:ln>
          </p:spPr>
          <p:txBody>
            <a:bodyPr tIns="45720" bIns="45720"/>
            <a:lstStyle/>
            <a:p>
              <a:pPr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dirty="0"/>
            </a:p>
          </p:txBody>
        </p:sp>
        <p:sp>
          <p:nvSpPr>
            <p:cNvPr id="28" name="TextBox 25"/>
            <p:cNvSpPr txBox="1"/>
            <p:nvPr/>
          </p:nvSpPr>
          <p:spPr>
            <a:xfrm>
              <a:off x="4656138" y="5727908"/>
              <a:ext cx="178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accent4"/>
                  </a:solidFill>
                  <a:latin typeface="Adobe Garamond Pro" panose="02020502060506020403" pitchFamily="18" charset="0"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Changes in customer needs</a:t>
              </a:r>
            </a:p>
          </p:txBody>
        </p:sp>
      </p:grpSp>
      <p:sp>
        <p:nvSpPr>
          <p:cNvPr id="29" name="Rectangle 26"/>
          <p:cNvSpPr/>
          <p:nvPr/>
        </p:nvSpPr>
        <p:spPr>
          <a:xfrm>
            <a:off x="3009632" y="1383810"/>
            <a:ext cx="34850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7"/>
          <p:cNvSpPr/>
          <p:nvPr/>
        </p:nvSpPr>
        <p:spPr>
          <a:xfrm>
            <a:off x="3009631" y="3152398"/>
            <a:ext cx="34850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29"/>
          <p:cNvSpPr/>
          <p:nvPr/>
        </p:nvSpPr>
        <p:spPr>
          <a:xfrm>
            <a:off x="3009631" y="4920641"/>
            <a:ext cx="34850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A_图片 11">
            <a:extLst>
              <a:ext uri="{FF2B5EF4-FFF2-40B4-BE49-F238E27FC236}">
                <a16:creationId xmlns:a16="http://schemas.microsoft.com/office/drawing/2014/main" id="{2FE5DD59-DE97-48AC-8218-18CCAEDB08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17699" y="1176003"/>
            <a:ext cx="5006439" cy="4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9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F8031738-BE88-45B2-9F65-D3D5EF533ACB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1E629705-33EB-45BD-996A-11156DE15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F71B8E6E-1E07-4161-A4CB-9D65A0AFB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E014941-8389-47C4-AE2D-E990297F7905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ED362F60-AF9D-44BA-A359-6FA70CE2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4" name="PA_库_矩形 5"/>
          <p:cNvSpPr/>
          <p:nvPr>
            <p:custDataLst>
              <p:tags r:id="rId1"/>
            </p:custDataLst>
          </p:nvPr>
        </p:nvSpPr>
        <p:spPr>
          <a:xfrm>
            <a:off x="1164520" y="1604352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5" name="PA_库_文本框 6"/>
          <p:cNvSpPr txBox="1"/>
          <p:nvPr>
            <p:custDataLst>
              <p:tags r:id="rId2"/>
            </p:custDataLst>
          </p:nvPr>
        </p:nvSpPr>
        <p:spPr>
          <a:xfrm>
            <a:off x="1226582" y="164504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6" name="PA_库_文本框 7"/>
          <p:cNvSpPr txBox="1"/>
          <p:nvPr>
            <p:custDataLst>
              <p:tags r:id="rId3"/>
            </p:custDataLst>
          </p:nvPr>
        </p:nvSpPr>
        <p:spPr>
          <a:xfrm>
            <a:off x="1733297" y="1606366"/>
            <a:ext cx="3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Project background</a:t>
            </a:r>
          </a:p>
        </p:txBody>
      </p:sp>
      <p:sp>
        <p:nvSpPr>
          <p:cNvPr id="21" name="PA_库_矩形 22"/>
          <p:cNvSpPr/>
          <p:nvPr>
            <p:custDataLst>
              <p:tags r:id="rId4"/>
            </p:custDataLst>
          </p:nvPr>
        </p:nvSpPr>
        <p:spPr>
          <a:xfrm>
            <a:off x="1164520" y="2641661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2" name="PA_库_文本框 23"/>
          <p:cNvSpPr txBox="1"/>
          <p:nvPr>
            <p:custDataLst>
              <p:tags r:id="rId5"/>
            </p:custDataLst>
          </p:nvPr>
        </p:nvSpPr>
        <p:spPr>
          <a:xfrm>
            <a:off x="1226582" y="268235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23" name="PA_库_文本框 24"/>
          <p:cNvSpPr txBox="1"/>
          <p:nvPr>
            <p:custDataLst>
              <p:tags r:id="rId6"/>
            </p:custDataLst>
          </p:nvPr>
        </p:nvSpPr>
        <p:spPr>
          <a:xfrm>
            <a:off x="1733298" y="2642899"/>
            <a:ext cx="3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Our solutions</a:t>
            </a:r>
          </a:p>
        </p:txBody>
      </p:sp>
      <p:sp>
        <p:nvSpPr>
          <p:cNvPr id="25" name="PA_库_矩形 26"/>
          <p:cNvSpPr/>
          <p:nvPr>
            <p:custDataLst>
              <p:tags r:id="rId7"/>
            </p:custDataLst>
          </p:nvPr>
        </p:nvSpPr>
        <p:spPr>
          <a:xfrm>
            <a:off x="1164520" y="3678194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6" name="PA_库_文本框 27"/>
          <p:cNvSpPr txBox="1"/>
          <p:nvPr>
            <p:custDataLst>
              <p:tags r:id="rId8"/>
            </p:custDataLst>
          </p:nvPr>
        </p:nvSpPr>
        <p:spPr>
          <a:xfrm>
            <a:off x="1226582" y="371889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27" name="PA_库_文本框 28"/>
          <p:cNvSpPr txBox="1"/>
          <p:nvPr>
            <p:custDataLst>
              <p:tags r:id="rId9"/>
            </p:custDataLst>
          </p:nvPr>
        </p:nvSpPr>
        <p:spPr>
          <a:xfrm>
            <a:off x="1733297" y="3677418"/>
            <a:ext cx="3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Take advantage of our solutions</a:t>
            </a:r>
          </a:p>
        </p:txBody>
      </p:sp>
      <p:sp>
        <p:nvSpPr>
          <p:cNvPr id="29" name="PA_库_矩形 30"/>
          <p:cNvSpPr/>
          <p:nvPr>
            <p:custDataLst>
              <p:tags r:id="rId10"/>
            </p:custDataLst>
          </p:nvPr>
        </p:nvSpPr>
        <p:spPr>
          <a:xfrm>
            <a:off x="1164520" y="4693638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30" name="PA_库_文本框 31"/>
          <p:cNvSpPr txBox="1"/>
          <p:nvPr>
            <p:custDataLst>
              <p:tags r:id="rId11"/>
            </p:custDataLst>
          </p:nvPr>
        </p:nvSpPr>
        <p:spPr>
          <a:xfrm>
            <a:off x="1226582" y="473433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31" name="PA_库_文本框 32"/>
          <p:cNvSpPr txBox="1"/>
          <p:nvPr>
            <p:custDataLst>
              <p:tags r:id="rId12"/>
            </p:custDataLst>
          </p:nvPr>
        </p:nvSpPr>
        <p:spPr>
          <a:xfrm>
            <a:off x="1733297" y="4692862"/>
            <a:ext cx="3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Project implementation plan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05FCB49-EBD0-4382-A029-5908DAB3B0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6000" y="1952559"/>
            <a:ext cx="6096000" cy="41053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9553414-946B-419F-BFF0-AB3812A23B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19090" y="1684023"/>
            <a:ext cx="1136250" cy="22500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0B981AB-3D2B-4BAA-B1F3-31B6BB9921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3465" y="1720731"/>
            <a:ext cx="1136250" cy="2295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BB39534-EF65-4458-B887-0D7D7F3A45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1599" y="3287585"/>
            <a:ext cx="1338750" cy="20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21" grpId="0" autoUpdateAnimBg="0"/>
      <p:bldP spid="22" grpId="0" autoUpdateAnimBg="0"/>
      <p:bldP spid="23" grpId="0" autoUpdateAnimBg="0"/>
      <p:bldP spid="25" grpId="0" autoUpdateAnimBg="0"/>
      <p:bldP spid="26" grpId="0" autoUpdateAnimBg="0"/>
      <p:bldP spid="27" grpId="0" autoUpdateAnimBg="0"/>
      <p:bldP spid="29" grpId="0" autoUpdateAnimBg="0"/>
      <p:bldP spid="30" grpId="0" autoUpdateAnimBg="0"/>
      <p:bldP spid="3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844C1369-DEB1-4891-A019-9ECE3050768C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8325980-9456-49B6-99A9-1815F38C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DE67A7B5-C119-4E20-AC87-C02A13F6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638F4B2-2EC6-4277-8FAA-597670C65B9E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BF0035B-3AC4-4B02-9C07-8AAA2E13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8" name="Oval 15"/>
          <p:cNvSpPr/>
          <p:nvPr/>
        </p:nvSpPr>
        <p:spPr>
          <a:xfrm>
            <a:off x="4610979" y="2024066"/>
            <a:ext cx="2970042" cy="2970042"/>
          </a:xfrm>
          <a:prstGeom prst="ellipse">
            <a:avLst/>
          </a:prstGeom>
          <a:noFill/>
          <a:ln>
            <a:solidFill>
              <a:srgbClr val="C04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4141490" y="2383635"/>
            <a:ext cx="1228435" cy="1228428"/>
            <a:chOff x="4141490" y="2389979"/>
            <a:chExt cx="1228435" cy="1228428"/>
          </a:xfrm>
        </p:grpSpPr>
        <p:sp>
          <p:nvSpPr>
            <p:cNvPr id="14" name="Oval 13"/>
            <p:cNvSpPr/>
            <p:nvPr/>
          </p:nvSpPr>
          <p:spPr>
            <a:xfrm>
              <a:off x="4141490" y="2389979"/>
              <a:ext cx="1228435" cy="1228428"/>
            </a:xfrm>
            <a:prstGeom prst="ellipse">
              <a:avLst/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4263942" y="2679634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Market</a:t>
              </a:r>
            </a:p>
          </p:txBody>
        </p:sp>
        <p:sp>
          <p:nvSpPr>
            <p:cNvPr id="12" name="TextBox 22"/>
            <p:cNvSpPr txBox="1"/>
            <p:nvPr/>
          </p:nvSpPr>
          <p:spPr>
            <a:xfrm>
              <a:off x="4223586" y="3132992"/>
              <a:ext cx="1012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4"/>
          <p:cNvGrpSpPr/>
          <p:nvPr/>
        </p:nvGrpSpPr>
        <p:grpSpPr>
          <a:xfrm>
            <a:off x="6885710" y="2383635"/>
            <a:ext cx="1228435" cy="1228428"/>
            <a:chOff x="6885710" y="2389979"/>
            <a:chExt cx="1228435" cy="1228428"/>
          </a:xfrm>
        </p:grpSpPr>
        <p:sp>
          <p:nvSpPr>
            <p:cNvPr id="20" name="Oval 18"/>
            <p:cNvSpPr/>
            <p:nvPr/>
          </p:nvSpPr>
          <p:spPr>
            <a:xfrm>
              <a:off x="6885710" y="2389979"/>
              <a:ext cx="1228435" cy="1228428"/>
            </a:xfrm>
            <a:prstGeom prst="ellipse">
              <a:avLst/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9"/>
            <p:cNvSpPr txBox="1"/>
            <p:nvPr/>
          </p:nvSpPr>
          <p:spPr>
            <a:xfrm>
              <a:off x="7065144" y="2673157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Technology</a:t>
              </a:r>
            </a:p>
          </p:txBody>
        </p:sp>
        <p:sp>
          <p:nvSpPr>
            <p:cNvPr id="18" name="TextBox 23"/>
            <p:cNvSpPr txBox="1"/>
            <p:nvPr/>
          </p:nvSpPr>
          <p:spPr>
            <a:xfrm>
              <a:off x="6950693" y="3126515"/>
              <a:ext cx="11634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5"/>
          <p:cNvGrpSpPr/>
          <p:nvPr/>
        </p:nvGrpSpPr>
        <p:grpSpPr>
          <a:xfrm>
            <a:off x="5489299" y="4283759"/>
            <a:ext cx="1228435" cy="1228428"/>
            <a:chOff x="5489299" y="4290103"/>
            <a:chExt cx="1228435" cy="1228428"/>
          </a:xfrm>
        </p:grpSpPr>
        <p:sp>
          <p:nvSpPr>
            <p:cNvPr id="26" name="Oval 21"/>
            <p:cNvSpPr/>
            <p:nvPr/>
          </p:nvSpPr>
          <p:spPr>
            <a:xfrm>
              <a:off x="5489299" y="4290103"/>
              <a:ext cx="1228435" cy="1228428"/>
            </a:xfrm>
            <a:prstGeom prst="ellipse">
              <a:avLst/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>
              <a:noFill/>
            </a:ln>
            <a:effectLst>
              <a:outerShdw blurRad="50800" dist="25400" dir="2700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10"/>
            <p:cNvSpPr txBox="1"/>
            <p:nvPr/>
          </p:nvSpPr>
          <p:spPr>
            <a:xfrm>
              <a:off x="5644242" y="4583729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Economic</a:t>
              </a:r>
            </a:p>
          </p:txBody>
        </p:sp>
        <p:sp>
          <p:nvSpPr>
            <p:cNvPr id="24" name="TextBox 25"/>
            <p:cNvSpPr txBox="1"/>
            <p:nvPr/>
          </p:nvSpPr>
          <p:spPr>
            <a:xfrm>
              <a:off x="5521790" y="5047857"/>
              <a:ext cx="11634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ECONOMICS</a:t>
              </a:r>
              <a:endPara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D6EEA09D-77E8-4D2B-A05D-DF83A229D05D}"/>
              </a:ext>
            </a:extLst>
          </p:cNvPr>
          <p:cNvSpPr txBox="1">
            <a:spLocks/>
          </p:cNvSpPr>
          <p:nvPr/>
        </p:nvSpPr>
        <p:spPr>
          <a:xfrm>
            <a:off x="1262052" y="585523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Why is there this project?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BC571EB8-A0F9-4CD1-AAB5-B40B50522DFF}"/>
              </a:ext>
            </a:extLst>
          </p:cNvPr>
          <p:cNvSpPr txBox="1"/>
          <p:nvPr/>
        </p:nvSpPr>
        <p:spPr>
          <a:xfrm>
            <a:off x="4019130" y="1164899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project is is</a:t>
            </a:r>
            <a:r>
              <a:rPr lang="zh-CN" altLang="en-US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FBF9649-1E94-4728-B42A-9B5A75D324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26" r="41468"/>
          <a:stretch/>
        </p:blipFill>
        <p:spPr>
          <a:xfrm>
            <a:off x="704954" y="1779488"/>
            <a:ext cx="4251221" cy="421627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0B9E87A-0C96-4DAD-9DCB-79A0CD01F9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98" b="34749"/>
          <a:stretch/>
        </p:blipFill>
        <p:spPr>
          <a:xfrm>
            <a:off x="8335001" y="1150127"/>
            <a:ext cx="2796426" cy="34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844C1369-DEB1-4891-A019-9ECE3050768C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8325980-9456-49B6-99A9-1815F38C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DE67A7B5-C119-4E20-AC87-C02A13F6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638F4B2-2EC6-4277-8FAA-597670C65B9E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BF0035B-3AC4-4B02-9C07-8AAA2E13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25" name="PA_库_矩形 18">
            <a:extLst>
              <a:ext uri="{FF2B5EF4-FFF2-40B4-BE49-F238E27FC236}">
                <a16:creationId xmlns:a16="http://schemas.microsoft.com/office/drawing/2014/main" id="{4B2079BE-C5DB-4DA1-A9FC-1DDFB8D32F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34553" y="1634025"/>
            <a:ext cx="599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accent3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Even though we face the salys of today and will</a:t>
            </a:r>
          </a:p>
          <a:p>
            <a:r>
              <a:rPr lang="en-US" altLang="zh-CN" sz="1200" dirty="0">
                <a:solidFill>
                  <a:schemeClr val="accent3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I have still have a dream. It is a dream deep rooted in the</a:t>
            </a:r>
            <a:r>
              <a:rPr lang="en-US" altLang="zh-CN" sz="1200" b="1" dirty="0">
                <a:solidFill>
                  <a:schemeClr val="accent2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Design dream</a:t>
            </a:r>
            <a:endParaRPr lang="zh-CN" altLang="en-US" sz="1200" b="1" dirty="0">
              <a:solidFill>
                <a:schemeClr val="accent2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pic>
        <p:nvPicPr>
          <p:cNvPr id="36" name="PA_库_图片 19">
            <a:extLst>
              <a:ext uri="{FF2B5EF4-FFF2-40B4-BE49-F238E27FC236}">
                <a16:creationId xmlns:a16="http://schemas.microsoft.com/office/drawing/2014/main" id="{7CD966A2-7880-4A82-9E66-1A28BAC7E8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53" y="2255028"/>
            <a:ext cx="2686338" cy="1510880"/>
          </a:xfrm>
          <a:prstGeom prst="rect">
            <a:avLst/>
          </a:prstGeom>
          <a:ln w="38100">
            <a:solidFill>
              <a:srgbClr val="C048E3"/>
            </a:solidFill>
          </a:ln>
        </p:spPr>
      </p:pic>
      <p:pic>
        <p:nvPicPr>
          <p:cNvPr id="37" name="PA_库_图片 19">
            <a:extLst>
              <a:ext uri="{FF2B5EF4-FFF2-40B4-BE49-F238E27FC236}">
                <a16:creationId xmlns:a16="http://schemas.microsoft.com/office/drawing/2014/main" id="{C244DD8C-B7C6-437A-901C-B074A3E2C05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553" y="4025486"/>
            <a:ext cx="2686338" cy="1510880"/>
          </a:xfrm>
          <a:prstGeom prst="rect">
            <a:avLst/>
          </a:prstGeom>
          <a:ln w="38100">
            <a:solidFill>
              <a:srgbClr val="C048E3"/>
            </a:solidFill>
          </a:ln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71A3C62-22DC-4E53-B4DC-4999413F7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4196" y="2776561"/>
            <a:ext cx="4413302" cy="339484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1F59FD1-7B9E-49B2-8F2D-8609AA410C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6959" y="2983150"/>
            <a:ext cx="803987" cy="118923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FE6D8E-B27E-4B36-B3BE-E799504641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0726" y="3509087"/>
            <a:ext cx="1125000" cy="15075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3CE08B3-89DF-4017-9BDF-8C15A9D0B48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4055"/>
          <a:stretch/>
        </p:blipFill>
        <p:spPr>
          <a:xfrm>
            <a:off x="8724713" y="905744"/>
            <a:ext cx="2542904" cy="31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C767E51-21B3-41DC-B479-2904775575C3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FA02F46-84A2-4E9C-8E58-8FF44B2B4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0BFA70-4E59-4C2D-9B97-F21246EAC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22D5906-5925-448B-B14B-997BA95020D6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ECAFF4E-5783-4182-995B-6541DE79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9885FD6-EC05-4D35-AF8D-E0D10B51D0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3731" y="2082535"/>
            <a:ext cx="3545634" cy="38150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0A47CC-2B29-4188-AA40-E0B36BCF45B4}"/>
              </a:ext>
            </a:extLst>
          </p:cNvPr>
          <p:cNvSpPr txBox="1">
            <a:spLocks/>
          </p:cNvSpPr>
          <p:nvPr/>
        </p:nvSpPr>
        <p:spPr>
          <a:xfrm>
            <a:off x="1262052" y="585523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Why is there this project?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15DE5ADC-5B13-4DF1-82A9-63A51DF7A854}"/>
              </a:ext>
            </a:extLst>
          </p:cNvPr>
          <p:cNvSpPr txBox="1"/>
          <p:nvPr/>
        </p:nvSpPr>
        <p:spPr>
          <a:xfrm>
            <a:off x="4019130" y="1164899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project is is</a:t>
            </a:r>
            <a:r>
              <a:rPr lang="zh-CN" altLang="en-US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A_库_矩形 5">
            <a:extLst>
              <a:ext uri="{FF2B5EF4-FFF2-40B4-BE49-F238E27FC236}">
                <a16:creationId xmlns:a16="http://schemas.microsoft.com/office/drawing/2014/main" id="{14460E48-6247-43C7-ADC3-86C787541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75066" y="3065000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1" name="PA_库_文本框 6">
            <a:extLst>
              <a:ext uri="{FF2B5EF4-FFF2-40B4-BE49-F238E27FC236}">
                <a16:creationId xmlns:a16="http://schemas.microsoft.com/office/drawing/2014/main" id="{7D20C477-31F7-40DA-B68E-A56BE875B6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37128" y="310569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1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12" name="PA_库_文本框 7">
            <a:extLst>
              <a:ext uri="{FF2B5EF4-FFF2-40B4-BE49-F238E27FC236}">
                <a16:creationId xmlns:a16="http://schemas.microsoft.com/office/drawing/2014/main" id="{C21B3A52-9F1D-4BFE-AB68-458BEA1C1F4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43843" y="3067014"/>
            <a:ext cx="3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Project background</a:t>
            </a:r>
          </a:p>
        </p:txBody>
      </p:sp>
      <p:sp>
        <p:nvSpPr>
          <p:cNvPr id="13" name="PA_库_矩形 22">
            <a:extLst>
              <a:ext uri="{FF2B5EF4-FFF2-40B4-BE49-F238E27FC236}">
                <a16:creationId xmlns:a16="http://schemas.microsoft.com/office/drawing/2014/main" id="{DBB24B6D-A9F7-4849-A404-ECECA5915CC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75066" y="4102309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4" name="PA_库_文本框 23">
            <a:extLst>
              <a:ext uri="{FF2B5EF4-FFF2-40B4-BE49-F238E27FC236}">
                <a16:creationId xmlns:a16="http://schemas.microsoft.com/office/drawing/2014/main" id="{501FB656-DCC1-4944-8293-74EBE205042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37128" y="414300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15" name="PA_库_文本框 24">
            <a:extLst>
              <a:ext uri="{FF2B5EF4-FFF2-40B4-BE49-F238E27FC236}">
                <a16:creationId xmlns:a16="http://schemas.microsoft.com/office/drawing/2014/main" id="{C0E564A3-98E2-4283-8D81-D3919C139B9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43844" y="4103547"/>
            <a:ext cx="396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Our solutions</a:t>
            </a:r>
          </a:p>
        </p:txBody>
      </p:sp>
      <p:sp>
        <p:nvSpPr>
          <p:cNvPr id="16" name="PA_库_矩形 26">
            <a:extLst>
              <a:ext uri="{FF2B5EF4-FFF2-40B4-BE49-F238E27FC236}">
                <a16:creationId xmlns:a16="http://schemas.microsoft.com/office/drawing/2014/main" id="{5378DDE9-8099-44EC-A292-9AC1C1CFFD0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822740" y="3079341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7" name="PA_库_文本框 27">
            <a:extLst>
              <a:ext uri="{FF2B5EF4-FFF2-40B4-BE49-F238E27FC236}">
                <a16:creationId xmlns:a16="http://schemas.microsoft.com/office/drawing/2014/main" id="{9369510E-412F-4AE3-A565-ADDD45071D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884802" y="312003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3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18" name="PA_库_文本框 28">
            <a:extLst>
              <a:ext uri="{FF2B5EF4-FFF2-40B4-BE49-F238E27FC236}">
                <a16:creationId xmlns:a16="http://schemas.microsoft.com/office/drawing/2014/main" id="{6A7D2BF2-5CC5-4107-BD09-C773BFDB86E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391517" y="3078565"/>
            <a:ext cx="2978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Take advantage of our solutions</a:t>
            </a:r>
          </a:p>
        </p:txBody>
      </p:sp>
      <p:sp>
        <p:nvSpPr>
          <p:cNvPr id="19" name="PA_库_矩形 30">
            <a:extLst>
              <a:ext uri="{FF2B5EF4-FFF2-40B4-BE49-F238E27FC236}">
                <a16:creationId xmlns:a16="http://schemas.microsoft.com/office/drawing/2014/main" id="{6E4061B5-068F-40E9-8C8B-B6929258773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822740" y="4094785"/>
            <a:ext cx="435428" cy="435428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  <a:effectLst>
            <a:outerShdw blurRad="889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20" name="PA_库_文本框 31">
            <a:extLst>
              <a:ext uri="{FF2B5EF4-FFF2-40B4-BE49-F238E27FC236}">
                <a16:creationId xmlns:a16="http://schemas.microsoft.com/office/drawing/2014/main" id="{40A53D13-8414-4EC1-B7D3-70CF242FC2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884802" y="413548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dobe Garamond Pro" panose="02020502060506020403" pitchFamily="18" charset="0"/>
                <a:ea typeface="思源黑体 CN Normal" panose="020B0400000000000000" pitchFamily="34" charset="-122"/>
              </a:rPr>
              <a:t>4</a:t>
            </a:r>
            <a:endParaRPr lang="zh-CN" altLang="en-US" dirty="0">
              <a:solidFill>
                <a:schemeClr val="bg1"/>
              </a:solidFill>
              <a:latin typeface="Adobe Garamond Pro" panose="02020502060506020403" pitchFamily="18" charset="0"/>
              <a:ea typeface="思源黑体 CN Normal" panose="020B0400000000000000" pitchFamily="34" charset="-122"/>
            </a:endParaRPr>
          </a:p>
        </p:txBody>
      </p:sp>
      <p:sp>
        <p:nvSpPr>
          <p:cNvPr id="21" name="PA_库_文本框 32">
            <a:extLst>
              <a:ext uri="{FF2B5EF4-FFF2-40B4-BE49-F238E27FC236}">
                <a16:creationId xmlns:a16="http://schemas.microsoft.com/office/drawing/2014/main" id="{6462E048-8BBB-43D1-A504-9E0A9EE48B2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91517" y="4094009"/>
            <a:ext cx="396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Project </a:t>
            </a:r>
            <a:endParaRPr lang="en-US" altLang="zh-CN" sz="2400" b="1" dirty="0">
              <a:effectLst>
                <a:outerShdw blurRad="50800" dist="25400" dir="5400000" algn="t" rotWithShape="0">
                  <a:prstClr val="black">
                    <a:alpha val="20000"/>
                  </a:prstClr>
                </a:outerShdw>
              </a:effectLst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r>
              <a:rPr lang="zh-CN" altLang="en-US" sz="2400" b="1" dirty="0">
                <a:effectLst>
                  <a:outerShdw blurRad="50800" dist="25400" dir="5400000" algn="t" rotWithShape="0">
                    <a:prstClr val="black">
                      <a:alpha val="20000"/>
                    </a:prstClr>
                  </a:outerShdw>
                </a:effectLst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implementation plan</a:t>
            </a:r>
          </a:p>
        </p:txBody>
      </p:sp>
    </p:spTree>
    <p:extLst>
      <p:ext uri="{BB962C8B-B14F-4D97-AF65-F5344CB8AC3E}">
        <p14:creationId xmlns:p14="http://schemas.microsoft.com/office/powerpoint/2010/main" val="21624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6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C0BAA22-3782-4A28-B44C-935F6D42C8E1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89D72D6-C444-4203-B01F-C7A9DEF01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F8FC664-C202-44A9-8BE5-B36F52C31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7B2259C-D847-429F-9268-85D6B8134ED5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D435483-2DDE-4A55-B068-2D53BEAC5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A4CF759-5444-43CD-94DF-E857E9040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633" y="2022363"/>
            <a:ext cx="2850734" cy="297344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0571835-25F8-4AC2-BA2F-C02D66411547}"/>
              </a:ext>
            </a:extLst>
          </p:cNvPr>
          <p:cNvGrpSpPr/>
          <p:nvPr/>
        </p:nvGrpSpPr>
        <p:grpSpPr>
          <a:xfrm>
            <a:off x="1576635" y="4503080"/>
            <a:ext cx="2192794" cy="1169052"/>
            <a:chOff x="1388963" y="1670959"/>
            <a:chExt cx="1676181" cy="893628"/>
          </a:xfrm>
        </p:grpSpPr>
        <p:sp>
          <p:nvSpPr>
            <p:cNvPr id="9" name="Rectangle 68">
              <a:extLst>
                <a:ext uri="{FF2B5EF4-FFF2-40B4-BE49-F238E27FC236}">
                  <a16:creationId xmlns:a16="http://schemas.microsoft.com/office/drawing/2014/main" id="{B4177EC7-98A5-4AE5-9FCF-0E855BA34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963" y="1670959"/>
              <a:ext cx="862886" cy="49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3600" b="1" kern="20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Bebas Neue" charset="0"/>
                </a:rPr>
                <a:t>5,567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476741F-6943-4EA8-A272-6E9597E9D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455" y="2288150"/>
              <a:ext cx="1650689" cy="2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ts val="700"/>
                </a:lnSpc>
                <a:defRPr sz="500">
                  <a:solidFill>
                    <a:schemeClr val="bg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7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This is is a sample text. insert your desired text here. Again. This is is dummy text. This is is a sample text. insert your desired text here.</a:t>
              </a:r>
              <a:endParaRPr lang="zh-CN" altLang="en-US" sz="700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67FD2CD-02C9-49C4-A5C1-13D29E6F7151}"/>
                </a:ext>
              </a:extLst>
            </p:cNvPr>
            <p:cNvSpPr/>
            <p:nvPr/>
          </p:nvSpPr>
          <p:spPr>
            <a:xfrm>
              <a:off x="1411059" y="2118873"/>
              <a:ext cx="876365" cy="188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YOUR TITLE HERE</a:t>
              </a:r>
              <a:endParaRPr lang="zh-CN" altLang="en-US" sz="10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AEE2FD6-A93A-4990-AC21-BC810BE8E425}"/>
              </a:ext>
            </a:extLst>
          </p:cNvPr>
          <p:cNvGrpSpPr/>
          <p:nvPr/>
        </p:nvGrpSpPr>
        <p:grpSpPr>
          <a:xfrm>
            <a:off x="8397079" y="4424246"/>
            <a:ext cx="2663605" cy="1252642"/>
            <a:chOff x="1388963" y="1670959"/>
            <a:chExt cx="1676181" cy="788276"/>
          </a:xfrm>
        </p:grpSpPr>
        <p:sp>
          <p:nvSpPr>
            <p:cNvPr id="13" name="Rectangle 68">
              <a:extLst>
                <a:ext uri="{FF2B5EF4-FFF2-40B4-BE49-F238E27FC236}">
                  <a16:creationId xmlns:a16="http://schemas.microsoft.com/office/drawing/2014/main" id="{DFA37283-90D6-424D-BBD4-DF92DBF86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963" y="1670959"/>
              <a:ext cx="710365" cy="40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mc="http://schemas.openxmlformats.org/markup-compatibility/2006" xmlns:p14="http://schemas.microsoft.com/office/powerpoint/2010/main" xmlns:a16="http://schemas.microsoft.com/office/drawing/2014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3600" b="1" kern="20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Bebas Neue" charset="0"/>
                </a:rPr>
                <a:t>3,567</a:t>
              </a:r>
            </a:p>
          </p:txBody>
        </p:sp>
        <p:sp>
          <p:nvSpPr>
            <p:cNvPr id="14" name="文本框 66">
              <a:extLst>
                <a:ext uri="{FF2B5EF4-FFF2-40B4-BE49-F238E27FC236}">
                  <a16:creationId xmlns:a16="http://schemas.microsoft.com/office/drawing/2014/main" id="{7708A519-778A-419C-BFB6-0C319C8DC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455" y="2288150"/>
              <a:ext cx="1650689" cy="17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ts val="700"/>
                </a:lnSpc>
                <a:defRPr sz="500">
                  <a:solidFill>
                    <a:schemeClr val="bg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7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This is is a sample text. insert your desired text here. Again. This is is dummy text. This is is a sample text. insert your desired text here.</a:t>
              </a:r>
              <a:endParaRPr lang="zh-CN" altLang="en-US" sz="700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E6B5135-38F7-4297-8E7B-3140D1AD76A8}"/>
                </a:ext>
              </a:extLst>
            </p:cNvPr>
            <p:cNvSpPr/>
            <p:nvPr/>
          </p:nvSpPr>
          <p:spPr>
            <a:xfrm>
              <a:off x="1411059" y="2118873"/>
              <a:ext cx="721461" cy="154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YOUR TITLE HERE</a:t>
              </a:r>
              <a:endParaRPr lang="zh-CN" altLang="en-US" sz="10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2AE4EC01-4214-4A7C-94F4-B8AF265A5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252" y="2074855"/>
            <a:ext cx="1001250" cy="2317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DEAD6EB-F8B1-4B21-BE38-7AC34B0BE3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251" y="1107883"/>
            <a:ext cx="2013750" cy="41512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AB82CE1-F16F-4643-87F0-2BB565607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7178" y="2315506"/>
            <a:ext cx="2272217" cy="194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1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1333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2B3166D-7963-4846-A71E-CE2EC861A586}"/>
              </a:ext>
            </a:extLst>
          </p:cNvPr>
          <p:cNvGrpSpPr/>
          <p:nvPr/>
        </p:nvGrpSpPr>
        <p:grpSpPr>
          <a:xfrm>
            <a:off x="-1205433" y="-18471"/>
            <a:ext cx="13421834" cy="7552269"/>
            <a:chOff x="-1205433" y="-18471"/>
            <a:chExt cx="13421834" cy="755226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CB9B814-4898-43BC-8148-798A58AA0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632" t="11427" r="16585" b="39093"/>
            <a:stretch/>
          </p:blipFill>
          <p:spPr>
            <a:xfrm>
              <a:off x="9237498" y="-18471"/>
              <a:ext cx="2978903" cy="3527558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0D13B65-D750-4D3D-B5A4-63236A02B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8555" r="47586"/>
            <a:stretch/>
          </p:blipFill>
          <p:spPr>
            <a:xfrm>
              <a:off x="-1205433" y="3866148"/>
              <a:ext cx="5424507" cy="366765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2F8CE41-2A95-4B11-A90E-68B27025E85E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4A77112-DADE-44F6-A08B-082AB7231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graphicFrame>
        <p:nvGraphicFramePr>
          <p:cNvPr id="9" name="PA_库_Chart 8">
            <a:extLst>
              <a:ext uri="{FF2B5EF4-FFF2-40B4-BE49-F238E27FC236}">
                <a16:creationId xmlns:a16="http://schemas.microsoft.com/office/drawing/2014/main" id="{4201F484-4724-44BE-B83B-2F7A2195335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6474749"/>
              </p:ext>
            </p:extLst>
          </p:nvPr>
        </p:nvGraphicFramePr>
        <p:xfrm>
          <a:off x="559559" y="719666"/>
          <a:ext cx="1101374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0" name="PA_库_图片 9">
            <a:extLst>
              <a:ext uri="{FF2B5EF4-FFF2-40B4-BE49-F238E27FC236}">
                <a16:creationId xmlns:a16="http://schemas.microsoft.com/office/drawing/2014/main" id="{3057AECC-C47F-4991-8508-0DE226986D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99038" y="2888172"/>
            <a:ext cx="639446" cy="977976"/>
          </a:xfrm>
          <a:prstGeom prst="rect">
            <a:avLst/>
          </a:prstGeom>
        </p:spPr>
      </p:pic>
      <p:pic>
        <p:nvPicPr>
          <p:cNvPr id="11" name="PA_库_图片 10">
            <a:extLst>
              <a:ext uri="{FF2B5EF4-FFF2-40B4-BE49-F238E27FC236}">
                <a16:creationId xmlns:a16="http://schemas.microsoft.com/office/drawing/2014/main" id="{0FC13874-897E-4940-83DB-10AA0A6FED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90947" y="796887"/>
            <a:ext cx="615164" cy="1423863"/>
          </a:xfrm>
          <a:prstGeom prst="rect">
            <a:avLst/>
          </a:prstGeom>
        </p:spPr>
      </p:pic>
      <p:pic>
        <p:nvPicPr>
          <p:cNvPr id="12" name="PA_库_图片 11">
            <a:extLst>
              <a:ext uri="{FF2B5EF4-FFF2-40B4-BE49-F238E27FC236}">
                <a16:creationId xmlns:a16="http://schemas.microsoft.com/office/drawing/2014/main" id="{5C62DD16-E5CC-4E13-B17A-2A2EBD65CB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12497" y="2159574"/>
            <a:ext cx="823157" cy="1217586"/>
          </a:xfrm>
          <a:prstGeom prst="rect">
            <a:avLst/>
          </a:prstGeom>
        </p:spPr>
      </p:pic>
      <p:pic>
        <p:nvPicPr>
          <p:cNvPr id="13" name="PA_库_图片 12">
            <a:extLst>
              <a:ext uri="{FF2B5EF4-FFF2-40B4-BE49-F238E27FC236}">
                <a16:creationId xmlns:a16="http://schemas.microsoft.com/office/drawing/2014/main" id="{7C730B05-F9C3-4944-BE8C-5F1A791CA0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14769" y="921205"/>
            <a:ext cx="877034" cy="117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c="http://schemas.openxmlformats.org/drawingml/2006/chart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/>
          <a:srcRect l="55049" t="8343" r="10600" b="47643"/>
          <a:stretch/>
        </p:blipFill>
        <p:spPr>
          <a:xfrm>
            <a:off x="8534341" y="-11715"/>
            <a:ext cx="3657659" cy="36322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t="28579" r="39927"/>
          <a:stretch/>
        </p:blipFill>
        <p:spPr>
          <a:xfrm>
            <a:off x="-2520674" y="2277979"/>
            <a:ext cx="7557896" cy="696393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44795" y="462516"/>
            <a:ext cx="11302410" cy="59329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62" y="452627"/>
            <a:ext cx="506250" cy="697500"/>
          </a:xfrm>
          <a:prstGeom prst="rect">
            <a:avLst/>
          </a:prstGeom>
        </p:spPr>
      </p:pic>
      <p:pic>
        <p:nvPicPr>
          <p:cNvPr id="10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82589" y="4414815"/>
            <a:ext cx="1590246" cy="506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0348" y="452627"/>
            <a:ext cx="7496857" cy="5724889"/>
          </a:xfrm>
          <a:prstGeom prst="rect">
            <a:avLst/>
          </a:prstGeom>
        </p:spPr>
      </p:pic>
      <p:sp>
        <p:nvSpPr>
          <p:cNvPr id="13" name="PA_库_文本框 12"/>
          <p:cNvSpPr txBox="1"/>
          <p:nvPr>
            <p:custDataLst>
              <p:tags r:id="rId2"/>
            </p:custDataLst>
          </p:nvPr>
        </p:nvSpPr>
        <p:spPr>
          <a:xfrm>
            <a:off x="1141702" y="2386398"/>
            <a:ext cx="3712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gradFill>
                  <a:gsLst>
                    <a:gs pos="0">
                      <a:srgbClr val="005DFF"/>
                    </a:gs>
                    <a:gs pos="100000">
                      <a:srgbClr val="C048E3"/>
                    </a:gs>
                  </a:gsLst>
                  <a:lin ang="5400000" scaled="1"/>
                </a:gradFill>
                <a:latin typeface="造字工房尚雅（非商用）常规体" pitchFamily="2" charset="-122"/>
                <a:ea typeface="造字工房尚雅（非商用）常规体" pitchFamily="2" charset="-122"/>
              </a:rPr>
              <a:t>THANKS</a:t>
            </a:r>
            <a:endParaRPr lang="zh-CN" altLang="en-US" sz="6600" dirty="0">
              <a:latin typeface="造字工房尚雅（非商用）常规体" pitchFamily="2" charset="-122"/>
              <a:ea typeface="造字工房尚雅（非商用）常规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7690" y="547570"/>
            <a:ext cx="6637501" cy="5535001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84183E5D-CEEB-41FF-9280-1FB31668BC75}"/>
              </a:ext>
            </a:extLst>
          </p:cNvPr>
          <p:cNvSpPr/>
          <p:nvPr/>
        </p:nvSpPr>
        <p:spPr>
          <a:xfrm>
            <a:off x="1258275" y="3415995"/>
            <a:ext cx="340740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algn="just">
              <a:spcAft>
                <a:spcPts val="600"/>
              </a:spcAft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标题 1"/>
          <p:cNvSpPr>
            <a:spLocks noGrp="1"/>
          </p:cNvSpPr>
          <p:nvPr>
            <p:ph type="ctrTitle" idx="4294967295"/>
            <p:custDataLst>
              <p:tags r:id="rId1"/>
            </p:custDataLst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97217F5-6AEC-4CF0-9736-E9DA91BF26D3}"/>
              </a:ext>
            </a:extLst>
          </p:cNvPr>
          <p:cNvGrpSpPr/>
          <p:nvPr/>
        </p:nvGrpSpPr>
        <p:grpSpPr>
          <a:xfrm>
            <a:off x="-1468940" y="-669849"/>
            <a:ext cx="13660940" cy="8352317"/>
            <a:chOff x="-1468940" y="-669849"/>
            <a:chExt cx="13660940" cy="8352317"/>
          </a:xfrm>
        </p:grpSpPr>
        <p:pic>
          <p:nvPicPr>
            <p:cNvPr id="6" name="PA_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1"/>
            <a:srcRect t="19721" r="39165"/>
            <a:stretch/>
          </p:blipFill>
          <p:spPr>
            <a:xfrm>
              <a:off x="-1468940" y="1839433"/>
              <a:ext cx="6126000" cy="5843035"/>
            </a:xfrm>
            <a:prstGeom prst="rect">
              <a:avLst/>
            </a:prstGeom>
          </p:spPr>
        </p:pic>
        <p:pic>
          <p:nvPicPr>
            <p:cNvPr id="7" name="PA_图片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1"/>
            <a:srcRect l="53646" t="-1654" r="7286" b="30950"/>
            <a:stretch/>
          </p:blipFill>
          <p:spPr>
            <a:xfrm>
              <a:off x="8257954" y="-669849"/>
              <a:ext cx="3934046" cy="5146159"/>
            </a:xfrm>
            <a:prstGeom prst="rect">
              <a:avLst/>
            </a:prstGeom>
          </p:spPr>
        </p:pic>
        <p:sp>
          <p:nvSpPr>
            <p:cNvPr id="8" name="PA_矩形 7"/>
            <p:cNvSpPr/>
            <p:nvPr>
              <p:custDataLst>
                <p:tags r:id="rId7"/>
              </p:custDataLst>
            </p:nvPr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A_图片 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pic>
        <p:nvPicPr>
          <p:cNvPr id="10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60670" y="4337488"/>
            <a:ext cx="1871627" cy="72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02907" y="452627"/>
            <a:ext cx="7044298" cy="5724889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153675" y="954687"/>
            <a:ext cx="5006439" cy="4372226"/>
          </a:xfrm>
          <a:prstGeom prst="rect">
            <a:avLst/>
          </a:prstGeom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36C89826-ED31-4A17-A050-22E014058C6C}"/>
              </a:ext>
            </a:extLst>
          </p:cNvPr>
          <p:cNvSpPr txBox="1"/>
          <p:nvPr/>
        </p:nvSpPr>
        <p:spPr>
          <a:xfrm>
            <a:off x="1955887" y="439449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One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4408DEF9-EEF3-4296-BFF2-5832EF0F147D}"/>
              </a:ext>
            </a:extLst>
          </p:cNvPr>
          <p:cNvGrpSpPr/>
          <p:nvPr/>
        </p:nvGrpSpPr>
        <p:grpSpPr>
          <a:xfrm>
            <a:off x="1192162" y="2094717"/>
            <a:ext cx="5811840" cy="769441"/>
            <a:chOff x="5287960" y="2582393"/>
            <a:chExt cx="5811840" cy="769441"/>
          </a:xfrm>
        </p:grpSpPr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ADAA25DF-5FE4-4668-94C1-D49F1FA74D42}"/>
                </a:ext>
              </a:extLst>
            </p:cNvPr>
            <p:cNvSpPr txBox="1"/>
            <p:nvPr/>
          </p:nvSpPr>
          <p:spPr>
            <a:xfrm>
              <a:off x="5287960" y="2582393"/>
              <a:ext cx="581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gradFill>
                    <a:gsLst>
                      <a:gs pos="0">
                        <a:srgbClr val="C048E3"/>
                      </a:gs>
                      <a:gs pos="100000">
                        <a:srgbClr val="005DFF"/>
                      </a:gs>
                    </a:gsLst>
                    <a:lin ang="5400000" scaled="1"/>
                  </a:gradFill>
                  <a:effectLst>
                    <a:outerShdw blurRad="508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Project background</a:t>
              </a:r>
            </a:p>
          </p:txBody>
        </p: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27465E65-C42E-4A65-A8C7-9741C2B10366}"/>
                </a:ext>
              </a:extLst>
            </p:cNvPr>
            <p:cNvCxnSpPr/>
            <p:nvPr/>
          </p:nvCxnSpPr>
          <p:spPr>
            <a:xfrm>
              <a:off x="5399314" y="3295650"/>
              <a:ext cx="3824514" cy="0"/>
            </a:xfrm>
            <a:prstGeom prst="line">
              <a:avLst/>
            </a:prstGeom>
            <a:ln>
              <a:solidFill>
                <a:srgbClr val="C048E3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6">
            <a:extLst>
              <a:ext uri="{FF2B5EF4-FFF2-40B4-BE49-F238E27FC236}">
                <a16:creationId xmlns:a16="http://schemas.microsoft.com/office/drawing/2014/main" id="{4A4B4DD2-9B9C-4118-A5DC-2A78F6302EE0}"/>
              </a:ext>
            </a:extLst>
          </p:cNvPr>
          <p:cNvSpPr/>
          <p:nvPr/>
        </p:nvSpPr>
        <p:spPr>
          <a:xfrm>
            <a:off x="1031886" y="3103294"/>
            <a:ext cx="43677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rgbClr val="2842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8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B820E587-C5A4-4C5A-A969-40227A4264CA}"/>
              </a:ext>
            </a:extLst>
          </p:cNvPr>
          <p:cNvGrpSpPr/>
          <p:nvPr/>
        </p:nvGrpSpPr>
        <p:grpSpPr>
          <a:xfrm>
            <a:off x="-1468940" y="-669849"/>
            <a:ext cx="13660940" cy="8352317"/>
            <a:chOff x="-1468940" y="-669849"/>
            <a:chExt cx="13660940" cy="8352317"/>
          </a:xfrm>
        </p:grpSpPr>
        <p:pic>
          <p:nvPicPr>
            <p:cNvPr id="33" name="PA_图片 5">
              <a:extLst>
                <a:ext uri="{FF2B5EF4-FFF2-40B4-BE49-F238E27FC236}">
                  <a16:creationId xmlns:a16="http://schemas.microsoft.com/office/drawing/2014/main" id="{EA07EC2E-4B54-408F-BB3A-2548B9AD540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/>
            <a:srcRect t="19721" r="39165"/>
            <a:stretch/>
          </p:blipFill>
          <p:spPr>
            <a:xfrm>
              <a:off x="-1468940" y="1839433"/>
              <a:ext cx="6126000" cy="5843035"/>
            </a:xfrm>
            <a:prstGeom prst="rect">
              <a:avLst/>
            </a:prstGeom>
          </p:spPr>
        </p:pic>
        <p:pic>
          <p:nvPicPr>
            <p:cNvPr id="34" name="PA_图片 6">
              <a:extLst>
                <a:ext uri="{FF2B5EF4-FFF2-40B4-BE49-F238E27FC236}">
                  <a16:creationId xmlns:a16="http://schemas.microsoft.com/office/drawing/2014/main" id="{417D203A-1A01-47F2-AAD8-D8C00113612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/>
            <a:srcRect l="53646" t="-1654" r="7286" b="30950"/>
            <a:stretch/>
          </p:blipFill>
          <p:spPr>
            <a:xfrm>
              <a:off x="8257954" y="-669849"/>
              <a:ext cx="3934046" cy="5146159"/>
            </a:xfrm>
            <a:prstGeom prst="rect">
              <a:avLst/>
            </a:prstGeom>
          </p:spPr>
        </p:pic>
        <p:sp>
          <p:nvSpPr>
            <p:cNvPr id="35" name="PA_矩形 7">
              <a:extLst>
                <a:ext uri="{FF2B5EF4-FFF2-40B4-BE49-F238E27FC236}">
                  <a16:creationId xmlns:a16="http://schemas.microsoft.com/office/drawing/2014/main" id="{EF046CA5-C58C-42D0-B017-47DF10E7B58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PA_图片 8">
              <a:extLst>
                <a:ext uri="{FF2B5EF4-FFF2-40B4-BE49-F238E27FC236}">
                  <a16:creationId xmlns:a16="http://schemas.microsoft.com/office/drawing/2014/main" id="{9EB12551-2F48-4791-9344-8D28F06D2C8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1275180" y="675940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Effect data graph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3138" y="1196349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result chart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0"/>
          <p:cNvSpPr/>
          <p:nvPr/>
        </p:nvSpPr>
        <p:spPr>
          <a:xfrm>
            <a:off x="4697192" y="1954069"/>
            <a:ext cx="618670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Ythough al-we face the slyies of today and way, i still have a 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dream. Ⅰ</a:t>
            </a: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dream one day this this national will rise and live out the true meaning. I have still still a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dream. Ⅰ</a:t>
            </a: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dream one day this this national will rise and live out the true meaning.</a:t>
            </a: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4"/>
          <p:cNvGrpSpPr/>
          <p:nvPr/>
        </p:nvGrpSpPr>
        <p:grpSpPr>
          <a:xfrm>
            <a:off x="4063116" y="2752856"/>
            <a:ext cx="6820784" cy="2065496"/>
            <a:chOff x="4063116" y="2752856"/>
            <a:chExt cx="6820784" cy="2065496"/>
          </a:xfrm>
        </p:grpSpPr>
        <p:sp>
          <p:nvSpPr>
            <p:cNvPr id="11" name="Rectangle 2"/>
            <p:cNvSpPr/>
            <p:nvPr/>
          </p:nvSpPr>
          <p:spPr>
            <a:xfrm>
              <a:off x="4063116" y="2752856"/>
              <a:ext cx="6820784" cy="206549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101600" sx="101000" sy="101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15" name="Circle: Hollow 9"/>
            <p:cNvSpPr/>
            <p:nvPr/>
          </p:nvSpPr>
          <p:spPr>
            <a:xfrm>
              <a:off x="5024195" y="3386564"/>
              <a:ext cx="1284973" cy="1284972"/>
            </a:xfrm>
            <a:prstGeom prst="donut">
              <a:avLst>
                <a:gd name="adj" fmla="val 51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16" name="Block Arc 10"/>
            <p:cNvSpPr/>
            <p:nvPr/>
          </p:nvSpPr>
          <p:spPr>
            <a:xfrm>
              <a:off x="5024195" y="3386564"/>
              <a:ext cx="1284973" cy="1284972"/>
            </a:xfrm>
            <a:prstGeom prst="blockArc">
              <a:avLst>
                <a:gd name="adj1" fmla="val 10800000"/>
                <a:gd name="adj2" fmla="val 8095515"/>
                <a:gd name="adj3" fmla="val 5055"/>
              </a:avLst>
            </a:prstGeom>
            <a:solidFill>
              <a:srgbClr val="C04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17" name="Circle: Hollow 11"/>
            <p:cNvSpPr/>
            <p:nvPr/>
          </p:nvSpPr>
          <p:spPr>
            <a:xfrm>
              <a:off x="6957458" y="3386564"/>
              <a:ext cx="1284973" cy="1284972"/>
            </a:xfrm>
            <a:prstGeom prst="donut">
              <a:avLst>
                <a:gd name="adj" fmla="val 51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18" name="Block Arc 12"/>
            <p:cNvSpPr/>
            <p:nvPr/>
          </p:nvSpPr>
          <p:spPr>
            <a:xfrm>
              <a:off x="6957458" y="3386564"/>
              <a:ext cx="1284973" cy="1284972"/>
            </a:xfrm>
            <a:prstGeom prst="blockArc">
              <a:avLst>
                <a:gd name="adj1" fmla="val 10800000"/>
                <a:gd name="adj2" fmla="val 3257803"/>
                <a:gd name="adj3" fmla="val 4716"/>
              </a:avLst>
            </a:prstGeom>
            <a:solidFill>
              <a:srgbClr val="C04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19" name="Circle: Hollow 13"/>
            <p:cNvSpPr/>
            <p:nvPr/>
          </p:nvSpPr>
          <p:spPr>
            <a:xfrm>
              <a:off x="8890721" y="3386564"/>
              <a:ext cx="1284973" cy="1284972"/>
            </a:xfrm>
            <a:prstGeom prst="donut">
              <a:avLst>
                <a:gd name="adj" fmla="val 51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20" name="Block Arc 14"/>
            <p:cNvSpPr/>
            <p:nvPr/>
          </p:nvSpPr>
          <p:spPr>
            <a:xfrm>
              <a:off x="8890721" y="3386564"/>
              <a:ext cx="1284973" cy="1284972"/>
            </a:xfrm>
            <a:prstGeom prst="blockArc">
              <a:avLst>
                <a:gd name="adj1" fmla="val 10800000"/>
                <a:gd name="adj2" fmla="val 344797"/>
                <a:gd name="adj3" fmla="val 5169"/>
              </a:avLst>
            </a:prstGeom>
            <a:solidFill>
              <a:srgbClr val="C048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48E3"/>
                </a:solidFill>
              </a:endParaRPr>
            </a:p>
          </p:txBody>
        </p:sp>
        <p:sp>
          <p:nvSpPr>
            <p:cNvPr id="21" name="TextBox 15"/>
            <p:cNvSpPr txBox="1"/>
            <p:nvPr/>
          </p:nvSpPr>
          <p:spPr>
            <a:xfrm>
              <a:off x="5285005" y="3739976"/>
              <a:ext cx="763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C048E3"/>
                  </a:solidFill>
                  <a:latin typeface="Adobe Garamond Pro Bold" panose="02020702060506020403" pitchFamily="18" charset="0"/>
                </a:rPr>
                <a:t>92</a:t>
              </a:r>
              <a:r>
                <a:rPr lang="en-US" altLang="zh-CN" sz="2800" baseline="30000" dirty="0">
                  <a:solidFill>
                    <a:srgbClr val="C048E3"/>
                  </a:solidFill>
                  <a:latin typeface="Adobe Garamond Pro Bold" panose="02020702060506020403" pitchFamily="18" charset="0"/>
                </a:rPr>
                <a:t>%</a:t>
              </a:r>
              <a:endParaRPr lang="zh-CN" altLang="en-US" sz="2800" baseline="30000" dirty="0">
                <a:solidFill>
                  <a:srgbClr val="C048E3"/>
                </a:solidFill>
                <a:latin typeface="Adobe Garamond Pro Bold" panose="02020702060506020403" pitchFamily="18" charset="0"/>
              </a:endParaRPr>
            </a:p>
          </p:txBody>
        </p:sp>
        <p:sp>
          <p:nvSpPr>
            <p:cNvPr id="22" name="TextBox 16"/>
            <p:cNvSpPr txBox="1"/>
            <p:nvPr/>
          </p:nvSpPr>
          <p:spPr>
            <a:xfrm>
              <a:off x="7264115" y="3739976"/>
              <a:ext cx="763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C048E3"/>
                  </a:solidFill>
                  <a:latin typeface="Adobe Garamond Pro Bold" panose="02020702060506020403" pitchFamily="18" charset="0"/>
                </a:rPr>
                <a:t>68</a:t>
              </a:r>
              <a:r>
                <a:rPr lang="en-US" altLang="zh-CN" sz="2800" baseline="30000" dirty="0">
                  <a:solidFill>
                    <a:srgbClr val="C048E3"/>
                  </a:solidFill>
                  <a:latin typeface="Adobe Garamond Pro Bold" panose="02020702060506020403" pitchFamily="18" charset="0"/>
                </a:rPr>
                <a:t>%</a:t>
              </a:r>
              <a:endParaRPr lang="zh-CN" altLang="en-US" sz="2800" baseline="30000" dirty="0">
                <a:solidFill>
                  <a:srgbClr val="C048E3"/>
                </a:solidFill>
                <a:latin typeface="Adobe Garamond Pro Bold" panose="02020702060506020403" pitchFamily="18" charset="0"/>
              </a:endParaRPr>
            </a:p>
          </p:txBody>
        </p:sp>
        <p:sp>
          <p:nvSpPr>
            <p:cNvPr id="23" name="TextBox 19"/>
            <p:cNvSpPr txBox="1"/>
            <p:nvPr/>
          </p:nvSpPr>
          <p:spPr>
            <a:xfrm>
              <a:off x="9151531" y="3739976"/>
              <a:ext cx="7633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C048E3"/>
                  </a:solidFill>
                  <a:latin typeface="Adobe Garamond Pro Bold" panose="02020702060506020403" pitchFamily="18" charset="0"/>
                </a:rPr>
                <a:t>52</a:t>
              </a:r>
              <a:r>
                <a:rPr lang="en-US" altLang="zh-CN" sz="2800" baseline="30000" dirty="0">
                  <a:solidFill>
                    <a:srgbClr val="C048E3"/>
                  </a:solidFill>
                  <a:latin typeface="Adobe Garamond Pro Bold" panose="02020702060506020403" pitchFamily="18" charset="0"/>
                </a:rPr>
                <a:t>%</a:t>
              </a:r>
              <a:endParaRPr lang="zh-CN" altLang="en-US" sz="2800" baseline="30000" dirty="0">
                <a:solidFill>
                  <a:srgbClr val="C048E3"/>
                </a:solidFill>
                <a:latin typeface="Adobe Garamond Pro Bold" panose="02020702060506020403" pitchFamily="18" charset="0"/>
              </a:endParaRPr>
            </a:p>
          </p:txBody>
        </p:sp>
        <p:sp>
          <p:nvSpPr>
            <p:cNvPr id="24" name="TextBox 21"/>
            <p:cNvSpPr txBox="1"/>
            <p:nvPr/>
          </p:nvSpPr>
          <p:spPr>
            <a:xfrm>
              <a:off x="5070203" y="3005875"/>
              <a:ext cx="1192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ITEM</a:t>
              </a:r>
              <a:r>
                <a:rPr lang="en-US" altLang="zh-CN" sz="1400" b="1" dirty="0">
                  <a:solidFill>
                    <a:srgbClr val="C048E3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'</a:t>
              </a:r>
              <a:r>
                <a:rPr lang="en-US" altLang="zh-CN" sz="14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 NAME</a:t>
              </a:r>
              <a:endParaRPr lang="zh-CN" altLang="en-US" sz="14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6967181" y="3005874"/>
              <a:ext cx="1192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ITEM</a:t>
              </a:r>
              <a:r>
                <a:rPr lang="en-US" altLang="zh-CN" sz="1400" b="1" dirty="0">
                  <a:solidFill>
                    <a:srgbClr val="C048E3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'</a:t>
              </a:r>
              <a:r>
                <a:rPr lang="en-US" altLang="zh-CN" sz="14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 NAME</a:t>
              </a:r>
              <a:endParaRPr lang="zh-CN" altLang="en-US" sz="14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26" name="TextBox 23"/>
            <p:cNvSpPr txBox="1"/>
            <p:nvPr/>
          </p:nvSpPr>
          <p:spPr>
            <a:xfrm>
              <a:off x="8936729" y="3005874"/>
              <a:ext cx="11929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ITEM</a:t>
              </a:r>
              <a:r>
                <a:rPr lang="en-US" altLang="zh-CN" sz="1400" b="1" dirty="0">
                  <a:solidFill>
                    <a:srgbClr val="C048E3"/>
                  </a:solidFill>
                  <a:latin typeface="Arial" panose="020B0604020202020204" pitchFamily="34" charset="0"/>
                  <a:ea typeface="方正清刻本悦宋简体" panose="02000000000000000000" pitchFamily="2" charset="-122"/>
                  <a:cs typeface="Arial" panose="020B0604020202020204" pitchFamily="34" charset="0"/>
                </a:rPr>
                <a:t>'</a:t>
              </a:r>
              <a:r>
                <a:rPr lang="en-US" altLang="zh-CN" sz="14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 NAME</a:t>
              </a:r>
              <a:endParaRPr lang="zh-CN" altLang="en-US" sz="14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sp>
        <p:nvSpPr>
          <p:cNvPr id="27" name="Rectangle 24"/>
          <p:cNvSpPr/>
          <p:nvPr/>
        </p:nvSpPr>
        <p:spPr>
          <a:xfrm>
            <a:off x="4913771" y="4863365"/>
            <a:ext cx="15058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salys of today and will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93054" y="4863365"/>
            <a:ext cx="15058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salys of today and will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784425" y="4863365"/>
            <a:ext cx="150581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0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salys of today and will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6D501C57-D805-466E-B8FB-D6244E11D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73" y="1537663"/>
            <a:ext cx="4330501" cy="407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380849C2-A130-4743-9AE0-C0420C44D807}"/>
              </a:ext>
            </a:extLst>
          </p:cNvPr>
          <p:cNvGrpSpPr/>
          <p:nvPr/>
        </p:nvGrpSpPr>
        <p:grpSpPr>
          <a:xfrm>
            <a:off x="-1468940" y="-669849"/>
            <a:ext cx="13660940" cy="8352317"/>
            <a:chOff x="-1468940" y="-669849"/>
            <a:chExt cx="13660940" cy="8352317"/>
          </a:xfrm>
        </p:grpSpPr>
        <p:pic>
          <p:nvPicPr>
            <p:cNvPr id="44" name="PA_图片 5">
              <a:extLst>
                <a:ext uri="{FF2B5EF4-FFF2-40B4-BE49-F238E27FC236}">
                  <a16:creationId xmlns:a16="http://schemas.microsoft.com/office/drawing/2014/main" id="{8C9FF32C-B857-45C5-93FC-3E38A1AC64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/>
            <a:srcRect t="19721" r="39165"/>
            <a:stretch/>
          </p:blipFill>
          <p:spPr>
            <a:xfrm>
              <a:off x="-1468940" y="1839433"/>
              <a:ext cx="6126000" cy="5843035"/>
            </a:xfrm>
            <a:prstGeom prst="rect">
              <a:avLst/>
            </a:prstGeom>
          </p:spPr>
        </p:pic>
        <p:pic>
          <p:nvPicPr>
            <p:cNvPr id="45" name="PA_图片 6">
              <a:extLst>
                <a:ext uri="{FF2B5EF4-FFF2-40B4-BE49-F238E27FC236}">
                  <a16:creationId xmlns:a16="http://schemas.microsoft.com/office/drawing/2014/main" id="{1F704097-403F-4B34-810A-FE087BA6012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/>
            <a:srcRect l="53646" t="-1654" r="7286" b="30950"/>
            <a:stretch/>
          </p:blipFill>
          <p:spPr>
            <a:xfrm>
              <a:off x="8257954" y="-669849"/>
              <a:ext cx="3934046" cy="5146159"/>
            </a:xfrm>
            <a:prstGeom prst="rect">
              <a:avLst/>
            </a:prstGeom>
          </p:spPr>
        </p:pic>
        <p:sp>
          <p:nvSpPr>
            <p:cNvPr id="46" name="PA_矩形 7">
              <a:extLst>
                <a:ext uri="{FF2B5EF4-FFF2-40B4-BE49-F238E27FC236}">
                  <a16:creationId xmlns:a16="http://schemas.microsoft.com/office/drawing/2014/main" id="{D688864F-1FB3-459F-90ED-ADC08BF7575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7" name="PA_图片 8">
              <a:extLst>
                <a:ext uri="{FF2B5EF4-FFF2-40B4-BE49-F238E27FC236}">
                  <a16:creationId xmlns:a16="http://schemas.microsoft.com/office/drawing/2014/main" id="{50C2E08C-9B1B-4BBC-B37C-4E947FACEA6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12" name="Title 1"/>
          <p:cNvSpPr txBox="1">
            <a:spLocks/>
          </p:cNvSpPr>
          <p:nvPr/>
        </p:nvSpPr>
        <p:spPr>
          <a:xfrm>
            <a:off x="1193801" y="625857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Super strength is a guarantee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3992410" y="1056532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power protect solution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"/>
          <p:cNvGrpSpPr/>
          <p:nvPr/>
        </p:nvGrpSpPr>
        <p:grpSpPr>
          <a:xfrm>
            <a:off x="1259911" y="2340815"/>
            <a:ext cx="2143691" cy="2143691"/>
            <a:chOff x="1259911" y="2340815"/>
            <a:chExt cx="2143691" cy="2143691"/>
          </a:xfrm>
        </p:grpSpPr>
        <p:sp>
          <p:nvSpPr>
            <p:cNvPr id="15" name="Oval 43"/>
            <p:cNvSpPr/>
            <p:nvPr/>
          </p:nvSpPr>
          <p:spPr>
            <a:xfrm>
              <a:off x="1259911" y="2340815"/>
              <a:ext cx="2143691" cy="2143691"/>
            </a:xfrm>
            <a:prstGeom prst="ellipse">
              <a:avLst/>
            </a:prstGeom>
            <a:solidFill>
              <a:srgbClr val="FFC107"/>
            </a:solidFill>
            <a:ln>
              <a:noFill/>
            </a:ln>
            <a:effectLst>
              <a:outerShdw blurRad="215900" dist="127000" dir="2700000" sx="99000" sy="99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TextBox 26"/>
            <p:cNvSpPr txBox="1"/>
            <p:nvPr/>
          </p:nvSpPr>
          <p:spPr>
            <a:xfrm>
              <a:off x="1700747" y="3246650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Human security</a:t>
              </a:r>
            </a:p>
          </p:txBody>
        </p:sp>
        <p:sp>
          <p:nvSpPr>
            <p:cNvPr id="17" name="Shape 1090"/>
            <p:cNvSpPr/>
            <p:nvPr/>
          </p:nvSpPr>
          <p:spPr>
            <a:xfrm>
              <a:off x="2056448" y="2726515"/>
              <a:ext cx="430503" cy="43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56" y="0"/>
                    <a:pt x="0" y="4856"/>
                    <a:pt x="0" y="10800"/>
                  </a:cubicBezTo>
                  <a:cubicBezTo>
                    <a:pt x="0" y="16744"/>
                    <a:pt x="4856" y="21600"/>
                    <a:pt x="10800" y="21600"/>
                  </a:cubicBezTo>
                  <a:cubicBezTo>
                    <a:pt x="16744" y="21600"/>
                    <a:pt x="21600" y="16744"/>
                    <a:pt x="21600" y="10800"/>
                  </a:cubicBezTo>
                  <a:cubicBezTo>
                    <a:pt x="21600" y="4856"/>
                    <a:pt x="16744" y="0"/>
                    <a:pt x="10800" y="0"/>
                  </a:cubicBezTo>
                  <a:close/>
                  <a:moveTo>
                    <a:pt x="5526" y="19423"/>
                  </a:moveTo>
                  <a:cubicBezTo>
                    <a:pt x="5860" y="19256"/>
                    <a:pt x="6363" y="19256"/>
                    <a:pt x="7033" y="19256"/>
                  </a:cubicBezTo>
                  <a:cubicBezTo>
                    <a:pt x="8121" y="19256"/>
                    <a:pt x="8121" y="19256"/>
                    <a:pt x="8121" y="19256"/>
                  </a:cubicBezTo>
                  <a:cubicBezTo>
                    <a:pt x="8205" y="19256"/>
                    <a:pt x="8288" y="19172"/>
                    <a:pt x="8372" y="19088"/>
                  </a:cubicBezTo>
                  <a:cubicBezTo>
                    <a:pt x="9544" y="17414"/>
                    <a:pt x="9544" y="17414"/>
                    <a:pt x="9544" y="17414"/>
                  </a:cubicBezTo>
                  <a:cubicBezTo>
                    <a:pt x="9628" y="17330"/>
                    <a:pt x="9628" y="17247"/>
                    <a:pt x="9628" y="17163"/>
                  </a:cubicBezTo>
                  <a:cubicBezTo>
                    <a:pt x="9963" y="17330"/>
                    <a:pt x="10381" y="17498"/>
                    <a:pt x="10800" y="17498"/>
                  </a:cubicBezTo>
                  <a:cubicBezTo>
                    <a:pt x="11219" y="17498"/>
                    <a:pt x="11637" y="17330"/>
                    <a:pt x="12056" y="17163"/>
                  </a:cubicBezTo>
                  <a:cubicBezTo>
                    <a:pt x="12056" y="17247"/>
                    <a:pt x="12056" y="17330"/>
                    <a:pt x="12140" y="17414"/>
                  </a:cubicBezTo>
                  <a:cubicBezTo>
                    <a:pt x="13312" y="19088"/>
                    <a:pt x="13312" y="19088"/>
                    <a:pt x="13312" y="19088"/>
                  </a:cubicBezTo>
                  <a:cubicBezTo>
                    <a:pt x="13395" y="19172"/>
                    <a:pt x="13479" y="19256"/>
                    <a:pt x="13563" y="19256"/>
                  </a:cubicBezTo>
                  <a:cubicBezTo>
                    <a:pt x="14819" y="19256"/>
                    <a:pt x="14819" y="19256"/>
                    <a:pt x="14819" y="19256"/>
                  </a:cubicBezTo>
                  <a:cubicBezTo>
                    <a:pt x="15488" y="19256"/>
                    <a:pt x="15823" y="19256"/>
                    <a:pt x="16158" y="19423"/>
                  </a:cubicBezTo>
                  <a:cubicBezTo>
                    <a:pt x="14567" y="20344"/>
                    <a:pt x="12809" y="20930"/>
                    <a:pt x="10800" y="20930"/>
                  </a:cubicBezTo>
                  <a:cubicBezTo>
                    <a:pt x="8874" y="20930"/>
                    <a:pt x="7033" y="20344"/>
                    <a:pt x="5526" y="19423"/>
                  </a:cubicBezTo>
                  <a:close/>
                  <a:moveTo>
                    <a:pt x="14233" y="8037"/>
                  </a:moveTo>
                  <a:cubicBezTo>
                    <a:pt x="14567" y="9377"/>
                    <a:pt x="14902" y="11637"/>
                    <a:pt x="14149" y="12307"/>
                  </a:cubicBezTo>
                  <a:cubicBezTo>
                    <a:pt x="14065" y="12307"/>
                    <a:pt x="14065" y="12474"/>
                    <a:pt x="14065" y="12558"/>
                  </a:cubicBezTo>
                  <a:cubicBezTo>
                    <a:pt x="14065" y="14400"/>
                    <a:pt x="12558" y="16828"/>
                    <a:pt x="10800" y="16828"/>
                  </a:cubicBezTo>
                  <a:cubicBezTo>
                    <a:pt x="9126" y="16828"/>
                    <a:pt x="7535" y="14400"/>
                    <a:pt x="7535" y="12558"/>
                  </a:cubicBezTo>
                  <a:cubicBezTo>
                    <a:pt x="7535" y="12474"/>
                    <a:pt x="7535" y="12474"/>
                    <a:pt x="7535" y="12391"/>
                  </a:cubicBezTo>
                  <a:cubicBezTo>
                    <a:pt x="6530" y="10130"/>
                    <a:pt x="7367" y="8121"/>
                    <a:pt x="7367" y="8037"/>
                  </a:cubicBezTo>
                  <a:cubicBezTo>
                    <a:pt x="7367" y="8037"/>
                    <a:pt x="7367" y="7953"/>
                    <a:pt x="7367" y="7953"/>
                  </a:cubicBezTo>
                  <a:cubicBezTo>
                    <a:pt x="7367" y="6865"/>
                    <a:pt x="7619" y="5944"/>
                    <a:pt x="10130" y="5944"/>
                  </a:cubicBezTo>
                  <a:cubicBezTo>
                    <a:pt x="10214" y="5944"/>
                    <a:pt x="10214" y="5944"/>
                    <a:pt x="10298" y="5944"/>
                  </a:cubicBezTo>
                  <a:cubicBezTo>
                    <a:pt x="11051" y="5442"/>
                    <a:pt x="11721" y="5274"/>
                    <a:pt x="12307" y="5274"/>
                  </a:cubicBezTo>
                  <a:cubicBezTo>
                    <a:pt x="13060" y="5274"/>
                    <a:pt x="13647" y="5526"/>
                    <a:pt x="13981" y="6112"/>
                  </a:cubicBezTo>
                  <a:cubicBezTo>
                    <a:pt x="14400" y="6614"/>
                    <a:pt x="14484" y="7284"/>
                    <a:pt x="14233" y="7786"/>
                  </a:cubicBezTo>
                  <a:cubicBezTo>
                    <a:pt x="14233" y="7870"/>
                    <a:pt x="14233" y="7953"/>
                    <a:pt x="14233" y="8037"/>
                  </a:cubicBezTo>
                  <a:close/>
                  <a:moveTo>
                    <a:pt x="16744" y="19005"/>
                  </a:moveTo>
                  <a:cubicBezTo>
                    <a:pt x="16242" y="18586"/>
                    <a:pt x="15572" y="18586"/>
                    <a:pt x="14819" y="18586"/>
                  </a:cubicBezTo>
                  <a:cubicBezTo>
                    <a:pt x="13730" y="18586"/>
                    <a:pt x="13730" y="18586"/>
                    <a:pt x="13730" y="18586"/>
                  </a:cubicBezTo>
                  <a:cubicBezTo>
                    <a:pt x="12642" y="16995"/>
                    <a:pt x="12642" y="16995"/>
                    <a:pt x="12642" y="16995"/>
                  </a:cubicBezTo>
                  <a:cubicBezTo>
                    <a:pt x="12642" y="16912"/>
                    <a:pt x="12558" y="16912"/>
                    <a:pt x="12474" y="16912"/>
                  </a:cubicBezTo>
                  <a:cubicBezTo>
                    <a:pt x="13730" y="15991"/>
                    <a:pt x="14651" y="14233"/>
                    <a:pt x="14735" y="12726"/>
                  </a:cubicBezTo>
                  <a:cubicBezTo>
                    <a:pt x="15823" y="11553"/>
                    <a:pt x="15070" y="8623"/>
                    <a:pt x="14902" y="7953"/>
                  </a:cubicBezTo>
                  <a:cubicBezTo>
                    <a:pt x="15153" y="7200"/>
                    <a:pt x="14986" y="6363"/>
                    <a:pt x="14567" y="5693"/>
                  </a:cubicBezTo>
                  <a:cubicBezTo>
                    <a:pt x="14065" y="5023"/>
                    <a:pt x="13228" y="4605"/>
                    <a:pt x="12307" y="4605"/>
                  </a:cubicBezTo>
                  <a:cubicBezTo>
                    <a:pt x="11637" y="4605"/>
                    <a:pt x="10800" y="4856"/>
                    <a:pt x="10047" y="5274"/>
                  </a:cubicBezTo>
                  <a:cubicBezTo>
                    <a:pt x="7200" y="5358"/>
                    <a:pt x="6781" y="6530"/>
                    <a:pt x="6698" y="7870"/>
                  </a:cubicBezTo>
                  <a:cubicBezTo>
                    <a:pt x="6614" y="8288"/>
                    <a:pt x="5944" y="10298"/>
                    <a:pt x="6865" y="12642"/>
                  </a:cubicBezTo>
                  <a:cubicBezTo>
                    <a:pt x="6949" y="14233"/>
                    <a:pt x="7870" y="15991"/>
                    <a:pt x="9126" y="16912"/>
                  </a:cubicBezTo>
                  <a:cubicBezTo>
                    <a:pt x="9042" y="16912"/>
                    <a:pt x="9042" y="16995"/>
                    <a:pt x="8958" y="16995"/>
                  </a:cubicBezTo>
                  <a:cubicBezTo>
                    <a:pt x="7953" y="18586"/>
                    <a:pt x="7953" y="18586"/>
                    <a:pt x="7953" y="18586"/>
                  </a:cubicBezTo>
                  <a:cubicBezTo>
                    <a:pt x="7033" y="18586"/>
                    <a:pt x="7033" y="18586"/>
                    <a:pt x="7033" y="18586"/>
                  </a:cubicBezTo>
                  <a:cubicBezTo>
                    <a:pt x="6195" y="18586"/>
                    <a:pt x="5526" y="18586"/>
                    <a:pt x="4856" y="19005"/>
                  </a:cubicBezTo>
                  <a:cubicBezTo>
                    <a:pt x="2344" y="17163"/>
                    <a:pt x="670" y="14149"/>
                    <a:pt x="670" y="10800"/>
                  </a:cubicBezTo>
                  <a:cubicBezTo>
                    <a:pt x="670" y="5191"/>
                    <a:pt x="5191" y="670"/>
                    <a:pt x="10800" y="670"/>
                  </a:cubicBezTo>
                  <a:cubicBezTo>
                    <a:pt x="16409" y="670"/>
                    <a:pt x="20930" y="5191"/>
                    <a:pt x="20930" y="10800"/>
                  </a:cubicBezTo>
                  <a:cubicBezTo>
                    <a:pt x="20930" y="14149"/>
                    <a:pt x="19256" y="17163"/>
                    <a:pt x="16744" y="190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tIns="45720" bIns="45720"/>
            <a:lstStyle/>
            <a:p>
              <a:pPr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Rectangle 32"/>
            <p:cNvSpPr/>
            <p:nvPr/>
          </p:nvSpPr>
          <p:spPr>
            <a:xfrm>
              <a:off x="1590339" y="3573972"/>
              <a:ext cx="137305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salys of today and will</a:t>
              </a:r>
              <a:endPara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8"/>
          <p:cNvGrpSpPr/>
          <p:nvPr/>
        </p:nvGrpSpPr>
        <p:grpSpPr>
          <a:xfrm>
            <a:off x="6348914" y="2215149"/>
            <a:ext cx="1938440" cy="1938440"/>
            <a:chOff x="6348914" y="2215149"/>
            <a:chExt cx="1938440" cy="1938440"/>
          </a:xfrm>
        </p:grpSpPr>
        <p:sp>
          <p:nvSpPr>
            <p:cNvPr id="20" name="Oval 47"/>
            <p:cNvSpPr/>
            <p:nvPr/>
          </p:nvSpPr>
          <p:spPr>
            <a:xfrm>
              <a:off x="6348914" y="2215149"/>
              <a:ext cx="1938440" cy="1938440"/>
            </a:xfrm>
            <a:prstGeom prst="ellipse">
              <a:avLst/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>
              <a:noFill/>
            </a:ln>
            <a:effectLst>
              <a:outerShdw blurRad="215900" dist="127000" dir="2700000" sx="99000" sy="99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9"/>
            <p:cNvSpPr txBox="1"/>
            <p:nvPr/>
          </p:nvSpPr>
          <p:spPr>
            <a:xfrm>
              <a:off x="6749443" y="2836674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Experience in the field</a:t>
              </a:r>
            </a:p>
          </p:txBody>
        </p:sp>
        <p:sp>
          <p:nvSpPr>
            <p:cNvPr id="22" name="Shape 1042"/>
            <p:cNvSpPr/>
            <p:nvPr/>
          </p:nvSpPr>
          <p:spPr>
            <a:xfrm>
              <a:off x="7150871" y="2500990"/>
              <a:ext cx="380256" cy="29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7" y="21600"/>
                  </a:moveTo>
                  <a:cubicBezTo>
                    <a:pt x="14934" y="21600"/>
                    <a:pt x="14934" y="21600"/>
                    <a:pt x="14934" y="21600"/>
                  </a:cubicBezTo>
                  <a:cubicBezTo>
                    <a:pt x="14934" y="21600"/>
                    <a:pt x="14934" y="21600"/>
                    <a:pt x="14934" y="21600"/>
                  </a:cubicBezTo>
                  <a:cubicBezTo>
                    <a:pt x="18647" y="21600"/>
                    <a:pt x="21600" y="17712"/>
                    <a:pt x="21600" y="13068"/>
                  </a:cubicBezTo>
                  <a:cubicBezTo>
                    <a:pt x="21600" y="8208"/>
                    <a:pt x="18563" y="4428"/>
                    <a:pt x="14850" y="4428"/>
                  </a:cubicBezTo>
                  <a:cubicBezTo>
                    <a:pt x="14513" y="4428"/>
                    <a:pt x="14175" y="4428"/>
                    <a:pt x="13838" y="4536"/>
                  </a:cubicBezTo>
                  <a:cubicBezTo>
                    <a:pt x="13838" y="4104"/>
                    <a:pt x="13838" y="4104"/>
                    <a:pt x="13838" y="4104"/>
                  </a:cubicBezTo>
                  <a:cubicBezTo>
                    <a:pt x="13838" y="3456"/>
                    <a:pt x="13500" y="2916"/>
                    <a:pt x="13078" y="2700"/>
                  </a:cubicBezTo>
                  <a:cubicBezTo>
                    <a:pt x="13163" y="2592"/>
                    <a:pt x="13163" y="2376"/>
                    <a:pt x="13163" y="2160"/>
                  </a:cubicBezTo>
                  <a:cubicBezTo>
                    <a:pt x="13163" y="1512"/>
                    <a:pt x="13163" y="1512"/>
                    <a:pt x="13163" y="1512"/>
                  </a:cubicBezTo>
                  <a:cubicBezTo>
                    <a:pt x="13163" y="756"/>
                    <a:pt x="12656" y="0"/>
                    <a:pt x="12066" y="0"/>
                  </a:cubicBezTo>
                  <a:cubicBezTo>
                    <a:pt x="1097" y="0"/>
                    <a:pt x="1097" y="0"/>
                    <a:pt x="1097" y="0"/>
                  </a:cubicBezTo>
                  <a:cubicBezTo>
                    <a:pt x="506" y="0"/>
                    <a:pt x="0" y="756"/>
                    <a:pt x="0" y="1512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2808"/>
                    <a:pt x="338" y="3348"/>
                    <a:pt x="759" y="3456"/>
                  </a:cubicBezTo>
                  <a:cubicBezTo>
                    <a:pt x="675" y="3672"/>
                    <a:pt x="675" y="3888"/>
                    <a:pt x="675" y="4104"/>
                  </a:cubicBezTo>
                  <a:cubicBezTo>
                    <a:pt x="675" y="4752"/>
                    <a:pt x="675" y="4752"/>
                    <a:pt x="675" y="4752"/>
                  </a:cubicBezTo>
                  <a:cubicBezTo>
                    <a:pt x="675" y="4968"/>
                    <a:pt x="675" y="5184"/>
                    <a:pt x="759" y="5292"/>
                  </a:cubicBezTo>
                  <a:cubicBezTo>
                    <a:pt x="338" y="5508"/>
                    <a:pt x="0" y="6048"/>
                    <a:pt x="0" y="6696"/>
                  </a:cubicBezTo>
                  <a:cubicBezTo>
                    <a:pt x="0" y="7344"/>
                    <a:pt x="0" y="7344"/>
                    <a:pt x="0" y="7344"/>
                  </a:cubicBezTo>
                  <a:cubicBezTo>
                    <a:pt x="0" y="7992"/>
                    <a:pt x="338" y="8532"/>
                    <a:pt x="759" y="8640"/>
                  </a:cubicBezTo>
                  <a:cubicBezTo>
                    <a:pt x="675" y="8856"/>
                    <a:pt x="675" y="9072"/>
                    <a:pt x="675" y="9288"/>
                  </a:cubicBezTo>
                  <a:cubicBezTo>
                    <a:pt x="675" y="9936"/>
                    <a:pt x="675" y="9936"/>
                    <a:pt x="675" y="9936"/>
                  </a:cubicBezTo>
                  <a:cubicBezTo>
                    <a:pt x="675" y="10152"/>
                    <a:pt x="675" y="10368"/>
                    <a:pt x="759" y="10476"/>
                  </a:cubicBezTo>
                  <a:cubicBezTo>
                    <a:pt x="338" y="10692"/>
                    <a:pt x="0" y="11232"/>
                    <a:pt x="0" y="11880"/>
                  </a:cubicBezTo>
                  <a:cubicBezTo>
                    <a:pt x="0" y="12528"/>
                    <a:pt x="0" y="12528"/>
                    <a:pt x="0" y="12528"/>
                  </a:cubicBezTo>
                  <a:cubicBezTo>
                    <a:pt x="0" y="13284"/>
                    <a:pt x="506" y="13824"/>
                    <a:pt x="1097" y="13824"/>
                  </a:cubicBezTo>
                  <a:cubicBezTo>
                    <a:pt x="1434" y="13824"/>
                    <a:pt x="1434" y="13824"/>
                    <a:pt x="1434" y="13824"/>
                  </a:cubicBezTo>
                  <a:cubicBezTo>
                    <a:pt x="1350" y="14256"/>
                    <a:pt x="1350" y="14256"/>
                    <a:pt x="1350" y="14472"/>
                  </a:cubicBezTo>
                  <a:cubicBezTo>
                    <a:pt x="1350" y="15120"/>
                    <a:pt x="1350" y="15120"/>
                    <a:pt x="1350" y="15120"/>
                  </a:cubicBezTo>
                  <a:cubicBezTo>
                    <a:pt x="1350" y="15336"/>
                    <a:pt x="1350" y="15552"/>
                    <a:pt x="1434" y="15660"/>
                  </a:cubicBezTo>
                  <a:cubicBezTo>
                    <a:pt x="1013" y="15876"/>
                    <a:pt x="675" y="16416"/>
                    <a:pt x="675" y="17064"/>
                  </a:cubicBezTo>
                  <a:cubicBezTo>
                    <a:pt x="675" y="17712"/>
                    <a:pt x="675" y="17712"/>
                    <a:pt x="675" y="17712"/>
                  </a:cubicBezTo>
                  <a:cubicBezTo>
                    <a:pt x="675" y="17928"/>
                    <a:pt x="675" y="18144"/>
                    <a:pt x="759" y="18252"/>
                  </a:cubicBezTo>
                  <a:cubicBezTo>
                    <a:pt x="338" y="18468"/>
                    <a:pt x="0" y="19008"/>
                    <a:pt x="0" y="19656"/>
                  </a:cubicBezTo>
                  <a:cubicBezTo>
                    <a:pt x="0" y="20304"/>
                    <a:pt x="0" y="20304"/>
                    <a:pt x="0" y="20304"/>
                  </a:cubicBezTo>
                  <a:cubicBezTo>
                    <a:pt x="0" y="21060"/>
                    <a:pt x="506" y="21600"/>
                    <a:pt x="1097" y="21600"/>
                  </a:cubicBezTo>
                  <a:close/>
                  <a:moveTo>
                    <a:pt x="20925" y="13068"/>
                  </a:moveTo>
                  <a:cubicBezTo>
                    <a:pt x="20925" y="17280"/>
                    <a:pt x="18225" y="20844"/>
                    <a:pt x="14850" y="20844"/>
                  </a:cubicBezTo>
                  <a:cubicBezTo>
                    <a:pt x="14175" y="20844"/>
                    <a:pt x="13584" y="20628"/>
                    <a:pt x="12994" y="20412"/>
                  </a:cubicBezTo>
                  <a:cubicBezTo>
                    <a:pt x="12994" y="20412"/>
                    <a:pt x="12994" y="20412"/>
                    <a:pt x="12994" y="20412"/>
                  </a:cubicBezTo>
                  <a:cubicBezTo>
                    <a:pt x="12994" y="20412"/>
                    <a:pt x="12994" y="20412"/>
                    <a:pt x="12994" y="20412"/>
                  </a:cubicBezTo>
                  <a:cubicBezTo>
                    <a:pt x="10547" y="19440"/>
                    <a:pt x="8775" y="16416"/>
                    <a:pt x="8775" y="12960"/>
                  </a:cubicBezTo>
                  <a:cubicBezTo>
                    <a:pt x="8775" y="9936"/>
                    <a:pt x="10125" y="7344"/>
                    <a:pt x="12066" y="6048"/>
                  </a:cubicBezTo>
                  <a:cubicBezTo>
                    <a:pt x="12150" y="6048"/>
                    <a:pt x="12150" y="6048"/>
                    <a:pt x="12150" y="6048"/>
                  </a:cubicBezTo>
                  <a:cubicBezTo>
                    <a:pt x="12150" y="6048"/>
                    <a:pt x="12150" y="6048"/>
                    <a:pt x="12150" y="6048"/>
                  </a:cubicBezTo>
                  <a:cubicBezTo>
                    <a:pt x="13163" y="5508"/>
                    <a:pt x="13838" y="5292"/>
                    <a:pt x="14850" y="5292"/>
                  </a:cubicBezTo>
                  <a:cubicBezTo>
                    <a:pt x="18141" y="5292"/>
                    <a:pt x="20925" y="8748"/>
                    <a:pt x="20925" y="13068"/>
                  </a:cubicBezTo>
                  <a:close/>
                  <a:moveTo>
                    <a:pt x="1350" y="9936"/>
                  </a:moveTo>
                  <a:cubicBezTo>
                    <a:pt x="1350" y="9288"/>
                    <a:pt x="1350" y="9288"/>
                    <a:pt x="1350" y="9288"/>
                  </a:cubicBezTo>
                  <a:cubicBezTo>
                    <a:pt x="1350" y="8964"/>
                    <a:pt x="1519" y="8640"/>
                    <a:pt x="1772" y="8640"/>
                  </a:cubicBezTo>
                  <a:cubicBezTo>
                    <a:pt x="9028" y="8640"/>
                    <a:pt x="9028" y="8640"/>
                    <a:pt x="9028" y="8640"/>
                  </a:cubicBezTo>
                  <a:cubicBezTo>
                    <a:pt x="8775" y="9072"/>
                    <a:pt x="8522" y="9936"/>
                    <a:pt x="8438" y="10368"/>
                  </a:cubicBezTo>
                  <a:cubicBezTo>
                    <a:pt x="1772" y="10368"/>
                    <a:pt x="1772" y="10368"/>
                    <a:pt x="1772" y="10368"/>
                  </a:cubicBezTo>
                  <a:cubicBezTo>
                    <a:pt x="1519" y="10368"/>
                    <a:pt x="1350" y="10152"/>
                    <a:pt x="1350" y="9936"/>
                  </a:cubicBezTo>
                  <a:close/>
                  <a:moveTo>
                    <a:pt x="13163" y="4644"/>
                  </a:moveTo>
                  <a:cubicBezTo>
                    <a:pt x="12741" y="4860"/>
                    <a:pt x="12319" y="5184"/>
                    <a:pt x="11897" y="5184"/>
                  </a:cubicBezTo>
                  <a:cubicBezTo>
                    <a:pt x="11813" y="5184"/>
                    <a:pt x="11813" y="5184"/>
                    <a:pt x="11813" y="5184"/>
                  </a:cubicBezTo>
                  <a:cubicBezTo>
                    <a:pt x="1772" y="5184"/>
                    <a:pt x="1772" y="5184"/>
                    <a:pt x="1772" y="5184"/>
                  </a:cubicBezTo>
                  <a:cubicBezTo>
                    <a:pt x="1519" y="5184"/>
                    <a:pt x="1350" y="4968"/>
                    <a:pt x="1350" y="4752"/>
                  </a:cubicBezTo>
                  <a:cubicBezTo>
                    <a:pt x="1350" y="4104"/>
                    <a:pt x="1350" y="4104"/>
                    <a:pt x="1350" y="4104"/>
                  </a:cubicBezTo>
                  <a:cubicBezTo>
                    <a:pt x="1350" y="3780"/>
                    <a:pt x="1519" y="3456"/>
                    <a:pt x="1772" y="3456"/>
                  </a:cubicBezTo>
                  <a:cubicBezTo>
                    <a:pt x="12066" y="3456"/>
                    <a:pt x="12066" y="3456"/>
                    <a:pt x="12066" y="3456"/>
                  </a:cubicBezTo>
                  <a:cubicBezTo>
                    <a:pt x="12741" y="3456"/>
                    <a:pt x="12741" y="3456"/>
                    <a:pt x="12741" y="3456"/>
                  </a:cubicBezTo>
                  <a:cubicBezTo>
                    <a:pt x="12994" y="3456"/>
                    <a:pt x="13163" y="3780"/>
                    <a:pt x="13163" y="4104"/>
                  </a:cubicBezTo>
                  <a:lnTo>
                    <a:pt x="13163" y="4644"/>
                  </a:lnTo>
                  <a:close/>
                  <a:moveTo>
                    <a:pt x="675" y="1512"/>
                  </a:moveTo>
                  <a:cubicBezTo>
                    <a:pt x="675" y="1188"/>
                    <a:pt x="844" y="864"/>
                    <a:pt x="1097" y="864"/>
                  </a:cubicBezTo>
                  <a:cubicBezTo>
                    <a:pt x="12066" y="864"/>
                    <a:pt x="12066" y="864"/>
                    <a:pt x="12066" y="864"/>
                  </a:cubicBezTo>
                  <a:cubicBezTo>
                    <a:pt x="12319" y="864"/>
                    <a:pt x="12488" y="1188"/>
                    <a:pt x="12488" y="1512"/>
                  </a:cubicBezTo>
                  <a:cubicBezTo>
                    <a:pt x="12488" y="2160"/>
                    <a:pt x="12488" y="2160"/>
                    <a:pt x="12488" y="2160"/>
                  </a:cubicBezTo>
                  <a:cubicBezTo>
                    <a:pt x="12488" y="2376"/>
                    <a:pt x="12319" y="2592"/>
                    <a:pt x="12066" y="2592"/>
                  </a:cubicBezTo>
                  <a:cubicBezTo>
                    <a:pt x="1772" y="2592"/>
                    <a:pt x="1772" y="2592"/>
                    <a:pt x="1772" y="2592"/>
                  </a:cubicBezTo>
                  <a:cubicBezTo>
                    <a:pt x="1097" y="2592"/>
                    <a:pt x="1097" y="2592"/>
                    <a:pt x="1097" y="2592"/>
                  </a:cubicBezTo>
                  <a:cubicBezTo>
                    <a:pt x="844" y="2592"/>
                    <a:pt x="675" y="2376"/>
                    <a:pt x="675" y="2160"/>
                  </a:cubicBezTo>
                  <a:lnTo>
                    <a:pt x="675" y="1512"/>
                  </a:lnTo>
                  <a:close/>
                  <a:moveTo>
                    <a:pt x="675" y="6696"/>
                  </a:moveTo>
                  <a:cubicBezTo>
                    <a:pt x="675" y="6372"/>
                    <a:pt x="844" y="6048"/>
                    <a:pt x="1097" y="6048"/>
                  </a:cubicBezTo>
                  <a:cubicBezTo>
                    <a:pt x="1772" y="6048"/>
                    <a:pt x="1772" y="6048"/>
                    <a:pt x="1772" y="6048"/>
                  </a:cubicBezTo>
                  <a:cubicBezTo>
                    <a:pt x="10800" y="6048"/>
                    <a:pt x="10800" y="6048"/>
                    <a:pt x="10800" y="6048"/>
                  </a:cubicBezTo>
                  <a:cubicBezTo>
                    <a:pt x="10294" y="6480"/>
                    <a:pt x="9872" y="7344"/>
                    <a:pt x="9450" y="7776"/>
                  </a:cubicBezTo>
                  <a:cubicBezTo>
                    <a:pt x="1772" y="7776"/>
                    <a:pt x="1772" y="7776"/>
                    <a:pt x="1772" y="7776"/>
                  </a:cubicBezTo>
                  <a:cubicBezTo>
                    <a:pt x="1097" y="7776"/>
                    <a:pt x="1097" y="7776"/>
                    <a:pt x="1097" y="7776"/>
                  </a:cubicBezTo>
                  <a:cubicBezTo>
                    <a:pt x="844" y="7776"/>
                    <a:pt x="675" y="7560"/>
                    <a:pt x="675" y="7344"/>
                  </a:cubicBezTo>
                  <a:lnTo>
                    <a:pt x="675" y="6696"/>
                  </a:lnTo>
                  <a:close/>
                  <a:moveTo>
                    <a:pt x="675" y="12528"/>
                  </a:moveTo>
                  <a:cubicBezTo>
                    <a:pt x="675" y="11880"/>
                    <a:pt x="675" y="11880"/>
                    <a:pt x="675" y="11880"/>
                  </a:cubicBezTo>
                  <a:cubicBezTo>
                    <a:pt x="675" y="11556"/>
                    <a:pt x="844" y="11232"/>
                    <a:pt x="1097" y="11232"/>
                  </a:cubicBezTo>
                  <a:cubicBezTo>
                    <a:pt x="1772" y="11232"/>
                    <a:pt x="1772" y="11232"/>
                    <a:pt x="1772" y="11232"/>
                  </a:cubicBezTo>
                  <a:cubicBezTo>
                    <a:pt x="8269" y="11232"/>
                    <a:pt x="8269" y="11232"/>
                    <a:pt x="8269" y="11232"/>
                  </a:cubicBezTo>
                  <a:cubicBezTo>
                    <a:pt x="8184" y="11664"/>
                    <a:pt x="8100" y="12528"/>
                    <a:pt x="8100" y="12960"/>
                  </a:cubicBezTo>
                  <a:cubicBezTo>
                    <a:pt x="2447" y="12960"/>
                    <a:pt x="2447" y="12960"/>
                    <a:pt x="2447" y="12960"/>
                  </a:cubicBezTo>
                  <a:cubicBezTo>
                    <a:pt x="1097" y="12960"/>
                    <a:pt x="1097" y="12960"/>
                    <a:pt x="1097" y="12960"/>
                  </a:cubicBezTo>
                  <a:cubicBezTo>
                    <a:pt x="844" y="12960"/>
                    <a:pt x="675" y="12744"/>
                    <a:pt x="675" y="12528"/>
                  </a:cubicBezTo>
                  <a:close/>
                  <a:moveTo>
                    <a:pt x="8100" y="13824"/>
                  </a:moveTo>
                  <a:cubicBezTo>
                    <a:pt x="8184" y="14688"/>
                    <a:pt x="8269" y="15120"/>
                    <a:pt x="8438" y="15552"/>
                  </a:cubicBezTo>
                  <a:cubicBezTo>
                    <a:pt x="2447" y="15552"/>
                    <a:pt x="2447" y="15552"/>
                    <a:pt x="2447" y="15552"/>
                  </a:cubicBezTo>
                  <a:cubicBezTo>
                    <a:pt x="2194" y="15552"/>
                    <a:pt x="2025" y="15336"/>
                    <a:pt x="2025" y="15120"/>
                  </a:cubicBezTo>
                  <a:cubicBezTo>
                    <a:pt x="2025" y="14472"/>
                    <a:pt x="2025" y="14472"/>
                    <a:pt x="2025" y="14472"/>
                  </a:cubicBezTo>
                  <a:cubicBezTo>
                    <a:pt x="2025" y="14148"/>
                    <a:pt x="2194" y="13824"/>
                    <a:pt x="2447" y="13824"/>
                  </a:cubicBezTo>
                  <a:lnTo>
                    <a:pt x="8100" y="13824"/>
                  </a:lnTo>
                  <a:close/>
                  <a:moveTo>
                    <a:pt x="1350" y="17064"/>
                  </a:moveTo>
                  <a:cubicBezTo>
                    <a:pt x="1350" y="16740"/>
                    <a:pt x="1519" y="16416"/>
                    <a:pt x="1772" y="16416"/>
                  </a:cubicBezTo>
                  <a:cubicBezTo>
                    <a:pt x="2447" y="16416"/>
                    <a:pt x="2447" y="16416"/>
                    <a:pt x="2447" y="16416"/>
                  </a:cubicBezTo>
                  <a:cubicBezTo>
                    <a:pt x="8691" y="16416"/>
                    <a:pt x="8691" y="16416"/>
                    <a:pt x="8691" y="16416"/>
                  </a:cubicBezTo>
                  <a:cubicBezTo>
                    <a:pt x="8859" y="17280"/>
                    <a:pt x="9113" y="17712"/>
                    <a:pt x="9450" y="18144"/>
                  </a:cubicBezTo>
                  <a:cubicBezTo>
                    <a:pt x="1772" y="18144"/>
                    <a:pt x="1772" y="18144"/>
                    <a:pt x="1772" y="18144"/>
                  </a:cubicBezTo>
                  <a:cubicBezTo>
                    <a:pt x="1519" y="18144"/>
                    <a:pt x="1350" y="17928"/>
                    <a:pt x="1350" y="17712"/>
                  </a:cubicBezTo>
                  <a:lnTo>
                    <a:pt x="1350" y="17064"/>
                  </a:lnTo>
                  <a:close/>
                  <a:moveTo>
                    <a:pt x="675" y="19656"/>
                  </a:moveTo>
                  <a:cubicBezTo>
                    <a:pt x="675" y="19332"/>
                    <a:pt x="844" y="19008"/>
                    <a:pt x="1097" y="19008"/>
                  </a:cubicBezTo>
                  <a:cubicBezTo>
                    <a:pt x="1772" y="19008"/>
                    <a:pt x="1772" y="19008"/>
                    <a:pt x="1772" y="19008"/>
                  </a:cubicBezTo>
                  <a:cubicBezTo>
                    <a:pt x="10041" y="19008"/>
                    <a:pt x="10041" y="19008"/>
                    <a:pt x="10041" y="19008"/>
                  </a:cubicBezTo>
                  <a:cubicBezTo>
                    <a:pt x="10547" y="19872"/>
                    <a:pt x="11222" y="20304"/>
                    <a:pt x="11897" y="20736"/>
                  </a:cubicBezTo>
                  <a:cubicBezTo>
                    <a:pt x="1097" y="20736"/>
                    <a:pt x="1097" y="20736"/>
                    <a:pt x="1097" y="20736"/>
                  </a:cubicBezTo>
                  <a:cubicBezTo>
                    <a:pt x="844" y="20736"/>
                    <a:pt x="675" y="20520"/>
                    <a:pt x="675" y="20304"/>
                  </a:cubicBezTo>
                  <a:lnTo>
                    <a:pt x="675" y="19656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tIns="45720" bIns="45720"/>
            <a:lstStyle/>
            <a:p>
              <a:pPr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49"/>
            <p:cNvSpPr/>
            <p:nvPr/>
          </p:nvSpPr>
          <p:spPr>
            <a:xfrm>
              <a:off x="6631608" y="3207669"/>
              <a:ext cx="137305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salys of today and will</a:t>
              </a:r>
              <a:endPara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3"/>
          <p:cNvGrpSpPr/>
          <p:nvPr/>
        </p:nvGrpSpPr>
        <p:grpSpPr>
          <a:xfrm>
            <a:off x="5344912" y="3412660"/>
            <a:ext cx="1938440" cy="1938440"/>
            <a:chOff x="5344912" y="3412660"/>
            <a:chExt cx="1938440" cy="1938440"/>
          </a:xfrm>
        </p:grpSpPr>
        <p:sp>
          <p:nvSpPr>
            <p:cNvPr id="25" name="Oval 46"/>
            <p:cNvSpPr/>
            <p:nvPr/>
          </p:nvSpPr>
          <p:spPr>
            <a:xfrm>
              <a:off x="5344912" y="3412660"/>
              <a:ext cx="1938440" cy="1938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15900" dist="127000" dir="2700000" sx="99000" sy="99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TextBox 28"/>
            <p:cNvSpPr txBox="1"/>
            <p:nvPr/>
          </p:nvSpPr>
          <p:spPr>
            <a:xfrm>
              <a:off x="5863897" y="4262292"/>
              <a:ext cx="1166853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7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Partners</a:t>
              </a:r>
            </a:p>
          </p:txBody>
        </p:sp>
        <p:sp>
          <p:nvSpPr>
            <p:cNvPr id="27" name="Shape 775"/>
            <p:cNvSpPr/>
            <p:nvPr/>
          </p:nvSpPr>
          <p:spPr>
            <a:xfrm>
              <a:off x="6317330" y="3973785"/>
              <a:ext cx="258086" cy="24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0" y="21600"/>
                  </a:moveTo>
                  <a:cubicBezTo>
                    <a:pt x="8710" y="21600"/>
                    <a:pt x="9058" y="21600"/>
                    <a:pt x="9668" y="21600"/>
                  </a:cubicBezTo>
                  <a:cubicBezTo>
                    <a:pt x="14632" y="21600"/>
                    <a:pt x="14632" y="21600"/>
                    <a:pt x="14632" y="21600"/>
                  </a:cubicBezTo>
                  <a:cubicBezTo>
                    <a:pt x="17071" y="21600"/>
                    <a:pt x="17071" y="21600"/>
                    <a:pt x="17071" y="21600"/>
                  </a:cubicBezTo>
                  <a:cubicBezTo>
                    <a:pt x="17332" y="21600"/>
                    <a:pt x="17594" y="21600"/>
                    <a:pt x="17768" y="21600"/>
                  </a:cubicBezTo>
                  <a:cubicBezTo>
                    <a:pt x="18639" y="21600"/>
                    <a:pt x="19423" y="21240"/>
                    <a:pt x="19771" y="20790"/>
                  </a:cubicBezTo>
                  <a:cubicBezTo>
                    <a:pt x="20294" y="19980"/>
                    <a:pt x="20294" y="19170"/>
                    <a:pt x="20206" y="18810"/>
                  </a:cubicBezTo>
                  <a:cubicBezTo>
                    <a:pt x="20642" y="18270"/>
                    <a:pt x="20903" y="17550"/>
                    <a:pt x="20903" y="16650"/>
                  </a:cubicBezTo>
                  <a:cubicBezTo>
                    <a:pt x="20903" y="16290"/>
                    <a:pt x="20816" y="16020"/>
                    <a:pt x="20729" y="15840"/>
                  </a:cubicBezTo>
                  <a:cubicBezTo>
                    <a:pt x="21077" y="15390"/>
                    <a:pt x="21339" y="14760"/>
                    <a:pt x="21426" y="14040"/>
                  </a:cubicBezTo>
                  <a:cubicBezTo>
                    <a:pt x="21426" y="13410"/>
                    <a:pt x="21339" y="12870"/>
                    <a:pt x="21165" y="12600"/>
                  </a:cubicBezTo>
                  <a:cubicBezTo>
                    <a:pt x="21339" y="12240"/>
                    <a:pt x="21600" y="11700"/>
                    <a:pt x="21600" y="11070"/>
                  </a:cubicBezTo>
                  <a:cubicBezTo>
                    <a:pt x="21600" y="8910"/>
                    <a:pt x="19771" y="8010"/>
                    <a:pt x="18465" y="7920"/>
                  </a:cubicBezTo>
                  <a:cubicBezTo>
                    <a:pt x="15677" y="8010"/>
                    <a:pt x="15677" y="8010"/>
                    <a:pt x="15677" y="8010"/>
                  </a:cubicBezTo>
                  <a:cubicBezTo>
                    <a:pt x="15765" y="7830"/>
                    <a:pt x="15852" y="7740"/>
                    <a:pt x="15852" y="7650"/>
                  </a:cubicBezTo>
                  <a:cubicBezTo>
                    <a:pt x="16026" y="7470"/>
                    <a:pt x="16723" y="6480"/>
                    <a:pt x="17419" y="4590"/>
                  </a:cubicBezTo>
                  <a:cubicBezTo>
                    <a:pt x="18203" y="2070"/>
                    <a:pt x="16113" y="360"/>
                    <a:pt x="16026" y="270"/>
                  </a:cubicBezTo>
                  <a:cubicBezTo>
                    <a:pt x="15939" y="180"/>
                    <a:pt x="15939" y="180"/>
                    <a:pt x="15939" y="180"/>
                  </a:cubicBezTo>
                  <a:cubicBezTo>
                    <a:pt x="15852" y="180"/>
                    <a:pt x="15852" y="180"/>
                    <a:pt x="15852" y="180"/>
                  </a:cubicBezTo>
                  <a:cubicBezTo>
                    <a:pt x="15765" y="90"/>
                    <a:pt x="15503" y="0"/>
                    <a:pt x="15155" y="0"/>
                  </a:cubicBezTo>
                  <a:cubicBezTo>
                    <a:pt x="14806" y="0"/>
                    <a:pt x="14458" y="90"/>
                    <a:pt x="14197" y="270"/>
                  </a:cubicBezTo>
                  <a:cubicBezTo>
                    <a:pt x="13674" y="630"/>
                    <a:pt x="13326" y="1260"/>
                    <a:pt x="13239" y="2160"/>
                  </a:cubicBezTo>
                  <a:cubicBezTo>
                    <a:pt x="12977" y="3870"/>
                    <a:pt x="11671" y="5310"/>
                    <a:pt x="10887" y="5940"/>
                  </a:cubicBezTo>
                  <a:cubicBezTo>
                    <a:pt x="10800" y="6030"/>
                    <a:pt x="10713" y="6120"/>
                    <a:pt x="10626" y="6210"/>
                  </a:cubicBezTo>
                  <a:cubicBezTo>
                    <a:pt x="10103" y="6660"/>
                    <a:pt x="9668" y="7560"/>
                    <a:pt x="9319" y="8460"/>
                  </a:cubicBezTo>
                  <a:cubicBezTo>
                    <a:pt x="9145" y="8820"/>
                    <a:pt x="9145" y="8820"/>
                    <a:pt x="9145" y="8820"/>
                  </a:cubicBezTo>
                  <a:cubicBezTo>
                    <a:pt x="8884" y="9270"/>
                    <a:pt x="8274" y="9990"/>
                    <a:pt x="7926" y="10350"/>
                  </a:cubicBezTo>
                  <a:cubicBezTo>
                    <a:pt x="7752" y="10350"/>
                    <a:pt x="7490" y="10350"/>
                    <a:pt x="7229" y="10350"/>
                  </a:cubicBezTo>
                  <a:cubicBezTo>
                    <a:pt x="7142" y="9900"/>
                    <a:pt x="6881" y="9360"/>
                    <a:pt x="6271" y="9360"/>
                  </a:cubicBezTo>
                  <a:cubicBezTo>
                    <a:pt x="1394" y="9360"/>
                    <a:pt x="1394" y="9360"/>
                    <a:pt x="1394" y="9360"/>
                  </a:cubicBezTo>
                  <a:cubicBezTo>
                    <a:pt x="697" y="9360"/>
                    <a:pt x="0" y="10080"/>
                    <a:pt x="0" y="10890"/>
                  </a:cubicBezTo>
                  <a:cubicBezTo>
                    <a:pt x="0" y="20250"/>
                    <a:pt x="0" y="20250"/>
                    <a:pt x="0" y="20250"/>
                  </a:cubicBezTo>
                  <a:cubicBezTo>
                    <a:pt x="0" y="21060"/>
                    <a:pt x="610" y="21600"/>
                    <a:pt x="1394" y="21600"/>
                  </a:cubicBezTo>
                  <a:lnTo>
                    <a:pt x="8710" y="21600"/>
                  </a:lnTo>
                  <a:close/>
                  <a:moveTo>
                    <a:pt x="6794" y="11070"/>
                  </a:moveTo>
                  <a:cubicBezTo>
                    <a:pt x="7055" y="11070"/>
                    <a:pt x="7055" y="11070"/>
                    <a:pt x="7055" y="11070"/>
                  </a:cubicBezTo>
                  <a:cubicBezTo>
                    <a:pt x="7316" y="11070"/>
                    <a:pt x="7839" y="11070"/>
                    <a:pt x="8100" y="11070"/>
                  </a:cubicBezTo>
                  <a:cubicBezTo>
                    <a:pt x="8187" y="11070"/>
                    <a:pt x="8187" y="11070"/>
                    <a:pt x="8187" y="11070"/>
                  </a:cubicBezTo>
                  <a:cubicBezTo>
                    <a:pt x="8274" y="10980"/>
                    <a:pt x="8274" y="10980"/>
                    <a:pt x="8274" y="10980"/>
                  </a:cubicBezTo>
                  <a:cubicBezTo>
                    <a:pt x="8710" y="10620"/>
                    <a:pt x="9406" y="9720"/>
                    <a:pt x="9755" y="9090"/>
                  </a:cubicBezTo>
                  <a:cubicBezTo>
                    <a:pt x="9929" y="8730"/>
                    <a:pt x="9929" y="8730"/>
                    <a:pt x="9929" y="8730"/>
                  </a:cubicBezTo>
                  <a:cubicBezTo>
                    <a:pt x="10277" y="8010"/>
                    <a:pt x="10713" y="7020"/>
                    <a:pt x="11061" y="6750"/>
                  </a:cubicBezTo>
                  <a:cubicBezTo>
                    <a:pt x="11148" y="6660"/>
                    <a:pt x="11235" y="6570"/>
                    <a:pt x="11323" y="6570"/>
                  </a:cubicBezTo>
                  <a:cubicBezTo>
                    <a:pt x="11584" y="6300"/>
                    <a:pt x="13587" y="4590"/>
                    <a:pt x="13935" y="2250"/>
                  </a:cubicBezTo>
                  <a:cubicBezTo>
                    <a:pt x="13935" y="1530"/>
                    <a:pt x="14197" y="1080"/>
                    <a:pt x="14545" y="900"/>
                  </a:cubicBezTo>
                  <a:cubicBezTo>
                    <a:pt x="14719" y="810"/>
                    <a:pt x="14894" y="720"/>
                    <a:pt x="15155" y="720"/>
                  </a:cubicBezTo>
                  <a:cubicBezTo>
                    <a:pt x="15329" y="720"/>
                    <a:pt x="15503" y="810"/>
                    <a:pt x="15590" y="810"/>
                  </a:cubicBezTo>
                  <a:cubicBezTo>
                    <a:pt x="15677" y="810"/>
                    <a:pt x="15677" y="810"/>
                    <a:pt x="15677" y="810"/>
                  </a:cubicBezTo>
                  <a:cubicBezTo>
                    <a:pt x="15852" y="990"/>
                    <a:pt x="17332" y="2430"/>
                    <a:pt x="16723" y="4320"/>
                  </a:cubicBezTo>
                  <a:cubicBezTo>
                    <a:pt x="16113" y="6210"/>
                    <a:pt x="15416" y="7110"/>
                    <a:pt x="15329" y="7290"/>
                  </a:cubicBezTo>
                  <a:cubicBezTo>
                    <a:pt x="15155" y="7470"/>
                    <a:pt x="14806" y="8100"/>
                    <a:pt x="14981" y="8460"/>
                  </a:cubicBezTo>
                  <a:cubicBezTo>
                    <a:pt x="15068" y="8640"/>
                    <a:pt x="15068" y="8640"/>
                    <a:pt x="15068" y="8640"/>
                  </a:cubicBezTo>
                  <a:cubicBezTo>
                    <a:pt x="15416" y="8730"/>
                    <a:pt x="15416" y="8730"/>
                    <a:pt x="15416" y="8730"/>
                  </a:cubicBezTo>
                  <a:cubicBezTo>
                    <a:pt x="18465" y="8640"/>
                    <a:pt x="18465" y="8640"/>
                    <a:pt x="18465" y="8640"/>
                  </a:cubicBezTo>
                  <a:cubicBezTo>
                    <a:pt x="19335" y="8730"/>
                    <a:pt x="20903" y="9270"/>
                    <a:pt x="20903" y="11070"/>
                  </a:cubicBezTo>
                  <a:cubicBezTo>
                    <a:pt x="20903" y="11700"/>
                    <a:pt x="20642" y="12060"/>
                    <a:pt x="20468" y="12330"/>
                  </a:cubicBezTo>
                  <a:cubicBezTo>
                    <a:pt x="20294" y="12510"/>
                    <a:pt x="20294" y="12510"/>
                    <a:pt x="20294" y="12510"/>
                  </a:cubicBezTo>
                  <a:cubicBezTo>
                    <a:pt x="20468" y="12690"/>
                    <a:pt x="20468" y="12690"/>
                    <a:pt x="20468" y="12690"/>
                  </a:cubicBezTo>
                  <a:cubicBezTo>
                    <a:pt x="20555" y="12960"/>
                    <a:pt x="20729" y="13410"/>
                    <a:pt x="20729" y="13950"/>
                  </a:cubicBezTo>
                  <a:cubicBezTo>
                    <a:pt x="20642" y="14670"/>
                    <a:pt x="20381" y="15210"/>
                    <a:pt x="20119" y="15480"/>
                  </a:cubicBezTo>
                  <a:cubicBezTo>
                    <a:pt x="19945" y="15660"/>
                    <a:pt x="19945" y="15660"/>
                    <a:pt x="19945" y="15660"/>
                  </a:cubicBezTo>
                  <a:cubicBezTo>
                    <a:pt x="20032" y="15840"/>
                    <a:pt x="20032" y="15840"/>
                    <a:pt x="20032" y="15840"/>
                  </a:cubicBezTo>
                  <a:cubicBezTo>
                    <a:pt x="20119" y="16110"/>
                    <a:pt x="20206" y="16290"/>
                    <a:pt x="20206" y="16650"/>
                  </a:cubicBezTo>
                  <a:cubicBezTo>
                    <a:pt x="20119" y="17640"/>
                    <a:pt x="19858" y="18180"/>
                    <a:pt x="19597" y="18360"/>
                  </a:cubicBezTo>
                  <a:cubicBezTo>
                    <a:pt x="19510" y="18540"/>
                    <a:pt x="19510" y="18540"/>
                    <a:pt x="19510" y="18540"/>
                  </a:cubicBezTo>
                  <a:cubicBezTo>
                    <a:pt x="19510" y="18720"/>
                    <a:pt x="19510" y="18720"/>
                    <a:pt x="19510" y="18720"/>
                  </a:cubicBezTo>
                  <a:cubicBezTo>
                    <a:pt x="19597" y="18900"/>
                    <a:pt x="19684" y="19710"/>
                    <a:pt x="19161" y="20340"/>
                  </a:cubicBezTo>
                  <a:cubicBezTo>
                    <a:pt x="18987" y="20610"/>
                    <a:pt x="18552" y="20880"/>
                    <a:pt x="17768" y="20880"/>
                  </a:cubicBezTo>
                  <a:cubicBezTo>
                    <a:pt x="17594" y="20880"/>
                    <a:pt x="17332" y="20880"/>
                    <a:pt x="17071" y="20880"/>
                  </a:cubicBezTo>
                  <a:cubicBezTo>
                    <a:pt x="14632" y="20880"/>
                    <a:pt x="14632" y="20880"/>
                    <a:pt x="14632" y="20880"/>
                  </a:cubicBezTo>
                  <a:cubicBezTo>
                    <a:pt x="9668" y="20880"/>
                    <a:pt x="9668" y="20880"/>
                    <a:pt x="9668" y="20880"/>
                  </a:cubicBezTo>
                  <a:cubicBezTo>
                    <a:pt x="9058" y="20880"/>
                    <a:pt x="8710" y="20880"/>
                    <a:pt x="8710" y="20880"/>
                  </a:cubicBezTo>
                  <a:cubicBezTo>
                    <a:pt x="6619" y="20880"/>
                    <a:pt x="6619" y="20880"/>
                    <a:pt x="6619" y="20880"/>
                  </a:cubicBezTo>
                  <a:cubicBezTo>
                    <a:pt x="6619" y="10620"/>
                    <a:pt x="6619" y="10620"/>
                    <a:pt x="6619" y="10620"/>
                  </a:cubicBezTo>
                  <a:cubicBezTo>
                    <a:pt x="6619" y="10710"/>
                    <a:pt x="6619" y="10800"/>
                    <a:pt x="6706" y="10800"/>
                  </a:cubicBezTo>
                  <a:lnTo>
                    <a:pt x="6794" y="11070"/>
                  </a:lnTo>
                  <a:close/>
                  <a:moveTo>
                    <a:pt x="697" y="20250"/>
                  </a:moveTo>
                  <a:cubicBezTo>
                    <a:pt x="697" y="10890"/>
                    <a:pt x="697" y="10890"/>
                    <a:pt x="697" y="10890"/>
                  </a:cubicBezTo>
                  <a:cubicBezTo>
                    <a:pt x="697" y="10440"/>
                    <a:pt x="1045" y="10080"/>
                    <a:pt x="1394" y="10080"/>
                  </a:cubicBezTo>
                  <a:cubicBezTo>
                    <a:pt x="5923" y="10080"/>
                    <a:pt x="5923" y="10080"/>
                    <a:pt x="5923" y="10080"/>
                  </a:cubicBezTo>
                  <a:cubicBezTo>
                    <a:pt x="5923" y="20880"/>
                    <a:pt x="5923" y="20880"/>
                    <a:pt x="5923" y="20880"/>
                  </a:cubicBezTo>
                  <a:cubicBezTo>
                    <a:pt x="1394" y="20880"/>
                    <a:pt x="1394" y="20880"/>
                    <a:pt x="1394" y="20880"/>
                  </a:cubicBezTo>
                  <a:cubicBezTo>
                    <a:pt x="1045" y="20880"/>
                    <a:pt x="697" y="20700"/>
                    <a:pt x="697" y="202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tIns="45720" bIns="45720"/>
            <a:lstStyle/>
            <a:p>
              <a:pPr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Rectangle 51"/>
            <p:cNvSpPr/>
            <p:nvPr/>
          </p:nvSpPr>
          <p:spPr>
            <a:xfrm>
              <a:off x="5744276" y="4577421"/>
              <a:ext cx="137305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of today</a:t>
              </a:r>
              <a:endParaRPr lang="zh-CN" alt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5"/>
          <p:cNvGrpSpPr/>
          <p:nvPr/>
        </p:nvGrpSpPr>
        <p:grpSpPr>
          <a:xfrm>
            <a:off x="2973906" y="2183642"/>
            <a:ext cx="3057910" cy="3057910"/>
            <a:chOff x="2973906" y="2183642"/>
            <a:chExt cx="3057910" cy="3057910"/>
          </a:xfrm>
        </p:grpSpPr>
        <p:sp>
          <p:nvSpPr>
            <p:cNvPr id="30" name="Oval 2"/>
            <p:cNvSpPr/>
            <p:nvPr/>
          </p:nvSpPr>
          <p:spPr>
            <a:xfrm>
              <a:off x="2973906" y="2183642"/>
              <a:ext cx="3057910" cy="3057910"/>
            </a:xfrm>
            <a:prstGeom prst="ellipse">
              <a:avLst/>
            </a:prstGeom>
            <a:gradFill>
              <a:gsLst>
                <a:gs pos="0">
                  <a:srgbClr val="C048E3"/>
                </a:gs>
                <a:gs pos="100000">
                  <a:srgbClr val="005DFF"/>
                </a:gs>
              </a:gsLst>
              <a:lin ang="4200000" scaled="0"/>
            </a:gradFill>
            <a:ln>
              <a:noFill/>
            </a:ln>
            <a:effectLst>
              <a:outerShdw blurRad="215900" dist="127000" dir="2700000" sx="99000" sy="99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27"/>
            <p:cNvSpPr txBox="1"/>
            <p:nvPr/>
          </p:nvSpPr>
          <p:spPr>
            <a:xfrm>
              <a:off x="3057359" y="3382264"/>
              <a:ext cx="28609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Strong financial resources</a:t>
              </a:r>
            </a:p>
          </p:txBody>
        </p:sp>
        <p:sp>
          <p:nvSpPr>
            <p:cNvPr id="32" name="Shape 870"/>
            <p:cNvSpPr/>
            <p:nvPr/>
          </p:nvSpPr>
          <p:spPr>
            <a:xfrm>
              <a:off x="4166293" y="2551562"/>
              <a:ext cx="725713" cy="72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7931" y="0"/>
                    <a:pt x="5231" y="1097"/>
                    <a:pt x="3122" y="3122"/>
                  </a:cubicBezTo>
                  <a:cubicBezTo>
                    <a:pt x="1097" y="5231"/>
                    <a:pt x="0" y="7931"/>
                    <a:pt x="0" y="10800"/>
                  </a:cubicBezTo>
                  <a:cubicBezTo>
                    <a:pt x="0" y="13669"/>
                    <a:pt x="1097" y="16369"/>
                    <a:pt x="3122" y="18478"/>
                  </a:cubicBezTo>
                  <a:cubicBezTo>
                    <a:pt x="5231" y="20503"/>
                    <a:pt x="7931" y="21600"/>
                    <a:pt x="10800" y="21600"/>
                  </a:cubicBezTo>
                  <a:cubicBezTo>
                    <a:pt x="13669" y="21600"/>
                    <a:pt x="16369" y="20503"/>
                    <a:pt x="18478" y="18478"/>
                  </a:cubicBezTo>
                  <a:cubicBezTo>
                    <a:pt x="20503" y="16369"/>
                    <a:pt x="21600" y="13669"/>
                    <a:pt x="21600" y="10800"/>
                  </a:cubicBezTo>
                  <a:cubicBezTo>
                    <a:pt x="21600" y="7931"/>
                    <a:pt x="20503" y="5231"/>
                    <a:pt x="18478" y="3122"/>
                  </a:cubicBezTo>
                  <a:cubicBezTo>
                    <a:pt x="16369" y="1097"/>
                    <a:pt x="13669" y="0"/>
                    <a:pt x="10800" y="0"/>
                  </a:cubicBezTo>
                  <a:close/>
                  <a:moveTo>
                    <a:pt x="17972" y="17972"/>
                  </a:moveTo>
                  <a:cubicBezTo>
                    <a:pt x="16031" y="19913"/>
                    <a:pt x="13500" y="20925"/>
                    <a:pt x="10800" y="20925"/>
                  </a:cubicBezTo>
                  <a:cubicBezTo>
                    <a:pt x="8100" y="20925"/>
                    <a:pt x="5569" y="19913"/>
                    <a:pt x="3628" y="17972"/>
                  </a:cubicBezTo>
                  <a:cubicBezTo>
                    <a:pt x="1688" y="16031"/>
                    <a:pt x="675" y="13500"/>
                    <a:pt x="675" y="10800"/>
                  </a:cubicBezTo>
                  <a:cubicBezTo>
                    <a:pt x="675" y="8100"/>
                    <a:pt x="1688" y="5569"/>
                    <a:pt x="3628" y="3628"/>
                  </a:cubicBezTo>
                  <a:cubicBezTo>
                    <a:pt x="5569" y="1688"/>
                    <a:pt x="8100" y="675"/>
                    <a:pt x="10800" y="675"/>
                  </a:cubicBezTo>
                  <a:cubicBezTo>
                    <a:pt x="13500" y="675"/>
                    <a:pt x="16031" y="1688"/>
                    <a:pt x="17972" y="3628"/>
                  </a:cubicBezTo>
                  <a:cubicBezTo>
                    <a:pt x="19913" y="5569"/>
                    <a:pt x="20925" y="8100"/>
                    <a:pt x="20925" y="10800"/>
                  </a:cubicBezTo>
                  <a:cubicBezTo>
                    <a:pt x="20925" y="13500"/>
                    <a:pt x="19913" y="16031"/>
                    <a:pt x="17972" y="17972"/>
                  </a:cubicBezTo>
                  <a:close/>
                  <a:moveTo>
                    <a:pt x="12234" y="9028"/>
                  </a:moveTo>
                  <a:cubicBezTo>
                    <a:pt x="12234" y="9197"/>
                    <a:pt x="12403" y="9366"/>
                    <a:pt x="12572" y="9366"/>
                  </a:cubicBezTo>
                  <a:cubicBezTo>
                    <a:pt x="12741" y="9366"/>
                    <a:pt x="12909" y="9197"/>
                    <a:pt x="12909" y="9028"/>
                  </a:cubicBezTo>
                  <a:cubicBezTo>
                    <a:pt x="12909" y="7931"/>
                    <a:pt x="12150" y="7088"/>
                    <a:pt x="11138" y="6919"/>
                  </a:cubicBezTo>
                  <a:cubicBezTo>
                    <a:pt x="11138" y="6244"/>
                    <a:pt x="11138" y="6244"/>
                    <a:pt x="11138" y="6244"/>
                  </a:cubicBezTo>
                  <a:cubicBezTo>
                    <a:pt x="11138" y="5991"/>
                    <a:pt x="10969" y="5906"/>
                    <a:pt x="10800" y="5906"/>
                  </a:cubicBezTo>
                  <a:cubicBezTo>
                    <a:pt x="10631" y="5906"/>
                    <a:pt x="10463" y="5991"/>
                    <a:pt x="10463" y="6244"/>
                  </a:cubicBezTo>
                  <a:cubicBezTo>
                    <a:pt x="10463" y="6919"/>
                    <a:pt x="10463" y="6919"/>
                    <a:pt x="10463" y="6919"/>
                  </a:cubicBezTo>
                  <a:cubicBezTo>
                    <a:pt x="9450" y="7088"/>
                    <a:pt x="8691" y="7931"/>
                    <a:pt x="8691" y="9028"/>
                  </a:cubicBezTo>
                  <a:cubicBezTo>
                    <a:pt x="8691" y="10041"/>
                    <a:pt x="9450" y="10969"/>
                    <a:pt x="10463" y="11138"/>
                  </a:cubicBezTo>
                  <a:cubicBezTo>
                    <a:pt x="10463" y="14006"/>
                    <a:pt x="10463" y="14006"/>
                    <a:pt x="10463" y="14006"/>
                  </a:cubicBezTo>
                  <a:cubicBezTo>
                    <a:pt x="9788" y="13838"/>
                    <a:pt x="9366" y="13247"/>
                    <a:pt x="9366" y="12572"/>
                  </a:cubicBezTo>
                  <a:cubicBezTo>
                    <a:pt x="9366" y="12403"/>
                    <a:pt x="9197" y="12234"/>
                    <a:pt x="8944" y="12234"/>
                  </a:cubicBezTo>
                  <a:cubicBezTo>
                    <a:pt x="8775" y="12234"/>
                    <a:pt x="8691" y="12403"/>
                    <a:pt x="8691" y="12572"/>
                  </a:cubicBezTo>
                  <a:cubicBezTo>
                    <a:pt x="8691" y="13669"/>
                    <a:pt x="9450" y="14513"/>
                    <a:pt x="10463" y="14681"/>
                  </a:cubicBezTo>
                  <a:cubicBezTo>
                    <a:pt x="10463" y="15356"/>
                    <a:pt x="10463" y="15356"/>
                    <a:pt x="10463" y="15356"/>
                  </a:cubicBezTo>
                  <a:cubicBezTo>
                    <a:pt x="10463" y="15609"/>
                    <a:pt x="10631" y="15694"/>
                    <a:pt x="10800" y="15694"/>
                  </a:cubicBezTo>
                  <a:cubicBezTo>
                    <a:pt x="10969" y="15694"/>
                    <a:pt x="11138" y="15609"/>
                    <a:pt x="11138" y="15356"/>
                  </a:cubicBezTo>
                  <a:cubicBezTo>
                    <a:pt x="11138" y="14681"/>
                    <a:pt x="11138" y="14681"/>
                    <a:pt x="11138" y="14681"/>
                  </a:cubicBezTo>
                  <a:cubicBezTo>
                    <a:pt x="12150" y="14513"/>
                    <a:pt x="12909" y="13669"/>
                    <a:pt x="12909" y="12572"/>
                  </a:cubicBezTo>
                  <a:cubicBezTo>
                    <a:pt x="12909" y="11559"/>
                    <a:pt x="12150" y="10631"/>
                    <a:pt x="11138" y="10463"/>
                  </a:cubicBezTo>
                  <a:cubicBezTo>
                    <a:pt x="11138" y="7594"/>
                    <a:pt x="11138" y="7594"/>
                    <a:pt x="11138" y="7594"/>
                  </a:cubicBezTo>
                  <a:cubicBezTo>
                    <a:pt x="11813" y="7763"/>
                    <a:pt x="12234" y="8353"/>
                    <a:pt x="12234" y="9028"/>
                  </a:cubicBezTo>
                  <a:close/>
                  <a:moveTo>
                    <a:pt x="9366" y="9028"/>
                  </a:moveTo>
                  <a:cubicBezTo>
                    <a:pt x="9366" y="8353"/>
                    <a:pt x="9788" y="7763"/>
                    <a:pt x="10463" y="7594"/>
                  </a:cubicBezTo>
                  <a:cubicBezTo>
                    <a:pt x="10463" y="10378"/>
                    <a:pt x="10463" y="10378"/>
                    <a:pt x="10463" y="10378"/>
                  </a:cubicBezTo>
                  <a:cubicBezTo>
                    <a:pt x="9788" y="10294"/>
                    <a:pt x="9366" y="9703"/>
                    <a:pt x="9366" y="9028"/>
                  </a:cubicBezTo>
                  <a:close/>
                  <a:moveTo>
                    <a:pt x="12234" y="12572"/>
                  </a:moveTo>
                  <a:cubicBezTo>
                    <a:pt x="12234" y="13247"/>
                    <a:pt x="11813" y="13838"/>
                    <a:pt x="11138" y="14006"/>
                  </a:cubicBezTo>
                  <a:cubicBezTo>
                    <a:pt x="11138" y="11222"/>
                    <a:pt x="11138" y="11222"/>
                    <a:pt x="11138" y="11222"/>
                  </a:cubicBezTo>
                  <a:cubicBezTo>
                    <a:pt x="11813" y="11306"/>
                    <a:pt x="12234" y="11897"/>
                    <a:pt x="12234" y="1257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tIns="45720" bIns="45720"/>
            <a:lstStyle/>
            <a:p>
              <a:pPr>
                <a:defRPr sz="3600">
                  <a:latin typeface="等线"/>
                  <a:ea typeface="等线"/>
                  <a:cs typeface="等线"/>
                  <a:sym typeface="等线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Rectangle 34"/>
            <p:cNvSpPr/>
            <p:nvPr/>
          </p:nvSpPr>
          <p:spPr>
            <a:xfrm>
              <a:off x="3492514" y="3871860"/>
              <a:ext cx="19000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slys of today and way, i still have a dream.</a:t>
              </a:r>
            </a:p>
          </p:txBody>
        </p:sp>
      </p:grpSp>
      <p:grpSp>
        <p:nvGrpSpPr>
          <p:cNvPr id="34" name="Group 9"/>
          <p:cNvGrpSpPr/>
          <p:nvPr/>
        </p:nvGrpSpPr>
        <p:grpSpPr>
          <a:xfrm>
            <a:off x="8122533" y="2234890"/>
            <a:ext cx="2761368" cy="2761368"/>
            <a:chOff x="8122533" y="2234890"/>
            <a:chExt cx="2761368" cy="2761368"/>
          </a:xfrm>
        </p:grpSpPr>
        <p:sp>
          <p:nvSpPr>
            <p:cNvPr id="35" name="Oval 48"/>
            <p:cNvSpPr/>
            <p:nvPr/>
          </p:nvSpPr>
          <p:spPr>
            <a:xfrm>
              <a:off x="8122533" y="2234890"/>
              <a:ext cx="2761368" cy="2761368"/>
            </a:xfrm>
            <a:prstGeom prst="ellipse">
              <a:avLst/>
            </a:prstGeom>
            <a:solidFill>
              <a:srgbClr val="FFC107"/>
            </a:solidFill>
            <a:ln>
              <a:noFill/>
            </a:ln>
            <a:effectLst>
              <a:outerShdw blurRad="215900" dist="127000" dir="2700000" sx="99000" sy="99000" algn="tl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0"/>
            <p:cNvSpPr txBox="1"/>
            <p:nvPr/>
          </p:nvSpPr>
          <p:spPr>
            <a:xfrm>
              <a:off x="8843420" y="3201284"/>
              <a:ext cx="13195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Technical strength</a:t>
              </a:r>
            </a:p>
          </p:txBody>
        </p:sp>
        <p:grpSp>
          <p:nvGrpSpPr>
            <p:cNvPr id="37" name="Group 1010"/>
            <p:cNvGrpSpPr/>
            <p:nvPr/>
          </p:nvGrpSpPr>
          <p:grpSpPr>
            <a:xfrm>
              <a:off x="9249745" y="2573129"/>
              <a:ext cx="506942" cy="518657"/>
              <a:chOff x="0" y="0"/>
              <a:chExt cx="545681" cy="558292"/>
            </a:xfrm>
            <a:solidFill>
              <a:schemeClr val="accent2"/>
            </a:solidFill>
          </p:grpSpPr>
          <p:sp>
            <p:nvSpPr>
              <p:cNvPr id="39" name="Shape 1006"/>
              <p:cNvSpPr/>
              <p:nvPr/>
            </p:nvSpPr>
            <p:spPr>
              <a:xfrm>
                <a:off x="0" y="407772"/>
                <a:ext cx="92731" cy="150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3436" y="21600"/>
                      <a:pt x="0" y="19440"/>
                      <a:pt x="0" y="17280"/>
                    </a:cubicBezTo>
                    <a:cubicBezTo>
                      <a:pt x="0" y="4320"/>
                      <a:pt x="0" y="4320"/>
                      <a:pt x="0" y="4320"/>
                    </a:cubicBezTo>
                    <a:cubicBezTo>
                      <a:pt x="0" y="2160"/>
                      <a:pt x="3436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2160"/>
                      <a:pt x="21600" y="4320"/>
                    </a:cubicBezTo>
                    <a:cubicBezTo>
                      <a:pt x="21600" y="17280"/>
                      <a:pt x="21600" y="17280"/>
                      <a:pt x="21600" y="17280"/>
                    </a:cubicBezTo>
                    <a:cubicBezTo>
                      <a:pt x="21600" y="19440"/>
                      <a:pt x="18655" y="21600"/>
                      <a:pt x="14727" y="21600"/>
                    </a:cubicBezTo>
                    <a:close/>
                    <a:moveTo>
                      <a:pt x="6873" y="2469"/>
                    </a:moveTo>
                    <a:cubicBezTo>
                      <a:pt x="5400" y="2469"/>
                      <a:pt x="3927" y="3394"/>
                      <a:pt x="3927" y="4320"/>
                    </a:cubicBezTo>
                    <a:cubicBezTo>
                      <a:pt x="3927" y="17280"/>
                      <a:pt x="3927" y="17280"/>
                      <a:pt x="3927" y="17280"/>
                    </a:cubicBezTo>
                    <a:cubicBezTo>
                      <a:pt x="3927" y="18206"/>
                      <a:pt x="5400" y="19131"/>
                      <a:pt x="6873" y="19131"/>
                    </a:cubicBezTo>
                    <a:cubicBezTo>
                      <a:pt x="14727" y="19131"/>
                      <a:pt x="14727" y="19131"/>
                      <a:pt x="14727" y="19131"/>
                    </a:cubicBezTo>
                    <a:cubicBezTo>
                      <a:pt x="16691" y="19131"/>
                      <a:pt x="17673" y="18206"/>
                      <a:pt x="17673" y="17280"/>
                    </a:cubicBezTo>
                    <a:cubicBezTo>
                      <a:pt x="17673" y="4320"/>
                      <a:pt x="17673" y="4320"/>
                      <a:pt x="17673" y="4320"/>
                    </a:cubicBezTo>
                    <a:cubicBezTo>
                      <a:pt x="17673" y="3394"/>
                      <a:pt x="16691" y="2469"/>
                      <a:pt x="14727" y="2469"/>
                    </a:cubicBezTo>
                    <a:lnTo>
                      <a:pt x="6873" y="246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Shape 1007"/>
              <p:cNvSpPr/>
              <p:nvPr/>
            </p:nvSpPr>
            <p:spPr>
              <a:xfrm>
                <a:off x="151578" y="168763"/>
                <a:ext cx="92731" cy="389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2945" y="21600"/>
                      <a:pt x="0" y="20765"/>
                      <a:pt x="0" y="19929"/>
                    </a:cubicBezTo>
                    <a:cubicBezTo>
                      <a:pt x="0" y="1671"/>
                      <a:pt x="0" y="1671"/>
                      <a:pt x="0" y="1671"/>
                    </a:cubicBezTo>
                    <a:cubicBezTo>
                      <a:pt x="0" y="716"/>
                      <a:pt x="2945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716"/>
                      <a:pt x="21600" y="1671"/>
                    </a:cubicBezTo>
                    <a:cubicBezTo>
                      <a:pt x="21600" y="19929"/>
                      <a:pt x="21600" y="19929"/>
                      <a:pt x="21600" y="19929"/>
                    </a:cubicBezTo>
                    <a:cubicBezTo>
                      <a:pt x="21600" y="20765"/>
                      <a:pt x="18655" y="21600"/>
                      <a:pt x="14727" y="21600"/>
                    </a:cubicBezTo>
                    <a:close/>
                    <a:moveTo>
                      <a:pt x="6873" y="955"/>
                    </a:moveTo>
                    <a:cubicBezTo>
                      <a:pt x="5400" y="955"/>
                      <a:pt x="3927" y="1313"/>
                      <a:pt x="3927" y="1671"/>
                    </a:cubicBezTo>
                    <a:cubicBezTo>
                      <a:pt x="3927" y="19929"/>
                      <a:pt x="3927" y="19929"/>
                      <a:pt x="3927" y="19929"/>
                    </a:cubicBezTo>
                    <a:cubicBezTo>
                      <a:pt x="3927" y="20287"/>
                      <a:pt x="5400" y="20645"/>
                      <a:pt x="6873" y="20645"/>
                    </a:cubicBezTo>
                    <a:cubicBezTo>
                      <a:pt x="14727" y="20645"/>
                      <a:pt x="14727" y="20645"/>
                      <a:pt x="14727" y="20645"/>
                    </a:cubicBezTo>
                    <a:cubicBezTo>
                      <a:pt x="16200" y="20645"/>
                      <a:pt x="17673" y="20287"/>
                      <a:pt x="17673" y="19929"/>
                    </a:cubicBezTo>
                    <a:cubicBezTo>
                      <a:pt x="17673" y="1671"/>
                      <a:pt x="17673" y="1671"/>
                      <a:pt x="17673" y="1671"/>
                    </a:cubicBezTo>
                    <a:cubicBezTo>
                      <a:pt x="17673" y="1313"/>
                      <a:pt x="16200" y="955"/>
                      <a:pt x="14727" y="955"/>
                    </a:cubicBezTo>
                    <a:lnTo>
                      <a:pt x="6873" y="955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Shape 1008"/>
              <p:cNvSpPr/>
              <p:nvPr/>
            </p:nvSpPr>
            <p:spPr>
              <a:xfrm>
                <a:off x="303157" y="291004"/>
                <a:ext cx="90948" cy="267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567" y="21600"/>
                    </a:moveTo>
                    <a:cubicBezTo>
                      <a:pt x="7033" y="21600"/>
                      <a:pt x="7033" y="21600"/>
                      <a:pt x="7033" y="21600"/>
                    </a:cubicBezTo>
                    <a:cubicBezTo>
                      <a:pt x="3014" y="21600"/>
                      <a:pt x="0" y="20381"/>
                      <a:pt x="0" y="19161"/>
                    </a:cubicBezTo>
                    <a:cubicBezTo>
                      <a:pt x="0" y="2439"/>
                      <a:pt x="0" y="2439"/>
                      <a:pt x="0" y="2439"/>
                    </a:cubicBezTo>
                    <a:cubicBezTo>
                      <a:pt x="0" y="1219"/>
                      <a:pt x="3014" y="0"/>
                      <a:pt x="7033" y="0"/>
                    </a:cubicBezTo>
                    <a:cubicBezTo>
                      <a:pt x="14567" y="0"/>
                      <a:pt x="14567" y="0"/>
                      <a:pt x="14567" y="0"/>
                    </a:cubicBezTo>
                    <a:cubicBezTo>
                      <a:pt x="18586" y="0"/>
                      <a:pt x="21600" y="1219"/>
                      <a:pt x="21600" y="2439"/>
                    </a:cubicBezTo>
                    <a:cubicBezTo>
                      <a:pt x="21600" y="19161"/>
                      <a:pt x="21600" y="19161"/>
                      <a:pt x="21600" y="19161"/>
                    </a:cubicBezTo>
                    <a:cubicBezTo>
                      <a:pt x="21600" y="20381"/>
                      <a:pt x="18586" y="21600"/>
                      <a:pt x="14567" y="21600"/>
                    </a:cubicBezTo>
                    <a:close/>
                    <a:moveTo>
                      <a:pt x="7033" y="1394"/>
                    </a:moveTo>
                    <a:cubicBezTo>
                      <a:pt x="5023" y="1394"/>
                      <a:pt x="4019" y="1916"/>
                      <a:pt x="4019" y="2439"/>
                    </a:cubicBezTo>
                    <a:cubicBezTo>
                      <a:pt x="4019" y="19161"/>
                      <a:pt x="4019" y="19161"/>
                      <a:pt x="4019" y="19161"/>
                    </a:cubicBezTo>
                    <a:cubicBezTo>
                      <a:pt x="4019" y="19684"/>
                      <a:pt x="5023" y="20206"/>
                      <a:pt x="7033" y="20206"/>
                    </a:cubicBezTo>
                    <a:cubicBezTo>
                      <a:pt x="14567" y="20206"/>
                      <a:pt x="14567" y="20206"/>
                      <a:pt x="14567" y="20206"/>
                    </a:cubicBezTo>
                    <a:cubicBezTo>
                      <a:pt x="16577" y="20206"/>
                      <a:pt x="17581" y="19684"/>
                      <a:pt x="17581" y="19161"/>
                    </a:cubicBezTo>
                    <a:cubicBezTo>
                      <a:pt x="17581" y="2439"/>
                      <a:pt x="17581" y="2439"/>
                      <a:pt x="17581" y="2439"/>
                    </a:cubicBezTo>
                    <a:cubicBezTo>
                      <a:pt x="17581" y="1916"/>
                      <a:pt x="16577" y="1394"/>
                      <a:pt x="14567" y="1394"/>
                    </a:cubicBezTo>
                    <a:lnTo>
                      <a:pt x="7033" y="1394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Shape 1009"/>
              <p:cNvSpPr/>
              <p:nvPr/>
            </p:nvSpPr>
            <p:spPr>
              <a:xfrm>
                <a:off x="452951" y="-1"/>
                <a:ext cx="92731" cy="558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27" y="21600"/>
                    </a:moveTo>
                    <a:cubicBezTo>
                      <a:pt x="6873" y="21600"/>
                      <a:pt x="6873" y="21600"/>
                      <a:pt x="6873" y="21600"/>
                    </a:cubicBezTo>
                    <a:cubicBezTo>
                      <a:pt x="2945" y="21600"/>
                      <a:pt x="0" y="21016"/>
                      <a:pt x="0" y="20432"/>
                    </a:cubicBezTo>
                    <a:cubicBezTo>
                      <a:pt x="0" y="1168"/>
                      <a:pt x="0" y="1168"/>
                      <a:pt x="0" y="1168"/>
                    </a:cubicBezTo>
                    <a:cubicBezTo>
                      <a:pt x="0" y="500"/>
                      <a:pt x="2945" y="0"/>
                      <a:pt x="6873" y="0"/>
                    </a:cubicBezTo>
                    <a:cubicBezTo>
                      <a:pt x="14727" y="0"/>
                      <a:pt x="14727" y="0"/>
                      <a:pt x="14727" y="0"/>
                    </a:cubicBezTo>
                    <a:cubicBezTo>
                      <a:pt x="18655" y="0"/>
                      <a:pt x="21600" y="500"/>
                      <a:pt x="21600" y="1168"/>
                    </a:cubicBezTo>
                    <a:cubicBezTo>
                      <a:pt x="21600" y="20432"/>
                      <a:pt x="21600" y="20432"/>
                      <a:pt x="21600" y="20432"/>
                    </a:cubicBezTo>
                    <a:cubicBezTo>
                      <a:pt x="21600" y="21016"/>
                      <a:pt x="18655" y="21600"/>
                      <a:pt x="14727" y="21600"/>
                    </a:cubicBezTo>
                    <a:close/>
                    <a:moveTo>
                      <a:pt x="6873" y="667"/>
                    </a:moveTo>
                    <a:cubicBezTo>
                      <a:pt x="5400" y="667"/>
                      <a:pt x="3927" y="917"/>
                      <a:pt x="3927" y="1168"/>
                    </a:cubicBezTo>
                    <a:cubicBezTo>
                      <a:pt x="3927" y="20432"/>
                      <a:pt x="3927" y="20432"/>
                      <a:pt x="3927" y="20432"/>
                    </a:cubicBezTo>
                    <a:cubicBezTo>
                      <a:pt x="3927" y="20683"/>
                      <a:pt x="5400" y="20933"/>
                      <a:pt x="6873" y="20933"/>
                    </a:cubicBezTo>
                    <a:cubicBezTo>
                      <a:pt x="14727" y="20933"/>
                      <a:pt x="14727" y="20933"/>
                      <a:pt x="14727" y="20933"/>
                    </a:cubicBezTo>
                    <a:cubicBezTo>
                      <a:pt x="16200" y="20933"/>
                      <a:pt x="17673" y="20683"/>
                      <a:pt x="17673" y="20432"/>
                    </a:cubicBezTo>
                    <a:cubicBezTo>
                      <a:pt x="17673" y="1168"/>
                      <a:pt x="17673" y="1168"/>
                      <a:pt x="17673" y="1168"/>
                    </a:cubicBezTo>
                    <a:cubicBezTo>
                      <a:pt x="17673" y="917"/>
                      <a:pt x="16200" y="667"/>
                      <a:pt x="14727" y="667"/>
                    </a:cubicBezTo>
                    <a:lnTo>
                      <a:pt x="6873" y="667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20" tIns="45720" rIns="45720" bIns="45720" numCol="1" anchor="t">
                <a:noAutofit/>
              </a:bodyPr>
              <a:lstStyle/>
              <a:p>
                <a:pPr>
                  <a:defRPr sz="3600">
                    <a:latin typeface="等线"/>
                    <a:ea typeface="等线"/>
                    <a:cs typeface="等线"/>
                    <a:sym typeface="等线"/>
                  </a:defRPr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Rectangle 40"/>
            <p:cNvSpPr/>
            <p:nvPr/>
          </p:nvSpPr>
          <p:spPr>
            <a:xfrm>
              <a:off x="8553167" y="3695683"/>
              <a:ext cx="190009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Yad ever we face the slys of today and way, i still have a dream.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652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2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9E656E0D-1CFD-4883-B043-4E1BA1DE702B}"/>
              </a:ext>
            </a:extLst>
          </p:cNvPr>
          <p:cNvGrpSpPr/>
          <p:nvPr/>
        </p:nvGrpSpPr>
        <p:grpSpPr>
          <a:xfrm>
            <a:off x="-1468940" y="-669849"/>
            <a:ext cx="13660940" cy="8352317"/>
            <a:chOff x="-1468940" y="-669849"/>
            <a:chExt cx="13660940" cy="8352317"/>
          </a:xfrm>
        </p:grpSpPr>
        <p:pic>
          <p:nvPicPr>
            <p:cNvPr id="22" name="PA_图片 5">
              <a:extLst>
                <a:ext uri="{FF2B5EF4-FFF2-40B4-BE49-F238E27FC236}">
                  <a16:creationId xmlns:a16="http://schemas.microsoft.com/office/drawing/2014/main" id="{A0D8B853-C0CC-4BA1-9508-7AFDA160D45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0"/>
            <a:srcRect t="19721" r="39165"/>
            <a:stretch/>
          </p:blipFill>
          <p:spPr>
            <a:xfrm>
              <a:off x="-1468940" y="1839433"/>
              <a:ext cx="6126000" cy="5843035"/>
            </a:xfrm>
            <a:prstGeom prst="rect">
              <a:avLst/>
            </a:prstGeom>
          </p:spPr>
        </p:pic>
        <p:pic>
          <p:nvPicPr>
            <p:cNvPr id="23" name="PA_图片 6">
              <a:extLst>
                <a:ext uri="{FF2B5EF4-FFF2-40B4-BE49-F238E27FC236}">
                  <a16:creationId xmlns:a16="http://schemas.microsoft.com/office/drawing/2014/main" id="{550687B5-6090-4F1A-9B63-D52E7830C8C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10"/>
            <a:srcRect l="53646" t="-1654" r="7286" b="30950"/>
            <a:stretch/>
          </p:blipFill>
          <p:spPr>
            <a:xfrm>
              <a:off x="8257954" y="-669849"/>
              <a:ext cx="3934046" cy="5146159"/>
            </a:xfrm>
            <a:prstGeom prst="rect">
              <a:avLst/>
            </a:prstGeom>
          </p:spPr>
        </p:pic>
        <p:sp>
          <p:nvSpPr>
            <p:cNvPr id="24" name="PA_矩形 7">
              <a:extLst>
                <a:ext uri="{FF2B5EF4-FFF2-40B4-BE49-F238E27FC236}">
                  <a16:creationId xmlns:a16="http://schemas.microsoft.com/office/drawing/2014/main" id="{FE215E14-B7C9-4289-8453-842FCBE8499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PA_图片 8">
              <a:extLst>
                <a:ext uri="{FF2B5EF4-FFF2-40B4-BE49-F238E27FC236}">
                  <a16:creationId xmlns:a16="http://schemas.microsoft.com/office/drawing/2014/main" id="{BEB72877-3A45-477E-9BF6-41859FFE864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51" name="Title 1"/>
          <p:cNvSpPr txBox="1">
            <a:spLocks/>
          </p:cNvSpPr>
          <p:nvPr/>
        </p:nvSpPr>
        <p:spPr>
          <a:xfrm>
            <a:off x="1193801" y="582183"/>
            <a:ext cx="9690100" cy="6145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Market share analysis</a:t>
            </a:r>
          </a:p>
        </p:txBody>
      </p:sp>
      <p:graphicFrame>
        <p:nvGraphicFramePr>
          <p:cNvPr id="5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138379"/>
              </p:ext>
            </p:extLst>
          </p:nvPr>
        </p:nvGraphicFramePr>
        <p:xfrm>
          <a:off x="1292926" y="2210556"/>
          <a:ext cx="9561512" cy="57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3" name="TextBox 10"/>
          <p:cNvSpPr txBox="1"/>
          <p:nvPr/>
        </p:nvSpPr>
        <p:spPr>
          <a:xfrm>
            <a:off x="2379613" y="1860314"/>
            <a:ext cx="24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4"/>
                </a:solidFill>
                <a:latin typeface="Adobe Garamond Pro" panose="02020502060506020403" pitchFamily="18" charset="0"/>
              </a:defRPr>
            </a:lvl1pPr>
          </a:lstStyle>
          <a:p>
            <a:pPr algn="ctr"/>
            <a:r>
              <a:rPr lang="zh-CN" altLang="en-US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Company name</a:t>
            </a:r>
          </a:p>
        </p:txBody>
      </p:sp>
      <p:sp>
        <p:nvSpPr>
          <p:cNvPr id="54" name="TextBox 11"/>
          <p:cNvSpPr txBox="1"/>
          <p:nvPr/>
        </p:nvSpPr>
        <p:spPr>
          <a:xfrm>
            <a:off x="4027347" y="1071597"/>
            <a:ext cx="420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percent analysis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2"/>
          <p:cNvSpPr txBox="1"/>
          <p:nvPr/>
        </p:nvSpPr>
        <p:spPr>
          <a:xfrm>
            <a:off x="6073682" y="1867564"/>
            <a:ext cx="24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4"/>
                </a:solidFill>
                <a:latin typeface="Adobe Garamond Pro" panose="02020502060506020403" pitchFamily="18" charset="0"/>
              </a:defRPr>
            </a:lvl1pPr>
          </a:lstStyle>
          <a:p>
            <a:pPr algn="ctr"/>
            <a:r>
              <a:rPr lang="zh-CN" altLang="en-US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Company name</a:t>
            </a:r>
          </a:p>
        </p:txBody>
      </p:sp>
      <p:sp>
        <p:nvSpPr>
          <p:cNvPr id="56" name="TextBox 13"/>
          <p:cNvSpPr txBox="1"/>
          <p:nvPr/>
        </p:nvSpPr>
        <p:spPr>
          <a:xfrm>
            <a:off x="8397385" y="1867564"/>
            <a:ext cx="244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4"/>
                </a:solidFill>
                <a:latin typeface="Adobe Garamond Pro" panose="02020502060506020403" pitchFamily="18" charset="0"/>
              </a:defRPr>
            </a:lvl1pPr>
          </a:lstStyle>
          <a:p>
            <a:pPr algn="ctr"/>
            <a:r>
              <a:rPr lang="zh-CN" altLang="en-US" b="1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Company name</a:t>
            </a:r>
          </a:p>
        </p:txBody>
      </p:sp>
      <p:sp>
        <p:nvSpPr>
          <p:cNvPr id="58" name="PA_库_矩形 16"/>
          <p:cNvSpPr/>
          <p:nvPr>
            <p:custDataLst>
              <p:tags r:id="rId1"/>
            </p:custDataLst>
          </p:nvPr>
        </p:nvSpPr>
        <p:spPr>
          <a:xfrm>
            <a:off x="1387392" y="5464311"/>
            <a:ext cx="290661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</p:txBody>
      </p:sp>
      <p:sp>
        <p:nvSpPr>
          <p:cNvPr id="62" name="PA_库_矩形 24"/>
          <p:cNvSpPr/>
          <p:nvPr>
            <p:custDataLst>
              <p:tags r:id="rId2"/>
            </p:custDataLst>
          </p:nvPr>
        </p:nvSpPr>
        <p:spPr>
          <a:xfrm>
            <a:off x="4625991" y="5464311"/>
            <a:ext cx="30041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</p:txBody>
      </p:sp>
      <p:sp>
        <p:nvSpPr>
          <p:cNvPr id="65" name="PA_库_矩形 30"/>
          <p:cNvSpPr/>
          <p:nvPr>
            <p:custDataLst>
              <p:tags r:id="rId3"/>
            </p:custDataLst>
          </p:nvPr>
        </p:nvSpPr>
        <p:spPr>
          <a:xfrm>
            <a:off x="7846578" y="5464310"/>
            <a:ext cx="29589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E54375F-50E8-4C3B-B2B0-1046C9354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7496" y="2864197"/>
            <a:ext cx="4526576" cy="2600113"/>
          </a:xfrm>
          <a:prstGeom prst="rect">
            <a:avLst/>
          </a:prstGeom>
          <a:ln>
            <a:solidFill>
              <a:srgbClr val="005DFF"/>
            </a:solidFill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EA09C44-E702-4B59-B3F0-B4216A2A29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4176" y="2858126"/>
            <a:ext cx="2640414" cy="2600113"/>
          </a:xfrm>
          <a:prstGeom prst="rect">
            <a:avLst/>
          </a:prstGeom>
          <a:ln>
            <a:solidFill>
              <a:srgbClr val="C048E3"/>
            </a:solidFill>
          </a:ln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D5F55F1-8621-4FE6-8991-7D612AC2A1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1045" y="2859076"/>
            <a:ext cx="1850580" cy="2619974"/>
          </a:xfrm>
          <a:prstGeom prst="rect">
            <a:avLst/>
          </a:prstGeom>
          <a:ln>
            <a:solidFill>
              <a:srgbClr val="E8EAFF"/>
            </a:solidFill>
          </a:ln>
        </p:spPr>
      </p:pic>
    </p:spTree>
    <p:extLst>
      <p:ext uri="{BB962C8B-B14F-4D97-AF65-F5344CB8AC3E}">
        <p14:creationId xmlns:p14="http://schemas.microsoft.com/office/powerpoint/2010/main" val="36844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c="http://schemas.openxmlformats.org/drawingml/2006/chart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utoUpdateAnimBg="0"/>
      <p:bldP spid="62" grpId="0" autoUpdateAnimBg="0"/>
      <p:bldP spid="6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0855CB04-371B-4928-BEC5-E0531D4FE055}"/>
              </a:ext>
            </a:extLst>
          </p:cNvPr>
          <p:cNvGrpSpPr/>
          <p:nvPr/>
        </p:nvGrpSpPr>
        <p:grpSpPr>
          <a:xfrm>
            <a:off x="-1468940" y="-669849"/>
            <a:ext cx="13660940" cy="8352317"/>
            <a:chOff x="-1468940" y="-669849"/>
            <a:chExt cx="13660940" cy="8352317"/>
          </a:xfrm>
        </p:grpSpPr>
        <p:pic>
          <p:nvPicPr>
            <p:cNvPr id="19" name="PA_图片 5">
              <a:extLst>
                <a:ext uri="{FF2B5EF4-FFF2-40B4-BE49-F238E27FC236}">
                  <a16:creationId xmlns:a16="http://schemas.microsoft.com/office/drawing/2014/main" id="{5F2DF3E9-0025-45D3-BB87-48BBAE12475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/>
            <a:srcRect t="19721" r="39165"/>
            <a:stretch/>
          </p:blipFill>
          <p:spPr>
            <a:xfrm>
              <a:off x="-1468940" y="1839433"/>
              <a:ext cx="6126000" cy="5843035"/>
            </a:xfrm>
            <a:prstGeom prst="rect">
              <a:avLst/>
            </a:prstGeom>
          </p:spPr>
        </p:pic>
        <p:pic>
          <p:nvPicPr>
            <p:cNvPr id="22" name="PA_图片 6">
              <a:extLst>
                <a:ext uri="{FF2B5EF4-FFF2-40B4-BE49-F238E27FC236}">
                  <a16:creationId xmlns:a16="http://schemas.microsoft.com/office/drawing/2014/main" id="{44BF5BD4-1307-49C5-BC68-FED041EF204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/>
            <a:srcRect l="53646" t="-1654" r="7286" b="30950"/>
            <a:stretch/>
          </p:blipFill>
          <p:spPr>
            <a:xfrm>
              <a:off x="8257954" y="-669849"/>
              <a:ext cx="3934046" cy="5146159"/>
            </a:xfrm>
            <a:prstGeom prst="rect">
              <a:avLst/>
            </a:prstGeom>
          </p:spPr>
        </p:pic>
        <p:sp>
          <p:nvSpPr>
            <p:cNvPr id="23" name="PA_矩形 7">
              <a:extLst>
                <a:ext uri="{FF2B5EF4-FFF2-40B4-BE49-F238E27FC236}">
                  <a16:creationId xmlns:a16="http://schemas.microsoft.com/office/drawing/2014/main" id="{57895A5E-3656-4312-A597-B01F2835F8E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PA_图片 8">
              <a:extLst>
                <a:ext uri="{FF2B5EF4-FFF2-40B4-BE49-F238E27FC236}">
                  <a16:creationId xmlns:a16="http://schemas.microsoft.com/office/drawing/2014/main" id="{E3CC8335-CFA7-472C-A438-14A55CA9DAB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790780713"/>
              </p:ext>
            </p:extLst>
          </p:nvPr>
        </p:nvGraphicFramePr>
        <p:xfrm>
          <a:off x="3057193" y="1331168"/>
          <a:ext cx="6006150" cy="400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1576635" y="4503080"/>
            <a:ext cx="2192794" cy="1169052"/>
            <a:chOff x="1388963" y="1670959"/>
            <a:chExt cx="1676181" cy="893628"/>
          </a:xfrm>
        </p:grpSpPr>
        <p:sp>
          <p:nvSpPr>
            <p:cNvPr id="9" name="Rectangle 68"/>
            <p:cNvSpPr>
              <a:spLocks/>
            </p:cNvSpPr>
            <p:nvPr/>
          </p:nvSpPr>
          <p:spPr bwMode="auto">
            <a:xfrm>
              <a:off x="1388963" y="1670959"/>
              <a:ext cx="862886" cy="49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mc="http://schemas.openxmlformats.org/markup-compatibility/2006" xmlns:c="http://schemas.openxmlformats.org/drawingml/2006/chart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mc="http://schemas.openxmlformats.org/markup-compatibility/2006" xmlns:c="http://schemas.openxmlformats.org/drawingml/2006/chart" xmlns:p14="http://schemas.microsoft.com/office/powerpoint/2010/main" xmlns:a16="http://schemas.microsoft.com/office/drawing/2014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3600" b="1" kern="20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Bebas Neue" charset="0"/>
                </a:rPr>
                <a:t>5,567</a:t>
              </a:r>
            </a:p>
          </p:txBody>
        </p:sp>
        <p:sp>
          <p:nvSpPr>
            <p:cNvPr id="10" name="文本框 9"/>
            <p:cNvSpPr txBox="1">
              <a:spLocks noChangeArrowheads="1"/>
            </p:cNvSpPr>
            <p:nvPr/>
          </p:nvSpPr>
          <p:spPr bwMode="auto">
            <a:xfrm>
              <a:off x="1414455" y="2288150"/>
              <a:ext cx="1650689" cy="2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ts val="700"/>
                </a:lnSpc>
                <a:defRPr sz="500">
                  <a:solidFill>
                    <a:schemeClr val="bg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7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This is is a sample text. insert your desired text here. Again. This is is dummy text. This is is a sample text. insert your desired text here.</a:t>
              </a:r>
              <a:endParaRPr lang="zh-CN" altLang="en-US" sz="700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411059" y="2118873"/>
              <a:ext cx="876365" cy="1882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YOUR TITLE HERE</a:t>
              </a:r>
              <a:endParaRPr lang="zh-CN" altLang="en-US" sz="10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397079" y="4424246"/>
            <a:ext cx="2663605" cy="1252642"/>
            <a:chOff x="1388963" y="1670959"/>
            <a:chExt cx="1676181" cy="788276"/>
          </a:xfrm>
        </p:grpSpPr>
        <p:sp>
          <p:nvSpPr>
            <p:cNvPr id="13" name="Rectangle 68"/>
            <p:cNvSpPr>
              <a:spLocks/>
            </p:cNvSpPr>
            <p:nvPr/>
          </p:nvSpPr>
          <p:spPr bwMode="auto">
            <a:xfrm>
              <a:off x="1388963" y="1670959"/>
              <a:ext cx="710365" cy="406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mc="http://schemas.openxmlformats.org/markup-compatibility/2006" xmlns:c="http://schemas.openxmlformats.org/drawingml/2006/chart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mc="http://schemas.openxmlformats.org/markup-compatibility/2006" xmlns:c="http://schemas.openxmlformats.org/drawingml/2006/chart" xmlns:p14="http://schemas.microsoft.com/office/powerpoint/2010/main" xmlns:a16="http://schemas.microsoft.com/office/drawing/2014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3600" b="1" kern="20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  <a:sym typeface="Bebas Neue" charset="0"/>
                </a:rPr>
                <a:t>3,567</a:t>
              </a:r>
            </a:p>
          </p:txBody>
        </p:sp>
        <p:sp>
          <p:nvSpPr>
            <p:cNvPr id="14" name="文本框 66"/>
            <p:cNvSpPr txBox="1">
              <a:spLocks noChangeArrowheads="1"/>
            </p:cNvSpPr>
            <p:nvPr/>
          </p:nvSpPr>
          <p:spPr bwMode="auto">
            <a:xfrm>
              <a:off x="1414455" y="2288150"/>
              <a:ext cx="1650689" cy="17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ts val="700"/>
                </a:lnSpc>
                <a:defRPr sz="500">
                  <a:solidFill>
                    <a:schemeClr val="bg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700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This is is a sample text. insert your desired text here. Again. This is is dummy text. This is is a sample text. insert your desired text here.</a:t>
              </a:r>
              <a:endParaRPr lang="zh-CN" altLang="en-US" sz="700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411059" y="2118873"/>
              <a:ext cx="721461" cy="154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b="1" dirty="0">
                  <a:solidFill>
                    <a:srgbClr val="C048E3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YOUR TITLE HERE</a:t>
              </a:r>
              <a:endParaRPr lang="zh-CN" altLang="en-US" sz="1000" b="1" dirty="0">
                <a:solidFill>
                  <a:srgbClr val="C048E3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B11A309C-AF0C-4AB1-B91E-C028A4579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055"/>
          <a:stretch/>
        </p:blipFill>
        <p:spPr>
          <a:xfrm>
            <a:off x="1434018" y="1717276"/>
            <a:ext cx="2542904" cy="3172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7DFC6CF-55C8-4D92-BCDE-25C5F8A9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8092" y="1673761"/>
            <a:ext cx="2002500" cy="27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c="http://schemas.openxmlformats.org/drawingml/2006/chart" xmlns:a16="http://schemas.microsoft.com/office/drawing/2014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21333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21333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333">
                                          <p:cBhvr additive="base">
                                            <p:cTn id="3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333">
                                          <p:cBhvr additive="base">
                                            <p:cTn id="3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7" grpId="0">
            <p:bldSub>
              <a:bldChart bld="category"/>
            </p:bldSub>
          </p:bldGraphic>
        </p:bldLst>
      </p:timing>
    </mc:Choice>
    <mc:Fallback xmlns:a14="http://schemas.microsoft.com/office/drawing/2010/main" xmlns:c="http://schemas.openxmlformats.org/drawingml/2006/chart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7">
                                                <p:graphicEl>
                                                  <a:chart seriesIdx="-3" categoryIdx="-3" bldStep="gridLegend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0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1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2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7">
                                                <p:graphicEl>
                                                  <a:chart seriesIdx="-4" categoryIdx="3" bldStep="category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7" grpId="0">
            <p:bldSub>
              <a:bldChart bld="category"/>
            </p:bldSub>
          </p:bldGraphic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3F863B8-E858-4478-BD74-631A5CC1E81C}"/>
              </a:ext>
            </a:extLst>
          </p:cNvPr>
          <p:cNvGrpSpPr/>
          <p:nvPr/>
        </p:nvGrpSpPr>
        <p:grpSpPr>
          <a:xfrm>
            <a:off x="-3349617" y="0"/>
            <a:ext cx="15550259" cy="8636731"/>
            <a:chOff x="-3349617" y="0"/>
            <a:chExt cx="15550259" cy="863673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74503" t="951" r="3232" b="59864"/>
            <a:stretch/>
          </p:blipFill>
          <p:spPr>
            <a:xfrm>
              <a:off x="9008263" y="0"/>
              <a:ext cx="3192379" cy="381802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/>
            <a:srcRect t="34574" r="40054"/>
            <a:stretch/>
          </p:blipFill>
          <p:spPr>
            <a:xfrm>
              <a:off x="-3349617" y="2261936"/>
              <a:ext cx="8595385" cy="637479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907" y="452627"/>
            <a:ext cx="7044298" cy="57248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374" y="954088"/>
            <a:ext cx="5433751" cy="5028751"/>
          </a:xfrm>
          <a:prstGeom prst="rect">
            <a:avLst/>
          </a:prstGeom>
        </p:spPr>
      </p:pic>
      <p:pic>
        <p:nvPicPr>
          <p:cNvPr id="12" name="PA_图片 9">
            <a:extLst>
              <a:ext uri="{FF2B5EF4-FFF2-40B4-BE49-F238E27FC236}">
                <a16:creationId xmlns:a16="http://schemas.microsoft.com/office/drawing/2014/main" id="{76166B08-A42B-4153-B26F-7C4227A8A7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60670" y="4337488"/>
            <a:ext cx="1871627" cy="72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D5D729D1-03BF-465B-BAE4-3DACFF0821C7}"/>
              </a:ext>
            </a:extLst>
          </p:cNvPr>
          <p:cNvSpPr txBox="1"/>
          <p:nvPr/>
        </p:nvSpPr>
        <p:spPr>
          <a:xfrm>
            <a:off x="1955886" y="4394494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Two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4499CA7A-18A2-4506-8A69-81A8811A1CF6}"/>
              </a:ext>
            </a:extLst>
          </p:cNvPr>
          <p:cNvGrpSpPr/>
          <p:nvPr/>
        </p:nvGrpSpPr>
        <p:grpSpPr>
          <a:xfrm>
            <a:off x="1192162" y="2094717"/>
            <a:ext cx="5811840" cy="769441"/>
            <a:chOff x="5287960" y="2582393"/>
            <a:chExt cx="5811840" cy="769441"/>
          </a:xfrm>
        </p:grpSpPr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7C5A8093-E430-49C0-9048-63177B321B78}"/>
                </a:ext>
              </a:extLst>
            </p:cNvPr>
            <p:cNvSpPr txBox="1"/>
            <p:nvPr/>
          </p:nvSpPr>
          <p:spPr>
            <a:xfrm>
              <a:off x="5287960" y="2582393"/>
              <a:ext cx="581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gradFill>
                    <a:gsLst>
                      <a:gs pos="0">
                        <a:srgbClr val="C048E3"/>
                      </a:gs>
                      <a:gs pos="100000">
                        <a:srgbClr val="005DFF"/>
                      </a:gs>
                    </a:gsLst>
                    <a:lin ang="5400000" scaled="1"/>
                  </a:gradFill>
                  <a:effectLst>
                    <a:outerShdw blurRad="50800" dist="25400" dir="5400000" algn="t" rotWithShape="0">
                      <a:prstClr val="black">
                        <a:alpha val="20000"/>
                      </a:prstClr>
                    </a:outerShdw>
                  </a:effectLst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Our solutions</a:t>
              </a:r>
            </a:p>
          </p:txBody>
        </p: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8A8E2770-6B2C-44B9-954F-1547D115F967}"/>
                </a:ext>
              </a:extLst>
            </p:cNvPr>
            <p:cNvCxnSpPr/>
            <p:nvPr/>
          </p:nvCxnSpPr>
          <p:spPr>
            <a:xfrm>
              <a:off x="5399314" y="3295650"/>
              <a:ext cx="3824514" cy="0"/>
            </a:xfrm>
            <a:prstGeom prst="line">
              <a:avLst/>
            </a:prstGeom>
            <a:ln>
              <a:solidFill>
                <a:srgbClr val="C048E3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26">
            <a:extLst>
              <a:ext uri="{FF2B5EF4-FFF2-40B4-BE49-F238E27FC236}">
                <a16:creationId xmlns:a16="http://schemas.microsoft.com/office/drawing/2014/main" id="{A248FD34-C0C5-4B7D-990F-1F6D37094CE0}"/>
              </a:ext>
            </a:extLst>
          </p:cNvPr>
          <p:cNvSpPr/>
          <p:nvPr/>
        </p:nvSpPr>
        <p:spPr>
          <a:xfrm>
            <a:off x="1031886" y="3103294"/>
            <a:ext cx="436777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 ever we face the slys of today and way, i still have a dream.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▫"/>
            </a:pPr>
            <a:r>
              <a:rPr lang="en-US" altLang="zh-CN" sz="1050" dirty="0">
                <a:solidFill>
                  <a:srgbClr val="2842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dream one day this national will rise and live out the true meaning .</a:t>
            </a:r>
            <a:endParaRPr lang="zh-CN" altLang="en-US" sz="1050" dirty="0">
              <a:solidFill>
                <a:srgbClr val="2842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C24D6C8C-C7F3-43E8-8758-A8EFE96B49F8}"/>
              </a:ext>
            </a:extLst>
          </p:cNvPr>
          <p:cNvGrpSpPr/>
          <p:nvPr/>
        </p:nvGrpSpPr>
        <p:grpSpPr>
          <a:xfrm>
            <a:off x="-3349617" y="0"/>
            <a:ext cx="15550259" cy="8636731"/>
            <a:chOff x="-3349617" y="0"/>
            <a:chExt cx="15550259" cy="863673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46E63FD-F4BF-4547-83DF-FE3D87800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74503" t="951" r="3232" b="59864"/>
            <a:stretch/>
          </p:blipFill>
          <p:spPr>
            <a:xfrm>
              <a:off x="9008263" y="0"/>
              <a:ext cx="3192379" cy="381802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76C421E-0112-409B-A7B6-6ECDB4F2B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34574" r="40054"/>
            <a:stretch/>
          </p:blipFill>
          <p:spPr>
            <a:xfrm>
              <a:off x="-3349617" y="2261936"/>
              <a:ext cx="8595385" cy="6374795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001E150-CBFA-444C-8E3B-D5DFC76E59BA}"/>
                </a:ext>
              </a:extLst>
            </p:cNvPr>
            <p:cNvSpPr/>
            <p:nvPr/>
          </p:nvSpPr>
          <p:spPr>
            <a:xfrm>
              <a:off x="444795" y="462516"/>
              <a:ext cx="11302410" cy="593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4AEE1DD-A52F-47F3-B9FC-46A81DF9A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4162" y="452627"/>
              <a:ext cx="506250" cy="697500"/>
            </a:xfrm>
            <a:prstGeom prst="rect">
              <a:avLst/>
            </a:prstGeom>
          </p:spPr>
        </p:pic>
      </p:grpSp>
      <p:sp>
        <p:nvSpPr>
          <p:cNvPr id="9" name="PA_库_矩形 8"/>
          <p:cNvSpPr/>
          <p:nvPr>
            <p:custDataLst>
              <p:tags r:id="rId1"/>
            </p:custDataLst>
          </p:nvPr>
        </p:nvSpPr>
        <p:spPr>
          <a:xfrm>
            <a:off x="8116314" y="1706778"/>
            <a:ext cx="59016" cy="936000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库_矩形 34"/>
          <p:cNvSpPr/>
          <p:nvPr>
            <p:custDataLst>
              <p:tags r:id="rId2"/>
            </p:custDataLst>
          </p:nvPr>
        </p:nvSpPr>
        <p:spPr>
          <a:xfrm>
            <a:off x="5151330" y="1659869"/>
            <a:ext cx="3024000" cy="57600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PA_库_形状 299"/>
          <p:cNvSpPr/>
          <p:nvPr>
            <p:custDataLst>
              <p:tags r:id="rId3"/>
            </p:custDataLst>
          </p:nvPr>
        </p:nvSpPr>
        <p:spPr>
          <a:xfrm>
            <a:off x="5010166" y="3110977"/>
            <a:ext cx="4121134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/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And so-al-though-we face the slys of today and way, i still have a dream. It is a dream deep rooted in the American dream.</a:t>
            </a:r>
          </a:p>
        </p:txBody>
      </p:sp>
      <p:sp>
        <p:nvSpPr>
          <p:cNvPr id="12" name="PA_库_形状 299"/>
          <p:cNvSpPr/>
          <p:nvPr>
            <p:custDataLst>
              <p:tags r:id="rId4"/>
            </p:custDataLst>
          </p:nvPr>
        </p:nvSpPr>
        <p:spPr>
          <a:xfrm>
            <a:off x="5010166" y="3526966"/>
            <a:ext cx="4121134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just"/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And so-al-though-we face the slys of today and way, i still have a dream. It is a dream deep rooted in the American dream.</a:t>
            </a:r>
          </a:p>
        </p:txBody>
      </p:sp>
      <p:sp>
        <p:nvSpPr>
          <p:cNvPr id="13" name="PA_库_矩形 37"/>
          <p:cNvSpPr/>
          <p:nvPr>
            <p:custDataLst>
              <p:tags r:id="rId5"/>
            </p:custDataLst>
          </p:nvPr>
        </p:nvSpPr>
        <p:spPr>
          <a:xfrm>
            <a:off x="8116314" y="4061403"/>
            <a:ext cx="59016" cy="2016000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PA_库_矩形 38"/>
          <p:cNvSpPr/>
          <p:nvPr>
            <p:custDataLst>
              <p:tags r:id="rId6"/>
            </p:custDataLst>
          </p:nvPr>
        </p:nvSpPr>
        <p:spPr>
          <a:xfrm>
            <a:off x="4905822" y="6019803"/>
            <a:ext cx="3240000" cy="57600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库_形状 367"/>
          <p:cNvSpPr/>
          <p:nvPr>
            <p:custDataLst>
              <p:tags r:id="rId7"/>
            </p:custDataLst>
          </p:nvPr>
        </p:nvSpPr>
        <p:spPr>
          <a:xfrm>
            <a:off x="6895476" y="5229843"/>
            <a:ext cx="1102866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4800" dirty="0">
                <a:solidFill>
                  <a:srgbClr val="C048E3"/>
                </a:solidFill>
              </a:rPr>
              <a:t>98</a:t>
            </a:r>
            <a:r>
              <a:rPr lang="en-US" sz="4800" baseline="30000" dirty="0">
                <a:solidFill>
                  <a:srgbClr val="C048E3"/>
                </a:solidFill>
              </a:rPr>
              <a:t>%</a:t>
            </a:r>
            <a:endParaRPr sz="4800" baseline="30000" dirty="0">
              <a:solidFill>
                <a:srgbClr val="C048E3"/>
              </a:solidFill>
            </a:endParaRPr>
          </a:p>
        </p:txBody>
      </p:sp>
      <p:sp>
        <p:nvSpPr>
          <p:cNvPr id="16" name="PA_库_形状 299"/>
          <p:cNvSpPr/>
          <p:nvPr>
            <p:custDataLst>
              <p:tags r:id="rId8"/>
            </p:custDataLst>
          </p:nvPr>
        </p:nvSpPr>
        <p:spPr>
          <a:xfrm>
            <a:off x="5010166" y="5499968"/>
            <a:ext cx="1863347" cy="40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 defTabSz="457200">
              <a:lnSpc>
                <a:spcPct val="120000"/>
              </a:lnSpc>
              <a:defRPr sz="2000">
                <a:solidFill>
                  <a:srgbClr val="6A788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And so-al-though we face the salys of today and</a:t>
            </a:r>
          </a:p>
        </p:txBody>
      </p:sp>
      <p:sp>
        <p:nvSpPr>
          <p:cNvPr id="17" name="PA_库_矩形 9"/>
          <p:cNvSpPr/>
          <p:nvPr>
            <p:custDataLst>
              <p:tags r:id="rId9"/>
            </p:custDataLst>
          </p:nvPr>
        </p:nvSpPr>
        <p:spPr>
          <a:xfrm>
            <a:off x="4161498" y="1066799"/>
            <a:ext cx="744323" cy="744323"/>
          </a:xfrm>
          <a:prstGeom prst="rect">
            <a:avLst/>
          </a:prstGeom>
          <a:noFill/>
          <a:ln w="25400">
            <a:solidFill>
              <a:srgbClr val="C04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PA_库_矩形 10"/>
          <p:cNvSpPr/>
          <p:nvPr>
            <p:custDataLst>
              <p:tags r:id="rId10"/>
            </p:custDataLst>
          </p:nvPr>
        </p:nvSpPr>
        <p:spPr>
          <a:xfrm>
            <a:off x="9382244" y="4388919"/>
            <a:ext cx="190500" cy="1905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PA_库_矩形 41"/>
          <p:cNvSpPr/>
          <p:nvPr>
            <p:custDataLst>
              <p:tags r:id="rId11"/>
            </p:custDataLst>
          </p:nvPr>
        </p:nvSpPr>
        <p:spPr>
          <a:xfrm>
            <a:off x="9648944" y="4677443"/>
            <a:ext cx="783920" cy="783920"/>
          </a:xfrm>
          <a:prstGeom prst="rect">
            <a:avLst/>
          </a:prstGeom>
          <a:gradFill>
            <a:gsLst>
              <a:gs pos="0">
                <a:srgbClr val="C048E3"/>
              </a:gs>
              <a:gs pos="100000">
                <a:srgbClr val="005DF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926B0B7-7CD8-4805-BC10-181FA530D6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102" y="1754410"/>
            <a:ext cx="5171130" cy="4323016"/>
          </a:xfrm>
          <a:prstGeom prst="rect">
            <a:avLst/>
          </a:prstGeom>
        </p:spPr>
      </p:pic>
      <p:sp>
        <p:nvSpPr>
          <p:cNvPr id="7" name="PA_库_形状 367"/>
          <p:cNvSpPr/>
          <p:nvPr>
            <p:custDataLst>
              <p:tags r:id="rId12"/>
            </p:custDataLst>
          </p:nvPr>
        </p:nvSpPr>
        <p:spPr>
          <a:xfrm>
            <a:off x="4935331" y="1875385"/>
            <a:ext cx="1464440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l">
              <a:defRPr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400" dirty="0">
                <a:solidFill>
                  <a:srgbClr val="C048E3"/>
                </a:solidFill>
              </a:rPr>
              <a:t>The eye </a:t>
            </a:r>
          </a:p>
          <a:p>
            <a:r>
              <a:rPr lang="en-US" sz="2400" dirty="0">
                <a:solidFill>
                  <a:srgbClr val="C048E3"/>
                </a:solidFill>
              </a:rPr>
              <a:t>Of the </a:t>
            </a:r>
          </a:p>
          <a:p>
            <a:r>
              <a:rPr lang="en-US" sz="2400" dirty="0">
                <a:solidFill>
                  <a:srgbClr val="C048E3"/>
                </a:solidFill>
              </a:rPr>
              <a:t>story</a:t>
            </a:r>
            <a:endParaRPr sz="2400" dirty="0">
              <a:solidFill>
                <a:srgbClr val="C048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ma14="http://schemas.microsoft.com/office/mac/drawingml/2011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7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3视频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1651</Words>
  <Application>Microsoft Office PowerPoint</Application>
  <PresentationFormat>宽屏</PresentationFormat>
  <Paragraphs>222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Adobe Garamond Pro</vt:lpstr>
      <vt:lpstr>Adobe Garamond Pro Bold</vt:lpstr>
      <vt:lpstr>等线</vt:lpstr>
      <vt:lpstr>方正清刻本悦宋简体</vt:lpstr>
      <vt:lpstr>思源黑体 CN Light</vt:lpstr>
      <vt:lpstr>造字工房尚雅（非商用）常规体</vt:lpstr>
      <vt:lpstr>Arial</vt:lpstr>
      <vt:lpstr>Calibri</vt:lpstr>
      <vt:lpstr>Calibri Light</vt:lpstr>
      <vt:lpstr>Helvetica</vt:lpstr>
      <vt:lpstr>https://freeppt7.com</vt:lpstr>
      <vt:lpstr> 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PowerPoint template</dc:title>
  <dc:creator>https://freeppt7.com;https://www.jpppt.com</dc:creator>
  <cp:lastModifiedBy>宇 之灵</cp:lastModifiedBy>
  <cp:revision>92</cp:revision>
  <dcterms:created xsi:type="dcterms:W3CDTF">2018-08-20T14:31:25Z</dcterms:created>
  <dcterms:modified xsi:type="dcterms:W3CDTF">2019-10-03T02:57:33Z</dcterms:modified>
</cp:coreProperties>
</file>