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70" r:id="rId2"/>
  </p:sldMasterIdLst>
  <p:notesMasterIdLst>
    <p:notesMasterId r:id="rId146"/>
  </p:notesMasterIdLst>
  <p:handoutMasterIdLst>
    <p:handoutMasterId r:id="rId147"/>
  </p:handoutMasterIdLst>
  <p:sldIdLst>
    <p:sldId id="324" r:id="rId3"/>
    <p:sldId id="604" r:id="rId4"/>
    <p:sldId id="629" r:id="rId5"/>
    <p:sldId id="608" r:id="rId6"/>
    <p:sldId id="582" r:id="rId7"/>
    <p:sldId id="627" r:id="rId8"/>
    <p:sldId id="623" r:id="rId9"/>
    <p:sldId id="585" r:id="rId10"/>
    <p:sldId id="624" r:id="rId11"/>
    <p:sldId id="587" r:id="rId12"/>
    <p:sldId id="583" r:id="rId13"/>
    <p:sldId id="355" r:id="rId14"/>
    <p:sldId id="586" r:id="rId15"/>
    <p:sldId id="602" r:id="rId16"/>
    <p:sldId id="385" r:id="rId17"/>
    <p:sldId id="603" r:id="rId18"/>
    <p:sldId id="584" r:id="rId19"/>
    <p:sldId id="302" r:id="rId20"/>
    <p:sldId id="590" r:id="rId21"/>
    <p:sldId id="611" r:id="rId22"/>
    <p:sldId id="266" r:id="rId23"/>
    <p:sldId id="327" r:id="rId24"/>
    <p:sldId id="367" r:id="rId25"/>
    <p:sldId id="589" r:id="rId26"/>
    <p:sldId id="392" r:id="rId27"/>
    <p:sldId id="560" r:id="rId28"/>
    <p:sldId id="268" r:id="rId29"/>
    <p:sldId id="277" r:id="rId30"/>
    <p:sldId id="416" r:id="rId31"/>
    <p:sldId id="592" r:id="rId32"/>
    <p:sldId id="591" r:id="rId33"/>
    <p:sldId id="356" r:id="rId34"/>
    <p:sldId id="610" r:id="rId35"/>
    <p:sldId id="361" r:id="rId36"/>
    <p:sldId id="516" r:id="rId37"/>
    <p:sldId id="281" r:id="rId38"/>
    <p:sldId id="282" r:id="rId39"/>
    <p:sldId id="303" r:id="rId40"/>
    <p:sldId id="304" r:id="rId41"/>
    <p:sldId id="305" r:id="rId42"/>
    <p:sldId id="306" r:id="rId43"/>
    <p:sldId id="307" r:id="rId44"/>
    <p:sldId id="411" r:id="rId45"/>
    <p:sldId id="412" r:id="rId46"/>
    <p:sldId id="413" r:id="rId47"/>
    <p:sldId id="454" r:id="rId48"/>
    <p:sldId id="455" r:id="rId49"/>
    <p:sldId id="286" r:id="rId50"/>
    <p:sldId id="288" r:id="rId51"/>
    <p:sldId id="594" r:id="rId52"/>
    <p:sldId id="593" r:id="rId53"/>
    <p:sldId id="394" r:id="rId54"/>
    <p:sldId id="395" r:id="rId55"/>
    <p:sldId id="402" r:id="rId56"/>
    <p:sldId id="374" r:id="rId57"/>
    <p:sldId id="295" r:id="rId58"/>
    <p:sldId id="614" r:id="rId59"/>
    <p:sldId id="322" r:id="rId60"/>
    <p:sldId id="626" r:id="rId61"/>
    <p:sldId id="524" r:id="rId62"/>
    <p:sldId id="360" r:id="rId63"/>
    <p:sldId id="326" r:id="rId64"/>
    <p:sldId id="397" r:id="rId65"/>
    <p:sldId id="336" r:id="rId66"/>
    <p:sldId id="348" r:id="rId67"/>
    <p:sldId id="372" r:id="rId68"/>
    <p:sldId id="399" r:id="rId69"/>
    <p:sldId id="513" r:id="rId70"/>
    <p:sldId id="391" r:id="rId71"/>
    <p:sldId id="551" r:id="rId72"/>
    <p:sldId id="628" r:id="rId73"/>
    <p:sldId id="615" r:id="rId74"/>
    <p:sldId id="616" r:id="rId75"/>
    <p:sldId id="617" r:id="rId76"/>
    <p:sldId id="618" r:id="rId77"/>
    <p:sldId id="550" r:id="rId78"/>
    <p:sldId id="612" r:id="rId79"/>
    <p:sldId id="574" r:id="rId80"/>
    <p:sldId id="350" r:id="rId81"/>
    <p:sldId id="520" r:id="rId82"/>
    <p:sldId id="404" r:id="rId83"/>
    <p:sldId id="415" r:id="rId84"/>
    <p:sldId id="448" r:id="rId85"/>
    <p:sldId id="294" r:id="rId86"/>
    <p:sldId id="422" r:id="rId87"/>
    <p:sldId id="410" r:id="rId88"/>
    <p:sldId id="595" r:id="rId89"/>
    <p:sldId id="426" r:id="rId90"/>
    <p:sldId id="462" r:id="rId91"/>
    <p:sldId id="431" r:id="rId92"/>
    <p:sldId id="432" r:id="rId93"/>
    <p:sldId id="433" r:id="rId94"/>
    <p:sldId id="501" r:id="rId95"/>
    <p:sldId id="597" r:id="rId96"/>
    <p:sldId id="596" r:id="rId97"/>
    <p:sldId id="481" r:id="rId98"/>
    <p:sldId id="598" r:id="rId99"/>
    <p:sldId id="599" r:id="rId100"/>
    <p:sldId id="450" r:id="rId101"/>
    <p:sldId id="453" r:id="rId102"/>
    <p:sldId id="456" r:id="rId103"/>
    <p:sldId id="452" r:id="rId104"/>
    <p:sldId id="483" r:id="rId105"/>
    <p:sldId id="464" r:id="rId106"/>
    <p:sldId id="472" r:id="rId107"/>
    <p:sldId id="465" r:id="rId108"/>
    <p:sldId id="471" r:id="rId109"/>
    <p:sldId id="484" r:id="rId110"/>
    <p:sldId id="479" r:id="rId111"/>
    <p:sldId id="478" r:id="rId112"/>
    <p:sldId id="496" r:id="rId113"/>
    <p:sldId id="488" r:id="rId114"/>
    <p:sldId id="600" r:id="rId115"/>
    <p:sldId id="529" r:id="rId116"/>
    <p:sldId id="506" r:id="rId117"/>
    <p:sldId id="508" r:id="rId118"/>
    <p:sldId id="510" r:id="rId119"/>
    <p:sldId id="511" r:id="rId120"/>
    <p:sldId id="526" r:id="rId121"/>
    <p:sldId id="537" r:id="rId122"/>
    <p:sldId id="531" r:id="rId123"/>
    <p:sldId id="532" r:id="rId124"/>
    <p:sldId id="533" r:id="rId125"/>
    <p:sldId id="536" r:id="rId126"/>
    <p:sldId id="535" r:id="rId127"/>
    <p:sldId id="543" r:id="rId128"/>
    <p:sldId id="601" r:id="rId129"/>
    <p:sldId id="534" r:id="rId130"/>
    <p:sldId id="538" r:id="rId131"/>
    <p:sldId id="539" r:id="rId132"/>
    <p:sldId id="542" r:id="rId133"/>
    <p:sldId id="544" r:id="rId134"/>
    <p:sldId id="549" r:id="rId135"/>
    <p:sldId id="552" r:id="rId136"/>
    <p:sldId id="546" r:id="rId137"/>
    <p:sldId id="625" r:id="rId138"/>
    <p:sldId id="554" r:id="rId139"/>
    <p:sldId id="630" r:id="rId140"/>
    <p:sldId id="605" r:id="rId141"/>
    <p:sldId id="619" r:id="rId142"/>
    <p:sldId id="606" r:id="rId143"/>
    <p:sldId id="607" r:id="rId144"/>
    <p:sldId id="620" r:id="rId145"/>
  </p:sldIdLst>
  <p:sldSz cx="12192000" cy="6858000"/>
  <p:notesSz cx="6858000" cy="9144000"/>
  <p:custDataLst>
    <p:tags r:id="rId1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64A"/>
    <a:srgbClr val="FFFFFF"/>
    <a:srgbClr val="772F92"/>
    <a:srgbClr val="333333"/>
    <a:srgbClr val="BFBFBF"/>
    <a:srgbClr val="D9D9D9"/>
    <a:srgbClr val="B2B2B2"/>
    <a:srgbClr val="EC181D"/>
    <a:srgbClr val="D22E37"/>
    <a:srgbClr val="F04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tags" Target="tags/tag1.xml"/><Relationship Id="rId15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  <a:latin typeface="PT Sans" panose="020B0503020203020204" pitchFamily="34" charset="-52"/>
              </a:rPr>
              <a:t>KDBR PRESENTATIONS</a:t>
            </a:r>
            <a:endParaRPr lang="ru-RU" sz="1800" b="1" dirty="0">
              <a:solidFill>
                <a:schemeClr val="tx1"/>
              </a:solidFill>
              <a:latin typeface="PT Sans" panose="020B0503020203020204" pitchFamily="34" charset="-5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32-4564-84B5-D0D2F75A6F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gradFill flip="none" rotWithShape="1">
              <a:gsLst>
                <a:gs pos="0">
                  <a:srgbClr val="F0464A"/>
                </a:gs>
                <a:gs pos="100000">
                  <a:srgbClr val="772F92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32-4564-84B5-D0D2F75A6F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32-4564-84B5-D0D2F75A6F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9781832"/>
        <c:axId val="155604088"/>
      </c:barChart>
      <c:catAx>
        <c:axId val="139781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604088"/>
        <c:crosses val="autoZero"/>
        <c:auto val="1"/>
        <c:lblAlgn val="ctr"/>
        <c:lblOffset val="100"/>
        <c:noMultiLvlLbl val="0"/>
      </c:catAx>
      <c:valAx>
        <c:axId val="155604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9781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455020431585429E-2"/>
          <c:y val="4.8590112046843048E-2"/>
          <c:w val="0.920199580107395"/>
          <c:h val="0.93089836677670379"/>
        </c:manualLayout>
      </c:layout>
      <c:stockChart>
        <c:ser>
          <c:idx val="0"/>
          <c:order val="0"/>
          <c:tx>
            <c:strRef>
              <c:f>Лист1!$B$1</c:f>
              <c:strCache>
                <c:ptCount val="1"/>
                <c:pt idx="0">
                  <c:v>Цена открытия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</c:v>
                </c:pt>
                <c:pt idx="1">
                  <c:v>25</c:v>
                </c:pt>
                <c:pt idx="2">
                  <c:v>38</c:v>
                </c:pt>
                <c:pt idx="3">
                  <c:v>50</c:v>
                </c:pt>
                <c:pt idx="4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53-436D-9432-B7565078C5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Максимальная цена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55</c:v>
                </c:pt>
                <c:pt idx="1">
                  <c:v>57</c:v>
                </c:pt>
                <c:pt idx="2">
                  <c:v>57</c:v>
                </c:pt>
                <c:pt idx="3">
                  <c:v>58</c:v>
                </c:pt>
                <c:pt idx="4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53-436D-9432-B7565078C5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Минимальная цена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53-436D-9432-B7565078C5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Цена закрытия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25</c:v>
                </c:pt>
                <c:pt idx="1">
                  <c:v>38</c:v>
                </c:pt>
                <c:pt idx="2">
                  <c:v>50</c:v>
                </c:pt>
                <c:pt idx="3">
                  <c:v>34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F53-436D-9432-B7565078C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hiLowLines>
        <c:upDownBars>
          <c:gapWidth val="150"/>
          <c:upBars>
            <c:spPr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round/>
              </a:ln>
              <a:effectLst/>
            </c:spPr>
          </c:upBars>
          <c:downBars>
            <c:spPr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round/>
              </a:ln>
              <a:effectLst/>
            </c:spPr>
          </c:downBars>
        </c:upDownBars>
        <c:axId val="156156168"/>
        <c:axId val="156156560"/>
      </c:stockChart>
      <c:dateAx>
        <c:axId val="15615616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56156560"/>
        <c:crosses val="autoZero"/>
        <c:auto val="1"/>
        <c:lblOffset val="100"/>
        <c:baseTimeUnit val="days"/>
      </c:dateAx>
      <c:valAx>
        <c:axId val="15615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6156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838884622036786E-2"/>
          <c:y val="5.3358537987615862E-2"/>
          <c:w val="0.90163705751105494"/>
          <c:h val="0.87354375626393599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Лист1!$A$2:$A$4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Лист1!$B$2:$B$4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17B-4108-9318-4944F22EB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174064"/>
        <c:axId val="158174456"/>
      </c:scatterChart>
      <c:valAx>
        <c:axId val="158174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8174456"/>
        <c:crosses val="autoZero"/>
        <c:crossBetween val="midCat"/>
      </c:valAx>
      <c:valAx>
        <c:axId val="158174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8174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261205942941926E-2"/>
          <c:y val="0.11816937583212447"/>
          <c:w val="0.94583058562992128"/>
          <c:h val="0.6971742312269789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2005</c:v>
                </c:pt>
                <c:pt idx="1">
                  <c:v>2007</c:v>
                </c:pt>
                <c:pt idx="2">
                  <c:v>2009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30-4C77-9D66-CB62E3F0CD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2005</c:v>
                </c:pt>
                <c:pt idx="1">
                  <c:v>2007</c:v>
                </c:pt>
                <c:pt idx="2">
                  <c:v>2009</c:v>
                </c:pt>
                <c:pt idx="3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30-4C77-9D66-CB62E3F0CD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ln w="28575" cap="rnd">
              <a:solidFill>
                <a:srgbClr val="F0464A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2005</c:v>
                </c:pt>
                <c:pt idx="1">
                  <c:v>2007</c:v>
                </c:pt>
                <c:pt idx="2">
                  <c:v>2009</c:v>
                </c:pt>
                <c:pt idx="3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D30-4C77-9D66-CB62E3F0C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925480"/>
        <c:axId val="154924696"/>
      </c:lineChart>
      <c:catAx>
        <c:axId val="154925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924696"/>
        <c:crosses val="autoZero"/>
        <c:auto val="1"/>
        <c:lblAlgn val="ctr"/>
        <c:lblOffset val="100"/>
        <c:noMultiLvlLbl val="0"/>
      </c:catAx>
      <c:valAx>
        <c:axId val="154924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925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261205942941926E-2"/>
          <c:y val="0.11816937583212447"/>
          <c:w val="0.94583058562992128"/>
          <c:h val="0.6971742312269789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2005</c:v>
                </c:pt>
                <c:pt idx="1">
                  <c:v>2007</c:v>
                </c:pt>
                <c:pt idx="2">
                  <c:v>2009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4E-4142-A5B3-1E9DD3B699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2005</c:v>
                </c:pt>
                <c:pt idx="1">
                  <c:v>2007</c:v>
                </c:pt>
                <c:pt idx="2">
                  <c:v>2009</c:v>
                </c:pt>
                <c:pt idx="3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4E-4142-A5B3-1E9DD3B699F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2005</c:v>
                </c:pt>
                <c:pt idx="1">
                  <c:v>2007</c:v>
                </c:pt>
                <c:pt idx="2">
                  <c:v>2009</c:v>
                </c:pt>
                <c:pt idx="3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4E-4142-A5B3-1E9DD3B69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924304"/>
        <c:axId val="154923128"/>
      </c:lineChart>
      <c:catAx>
        <c:axId val="15492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923128"/>
        <c:crosses val="autoZero"/>
        <c:auto val="1"/>
        <c:lblAlgn val="ctr"/>
        <c:lblOffset val="100"/>
        <c:noMultiLvlLbl val="0"/>
      </c:catAx>
      <c:valAx>
        <c:axId val="15492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92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04-4847-A694-4592135295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04-4847-A694-4592135295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04-4847-A694-459213529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922344"/>
        <c:axId val="155604480"/>
      </c:barChart>
      <c:catAx>
        <c:axId val="154922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604480"/>
        <c:crosses val="autoZero"/>
        <c:auto val="1"/>
        <c:lblAlgn val="ctr"/>
        <c:lblOffset val="100"/>
        <c:noMultiLvlLbl val="0"/>
      </c:catAx>
      <c:valAx>
        <c:axId val="155604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922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04-4847-A694-4592135295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gradFill flip="none" rotWithShape="1">
              <a:gsLst>
                <a:gs pos="0">
                  <a:srgbClr val="F0464A"/>
                </a:gs>
                <a:gs pos="100000">
                  <a:srgbClr val="772F92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04-4847-A694-4592135295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04-4847-A694-459213529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605264"/>
        <c:axId val="155605656"/>
      </c:barChart>
      <c:catAx>
        <c:axId val="155605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605656"/>
        <c:crosses val="autoZero"/>
        <c:auto val="1"/>
        <c:lblAlgn val="ctr"/>
        <c:lblOffset val="100"/>
        <c:noMultiLvlLbl val="0"/>
      </c:catAx>
      <c:valAx>
        <c:axId val="155605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60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FB-4473-B8C9-3B9173B865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FB-4473-B8C9-3B9173B865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solidFill>
              <a:srgbClr val="F0464A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FB-4473-B8C9-3B9173B86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5606832"/>
        <c:axId val="155607224"/>
      </c:barChart>
      <c:catAx>
        <c:axId val="15560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607224"/>
        <c:crosses val="autoZero"/>
        <c:auto val="1"/>
        <c:lblAlgn val="ctr"/>
        <c:lblOffset val="100"/>
        <c:noMultiLvlLbl val="0"/>
      </c:catAx>
      <c:valAx>
        <c:axId val="155607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560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83-41A1-AFE7-06CD4F8C124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gradFill flip="none" rotWithShape="1">
              <a:gsLst>
                <a:gs pos="0">
                  <a:srgbClr val="F0464A"/>
                </a:gs>
                <a:gs pos="100000">
                  <a:srgbClr val="772F92"/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83-41A1-AFE7-06CD4F8C124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83-41A1-AFE7-06CD4F8C1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3507480"/>
        <c:axId val="153507872"/>
      </c:barChart>
      <c:catAx>
        <c:axId val="153507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3507872"/>
        <c:crosses val="autoZero"/>
        <c:auto val="1"/>
        <c:lblAlgn val="ctr"/>
        <c:lblOffset val="100"/>
        <c:noMultiLvlLbl val="0"/>
      </c:catAx>
      <c:valAx>
        <c:axId val="153507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3507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Oratio 1</c:v>
                </c:pt>
              </c:strCache>
            </c:strRef>
          </c:tx>
          <c:spPr>
            <a:solidFill>
              <a:srgbClr val="772F9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D-43C2-85A1-9015758AB7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Oratio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5D-43C2-85A1-9015758AB7A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Oratio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5D-43C2-85A1-9015758AB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3507088"/>
        <c:axId val="156153424"/>
      </c:barChart>
      <c:catAx>
        <c:axId val="153507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6153424"/>
        <c:crosses val="autoZero"/>
        <c:auto val="1"/>
        <c:lblAlgn val="ctr"/>
        <c:lblOffset val="100"/>
        <c:noMultiLvlLbl val="0"/>
      </c:catAx>
      <c:valAx>
        <c:axId val="156153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350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401688921231942E-2"/>
          <c:y val="4.1343979614000451E-2"/>
          <c:w val="0.90875913374309691"/>
          <c:h val="0.91731204077199913"/>
        </c:manualLayout>
      </c:layout>
      <c:stockChart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Максимальная цена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</c:v>
                </c:pt>
                <c:pt idx="1">
                  <c:v>57</c:v>
                </c:pt>
                <c:pt idx="2">
                  <c:v>57</c:v>
                </c:pt>
                <c:pt idx="3">
                  <c:v>58</c:v>
                </c:pt>
                <c:pt idx="4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6A-4960-9242-DFE847C0B0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Минимальная цена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11</c:v>
                </c:pt>
                <c:pt idx="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6A-4960-9242-DFE847C0B0B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Цена закрытия</c:v>
                </c:pt>
              </c:strCache>
            </c:strRef>
          </c:tx>
          <c:spPr>
            <a:ln w="19050" cap="rnd">
              <a:solidFill>
                <a:srgbClr val="F0464A"/>
              </a:solidFill>
              <a:round/>
            </a:ln>
            <a:effectLst/>
          </c:spPr>
          <c:marker>
            <c:symbol val="dot"/>
            <c:size val="3"/>
            <c:spPr>
              <a:solidFill>
                <a:srgbClr val="3C80D9"/>
              </a:solidFill>
              <a:ln w="9525">
                <a:solidFill>
                  <a:srgbClr val="F0464A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32</c:v>
                </c:pt>
                <c:pt idx="1">
                  <c:v>35</c:v>
                </c:pt>
                <c:pt idx="2">
                  <c:v>34</c:v>
                </c:pt>
                <c:pt idx="3">
                  <c:v>35</c:v>
                </c:pt>
                <c:pt idx="4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6A-4960-9242-DFE847C0B0B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2857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hiLowLines>
        <c:axId val="156154992"/>
        <c:axId val="156155384"/>
      </c:stockChart>
      <c:dateAx>
        <c:axId val="156154992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156155384"/>
        <c:crosses val="autoZero"/>
        <c:auto val="1"/>
        <c:lblOffset val="100"/>
        <c:baseTimeUnit val="days"/>
      </c:dateAx>
      <c:valAx>
        <c:axId val="156155384"/>
        <c:scaling>
          <c:orientation val="minMax"/>
          <c:max val="60"/>
          <c:min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615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0BD413-23CC-4E66-874D-34F6732F9D5F}" type="doc">
      <dgm:prSet loTypeId="urn:microsoft.com/office/officeart/2005/8/layout/radial6" loCatId="cycle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03678D47-2944-4095-ACF9-39CDEC8D08BA}">
      <dgm:prSet phldrT="[Текст]" custT="1"/>
      <dgm:spPr>
        <a:gradFill flip="none" rotWithShape="1">
          <a:gsLst>
            <a:gs pos="0">
              <a:srgbClr val="F0464A"/>
            </a:gs>
            <a:gs pos="100000">
              <a:srgbClr val="772F92"/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  <dgm:t>
        <a:bodyPr/>
        <a:lstStyle/>
        <a:p>
          <a:r>
            <a:rPr lang="en-US" sz="2000" b="1" spc="300" dirty="0">
              <a:latin typeface="PT Sans" panose="020B0503020203020204" pitchFamily="34" charset="-52"/>
            </a:rPr>
            <a:t> KDBR</a:t>
          </a:r>
          <a:endParaRPr lang="ru-RU" sz="2000" b="1" spc="300" dirty="0">
            <a:latin typeface="PT Sans" panose="020B0503020203020204" pitchFamily="34" charset="-52"/>
          </a:endParaRPr>
        </a:p>
      </dgm:t>
    </dgm:pt>
    <dgm:pt modelId="{D27E7EBA-B93E-430C-B6A8-A37540AB6BD8}" type="parTrans" cxnId="{CEF429F4-FCA6-4D31-8652-EC32E9933756}">
      <dgm:prSet/>
      <dgm:spPr/>
      <dgm:t>
        <a:bodyPr/>
        <a:lstStyle/>
        <a:p>
          <a:endParaRPr lang="ru-RU"/>
        </a:p>
      </dgm:t>
    </dgm:pt>
    <dgm:pt modelId="{9D1BAE76-3109-499B-BBE7-F66D499E8C71}" type="sibTrans" cxnId="{CEF429F4-FCA6-4D31-8652-EC32E9933756}">
      <dgm:prSet/>
      <dgm:spPr/>
      <dgm:t>
        <a:bodyPr/>
        <a:lstStyle/>
        <a:p>
          <a:endParaRPr lang="ru-RU"/>
        </a:p>
      </dgm:t>
    </dgm:pt>
    <dgm:pt modelId="{C27EA172-8F90-4A2B-B337-81463637B727}">
      <dgm:prSet phldrT="[Текст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endParaRPr lang="ru-RU" sz="2400" dirty="0"/>
        </a:p>
      </dgm:t>
    </dgm:pt>
    <dgm:pt modelId="{56F70F35-E1A7-49E2-9200-E67996F9D4F2}" type="parTrans" cxnId="{AB02A015-59E0-4CC5-89B3-566B31731781}">
      <dgm:prSet/>
      <dgm:spPr/>
      <dgm:t>
        <a:bodyPr/>
        <a:lstStyle/>
        <a:p>
          <a:endParaRPr lang="ru-RU"/>
        </a:p>
      </dgm:t>
    </dgm:pt>
    <dgm:pt modelId="{63A57E92-A82F-4233-86DB-0877CBD448E1}" type="sibTrans" cxnId="{AB02A015-59E0-4CC5-89B3-566B31731781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/>
        </a:p>
      </dgm:t>
    </dgm:pt>
    <dgm:pt modelId="{9EBE4BFA-C501-4620-9F08-8A4C2D58B891}">
      <dgm:prSet phldrT="[Текст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endParaRPr lang="ru-RU" sz="2400" dirty="0"/>
        </a:p>
      </dgm:t>
    </dgm:pt>
    <dgm:pt modelId="{D9316F38-A9DF-4027-8109-BD9E617E9AAF}" type="parTrans" cxnId="{8FEFDB68-1F2E-4660-9B43-1FA6A1B3D773}">
      <dgm:prSet/>
      <dgm:spPr/>
      <dgm:t>
        <a:bodyPr/>
        <a:lstStyle/>
        <a:p>
          <a:endParaRPr lang="ru-RU"/>
        </a:p>
      </dgm:t>
    </dgm:pt>
    <dgm:pt modelId="{FE30DAA8-6DBE-4FBD-9EE4-EC14FC131160}" type="sibTrans" cxnId="{8FEFDB68-1F2E-4660-9B43-1FA6A1B3D773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/>
        </a:p>
      </dgm:t>
    </dgm:pt>
    <dgm:pt modelId="{9979D4DC-AE19-46B7-86DC-42FC01E90CDE}">
      <dgm:prSet phldrT="[Текст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endParaRPr lang="ru-RU" sz="2400" dirty="0"/>
        </a:p>
      </dgm:t>
    </dgm:pt>
    <dgm:pt modelId="{43A724BD-3487-4175-AF3B-93C125E496F9}" type="parTrans" cxnId="{12CE6B75-5D6E-4EF3-B9D8-CB0F0D3FCC9C}">
      <dgm:prSet/>
      <dgm:spPr/>
      <dgm:t>
        <a:bodyPr/>
        <a:lstStyle/>
        <a:p>
          <a:endParaRPr lang="ru-RU"/>
        </a:p>
      </dgm:t>
    </dgm:pt>
    <dgm:pt modelId="{3478969A-1B7E-48AC-9715-F4C69C574F9D}" type="sibTrans" cxnId="{12CE6B75-5D6E-4EF3-B9D8-CB0F0D3FCC9C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/>
        </a:p>
      </dgm:t>
    </dgm:pt>
    <dgm:pt modelId="{F2D24993-F0E5-4A34-9DB1-92DDBE24D974}">
      <dgm:prSet phldrT="[Текст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endParaRPr lang="ru-RU" sz="2400" dirty="0"/>
        </a:p>
      </dgm:t>
    </dgm:pt>
    <dgm:pt modelId="{F0F37848-1619-49F4-AC12-69A0319118B4}" type="sibTrans" cxnId="{FEA0B058-45F9-450B-85B7-E5E7A78958A5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/>
        </a:p>
      </dgm:t>
    </dgm:pt>
    <dgm:pt modelId="{C3C04D4D-6530-480F-94C7-FB9A8B9F51E9}" type="parTrans" cxnId="{FEA0B058-45F9-450B-85B7-E5E7A78958A5}">
      <dgm:prSet/>
      <dgm:spPr/>
      <dgm:t>
        <a:bodyPr/>
        <a:lstStyle/>
        <a:p>
          <a:endParaRPr lang="ru-RU"/>
        </a:p>
      </dgm:t>
    </dgm:pt>
    <dgm:pt modelId="{4609D717-996E-4FEB-AEE5-7CFE78F0AE2E}" type="pres">
      <dgm:prSet presAssocID="{200BD413-23CC-4E66-874D-34F6732F9D5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0F393D8-EFD8-4CA1-A561-938B22606342}" type="pres">
      <dgm:prSet presAssocID="{03678D47-2944-4095-ACF9-39CDEC8D08BA}" presName="centerShape" presStyleLbl="node0" presStyleIdx="0" presStyleCnt="1"/>
      <dgm:spPr/>
    </dgm:pt>
    <dgm:pt modelId="{652DD093-5D45-46B8-9876-EBD62D48AE30}" type="pres">
      <dgm:prSet presAssocID="{F2D24993-F0E5-4A34-9DB1-92DDBE24D974}" presName="node" presStyleLbl="node1" presStyleIdx="0" presStyleCnt="4">
        <dgm:presLayoutVars>
          <dgm:bulletEnabled val="1"/>
        </dgm:presLayoutVars>
      </dgm:prSet>
      <dgm:spPr/>
    </dgm:pt>
    <dgm:pt modelId="{6DAC406B-4056-409A-A75F-5BD53D004305}" type="pres">
      <dgm:prSet presAssocID="{F2D24993-F0E5-4A34-9DB1-92DDBE24D974}" presName="dummy" presStyleCnt="0"/>
      <dgm:spPr/>
    </dgm:pt>
    <dgm:pt modelId="{2DF23552-6098-41C7-84FE-CEFB62A1D127}" type="pres">
      <dgm:prSet presAssocID="{F0F37848-1619-49F4-AC12-69A0319118B4}" presName="sibTrans" presStyleLbl="sibTrans2D1" presStyleIdx="0" presStyleCnt="4"/>
      <dgm:spPr/>
    </dgm:pt>
    <dgm:pt modelId="{A9DFB951-25F3-4BF1-B4D0-D8A0C698000D}" type="pres">
      <dgm:prSet presAssocID="{C27EA172-8F90-4A2B-B337-81463637B727}" presName="node" presStyleLbl="node1" presStyleIdx="1" presStyleCnt="4">
        <dgm:presLayoutVars>
          <dgm:bulletEnabled val="1"/>
        </dgm:presLayoutVars>
      </dgm:prSet>
      <dgm:spPr/>
    </dgm:pt>
    <dgm:pt modelId="{07190F15-511E-4C52-ADE5-4898B1AAA09A}" type="pres">
      <dgm:prSet presAssocID="{C27EA172-8F90-4A2B-B337-81463637B727}" presName="dummy" presStyleCnt="0"/>
      <dgm:spPr/>
    </dgm:pt>
    <dgm:pt modelId="{9506C2E6-0C40-4F99-8745-BE4993022B65}" type="pres">
      <dgm:prSet presAssocID="{63A57E92-A82F-4233-86DB-0877CBD448E1}" presName="sibTrans" presStyleLbl="sibTrans2D1" presStyleIdx="1" presStyleCnt="4"/>
      <dgm:spPr/>
    </dgm:pt>
    <dgm:pt modelId="{523EB4A9-DE17-440A-AF2E-902DE6753F98}" type="pres">
      <dgm:prSet presAssocID="{9EBE4BFA-C501-4620-9F08-8A4C2D58B891}" presName="node" presStyleLbl="node1" presStyleIdx="2" presStyleCnt="4">
        <dgm:presLayoutVars>
          <dgm:bulletEnabled val="1"/>
        </dgm:presLayoutVars>
      </dgm:prSet>
      <dgm:spPr/>
    </dgm:pt>
    <dgm:pt modelId="{26EBBFFF-085F-45AA-9F12-494DC1ED046A}" type="pres">
      <dgm:prSet presAssocID="{9EBE4BFA-C501-4620-9F08-8A4C2D58B891}" presName="dummy" presStyleCnt="0"/>
      <dgm:spPr/>
    </dgm:pt>
    <dgm:pt modelId="{FC22D945-949D-4C85-9511-8B0587B84C0C}" type="pres">
      <dgm:prSet presAssocID="{FE30DAA8-6DBE-4FBD-9EE4-EC14FC131160}" presName="sibTrans" presStyleLbl="sibTrans2D1" presStyleIdx="2" presStyleCnt="4"/>
      <dgm:spPr/>
    </dgm:pt>
    <dgm:pt modelId="{9F27878D-DA34-495C-B3EB-1FEE04AE20C8}" type="pres">
      <dgm:prSet presAssocID="{9979D4DC-AE19-46B7-86DC-42FC01E90CDE}" presName="node" presStyleLbl="node1" presStyleIdx="3" presStyleCnt="4">
        <dgm:presLayoutVars>
          <dgm:bulletEnabled val="1"/>
        </dgm:presLayoutVars>
      </dgm:prSet>
      <dgm:spPr/>
    </dgm:pt>
    <dgm:pt modelId="{1641E413-572F-43C0-8A53-53193B9C6C20}" type="pres">
      <dgm:prSet presAssocID="{9979D4DC-AE19-46B7-86DC-42FC01E90CDE}" presName="dummy" presStyleCnt="0"/>
      <dgm:spPr/>
    </dgm:pt>
    <dgm:pt modelId="{3A12CB5C-9278-4AFA-B11C-28B7F038A7DD}" type="pres">
      <dgm:prSet presAssocID="{3478969A-1B7E-48AC-9715-F4C69C574F9D}" presName="sibTrans" presStyleLbl="sibTrans2D1" presStyleIdx="3" presStyleCnt="4"/>
      <dgm:spPr/>
    </dgm:pt>
  </dgm:ptLst>
  <dgm:cxnLst>
    <dgm:cxn modelId="{AB02A015-59E0-4CC5-89B3-566B31731781}" srcId="{03678D47-2944-4095-ACF9-39CDEC8D08BA}" destId="{C27EA172-8F90-4A2B-B337-81463637B727}" srcOrd="1" destOrd="0" parTransId="{56F70F35-E1A7-49E2-9200-E67996F9D4F2}" sibTransId="{63A57E92-A82F-4233-86DB-0877CBD448E1}"/>
    <dgm:cxn modelId="{436A7F1F-956D-4D4B-9305-71F7398ABBA1}" type="presOf" srcId="{F2D24993-F0E5-4A34-9DB1-92DDBE24D974}" destId="{652DD093-5D45-46B8-9876-EBD62D48AE30}" srcOrd="0" destOrd="0" presId="urn:microsoft.com/office/officeart/2005/8/layout/radial6"/>
    <dgm:cxn modelId="{F66E0F29-3D87-4EEF-B526-29A02AAB0294}" type="presOf" srcId="{63A57E92-A82F-4233-86DB-0877CBD448E1}" destId="{9506C2E6-0C40-4F99-8745-BE4993022B65}" srcOrd="0" destOrd="0" presId="urn:microsoft.com/office/officeart/2005/8/layout/radial6"/>
    <dgm:cxn modelId="{5F2E4E46-A6A7-41B8-9C3A-F9B4BF8350DB}" type="presOf" srcId="{200BD413-23CC-4E66-874D-34F6732F9D5F}" destId="{4609D717-996E-4FEB-AEE5-7CFE78F0AE2E}" srcOrd="0" destOrd="0" presId="urn:microsoft.com/office/officeart/2005/8/layout/radial6"/>
    <dgm:cxn modelId="{8FEFDB68-1F2E-4660-9B43-1FA6A1B3D773}" srcId="{03678D47-2944-4095-ACF9-39CDEC8D08BA}" destId="{9EBE4BFA-C501-4620-9F08-8A4C2D58B891}" srcOrd="2" destOrd="0" parTransId="{D9316F38-A9DF-4027-8109-BD9E617E9AAF}" sibTransId="{FE30DAA8-6DBE-4FBD-9EE4-EC14FC131160}"/>
    <dgm:cxn modelId="{48E60274-D753-483C-B37F-00FE89C673CB}" type="presOf" srcId="{C27EA172-8F90-4A2B-B337-81463637B727}" destId="{A9DFB951-25F3-4BF1-B4D0-D8A0C698000D}" srcOrd="0" destOrd="0" presId="urn:microsoft.com/office/officeart/2005/8/layout/radial6"/>
    <dgm:cxn modelId="{12CE6B75-5D6E-4EF3-B9D8-CB0F0D3FCC9C}" srcId="{03678D47-2944-4095-ACF9-39CDEC8D08BA}" destId="{9979D4DC-AE19-46B7-86DC-42FC01E90CDE}" srcOrd="3" destOrd="0" parTransId="{43A724BD-3487-4175-AF3B-93C125E496F9}" sibTransId="{3478969A-1B7E-48AC-9715-F4C69C574F9D}"/>
    <dgm:cxn modelId="{FEA0B058-45F9-450B-85B7-E5E7A78958A5}" srcId="{03678D47-2944-4095-ACF9-39CDEC8D08BA}" destId="{F2D24993-F0E5-4A34-9DB1-92DDBE24D974}" srcOrd="0" destOrd="0" parTransId="{C3C04D4D-6530-480F-94C7-FB9A8B9F51E9}" sibTransId="{F0F37848-1619-49F4-AC12-69A0319118B4}"/>
    <dgm:cxn modelId="{DADC8059-AD9E-4F2A-A760-2C11F45B2407}" type="presOf" srcId="{9EBE4BFA-C501-4620-9F08-8A4C2D58B891}" destId="{523EB4A9-DE17-440A-AF2E-902DE6753F98}" srcOrd="0" destOrd="0" presId="urn:microsoft.com/office/officeart/2005/8/layout/radial6"/>
    <dgm:cxn modelId="{2E2E1B9B-55C5-416A-90F1-7CD4BC7FD1CF}" type="presOf" srcId="{FE30DAA8-6DBE-4FBD-9EE4-EC14FC131160}" destId="{FC22D945-949D-4C85-9511-8B0587B84C0C}" srcOrd="0" destOrd="0" presId="urn:microsoft.com/office/officeart/2005/8/layout/radial6"/>
    <dgm:cxn modelId="{02FF1CC4-7F98-4E47-A759-63D9754FAE6E}" type="presOf" srcId="{03678D47-2944-4095-ACF9-39CDEC8D08BA}" destId="{10F393D8-EFD8-4CA1-A561-938B22606342}" srcOrd="0" destOrd="0" presId="urn:microsoft.com/office/officeart/2005/8/layout/radial6"/>
    <dgm:cxn modelId="{A0B074C8-7C4F-4BC9-AD54-B31C155B19FE}" type="presOf" srcId="{3478969A-1B7E-48AC-9715-F4C69C574F9D}" destId="{3A12CB5C-9278-4AFA-B11C-28B7F038A7DD}" srcOrd="0" destOrd="0" presId="urn:microsoft.com/office/officeart/2005/8/layout/radial6"/>
    <dgm:cxn modelId="{F1297FF0-F7F1-4595-B9E7-377ECB750BFA}" type="presOf" srcId="{F0F37848-1619-49F4-AC12-69A0319118B4}" destId="{2DF23552-6098-41C7-84FE-CEFB62A1D127}" srcOrd="0" destOrd="0" presId="urn:microsoft.com/office/officeart/2005/8/layout/radial6"/>
    <dgm:cxn modelId="{CEF429F4-FCA6-4D31-8652-EC32E9933756}" srcId="{200BD413-23CC-4E66-874D-34F6732F9D5F}" destId="{03678D47-2944-4095-ACF9-39CDEC8D08BA}" srcOrd="0" destOrd="0" parTransId="{D27E7EBA-B93E-430C-B6A8-A37540AB6BD8}" sibTransId="{9D1BAE76-3109-499B-BBE7-F66D499E8C71}"/>
    <dgm:cxn modelId="{A47049FA-A501-4B16-A86A-23DD8BED6B05}" type="presOf" srcId="{9979D4DC-AE19-46B7-86DC-42FC01E90CDE}" destId="{9F27878D-DA34-495C-B3EB-1FEE04AE20C8}" srcOrd="0" destOrd="0" presId="urn:microsoft.com/office/officeart/2005/8/layout/radial6"/>
    <dgm:cxn modelId="{E99E284F-85C7-4DFE-9EBE-9052907EDD57}" type="presParOf" srcId="{4609D717-996E-4FEB-AEE5-7CFE78F0AE2E}" destId="{10F393D8-EFD8-4CA1-A561-938B22606342}" srcOrd="0" destOrd="0" presId="urn:microsoft.com/office/officeart/2005/8/layout/radial6"/>
    <dgm:cxn modelId="{82400D7B-CA6E-4819-B989-6C5C72E28F64}" type="presParOf" srcId="{4609D717-996E-4FEB-AEE5-7CFE78F0AE2E}" destId="{652DD093-5D45-46B8-9876-EBD62D48AE30}" srcOrd="1" destOrd="0" presId="urn:microsoft.com/office/officeart/2005/8/layout/radial6"/>
    <dgm:cxn modelId="{5860EA0A-6B71-4181-98DE-D0FD89E7135B}" type="presParOf" srcId="{4609D717-996E-4FEB-AEE5-7CFE78F0AE2E}" destId="{6DAC406B-4056-409A-A75F-5BD53D004305}" srcOrd="2" destOrd="0" presId="urn:microsoft.com/office/officeart/2005/8/layout/radial6"/>
    <dgm:cxn modelId="{74E8B864-B9D5-465C-A363-5FD9140CB0AA}" type="presParOf" srcId="{4609D717-996E-4FEB-AEE5-7CFE78F0AE2E}" destId="{2DF23552-6098-41C7-84FE-CEFB62A1D127}" srcOrd="3" destOrd="0" presId="urn:microsoft.com/office/officeart/2005/8/layout/radial6"/>
    <dgm:cxn modelId="{D4FE3709-B79F-4F8F-A9D9-8F3C422A5302}" type="presParOf" srcId="{4609D717-996E-4FEB-AEE5-7CFE78F0AE2E}" destId="{A9DFB951-25F3-4BF1-B4D0-D8A0C698000D}" srcOrd="4" destOrd="0" presId="urn:microsoft.com/office/officeart/2005/8/layout/radial6"/>
    <dgm:cxn modelId="{F665F4CF-C9CF-45BD-ADC3-F24C021D5C01}" type="presParOf" srcId="{4609D717-996E-4FEB-AEE5-7CFE78F0AE2E}" destId="{07190F15-511E-4C52-ADE5-4898B1AAA09A}" srcOrd="5" destOrd="0" presId="urn:microsoft.com/office/officeart/2005/8/layout/radial6"/>
    <dgm:cxn modelId="{842FD3BA-20EE-4F7D-B946-90490DC9082E}" type="presParOf" srcId="{4609D717-996E-4FEB-AEE5-7CFE78F0AE2E}" destId="{9506C2E6-0C40-4F99-8745-BE4993022B65}" srcOrd="6" destOrd="0" presId="urn:microsoft.com/office/officeart/2005/8/layout/radial6"/>
    <dgm:cxn modelId="{BE302819-CDFE-4C45-815A-93E107B2B1C0}" type="presParOf" srcId="{4609D717-996E-4FEB-AEE5-7CFE78F0AE2E}" destId="{523EB4A9-DE17-440A-AF2E-902DE6753F98}" srcOrd="7" destOrd="0" presId="urn:microsoft.com/office/officeart/2005/8/layout/radial6"/>
    <dgm:cxn modelId="{52ACE793-A11D-4C10-B251-351FDAF39D90}" type="presParOf" srcId="{4609D717-996E-4FEB-AEE5-7CFE78F0AE2E}" destId="{26EBBFFF-085F-45AA-9F12-494DC1ED046A}" srcOrd="8" destOrd="0" presId="urn:microsoft.com/office/officeart/2005/8/layout/radial6"/>
    <dgm:cxn modelId="{EC3F547E-C8EC-4D74-A729-65CDCDA222F2}" type="presParOf" srcId="{4609D717-996E-4FEB-AEE5-7CFE78F0AE2E}" destId="{FC22D945-949D-4C85-9511-8B0587B84C0C}" srcOrd="9" destOrd="0" presId="urn:microsoft.com/office/officeart/2005/8/layout/radial6"/>
    <dgm:cxn modelId="{2E0C017A-F22B-47B9-9794-F8563BA08AA8}" type="presParOf" srcId="{4609D717-996E-4FEB-AEE5-7CFE78F0AE2E}" destId="{9F27878D-DA34-495C-B3EB-1FEE04AE20C8}" srcOrd="10" destOrd="0" presId="urn:microsoft.com/office/officeart/2005/8/layout/radial6"/>
    <dgm:cxn modelId="{746EB740-AE94-48E8-96B3-344F85C9CB5A}" type="presParOf" srcId="{4609D717-996E-4FEB-AEE5-7CFE78F0AE2E}" destId="{1641E413-572F-43C0-8A53-53193B9C6C20}" srcOrd="11" destOrd="0" presId="urn:microsoft.com/office/officeart/2005/8/layout/radial6"/>
    <dgm:cxn modelId="{F96086F3-5AE3-4C2D-8B13-7B7644D4D78C}" type="presParOf" srcId="{4609D717-996E-4FEB-AEE5-7CFE78F0AE2E}" destId="{3A12CB5C-9278-4AFA-B11C-28B7F038A7D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BB7E7C-B6B2-4C67-820A-C3D78041E06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ADB3FA54-0B69-4693-9D83-00A05B5430F9}">
      <dgm:prSet phldrT="[Текст]" custT="1"/>
      <dgm:spPr>
        <a:gradFill rotWithShape="0">
          <a:gsLst>
            <a:gs pos="0">
              <a:srgbClr val="772F92"/>
            </a:gs>
            <a:gs pos="100000">
              <a:srgbClr val="F0464A"/>
            </a:gs>
          </a:gsLst>
          <a:lin ang="5400000" scaled="1"/>
        </a:gradFill>
      </dgm:spPr>
      <dgm:t>
        <a:bodyPr/>
        <a:lstStyle/>
        <a:p>
          <a:r>
            <a:rPr lang="en-US" sz="2800" dirty="0"/>
            <a:t>Step 1</a:t>
          </a:r>
          <a:endParaRPr lang="ru-RU" sz="2800" dirty="0"/>
        </a:p>
      </dgm:t>
    </dgm:pt>
    <dgm:pt modelId="{5AF8E8E5-754D-4908-AD86-9661880886F3}" type="parTrans" cxnId="{6E084476-B32E-4DFE-A054-05945D4896E7}">
      <dgm:prSet/>
      <dgm:spPr/>
      <dgm:t>
        <a:bodyPr/>
        <a:lstStyle/>
        <a:p>
          <a:endParaRPr lang="ru-RU"/>
        </a:p>
      </dgm:t>
    </dgm:pt>
    <dgm:pt modelId="{A896A97E-7585-45A8-B878-8BB130660270}" type="sibTrans" cxnId="{6E084476-B32E-4DFE-A054-05945D4896E7}">
      <dgm:prSet/>
      <dgm:spPr/>
      <dgm:t>
        <a:bodyPr/>
        <a:lstStyle/>
        <a:p>
          <a:endParaRPr lang="ru-RU"/>
        </a:p>
      </dgm:t>
    </dgm:pt>
    <dgm:pt modelId="{308E6F6C-042C-42C7-87B0-5F73F8AD2797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800" dirty="0"/>
            <a:t>Step 2</a:t>
          </a:r>
          <a:endParaRPr lang="ru-RU" sz="2800" dirty="0"/>
        </a:p>
      </dgm:t>
    </dgm:pt>
    <dgm:pt modelId="{2AFA9115-B951-450E-8ACB-0F21565A8B56}" type="parTrans" cxnId="{77AE1C2B-AFBE-4081-860E-ABD624CE50CE}">
      <dgm:prSet/>
      <dgm:spPr/>
      <dgm:t>
        <a:bodyPr/>
        <a:lstStyle/>
        <a:p>
          <a:endParaRPr lang="ru-RU"/>
        </a:p>
      </dgm:t>
    </dgm:pt>
    <dgm:pt modelId="{1FC30E9D-DF3E-4496-93EC-AF2D72F4B3E4}" type="sibTrans" cxnId="{77AE1C2B-AFBE-4081-860E-ABD624CE50CE}">
      <dgm:prSet/>
      <dgm:spPr/>
      <dgm:t>
        <a:bodyPr/>
        <a:lstStyle/>
        <a:p>
          <a:endParaRPr lang="ru-RU"/>
        </a:p>
      </dgm:t>
    </dgm:pt>
    <dgm:pt modelId="{AD53A602-453F-4AA6-9144-96E7E57FBAA9}">
      <dgm:prSet phldrT="[Текст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800" dirty="0"/>
            <a:t>Step 3</a:t>
          </a:r>
          <a:endParaRPr lang="ru-RU" sz="2800" dirty="0"/>
        </a:p>
      </dgm:t>
    </dgm:pt>
    <dgm:pt modelId="{930E49AD-0505-4F88-A33D-20485777CFF1}" type="parTrans" cxnId="{7213F362-4A62-4D46-ABA1-C4D4D72467CB}">
      <dgm:prSet/>
      <dgm:spPr/>
      <dgm:t>
        <a:bodyPr/>
        <a:lstStyle/>
        <a:p>
          <a:endParaRPr lang="ru-RU"/>
        </a:p>
      </dgm:t>
    </dgm:pt>
    <dgm:pt modelId="{345EE5FA-F30F-4573-94DB-39B667FFADB3}" type="sibTrans" cxnId="{7213F362-4A62-4D46-ABA1-C4D4D72467CB}">
      <dgm:prSet/>
      <dgm:spPr/>
      <dgm:t>
        <a:bodyPr/>
        <a:lstStyle/>
        <a:p>
          <a:endParaRPr lang="ru-RU"/>
        </a:p>
      </dgm:t>
    </dgm:pt>
    <dgm:pt modelId="{DFDBB65C-9156-4479-8E74-B12C836055AD}" type="pres">
      <dgm:prSet presAssocID="{01BB7E7C-B6B2-4C67-820A-C3D78041E06E}" presName="compositeShape" presStyleCnt="0">
        <dgm:presLayoutVars>
          <dgm:chMax val="7"/>
          <dgm:dir/>
          <dgm:resizeHandles val="exact"/>
        </dgm:presLayoutVars>
      </dgm:prSet>
      <dgm:spPr/>
    </dgm:pt>
    <dgm:pt modelId="{B2F4BEC9-A688-4CAE-9CF1-50101FAA912F}" type="pres">
      <dgm:prSet presAssocID="{01BB7E7C-B6B2-4C67-820A-C3D78041E06E}" presName="wedge1" presStyleLbl="node1" presStyleIdx="0" presStyleCnt="3"/>
      <dgm:spPr/>
    </dgm:pt>
    <dgm:pt modelId="{1455ADFF-0635-4A50-99A9-47A00E86F56C}" type="pres">
      <dgm:prSet presAssocID="{01BB7E7C-B6B2-4C67-820A-C3D78041E06E}" presName="dummy1a" presStyleCnt="0"/>
      <dgm:spPr/>
    </dgm:pt>
    <dgm:pt modelId="{B6ADE931-9E3C-40AF-9044-3A3114694A5C}" type="pres">
      <dgm:prSet presAssocID="{01BB7E7C-B6B2-4C67-820A-C3D78041E06E}" presName="dummy1b" presStyleCnt="0"/>
      <dgm:spPr/>
    </dgm:pt>
    <dgm:pt modelId="{E5C4C74E-1F56-4DC9-9BD9-B6E6E99561DE}" type="pres">
      <dgm:prSet presAssocID="{01BB7E7C-B6B2-4C67-820A-C3D78041E06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9CB2279-EEE5-4C63-8206-DE44DD7A79F9}" type="pres">
      <dgm:prSet presAssocID="{01BB7E7C-B6B2-4C67-820A-C3D78041E06E}" presName="wedge2" presStyleLbl="node1" presStyleIdx="1" presStyleCnt="3"/>
      <dgm:spPr/>
    </dgm:pt>
    <dgm:pt modelId="{C1E1FC32-E2F0-4367-A378-4F1A2943DEFA}" type="pres">
      <dgm:prSet presAssocID="{01BB7E7C-B6B2-4C67-820A-C3D78041E06E}" presName="dummy2a" presStyleCnt="0"/>
      <dgm:spPr/>
    </dgm:pt>
    <dgm:pt modelId="{2F5FC61C-90ED-4305-9174-21F00377FE17}" type="pres">
      <dgm:prSet presAssocID="{01BB7E7C-B6B2-4C67-820A-C3D78041E06E}" presName="dummy2b" presStyleCnt="0"/>
      <dgm:spPr/>
    </dgm:pt>
    <dgm:pt modelId="{B814C5ED-7667-49F9-B100-5BA1672720EC}" type="pres">
      <dgm:prSet presAssocID="{01BB7E7C-B6B2-4C67-820A-C3D78041E06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5C8DA8A-ABAF-4EE0-8C22-346A9D88886D}" type="pres">
      <dgm:prSet presAssocID="{01BB7E7C-B6B2-4C67-820A-C3D78041E06E}" presName="wedge3" presStyleLbl="node1" presStyleIdx="2" presStyleCnt="3"/>
      <dgm:spPr/>
    </dgm:pt>
    <dgm:pt modelId="{A8B11B29-D15C-43EA-A9E2-EE92655785AF}" type="pres">
      <dgm:prSet presAssocID="{01BB7E7C-B6B2-4C67-820A-C3D78041E06E}" presName="dummy3a" presStyleCnt="0"/>
      <dgm:spPr/>
    </dgm:pt>
    <dgm:pt modelId="{F358332D-9279-4F28-B283-72F46A6FB610}" type="pres">
      <dgm:prSet presAssocID="{01BB7E7C-B6B2-4C67-820A-C3D78041E06E}" presName="dummy3b" presStyleCnt="0"/>
      <dgm:spPr/>
    </dgm:pt>
    <dgm:pt modelId="{C813EDFD-4C09-4D37-A5CD-B23BD7ABA5DD}" type="pres">
      <dgm:prSet presAssocID="{01BB7E7C-B6B2-4C67-820A-C3D78041E06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F129F9A-78C0-4028-94CF-6B1CA1E583D7}" type="pres">
      <dgm:prSet presAssocID="{A896A97E-7585-45A8-B878-8BB130660270}" presName="arrowWedge1" presStyleLbl="fgSibTrans2D1" presStyleIdx="0" presStyleCnt="3"/>
      <dgm:spPr>
        <a:solidFill>
          <a:schemeClr val="bg1">
            <a:lumMod val="85000"/>
          </a:schemeClr>
        </a:solidFill>
      </dgm:spPr>
    </dgm:pt>
    <dgm:pt modelId="{B591ABB3-4222-4A0A-9F7F-87CF9860099F}" type="pres">
      <dgm:prSet presAssocID="{1FC30E9D-DF3E-4496-93EC-AF2D72F4B3E4}" presName="arrowWedge2" presStyleLbl="fgSibTrans2D1" presStyleIdx="1" presStyleCnt="3"/>
      <dgm:spPr>
        <a:solidFill>
          <a:schemeClr val="bg1">
            <a:lumMod val="85000"/>
          </a:schemeClr>
        </a:solidFill>
      </dgm:spPr>
    </dgm:pt>
    <dgm:pt modelId="{3AC03675-668C-4B9A-B383-D167D38A8B83}" type="pres">
      <dgm:prSet presAssocID="{345EE5FA-F30F-4573-94DB-39B667FFADB3}" presName="arrowWedge3" presStyleLbl="fgSibTrans2D1" presStyleIdx="2" presStyleCnt="3"/>
      <dgm:spPr>
        <a:solidFill>
          <a:schemeClr val="bg1">
            <a:lumMod val="85000"/>
          </a:schemeClr>
        </a:solidFill>
      </dgm:spPr>
    </dgm:pt>
  </dgm:ptLst>
  <dgm:cxnLst>
    <dgm:cxn modelId="{16150317-5DF6-442D-A4B0-B06B6F30E787}" type="presOf" srcId="{308E6F6C-042C-42C7-87B0-5F73F8AD2797}" destId="{79CB2279-EEE5-4C63-8206-DE44DD7A79F9}" srcOrd="0" destOrd="0" presId="urn:microsoft.com/office/officeart/2005/8/layout/cycle8"/>
    <dgm:cxn modelId="{77AE1C2B-AFBE-4081-860E-ABD624CE50CE}" srcId="{01BB7E7C-B6B2-4C67-820A-C3D78041E06E}" destId="{308E6F6C-042C-42C7-87B0-5F73F8AD2797}" srcOrd="1" destOrd="0" parTransId="{2AFA9115-B951-450E-8ACB-0F21565A8B56}" sibTransId="{1FC30E9D-DF3E-4496-93EC-AF2D72F4B3E4}"/>
    <dgm:cxn modelId="{47E1DC61-5D20-4998-B723-43A59FD37080}" type="presOf" srcId="{ADB3FA54-0B69-4693-9D83-00A05B5430F9}" destId="{B2F4BEC9-A688-4CAE-9CF1-50101FAA912F}" srcOrd="0" destOrd="0" presId="urn:microsoft.com/office/officeart/2005/8/layout/cycle8"/>
    <dgm:cxn modelId="{7213F362-4A62-4D46-ABA1-C4D4D72467CB}" srcId="{01BB7E7C-B6B2-4C67-820A-C3D78041E06E}" destId="{AD53A602-453F-4AA6-9144-96E7E57FBAA9}" srcOrd="2" destOrd="0" parTransId="{930E49AD-0505-4F88-A33D-20485777CFF1}" sibTransId="{345EE5FA-F30F-4573-94DB-39B667FFADB3}"/>
    <dgm:cxn modelId="{6E084476-B32E-4DFE-A054-05945D4896E7}" srcId="{01BB7E7C-B6B2-4C67-820A-C3D78041E06E}" destId="{ADB3FA54-0B69-4693-9D83-00A05B5430F9}" srcOrd="0" destOrd="0" parTransId="{5AF8E8E5-754D-4908-AD86-9661880886F3}" sibTransId="{A896A97E-7585-45A8-B878-8BB130660270}"/>
    <dgm:cxn modelId="{C49D457B-79E8-43CB-B832-632D2ABCBA81}" type="presOf" srcId="{01BB7E7C-B6B2-4C67-820A-C3D78041E06E}" destId="{DFDBB65C-9156-4479-8E74-B12C836055AD}" srcOrd="0" destOrd="0" presId="urn:microsoft.com/office/officeart/2005/8/layout/cycle8"/>
    <dgm:cxn modelId="{55232C7E-9354-48A3-A9CC-3B64E1491A76}" type="presOf" srcId="{AD53A602-453F-4AA6-9144-96E7E57FBAA9}" destId="{45C8DA8A-ABAF-4EE0-8C22-346A9D88886D}" srcOrd="0" destOrd="0" presId="urn:microsoft.com/office/officeart/2005/8/layout/cycle8"/>
    <dgm:cxn modelId="{6A108588-9930-420D-9896-88DA89473A85}" type="presOf" srcId="{AD53A602-453F-4AA6-9144-96E7E57FBAA9}" destId="{C813EDFD-4C09-4D37-A5CD-B23BD7ABA5DD}" srcOrd="1" destOrd="0" presId="urn:microsoft.com/office/officeart/2005/8/layout/cycle8"/>
    <dgm:cxn modelId="{2F64ADC3-D91D-404E-9994-42EC30B7AE7B}" type="presOf" srcId="{308E6F6C-042C-42C7-87B0-5F73F8AD2797}" destId="{B814C5ED-7667-49F9-B100-5BA1672720EC}" srcOrd="1" destOrd="0" presId="urn:microsoft.com/office/officeart/2005/8/layout/cycle8"/>
    <dgm:cxn modelId="{16E69BF2-2AF6-4944-9533-364F96F832FC}" type="presOf" srcId="{ADB3FA54-0B69-4693-9D83-00A05B5430F9}" destId="{E5C4C74E-1F56-4DC9-9BD9-B6E6E99561DE}" srcOrd="1" destOrd="0" presId="urn:microsoft.com/office/officeart/2005/8/layout/cycle8"/>
    <dgm:cxn modelId="{C1A9DE9B-D4C6-4709-B8C4-9D6BF7450B09}" type="presParOf" srcId="{DFDBB65C-9156-4479-8E74-B12C836055AD}" destId="{B2F4BEC9-A688-4CAE-9CF1-50101FAA912F}" srcOrd="0" destOrd="0" presId="urn:microsoft.com/office/officeart/2005/8/layout/cycle8"/>
    <dgm:cxn modelId="{2808AA7E-3DCE-42A3-AE48-5BE6E9A94D0A}" type="presParOf" srcId="{DFDBB65C-9156-4479-8E74-B12C836055AD}" destId="{1455ADFF-0635-4A50-99A9-47A00E86F56C}" srcOrd="1" destOrd="0" presId="urn:microsoft.com/office/officeart/2005/8/layout/cycle8"/>
    <dgm:cxn modelId="{8D3FDCE3-7DC0-413D-86CA-90DB10CF0E2C}" type="presParOf" srcId="{DFDBB65C-9156-4479-8E74-B12C836055AD}" destId="{B6ADE931-9E3C-40AF-9044-3A3114694A5C}" srcOrd="2" destOrd="0" presId="urn:microsoft.com/office/officeart/2005/8/layout/cycle8"/>
    <dgm:cxn modelId="{C6692F24-86F6-45D5-98F2-0F28993FD987}" type="presParOf" srcId="{DFDBB65C-9156-4479-8E74-B12C836055AD}" destId="{E5C4C74E-1F56-4DC9-9BD9-B6E6E99561DE}" srcOrd="3" destOrd="0" presId="urn:microsoft.com/office/officeart/2005/8/layout/cycle8"/>
    <dgm:cxn modelId="{CC60A520-5A6C-47B0-8963-F074EE2F4671}" type="presParOf" srcId="{DFDBB65C-9156-4479-8E74-B12C836055AD}" destId="{79CB2279-EEE5-4C63-8206-DE44DD7A79F9}" srcOrd="4" destOrd="0" presId="urn:microsoft.com/office/officeart/2005/8/layout/cycle8"/>
    <dgm:cxn modelId="{1E070EC7-826C-4B88-A536-19A9A515B9E8}" type="presParOf" srcId="{DFDBB65C-9156-4479-8E74-B12C836055AD}" destId="{C1E1FC32-E2F0-4367-A378-4F1A2943DEFA}" srcOrd="5" destOrd="0" presId="urn:microsoft.com/office/officeart/2005/8/layout/cycle8"/>
    <dgm:cxn modelId="{58895870-4BEA-4630-AD51-4C79342C0EDB}" type="presParOf" srcId="{DFDBB65C-9156-4479-8E74-B12C836055AD}" destId="{2F5FC61C-90ED-4305-9174-21F00377FE17}" srcOrd="6" destOrd="0" presId="urn:microsoft.com/office/officeart/2005/8/layout/cycle8"/>
    <dgm:cxn modelId="{60A3635C-7DDD-40B2-8566-ADC736287F7A}" type="presParOf" srcId="{DFDBB65C-9156-4479-8E74-B12C836055AD}" destId="{B814C5ED-7667-49F9-B100-5BA1672720EC}" srcOrd="7" destOrd="0" presId="urn:microsoft.com/office/officeart/2005/8/layout/cycle8"/>
    <dgm:cxn modelId="{33A8B850-3EA4-456D-BDD2-6A094EA1B29A}" type="presParOf" srcId="{DFDBB65C-9156-4479-8E74-B12C836055AD}" destId="{45C8DA8A-ABAF-4EE0-8C22-346A9D88886D}" srcOrd="8" destOrd="0" presId="urn:microsoft.com/office/officeart/2005/8/layout/cycle8"/>
    <dgm:cxn modelId="{21A6E153-1DBD-4AA4-B149-6E93E7AB6A27}" type="presParOf" srcId="{DFDBB65C-9156-4479-8E74-B12C836055AD}" destId="{A8B11B29-D15C-43EA-A9E2-EE92655785AF}" srcOrd="9" destOrd="0" presId="urn:microsoft.com/office/officeart/2005/8/layout/cycle8"/>
    <dgm:cxn modelId="{969FF0FA-7FF6-412D-BBB5-74364FB1CC56}" type="presParOf" srcId="{DFDBB65C-9156-4479-8E74-B12C836055AD}" destId="{F358332D-9279-4F28-B283-72F46A6FB610}" srcOrd="10" destOrd="0" presId="urn:microsoft.com/office/officeart/2005/8/layout/cycle8"/>
    <dgm:cxn modelId="{75812D02-5F0A-4004-9246-11D9001ABFC2}" type="presParOf" srcId="{DFDBB65C-9156-4479-8E74-B12C836055AD}" destId="{C813EDFD-4C09-4D37-A5CD-B23BD7ABA5DD}" srcOrd="11" destOrd="0" presId="urn:microsoft.com/office/officeart/2005/8/layout/cycle8"/>
    <dgm:cxn modelId="{3B95FDDB-CE5B-409E-A4DA-4A653C3A77C5}" type="presParOf" srcId="{DFDBB65C-9156-4479-8E74-B12C836055AD}" destId="{CF129F9A-78C0-4028-94CF-6B1CA1E583D7}" srcOrd="12" destOrd="0" presId="urn:microsoft.com/office/officeart/2005/8/layout/cycle8"/>
    <dgm:cxn modelId="{81513009-1D64-49B0-8B84-61E2CF31C7B8}" type="presParOf" srcId="{DFDBB65C-9156-4479-8E74-B12C836055AD}" destId="{B591ABB3-4222-4A0A-9F7F-87CF9860099F}" srcOrd="13" destOrd="0" presId="urn:microsoft.com/office/officeart/2005/8/layout/cycle8"/>
    <dgm:cxn modelId="{73D32895-A3FF-439B-80FA-901670236F86}" type="presParOf" srcId="{DFDBB65C-9156-4479-8E74-B12C836055AD}" destId="{3AC03675-668C-4B9A-B383-D167D38A8B8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2CB5C-9278-4AFA-B11C-28B7F038A7DD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2D945-949D-4C85-9511-8B0587B84C0C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6C2E6-0C40-4F99-8745-BE4993022B65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23552-6098-41C7-84FE-CEFB62A1D127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393D8-EFD8-4CA1-A561-938B22606342}">
      <dsp:nvSpPr>
        <dsp:cNvPr id="0" name=""/>
        <dsp:cNvSpPr/>
      </dsp:nvSpPr>
      <dsp:spPr>
        <a:xfrm>
          <a:off x="3104554" y="1749888"/>
          <a:ext cx="1918890" cy="1918890"/>
        </a:xfrm>
        <a:prstGeom prst="ellipse">
          <a:avLst/>
        </a:prstGeom>
        <a:gradFill flip="none" rotWithShape="1">
          <a:gsLst>
            <a:gs pos="0">
              <a:srgbClr val="F0464A"/>
            </a:gs>
            <a:gs pos="100000">
              <a:srgbClr val="772F92"/>
            </a:gs>
          </a:gsLst>
          <a:path path="circle">
            <a:fillToRect l="100000" t="100000"/>
          </a:path>
          <a:tileRect r="-100000" b="-10000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spc="300" dirty="0">
              <a:latin typeface="PT Sans" panose="020B0503020203020204" pitchFamily="34" charset="-52"/>
            </a:rPr>
            <a:t> KDBR</a:t>
          </a:r>
          <a:endParaRPr lang="ru-RU" sz="2000" b="1" kern="1200" spc="300" dirty="0">
            <a:latin typeface="PT Sans" panose="020B0503020203020204" pitchFamily="34" charset="-52"/>
          </a:endParaRPr>
        </a:p>
      </dsp:txBody>
      <dsp:txXfrm>
        <a:off x="3385569" y="2030903"/>
        <a:ext cx="1356860" cy="1356860"/>
      </dsp:txXfrm>
    </dsp:sp>
    <dsp:sp modelId="{652DD093-5D45-46B8-9876-EBD62D48AE30}">
      <dsp:nvSpPr>
        <dsp:cNvPr id="0" name=""/>
        <dsp:cNvSpPr/>
      </dsp:nvSpPr>
      <dsp:spPr>
        <a:xfrm>
          <a:off x="3392388" y="2458"/>
          <a:ext cx="1343223" cy="1343223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3589098" y="199168"/>
        <a:ext cx="949803" cy="949803"/>
      </dsp:txXfrm>
    </dsp:sp>
    <dsp:sp modelId="{A9DFB951-25F3-4BF1-B4D0-D8A0C698000D}">
      <dsp:nvSpPr>
        <dsp:cNvPr id="0" name=""/>
        <dsp:cNvSpPr/>
      </dsp:nvSpPr>
      <dsp:spPr>
        <a:xfrm>
          <a:off x="5427651" y="2037721"/>
          <a:ext cx="1343223" cy="1343223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5624361" y="2234431"/>
        <a:ext cx="949803" cy="949803"/>
      </dsp:txXfrm>
    </dsp:sp>
    <dsp:sp modelId="{523EB4A9-DE17-440A-AF2E-902DE6753F98}">
      <dsp:nvSpPr>
        <dsp:cNvPr id="0" name=""/>
        <dsp:cNvSpPr/>
      </dsp:nvSpPr>
      <dsp:spPr>
        <a:xfrm>
          <a:off x="3392388" y="4072985"/>
          <a:ext cx="1343223" cy="1343223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3589098" y="4269695"/>
        <a:ext cx="949803" cy="949803"/>
      </dsp:txXfrm>
    </dsp:sp>
    <dsp:sp modelId="{9F27878D-DA34-495C-B3EB-1FEE04AE20C8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>
        <a:off x="1553834" y="2234431"/>
        <a:ext cx="949803" cy="949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4BEC9-A688-4CAE-9CF1-50101FAA912F}">
      <dsp:nvSpPr>
        <dsp:cNvPr id="0" name=""/>
        <dsp:cNvSpPr/>
      </dsp:nvSpPr>
      <dsp:spPr>
        <a:xfrm>
          <a:off x="524835" y="288922"/>
          <a:ext cx="3733769" cy="373376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rgbClr val="772F92"/>
            </a:gs>
            <a:gs pos="100000">
              <a:srgbClr val="F0464A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1</a:t>
          </a:r>
          <a:endParaRPr lang="ru-RU" sz="2800" kern="1200" dirty="0"/>
        </a:p>
      </dsp:txBody>
      <dsp:txXfrm>
        <a:off x="2492621" y="1080126"/>
        <a:ext cx="1333489" cy="1111241"/>
      </dsp:txXfrm>
    </dsp:sp>
    <dsp:sp modelId="{79CB2279-EEE5-4C63-8206-DE44DD7A79F9}">
      <dsp:nvSpPr>
        <dsp:cNvPr id="0" name=""/>
        <dsp:cNvSpPr/>
      </dsp:nvSpPr>
      <dsp:spPr>
        <a:xfrm>
          <a:off x="447938" y="422271"/>
          <a:ext cx="3733769" cy="3733769"/>
        </a:xfrm>
        <a:prstGeom prst="pie">
          <a:avLst>
            <a:gd name="adj1" fmla="val 1800000"/>
            <a:gd name="adj2" fmla="val 900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2</a:t>
          </a:r>
          <a:endParaRPr lang="ru-RU" sz="2800" kern="1200" dirty="0"/>
        </a:p>
      </dsp:txBody>
      <dsp:txXfrm>
        <a:off x="1336930" y="2844776"/>
        <a:ext cx="2000233" cy="977892"/>
      </dsp:txXfrm>
    </dsp:sp>
    <dsp:sp modelId="{45C8DA8A-ABAF-4EE0-8C22-346A9D88886D}">
      <dsp:nvSpPr>
        <dsp:cNvPr id="0" name=""/>
        <dsp:cNvSpPr/>
      </dsp:nvSpPr>
      <dsp:spPr>
        <a:xfrm>
          <a:off x="371040" y="288922"/>
          <a:ext cx="3733769" cy="3733769"/>
        </a:xfrm>
        <a:prstGeom prst="pie">
          <a:avLst>
            <a:gd name="adj1" fmla="val 9000000"/>
            <a:gd name="adj2" fmla="val 1620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3</a:t>
          </a:r>
          <a:endParaRPr lang="ru-RU" sz="2800" kern="1200" dirty="0"/>
        </a:p>
      </dsp:txBody>
      <dsp:txXfrm>
        <a:off x="803535" y="1080126"/>
        <a:ext cx="1333489" cy="1111241"/>
      </dsp:txXfrm>
    </dsp:sp>
    <dsp:sp modelId="{CF129F9A-78C0-4028-94CF-6B1CA1E583D7}">
      <dsp:nvSpPr>
        <dsp:cNvPr id="0" name=""/>
        <dsp:cNvSpPr/>
      </dsp:nvSpPr>
      <dsp:spPr>
        <a:xfrm>
          <a:off x="294006" y="57784"/>
          <a:ext cx="4196046" cy="419604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1ABB3-4222-4A0A-9F7F-87CF9860099F}">
      <dsp:nvSpPr>
        <dsp:cNvPr id="0" name=""/>
        <dsp:cNvSpPr/>
      </dsp:nvSpPr>
      <dsp:spPr>
        <a:xfrm>
          <a:off x="216799" y="190897"/>
          <a:ext cx="4196046" cy="419604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03675-668C-4B9A-B383-D167D38A8B83}">
      <dsp:nvSpPr>
        <dsp:cNvPr id="0" name=""/>
        <dsp:cNvSpPr/>
      </dsp:nvSpPr>
      <dsp:spPr>
        <a:xfrm>
          <a:off x="139593" y="57784"/>
          <a:ext cx="4196046" cy="419604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7355-4570-4A17-8808-CA51CD617462}" type="datetimeFigureOut">
              <a:rPr lang="ru-RU" smtClean="0"/>
              <a:t>04.10.2019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6F987-63B5-4756-B9A4-9AFA1CB00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528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740D-026D-4F80-8199-8BCFF242B756}" type="datetimeFigureOut">
              <a:rPr lang="ru-RU" smtClean="0"/>
              <a:t>04.10.2019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A6DA4-C957-4DD4-870A-E113B9EC0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963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0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7315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633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3592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8631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90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1734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77641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28768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54534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3200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49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59838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9322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662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06352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23742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155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6005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9796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9857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3464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823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6334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50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8422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89288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9540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733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740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1996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80849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1222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97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88118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6386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9340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4095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3572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7398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6641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6282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44263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8761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15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3813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16869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158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858646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304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676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31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17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61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3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66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85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998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42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65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80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812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25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14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886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20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74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59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683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48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6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76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64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2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51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086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7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8299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510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663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8345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54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4477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75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714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057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4401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048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7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8743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672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7398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5415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02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712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0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4483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2917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42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827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8278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15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693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785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6122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848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513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2457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555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20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712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964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01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851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8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257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6983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002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996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476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2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0349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806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1178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163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505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781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0527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314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337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71944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21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2743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7219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6846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7425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5721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3940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344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533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1336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56372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A6DA4-C957-4DD4-870A-E113B9EC02F0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12192000" cy="371219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52689" y="692170"/>
            <a:ext cx="5086626" cy="93141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333333"/>
                </a:solidFill>
                <a:latin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Рисунок 4" descr="ddd" title="fff"/>
          <p:cNvSpPr>
            <a:spLocks noGrp="1"/>
          </p:cNvSpPr>
          <p:nvPr>
            <p:ph type="pic" sz="quarter" idx="12"/>
          </p:nvPr>
        </p:nvSpPr>
        <p:spPr>
          <a:xfrm>
            <a:off x="4578351" y="3152239"/>
            <a:ext cx="3035300" cy="3084154"/>
          </a:xfrm>
          <a:prstGeom prst="donut">
            <a:avLst/>
          </a:prstGeom>
          <a:ln>
            <a:noFill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5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282701" y="1612900"/>
            <a:ext cx="2755900" cy="2755900"/>
          </a:xfrm>
          <a:prstGeom prst="teardrop">
            <a:avLst>
              <a:gd name="adj" fmla="val 45622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718051" y="1612900"/>
            <a:ext cx="2755900" cy="2755900"/>
          </a:xfrm>
          <a:prstGeom prst="teardrop">
            <a:avLst>
              <a:gd name="adj" fmla="val 45622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53400" y="1612900"/>
            <a:ext cx="2755900" cy="2755900"/>
          </a:xfrm>
          <a:prstGeom prst="teardrop">
            <a:avLst>
              <a:gd name="adj" fmla="val 45622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Рисунок 6"/>
          <p:cNvSpPr>
            <a:spLocks noGrp="1"/>
          </p:cNvSpPr>
          <p:nvPr>
            <p:ph type="pic" sz="quarter" idx="11"/>
          </p:nvPr>
        </p:nvSpPr>
        <p:spPr>
          <a:xfrm>
            <a:off x="656485" y="2006330"/>
            <a:ext cx="2570400" cy="2570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6"/>
          <p:cNvSpPr>
            <a:spLocks noGrp="1"/>
          </p:cNvSpPr>
          <p:nvPr>
            <p:ph type="pic" sz="quarter" idx="12"/>
          </p:nvPr>
        </p:nvSpPr>
        <p:spPr>
          <a:xfrm>
            <a:off x="3448484" y="2006330"/>
            <a:ext cx="2570400" cy="2570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3"/>
          </p:nvPr>
        </p:nvSpPr>
        <p:spPr>
          <a:xfrm>
            <a:off x="6255220" y="2004980"/>
            <a:ext cx="2570400" cy="2570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4"/>
          </p:nvPr>
        </p:nvSpPr>
        <p:spPr>
          <a:xfrm>
            <a:off x="9030437" y="1990067"/>
            <a:ext cx="2570400" cy="25704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" y="0"/>
            <a:ext cx="81534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19251" y="893538"/>
            <a:ext cx="7589522" cy="50709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03752" y="886460"/>
            <a:ext cx="2984500" cy="4851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2"/>
          <p:cNvSpPr>
            <a:spLocks noGrp="1"/>
          </p:cNvSpPr>
          <p:nvPr>
            <p:ph type="pic" sz="quarter" idx="11"/>
          </p:nvPr>
        </p:nvSpPr>
        <p:spPr>
          <a:xfrm>
            <a:off x="2147890" y="500482"/>
            <a:ext cx="5888937" cy="18737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Рисунок 22"/>
          <p:cNvSpPr>
            <a:spLocks noGrp="1"/>
          </p:cNvSpPr>
          <p:nvPr>
            <p:ph type="pic" sz="quarter" idx="12"/>
          </p:nvPr>
        </p:nvSpPr>
        <p:spPr>
          <a:xfrm>
            <a:off x="4154836" y="4481514"/>
            <a:ext cx="5889577" cy="187415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3"/>
          </p:nvPr>
        </p:nvSpPr>
        <p:spPr>
          <a:xfrm>
            <a:off x="2147483" y="2490998"/>
            <a:ext cx="1873250" cy="1873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7" name="Рисунок 25"/>
          <p:cNvSpPr>
            <a:spLocks noGrp="1"/>
          </p:cNvSpPr>
          <p:nvPr>
            <p:ph type="pic" sz="quarter" idx="14"/>
          </p:nvPr>
        </p:nvSpPr>
        <p:spPr>
          <a:xfrm>
            <a:off x="4154836" y="2490998"/>
            <a:ext cx="1873250" cy="1873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Рисунок 25"/>
          <p:cNvSpPr>
            <a:spLocks noGrp="1"/>
          </p:cNvSpPr>
          <p:nvPr>
            <p:ph type="pic" sz="quarter" idx="15"/>
          </p:nvPr>
        </p:nvSpPr>
        <p:spPr>
          <a:xfrm>
            <a:off x="8171505" y="500482"/>
            <a:ext cx="1873250" cy="1873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9" name="Рисунок 25"/>
          <p:cNvSpPr>
            <a:spLocks noGrp="1"/>
          </p:cNvSpPr>
          <p:nvPr>
            <p:ph type="pic" sz="quarter" idx="16"/>
          </p:nvPr>
        </p:nvSpPr>
        <p:spPr>
          <a:xfrm>
            <a:off x="8171035" y="2491233"/>
            <a:ext cx="1873250" cy="1873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0" name="Рисунок 25"/>
          <p:cNvSpPr>
            <a:spLocks noGrp="1"/>
          </p:cNvSpPr>
          <p:nvPr>
            <p:ph type="pic" sz="quarter" idx="17"/>
          </p:nvPr>
        </p:nvSpPr>
        <p:spPr>
          <a:xfrm>
            <a:off x="6162936" y="2491233"/>
            <a:ext cx="1873250" cy="1873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1" name="Рисунок 25"/>
          <p:cNvSpPr>
            <a:spLocks noGrp="1"/>
          </p:cNvSpPr>
          <p:nvPr>
            <p:ph type="pic" sz="quarter" idx="18"/>
          </p:nvPr>
        </p:nvSpPr>
        <p:spPr>
          <a:xfrm>
            <a:off x="2147483" y="4481514"/>
            <a:ext cx="1873250" cy="18741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73253" cy="6858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629572" y="419717"/>
            <a:ext cx="5086626" cy="93141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333333"/>
                </a:solidFill>
                <a:latin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12192000" cy="371219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52689" y="692170"/>
            <a:ext cx="5086626" cy="93141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333333"/>
                </a:solidFill>
                <a:latin typeface="PT Sans" panose="020B0503020203020204" pitchFamily="34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073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8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0424162" y="6400802"/>
            <a:ext cx="156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KDBR Power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Point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58425" y="6354636"/>
            <a:ext cx="323708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1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K</a:t>
            </a:r>
            <a:endParaRPr lang="ru-RU" sz="1401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Овал 1"/>
          <p:cNvSpPr/>
          <p:nvPr userDrawn="1"/>
        </p:nvSpPr>
        <p:spPr>
          <a:xfrm>
            <a:off x="303311" y="6319113"/>
            <a:ext cx="378823" cy="378823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46353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69" r:id="rId3"/>
    <p:sldLayoutId id="2147483668" r:id="rId4"/>
    <p:sldLayoutId id="2147483666" r:id="rId5"/>
    <p:sldLayoutId id="2147483665" r:id="rId6"/>
    <p:sldLayoutId id="2147483662" r:id="rId7"/>
    <p:sldLayoutId id="2147483663" r:id="rId8"/>
    <p:sldLayoutId id="2147483667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hf hdr="0" ftr="0" dt="0"/>
  <p:txStyles>
    <p:titleStyle>
      <a:lvl1pPr algn="l" defTabSz="91443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0" indent="-228610" algn="l" defTabSz="91443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6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4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2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2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6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4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2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7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3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1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7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0424162" y="6400802"/>
            <a:ext cx="1567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KDBR Power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Point</a:t>
            </a:r>
            <a:endParaRPr lang="ru-RU" sz="12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58425" y="6354636"/>
            <a:ext cx="323708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1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K</a:t>
            </a:r>
            <a:endParaRPr lang="ru-RU" sz="1401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Овал 1"/>
          <p:cNvSpPr/>
          <p:nvPr userDrawn="1"/>
        </p:nvSpPr>
        <p:spPr>
          <a:xfrm>
            <a:off x="303311" y="6319113"/>
            <a:ext cx="378823" cy="378823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93305655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hf hdr="0" ftr="0" dt="0"/>
  <p:txStyles>
    <p:titleStyle>
      <a:lvl1pPr algn="l" defTabSz="91443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0" indent="-228610" algn="l" defTabSz="91443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6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4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2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2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6" indent="-228610" algn="l" defTabSz="914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4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2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7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3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1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7" algn="l" defTabSz="91443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" y="0"/>
            <a:ext cx="12191998" cy="6858002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3155965" y="2426753"/>
            <a:ext cx="58714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spc="601" dirty="0">
                <a:solidFill>
                  <a:schemeClr val="bg1"/>
                </a:solidFill>
                <a:latin typeface="PT Sans" panose="020B0503020203020204" pitchFamily="34" charset="-52"/>
              </a:rPr>
              <a:t>KADABRA</a:t>
            </a:r>
            <a:endParaRPr lang="ru-RU" sz="9600" b="1" spc="6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3140" y="3879682"/>
            <a:ext cx="447712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spc="300" dirty="0">
                <a:solidFill>
                  <a:schemeClr val="bg1"/>
                </a:solidFill>
                <a:latin typeface="PT Sans" panose="020B0503020203020204" pitchFamily="34" charset="-52"/>
              </a:rPr>
              <a:t>PRESENTATION</a:t>
            </a:r>
            <a:endParaRPr lang="ru-RU" sz="45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56806" y="5387348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7"/>
          <p:cNvSpPr/>
          <p:nvPr/>
        </p:nvSpPr>
        <p:spPr>
          <a:xfrm>
            <a:off x="3803368" y="629517"/>
            <a:ext cx="4585252" cy="527586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79000"/>
                </a:schemeClr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5" name="TextBox 4"/>
          <p:cNvSpPr txBox="1"/>
          <p:nvPr/>
        </p:nvSpPr>
        <p:spPr>
          <a:xfrm>
            <a:off x="4091844" y="1180041"/>
            <a:ext cx="400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 SED CONSEQUAT TORTOR. PHASELLUS TEMPOR DOLOR</a:t>
            </a:r>
            <a:endParaRPr lang="ru-RU" sz="1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02628" y="3899957"/>
            <a:ext cx="338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non nisi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ura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kentia du. </a:t>
            </a:r>
            <a:endParaRPr lang="ru-RU" sz="1200" dirty="0">
              <a:latin typeface="PT Sans" panose="020B0503020203020204" pitchFamily="34" charset="-52"/>
            </a:endParaRP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21816D6F-0E9F-4E8E-8CAA-026CC3FE3B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9" b="24529"/>
          <a:stretch>
            <a:fillRect/>
          </a:stretch>
        </p:blipFill>
        <p:spPr>
          <a:xfrm>
            <a:off x="0" y="1892300"/>
            <a:ext cx="12192000" cy="3495675"/>
          </a:xfrm>
        </p:spPr>
      </p:pic>
    </p:spTree>
    <p:extLst>
      <p:ext uri="{BB962C8B-B14F-4D97-AF65-F5344CB8AC3E}">
        <p14:creationId xmlns:p14="http://schemas.microsoft.com/office/powerpoint/2010/main" val="25621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924679" y="4139633"/>
            <a:ext cx="302096" cy="302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04210" y="4496146"/>
            <a:ext cx="344160" cy="55843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69967" y="4496146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17566" y="4982260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Скругленный прямоугольник 12"/>
          <p:cNvSpPr/>
          <p:nvPr/>
        </p:nvSpPr>
        <p:spPr>
          <a:xfrm rot="16200000">
            <a:off x="1004259" y="4224915"/>
            <a:ext cx="144046" cy="628635"/>
          </a:xfrm>
          <a:prstGeom prst="roundRect">
            <a:avLst>
              <a:gd name="adj" fmla="val 477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04210" y="4982260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59360" y="4496146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Овал 15"/>
          <p:cNvSpPr/>
          <p:nvPr/>
        </p:nvSpPr>
        <p:spPr>
          <a:xfrm>
            <a:off x="931299" y="2271479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20700000">
            <a:off x="1281949" y="2606981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24186" y="3114106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0" name="Скругленный прямоугольник 19"/>
          <p:cNvSpPr/>
          <p:nvPr/>
        </p:nvSpPr>
        <p:spPr>
          <a:xfrm rot="16200000">
            <a:off x="1008021" y="2396796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10829" y="3114106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2" name="Скругленный прямоугольник 21"/>
          <p:cNvSpPr/>
          <p:nvPr/>
        </p:nvSpPr>
        <p:spPr>
          <a:xfrm rot="900000">
            <a:off x="759360" y="2606469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4" name="Трапеция 23"/>
          <p:cNvSpPr/>
          <p:nvPr/>
        </p:nvSpPr>
        <p:spPr>
          <a:xfrm>
            <a:off x="795168" y="2718708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8" name="Овал 27"/>
          <p:cNvSpPr/>
          <p:nvPr/>
        </p:nvSpPr>
        <p:spPr>
          <a:xfrm>
            <a:off x="1852254" y="2271479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 rot="20700000">
            <a:off x="2202906" y="2606981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045142" y="3114106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1" name="Скругленный прямоугольник 30"/>
          <p:cNvSpPr/>
          <p:nvPr/>
        </p:nvSpPr>
        <p:spPr>
          <a:xfrm rot="16200000">
            <a:off x="1928979" y="2396796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31786" y="3114106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3" name="Скругленный прямоугольник 32"/>
          <p:cNvSpPr/>
          <p:nvPr/>
        </p:nvSpPr>
        <p:spPr>
          <a:xfrm rot="900000">
            <a:off x="1680315" y="2606469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4" name="Трапеция 33"/>
          <p:cNvSpPr/>
          <p:nvPr/>
        </p:nvSpPr>
        <p:spPr>
          <a:xfrm>
            <a:off x="1716123" y="2718708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6" name="Овал 35"/>
          <p:cNvSpPr/>
          <p:nvPr/>
        </p:nvSpPr>
        <p:spPr>
          <a:xfrm>
            <a:off x="2737423" y="2271479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 rot="20700000">
            <a:off x="3088075" y="2606981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930311" y="3114106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9" name="Скругленный прямоугольник 38"/>
          <p:cNvSpPr/>
          <p:nvPr/>
        </p:nvSpPr>
        <p:spPr>
          <a:xfrm rot="16200000">
            <a:off x="2814148" y="2396796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716955" y="3114106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1" name="Скругленный прямоугольник 40"/>
          <p:cNvSpPr/>
          <p:nvPr/>
        </p:nvSpPr>
        <p:spPr>
          <a:xfrm rot="900000">
            <a:off x="2565483" y="2606469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2" name="Трапеция 41"/>
          <p:cNvSpPr/>
          <p:nvPr/>
        </p:nvSpPr>
        <p:spPr>
          <a:xfrm>
            <a:off x="2601294" y="2718708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4" name="Овал 43"/>
          <p:cNvSpPr/>
          <p:nvPr/>
        </p:nvSpPr>
        <p:spPr>
          <a:xfrm>
            <a:off x="3588830" y="2271479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 rot="20700000">
            <a:off x="3939482" y="2606981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781718" y="3114106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7" name="Скругленный прямоугольник 46"/>
          <p:cNvSpPr/>
          <p:nvPr/>
        </p:nvSpPr>
        <p:spPr>
          <a:xfrm rot="16200000">
            <a:off x="3665555" y="2396796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68362" y="3114106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9" name="Скругленный прямоугольник 48"/>
          <p:cNvSpPr/>
          <p:nvPr/>
        </p:nvSpPr>
        <p:spPr>
          <a:xfrm rot="900000">
            <a:off x="3416891" y="2606469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0" name="Трапеция 49"/>
          <p:cNvSpPr/>
          <p:nvPr/>
        </p:nvSpPr>
        <p:spPr>
          <a:xfrm>
            <a:off x="3452699" y="2718708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2" name="Овал 51"/>
          <p:cNvSpPr/>
          <p:nvPr/>
        </p:nvSpPr>
        <p:spPr>
          <a:xfrm>
            <a:off x="4480686" y="2258087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 rot="20700000">
            <a:off x="4831338" y="2593587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673574" y="3100714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5" name="Скругленный прямоугольник 54"/>
          <p:cNvSpPr/>
          <p:nvPr/>
        </p:nvSpPr>
        <p:spPr>
          <a:xfrm rot="16200000">
            <a:off x="4557411" y="2383404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460218" y="3100714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7" name="Скругленный прямоугольник 56"/>
          <p:cNvSpPr/>
          <p:nvPr/>
        </p:nvSpPr>
        <p:spPr>
          <a:xfrm rot="900000">
            <a:off x="4308747" y="2593075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8" name="Трапеция 57"/>
          <p:cNvSpPr/>
          <p:nvPr/>
        </p:nvSpPr>
        <p:spPr>
          <a:xfrm>
            <a:off x="4344555" y="2705313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68" name="Овал 67"/>
          <p:cNvSpPr/>
          <p:nvPr/>
        </p:nvSpPr>
        <p:spPr>
          <a:xfrm>
            <a:off x="5298909" y="2258087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 rot="20700000">
            <a:off x="5649560" y="2593587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91795" y="3100714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1" name="Скругленный прямоугольник 70"/>
          <p:cNvSpPr/>
          <p:nvPr/>
        </p:nvSpPr>
        <p:spPr>
          <a:xfrm rot="16200000">
            <a:off x="5375632" y="2383404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5278440" y="3100714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3" name="Скругленный прямоугольник 72"/>
          <p:cNvSpPr/>
          <p:nvPr/>
        </p:nvSpPr>
        <p:spPr>
          <a:xfrm rot="900000">
            <a:off x="5126969" y="2593075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4" name="Трапеция 73"/>
          <p:cNvSpPr/>
          <p:nvPr/>
        </p:nvSpPr>
        <p:spPr>
          <a:xfrm>
            <a:off x="5162779" y="2705313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6" name="Овал 75"/>
          <p:cNvSpPr/>
          <p:nvPr/>
        </p:nvSpPr>
        <p:spPr>
          <a:xfrm>
            <a:off x="6219863" y="2258087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 rot="20700000">
            <a:off x="6570514" y="2593587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412751" y="3100714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9" name="Скругленный прямоугольник 78"/>
          <p:cNvSpPr/>
          <p:nvPr/>
        </p:nvSpPr>
        <p:spPr>
          <a:xfrm rot="16200000">
            <a:off x="6296587" y="2383404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6199394" y="3100714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1" name="Скругленный прямоугольник 80"/>
          <p:cNvSpPr/>
          <p:nvPr/>
        </p:nvSpPr>
        <p:spPr>
          <a:xfrm rot="900000">
            <a:off x="6047925" y="2593075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2" name="Трапеция 81"/>
          <p:cNvSpPr/>
          <p:nvPr/>
        </p:nvSpPr>
        <p:spPr>
          <a:xfrm>
            <a:off x="6083733" y="2705313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4" name="Овал 83"/>
          <p:cNvSpPr/>
          <p:nvPr/>
        </p:nvSpPr>
        <p:spPr>
          <a:xfrm>
            <a:off x="7105034" y="2258087"/>
            <a:ext cx="302096" cy="302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 rot="20700000">
            <a:off x="7455684" y="2593587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97921" y="3100714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7" name="Скругленный прямоугольник 86"/>
          <p:cNvSpPr/>
          <p:nvPr/>
        </p:nvSpPr>
        <p:spPr>
          <a:xfrm rot="16200000">
            <a:off x="7181758" y="2383404"/>
            <a:ext cx="144046" cy="529044"/>
          </a:xfrm>
          <a:prstGeom prst="roundRect">
            <a:avLst>
              <a:gd name="adj" fmla="val 4779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7084564" y="3100714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9" name="Скругленный прямоугольник 88"/>
          <p:cNvSpPr/>
          <p:nvPr/>
        </p:nvSpPr>
        <p:spPr>
          <a:xfrm rot="900000">
            <a:off x="6933094" y="2593075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0" name="Трапеция 89"/>
          <p:cNvSpPr/>
          <p:nvPr/>
        </p:nvSpPr>
        <p:spPr>
          <a:xfrm>
            <a:off x="6968902" y="2705313"/>
            <a:ext cx="569755" cy="566153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4" name="Полилиния 183"/>
          <p:cNvSpPr/>
          <p:nvPr/>
        </p:nvSpPr>
        <p:spPr>
          <a:xfrm>
            <a:off x="7737272" y="2258085"/>
            <a:ext cx="741771" cy="1487388"/>
          </a:xfrm>
          <a:custGeom>
            <a:avLst/>
            <a:gdLst>
              <a:gd name="connsiteX0" fmla="*/ 172243 w 741771"/>
              <a:gd name="connsiteY0" fmla="*/ 317815 h 1487388"/>
              <a:gd name="connsiteX1" fmla="*/ 563589 w 741771"/>
              <a:gd name="connsiteY1" fmla="*/ 317815 h 1487388"/>
              <a:gd name="connsiteX2" fmla="*/ 612272 w 741771"/>
              <a:gd name="connsiteY2" fmla="*/ 337981 h 1487388"/>
              <a:gd name="connsiteX3" fmla="*/ 625157 w 741771"/>
              <a:gd name="connsiteY3" fmla="*/ 357092 h 1487388"/>
              <a:gd name="connsiteX4" fmla="*/ 635160 w 741771"/>
              <a:gd name="connsiteY4" fmla="*/ 365791 h 1487388"/>
              <a:gd name="connsiteX5" fmla="*/ 646222 w 741771"/>
              <a:gd name="connsiteY5" fmla="*/ 388060 h 1487388"/>
              <a:gd name="connsiteX6" fmla="*/ 739623 w 741771"/>
              <a:gd name="connsiteY6" fmla="*/ 736642 h 1487388"/>
              <a:gd name="connsiteX7" fmla="*/ 695345 w 741771"/>
              <a:gd name="connsiteY7" fmla="*/ 813333 h 1487388"/>
              <a:gd name="connsiteX8" fmla="*/ 695346 w 741771"/>
              <a:gd name="connsiteY8" fmla="*/ 813332 h 1487388"/>
              <a:gd name="connsiteX9" fmla="*/ 618655 w 741771"/>
              <a:gd name="connsiteY9" fmla="*/ 769054 h 1487388"/>
              <a:gd name="connsiteX10" fmla="*/ 536343 w 741771"/>
              <a:gd name="connsiteY10" fmla="*/ 461863 h 1487388"/>
              <a:gd name="connsiteX11" fmla="*/ 514914 w 741771"/>
              <a:gd name="connsiteY11" fmla="*/ 461863 h 1487388"/>
              <a:gd name="connsiteX12" fmla="*/ 652792 w 741771"/>
              <a:gd name="connsiteY12" fmla="*/ 1013378 h 1487388"/>
              <a:gd name="connsiteX13" fmla="*/ 542860 w 741771"/>
              <a:gd name="connsiteY13" fmla="*/ 1013378 h 1487388"/>
              <a:gd name="connsiteX14" fmla="*/ 542860 w 741771"/>
              <a:gd name="connsiteY14" fmla="*/ 1428335 h 1487388"/>
              <a:gd name="connsiteX15" fmla="*/ 483807 w 741771"/>
              <a:gd name="connsiteY15" fmla="*/ 1487388 h 1487388"/>
              <a:gd name="connsiteX16" fmla="*/ 471108 w 741771"/>
              <a:gd name="connsiteY16" fmla="*/ 1487388 h 1487388"/>
              <a:gd name="connsiteX17" fmla="*/ 412055 w 741771"/>
              <a:gd name="connsiteY17" fmla="*/ 1428335 h 1487388"/>
              <a:gd name="connsiteX18" fmla="*/ 412055 w 741771"/>
              <a:gd name="connsiteY18" fmla="*/ 1013378 h 1487388"/>
              <a:gd name="connsiteX19" fmla="*/ 329504 w 741771"/>
              <a:gd name="connsiteY19" fmla="*/ 1013378 h 1487388"/>
              <a:gd name="connsiteX20" fmla="*/ 329504 w 741771"/>
              <a:gd name="connsiteY20" fmla="*/ 1421986 h 1487388"/>
              <a:gd name="connsiteX21" fmla="*/ 264102 w 741771"/>
              <a:gd name="connsiteY21" fmla="*/ 1487388 h 1487388"/>
              <a:gd name="connsiteX22" fmla="*/ 198700 w 741771"/>
              <a:gd name="connsiteY22" fmla="*/ 1421986 h 1487388"/>
              <a:gd name="connsiteX23" fmla="*/ 198700 w 741771"/>
              <a:gd name="connsiteY23" fmla="*/ 1013378 h 1487388"/>
              <a:gd name="connsiteX24" fmla="*/ 83038 w 741771"/>
              <a:gd name="connsiteY24" fmla="*/ 1013378 h 1487388"/>
              <a:gd name="connsiteX25" fmla="*/ 220917 w 741771"/>
              <a:gd name="connsiteY25" fmla="*/ 461863 h 1487388"/>
              <a:gd name="connsiteX26" fmla="*/ 201773 w 741771"/>
              <a:gd name="connsiteY26" fmla="*/ 461863 h 1487388"/>
              <a:gd name="connsiteX27" fmla="*/ 119223 w 741771"/>
              <a:gd name="connsiteY27" fmla="*/ 769943 h 1487388"/>
              <a:gd name="connsiteX28" fmla="*/ 44958 w 741771"/>
              <a:gd name="connsiteY28" fmla="*/ 812820 h 1487388"/>
              <a:gd name="connsiteX29" fmla="*/ 2081 w 741771"/>
              <a:gd name="connsiteY29" fmla="*/ 738555 h 1487388"/>
              <a:gd name="connsiteX30" fmla="*/ 96509 w 741771"/>
              <a:gd name="connsiteY30" fmla="*/ 386148 h 1487388"/>
              <a:gd name="connsiteX31" fmla="*/ 107221 w 741771"/>
              <a:gd name="connsiteY31" fmla="*/ 364583 h 1487388"/>
              <a:gd name="connsiteX32" fmla="*/ 107986 w 741771"/>
              <a:gd name="connsiteY32" fmla="*/ 363917 h 1487388"/>
              <a:gd name="connsiteX33" fmla="*/ 108804 w 741771"/>
              <a:gd name="connsiteY33" fmla="*/ 359865 h 1487388"/>
              <a:gd name="connsiteX34" fmla="*/ 172243 w 741771"/>
              <a:gd name="connsiteY34" fmla="*/ 317815 h 1487388"/>
              <a:gd name="connsiteX35" fmla="*/ 370216 w 741771"/>
              <a:gd name="connsiteY35" fmla="*/ 0 h 1487388"/>
              <a:gd name="connsiteX36" fmla="*/ 521264 w 741771"/>
              <a:gd name="connsiteY36" fmla="*/ 151048 h 1487388"/>
              <a:gd name="connsiteX37" fmla="*/ 370216 w 741771"/>
              <a:gd name="connsiteY37" fmla="*/ 302096 h 1487388"/>
              <a:gd name="connsiteX38" fmla="*/ 219168 w 741771"/>
              <a:gd name="connsiteY38" fmla="*/ 151048 h 1487388"/>
              <a:gd name="connsiteX39" fmla="*/ 370216 w 741771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1" h="1487388">
                <a:moveTo>
                  <a:pt x="172243" y="317815"/>
                </a:moveTo>
                <a:lnTo>
                  <a:pt x="563589" y="317815"/>
                </a:lnTo>
                <a:cubicBezTo>
                  <a:pt x="582601" y="317815"/>
                  <a:pt x="599813" y="325522"/>
                  <a:pt x="612272" y="337981"/>
                </a:cubicBezTo>
                <a:lnTo>
                  <a:pt x="625157" y="357092"/>
                </a:lnTo>
                <a:lnTo>
                  <a:pt x="635160" y="365791"/>
                </a:lnTo>
                <a:cubicBezTo>
                  <a:pt x="640160" y="372207"/>
                  <a:pt x="643984" y="379709"/>
                  <a:pt x="646222" y="388060"/>
                </a:cubicBezTo>
                <a:cubicBezTo>
                  <a:pt x="677356" y="504255"/>
                  <a:pt x="708488" y="620448"/>
                  <a:pt x="739623" y="736642"/>
                </a:cubicBezTo>
                <a:cubicBezTo>
                  <a:pt x="748573" y="770047"/>
                  <a:pt x="728750" y="804383"/>
                  <a:pt x="695345" y="813333"/>
                </a:cubicBezTo>
                <a:lnTo>
                  <a:pt x="695346" y="813332"/>
                </a:lnTo>
                <a:cubicBezTo>
                  <a:pt x="661941" y="822283"/>
                  <a:pt x="627606" y="802459"/>
                  <a:pt x="618655" y="769054"/>
                </a:cubicBezTo>
                <a:lnTo>
                  <a:pt x="536343" y="461863"/>
                </a:lnTo>
                <a:lnTo>
                  <a:pt x="514914" y="461863"/>
                </a:lnTo>
                <a:lnTo>
                  <a:pt x="652792" y="1013378"/>
                </a:lnTo>
                <a:lnTo>
                  <a:pt x="542860" y="1013378"/>
                </a:lnTo>
                <a:lnTo>
                  <a:pt x="542860" y="1428335"/>
                </a:lnTo>
                <a:cubicBezTo>
                  <a:pt x="542860" y="1460949"/>
                  <a:pt x="516421" y="1487388"/>
                  <a:pt x="483807" y="1487388"/>
                </a:cubicBezTo>
                <a:lnTo>
                  <a:pt x="471108" y="1487388"/>
                </a:lnTo>
                <a:cubicBezTo>
                  <a:pt x="438494" y="1487388"/>
                  <a:pt x="412055" y="1460949"/>
                  <a:pt x="412055" y="1428335"/>
                </a:cubicBezTo>
                <a:lnTo>
                  <a:pt x="412055" y="1013378"/>
                </a:lnTo>
                <a:lnTo>
                  <a:pt x="329504" y="1013378"/>
                </a:lnTo>
                <a:lnTo>
                  <a:pt x="329504" y="1421986"/>
                </a:lnTo>
                <a:cubicBezTo>
                  <a:pt x="329504" y="1458107"/>
                  <a:pt x="300223" y="1487388"/>
                  <a:pt x="264102" y="1487388"/>
                </a:cubicBezTo>
                <a:cubicBezTo>
                  <a:pt x="227981" y="1487388"/>
                  <a:pt x="198700" y="1458107"/>
                  <a:pt x="198700" y="1421986"/>
                </a:cubicBezTo>
                <a:lnTo>
                  <a:pt x="198700" y="1013378"/>
                </a:lnTo>
                <a:lnTo>
                  <a:pt x="83038" y="1013378"/>
                </a:lnTo>
                <a:lnTo>
                  <a:pt x="220917" y="461863"/>
                </a:lnTo>
                <a:lnTo>
                  <a:pt x="201773" y="461863"/>
                </a:lnTo>
                <a:lnTo>
                  <a:pt x="119223" y="769943"/>
                </a:lnTo>
                <a:cubicBezTo>
                  <a:pt x="110556" y="802291"/>
                  <a:pt x="77306" y="821488"/>
                  <a:pt x="44958" y="812820"/>
                </a:cubicBezTo>
                <a:cubicBezTo>
                  <a:pt x="12610" y="804153"/>
                  <a:pt x="-6586" y="770903"/>
                  <a:pt x="2081" y="738555"/>
                </a:cubicBezTo>
                <a:lnTo>
                  <a:pt x="96509" y="386148"/>
                </a:lnTo>
                <a:cubicBezTo>
                  <a:pt x="98676" y="378061"/>
                  <a:pt x="102379" y="370796"/>
                  <a:pt x="107221" y="364583"/>
                </a:cubicBezTo>
                <a:lnTo>
                  <a:pt x="107986" y="363917"/>
                </a:lnTo>
                <a:lnTo>
                  <a:pt x="108804" y="359865"/>
                </a:lnTo>
                <a:cubicBezTo>
                  <a:pt x="119256" y="335154"/>
                  <a:pt x="143725" y="317815"/>
                  <a:pt x="172243" y="317815"/>
                </a:cubicBezTo>
                <a:close/>
                <a:moveTo>
                  <a:pt x="370216" y="0"/>
                </a:moveTo>
                <a:cubicBezTo>
                  <a:pt x="453638" y="0"/>
                  <a:pt x="521264" y="67626"/>
                  <a:pt x="521264" y="151048"/>
                </a:cubicBezTo>
                <a:cubicBezTo>
                  <a:pt x="521264" y="234470"/>
                  <a:pt x="453638" y="302096"/>
                  <a:pt x="370216" y="302096"/>
                </a:cubicBezTo>
                <a:cubicBezTo>
                  <a:pt x="286794" y="302096"/>
                  <a:pt x="219168" y="234470"/>
                  <a:pt x="219168" y="151048"/>
                </a:cubicBezTo>
                <a:cubicBezTo>
                  <a:pt x="219168" y="67626"/>
                  <a:pt x="286794" y="0"/>
                  <a:pt x="370216" y="0"/>
                </a:cubicBezTo>
                <a:close/>
              </a:path>
            </a:pathLst>
          </a:custGeom>
          <a:solidFill>
            <a:srgbClr val="D9D9D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3" name="Полилиния 182"/>
          <p:cNvSpPr/>
          <p:nvPr/>
        </p:nvSpPr>
        <p:spPr>
          <a:xfrm>
            <a:off x="8629128" y="2244693"/>
            <a:ext cx="741771" cy="1487388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D9D9D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8" name="Овал 107"/>
          <p:cNvSpPr/>
          <p:nvPr/>
        </p:nvSpPr>
        <p:spPr>
          <a:xfrm>
            <a:off x="1848398" y="4139633"/>
            <a:ext cx="302096" cy="302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1827929" y="4496146"/>
            <a:ext cx="344160" cy="55843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2193686" y="4496146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2041286" y="4982260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2" name="Скругленный прямоугольник 111"/>
          <p:cNvSpPr/>
          <p:nvPr/>
        </p:nvSpPr>
        <p:spPr>
          <a:xfrm rot="16200000">
            <a:off x="1927978" y="4224915"/>
            <a:ext cx="144046" cy="628635"/>
          </a:xfrm>
          <a:prstGeom prst="roundRect">
            <a:avLst>
              <a:gd name="adj" fmla="val 477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1827930" y="4982260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1683078" y="4496146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6" name="Овал 115"/>
          <p:cNvSpPr/>
          <p:nvPr/>
        </p:nvSpPr>
        <p:spPr>
          <a:xfrm>
            <a:off x="2733567" y="4139633"/>
            <a:ext cx="302096" cy="302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2713099" y="4496146"/>
            <a:ext cx="344160" cy="55843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3078856" y="4496146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2926455" y="4982260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0" name="Скругленный прямоугольник 119"/>
          <p:cNvSpPr/>
          <p:nvPr/>
        </p:nvSpPr>
        <p:spPr>
          <a:xfrm rot="16200000">
            <a:off x="2813147" y="4224915"/>
            <a:ext cx="144046" cy="628635"/>
          </a:xfrm>
          <a:prstGeom prst="roundRect">
            <a:avLst>
              <a:gd name="adj" fmla="val 477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2713099" y="4982260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2568249" y="4496146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4" name="Овал 123"/>
          <p:cNvSpPr/>
          <p:nvPr/>
        </p:nvSpPr>
        <p:spPr>
          <a:xfrm>
            <a:off x="3584974" y="4139633"/>
            <a:ext cx="302096" cy="302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3564505" y="4496146"/>
            <a:ext cx="344160" cy="55843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3930262" y="4496146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3777862" y="4982260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8" name="Скругленный прямоугольник 127"/>
          <p:cNvSpPr/>
          <p:nvPr/>
        </p:nvSpPr>
        <p:spPr>
          <a:xfrm rot="16200000">
            <a:off x="3664554" y="4224915"/>
            <a:ext cx="144046" cy="628635"/>
          </a:xfrm>
          <a:prstGeom prst="roundRect">
            <a:avLst>
              <a:gd name="adj" fmla="val 477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3564506" y="4982260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3419654" y="4496146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2" name="Овал 131"/>
          <p:cNvSpPr/>
          <p:nvPr/>
        </p:nvSpPr>
        <p:spPr>
          <a:xfrm>
            <a:off x="4476830" y="4139633"/>
            <a:ext cx="302096" cy="302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4456361" y="4496146"/>
            <a:ext cx="344160" cy="55843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4822118" y="4496146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669718" y="4982260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6" name="Скругленный прямоугольник 135"/>
          <p:cNvSpPr/>
          <p:nvPr/>
        </p:nvSpPr>
        <p:spPr>
          <a:xfrm rot="16200000">
            <a:off x="4556410" y="4224915"/>
            <a:ext cx="144046" cy="628635"/>
          </a:xfrm>
          <a:prstGeom prst="roundRect">
            <a:avLst>
              <a:gd name="adj" fmla="val 477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7" name="Скругленный прямоугольник 136"/>
          <p:cNvSpPr/>
          <p:nvPr/>
        </p:nvSpPr>
        <p:spPr>
          <a:xfrm>
            <a:off x="4456362" y="4982260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4311510" y="4496146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0" name="Овал 139"/>
          <p:cNvSpPr/>
          <p:nvPr/>
        </p:nvSpPr>
        <p:spPr>
          <a:xfrm>
            <a:off x="5296895" y="4143490"/>
            <a:ext cx="302096" cy="302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5276427" y="4500003"/>
            <a:ext cx="344160" cy="55843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2" name="Скругленный прямоугольник 141"/>
          <p:cNvSpPr/>
          <p:nvPr/>
        </p:nvSpPr>
        <p:spPr>
          <a:xfrm>
            <a:off x="5642186" y="4500003"/>
            <a:ext cx="125236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5489784" y="4986116"/>
            <a:ext cx="130805" cy="644761"/>
          </a:xfrm>
          <a:prstGeom prst="roundRect">
            <a:avLst>
              <a:gd name="adj" fmla="val 4514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4" name="Скругленный прямоугольник 143"/>
          <p:cNvSpPr/>
          <p:nvPr/>
        </p:nvSpPr>
        <p:spPr>
          <a:xfrm rot="16200000">
            <a:off x="5376478" y="4228774"/>
            <a:ext cx="144046" cy="628635"/>
          </a:xfrm>
          <a:prstGeom prst="roundRect">
            <a:avLst>
              <a:gd name="adj" fmla="val 477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5" name="Скругленный прямоугольник 144"/>
          <p:cNvSpPr/>
          <p:nvPr/>
        </p:nvSpPr>
        <p:spPr>
          <a:xfrm>
            <a:off x="5276427" y="4986116"/>
            <a:ext cx="130804" cy="64476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6" name="Скругленный прямоугольник 145"/>
          <p:cNvSpPr/>
          <p:nvPr/>
        </p:nvSpPr>
        <p:spPr>
          <a:xfrm>
            <a:off x="5131577" y="4500003"/>
            <a:ext cx="121275" cy="48611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0" name="Полилиния 179"/>
          <p:cNvSpPr/>
          <p:nvPr/>
        </p:nvSpPr>
        <p:spPr>
          <a:xfrm>
            <a:off x="6055296" y="4143488"/>
            <a:ext cx="635844" cy="1487388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BFBFB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1" name="Полилиния 180"/>
          <p:cNvSpPr/>
          <p:nvPr/>
        </p:nvSpPr>
        <p:spPr>
          <a:xfrm>
            <a:off x="6940467" y="4143488"/>
            <a:ext cx="635844" cy="1487388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BFBFB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2" name="Полилиния 181"/>
          <p:cNvSpPr/>
          <p:nvPr/>
        </p:nvSpPr>
        <p:spPr>
          <a:xfrm>
            <a:off x="7791872" y="4143488"/>
            <a:ext cx="635844" cy="1487388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BFBFB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9" name="Полилиния 178"/>
          <p:cNvSpPr/>
          <p:nvPr/>
        </p:nvSpPr>
        <p:spPr>
          <a:xfrm>
            <a:off x="8685679" y="4139632"/>
            <a:ext cx="635844" cy="1487388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7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BFBFB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10054612" y="2258085"/>
            <a:ext cx="1259746" cy="12597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300" b="1" dirty="0">
                <a:solidFill>
                  <a:schemeClr val="bg1"/>
                </a:solidFill>
                <a:latin typeface="PT Sans" panose="020B0503020203020204" pitchFamily="34" charset="-52"/>
              </a:rPr>
              <a:t>80</a:t>
            </a:r>
          </a:p>
        </p:txBody>
      </p:sp>
      <p:sp>
        <p:nvSpPr>
          <p:cNvPr id="186" name="Овал 185"/>
          <p:cNvSpPr/>
          <p:nvPr/>
        </p:nvSpPr>
        <p:spPr>
          <a:xfrm>
            <a:off x="10054612" y="4253325"/>
            <a:ext cx="1260000" cy="126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300" b="1" dirty="0">
                <a:solidFill>
                  <a:schemeClr val="bg1"/>
                </a:solidFill>
                <a:latin typeface="PT Sans" panose="020B0503020203020204" pitchFamily="34" charset="-52"/>
              </a:rPr>
              <a:t>60</a:t>
            </a:r>
          </a:p>
        </p:txBody>
      </p:sp>
      <p:sp>
        <p:nvSpPr>
          <p:cNvPr id="187" name="Прямоугольник 186"/>
          <p:cNvSpPr/>
          <p:nvPr/>
        </p:nvSpPr>
        <p:spPr>
          <a:xfrm>
            <a:off x="9904659" y="3564700"/>
            <a:ext cx="1559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endParaRPr lang="ru-RU" sz="1200" dirty="0"/>
          </a:p>
        </p:txBody>
      </p:sp>
      <p:sp>
        <p:nvSpPr>
          <p:cNvPr id="188" name="Прямоугольник 187"/>
          <p:cNvSpPr/>
          <p:nvPr/>
        </p:nvSpPr>
        <p:spPr>
          <a:xfrm>
            <a:off x="9904659" y="5577746"/>
            <a:ext cx="1559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endParaRPr lang="ru-RU" sz="1200" dirty="0"/>
          </a:p>
        </p:txBody>
      </p:sp>
      <p:sp>
        <p:nvSpPr>
          <p:cNvPr id="115" name="TextBox 114"/>
          <p:cNvSpPr txBox="1"/>
          <p:nvPr/>
        </p:nvSpPr>
        <p:spPr>
          <a:xfrm>
            <a:off x="3175569" y="708620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53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84" grpId="0" animBg="1"/>
      <p:bldP spid="183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80" grpId="0" animBg="1"/>
      <p:bldP spid="181" grpId="0" animBg="1"/>
      <p:bldP spid="182" grpId="0" animBg="1"/>
      <p:bldP spid="179" grpId="0" animBg="1"/>
      <p:bldP spid="185" grpId="0" animBg="1"/>
      <p:bldP spid="186" grpId="0" animBg="1"/>
      <p:bldP spid="187" grpId="0"/>
      <p:bldP spid="18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4884" y="702786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98310" y="2256073"/>
            <a:ext cx="3487317" cy="348731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006910" y="2256073"/>
            <a:ext cx="3487317" cy="348731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274742" y="2918741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Полилиния 9"/>
          <p:cNvSpPr/>
          <p:nvPr/>
        </p:nvSpPr>
        <p:spPr>
          <a:xfrm>
            <a:off x="2763855" y="2918741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Полилиния 10"/>
          <p:cNvSpPr/>
          <p:nvPr/>
        </p:nvSpPr>
        <p:spPr>
          <a:xfrm>
            <a:off x="3252968" y="2918741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Полилиния 11"/>
          <p:cNvSpPr/>
          <p:nvPr/>
        </p:nvSpPr>
        <p:spPr>
          <a:xfrm>
            <a:off x="3742081" y="2918741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Полилиния 12"/>
          <p:cNvSpPr/>
          <p:nvPr/>
        </p:nvSpPr>
        <p:spPr>
          <a:xfrm>
            <a:off x="4239614" y="2918741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" name="Полилиния 13"/>
          <p:cNvSpPr/>
          <p:nvPr/>
        </p:nvSpPr>
        <p:spPr>
          <a:xfrm>
            <a:off x="2274742" y="3879084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Полилиния 14"/>
          <p:cNvSpPr/>
          <p:nvPr/>
        </p:nvSpPr>
        <p:spPr>
          <a:xfrm>
            <a:off x="2763855" y="3879084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Полилиния 15"/>
          <p:cNvSpPr/>
          <p:nvPr/>
        </p:nvSpPr>
        <p:spPr>
          <a:xfrm>
            <a:off x="3252968" y="3879084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Полилиния 16"/>
          <p:cNvSpPr/>
          <p:nvPr/>
        </p:nvSpPr>
        <p:spPr>
          <a:xfrm>
            <a:off x="3742081" y="3879084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" name="Полилиния 17"/>
          <p:cNvSpPr/>
          <p:nvPr/>
        </p:nvSpPr>
        <p:spPr>
          <a:xfrm>
            <a:off x="4239614" y="3879084"/>
            <a:ext cx="381141" cy="764260"/>
          </a:xfrm>
          <a:custGeom>
            <a:avLst/>
            <a:gdLst>
              <a:gd name="connsiteX0" fmla="*/ 172241 w 741770"/>
              <a:gd name="connsiteY0" fmla="*/ 317815 h 1487388"/>
              <a:gd name="connsiteX1" fmla="*/ 563587 w 741770"/>
              <a:gd name="connsiteY1" fmla="*/ 317815 h 1487388"/>
              <a:gd name="connsiteX2" fmla="*/ 612271 w 741770"/>
              <a:gd name="connsiteY2" fmla="*/ 337981 h 1487388"/>
              <a:gd name="connsiteX3" fmla="*/ 625157 w 741770"/>
              <a:gd name="connsiteY3" fmla="*/ 357092 h 1487388"/>
              <a:gd name="connsiteX4" fmla="*/ 635159 w 741770"/>
              <a:gd name="connsiteY4" fmla="*/ 365791 h 1487388"/>
              <a:gd name="connsiteX5" fmla="*/ 646220 w 741770"/>
              <a:gd name="connsiteY5" fmla="*/ 388060 h 1487388"/>
              <a:gd name="connsiteX6" fmla="*/ 739622 w 741770"/>
              <a:gd name="connsiteY6" fmla="*/ 736642 h 1487388"/>
              <a:gd name="connsiteX7" fmla="*/ 695344 w 741770"/>
              <a:gd name="connsiteY7" fmla="*/ 813333 h 1487388"/>
              <a:gd name="connsiteX8" fmla="*/ 695345 w 741770"/>
              <a:gd name="connsiteY8" fmla="*/ 813332 h 1487388"/>
              <a:gd name="connsiteX9" fmla="*/ 618654 w 741770"/>
              <a:gd name="connsiteY9" fmla="*/ 769054 h 1487388"/>
              <a:gd name="connsiteX10" fmla="*/ 536342 w 741770"/>
              <a:gd name="connsiteY10" fmla="*/ 461863 h 1487388"/>
              <a:gd name="connsiteX11" fmla="*/ 514912 w 741770"/>
              <a:gd name="connsiteY11" fmla="*/ 461863 h 1487388"/>
              <a:gd name="connsiteX12" fmla="*/ 652791 w 741770"/>
              <a:gd name="connsiteY12" fmla="*/ 1013378 h 1487388"/>
              <a:gd name="connsiteX13" fmla="*/ 542859 w 741770"/>
              <a:gd name="connsiteY13" fmla="*/ 1013378 h 1487388"/>
              <a:gd name="connsiteX14" fmla="*/ 542859 w 741770"/>
              <a:gd name="connsiteY14" fmla="*/ 1428335 h 1487388"/>
              <a:gd name="connsiteX15" fmla="*/ 483806 w 741770"/>
              <a:gd name="connsiteY15" fmla="*/ 1487388 h 1487388"/>
              <a:gd name="connsiteX16" fmla="*/ 471107 w 741770"/>
              <a:gd name="connsiteY16" fmla="*/ 1487388 h 1487388"/>
              <a:gd name="connsiteX17" fmla="*/ 412054 w 741770"/>
              <a:gd name="connsiteY17" fmla="*/ 1428335 h 1487388"/>
              <a:gd name="connsiteX18" fmla="*/ 412054 w 741770"/>
              <a:gd name="connsiteY18" fmla="*/ 1013378 h 1487388"/>
              <a:gd name="connsiteX19" fmla="*/ 329503 w 741770"/>
              <a:gd name="connsiteY19" fmla="*/ 1013378 h 1487388"/>
              <a:gd name="connsiteX20" fmla="*/ 329503 w 741770"/>
              <a:gd name="connsiteY20" fmla="*/ 1421986 h 1487388"/>
              <a:gd name="connsiteX21" fmla="*/ 264101 w 741770"/>
              <a:gd name="connsiteY21" fmla="*/ 1487388 h 1487388"/>
              <a:gd name="connsiteX22" fmla="*/ 198699 w 741770"/>
              <a:gd name="connsiteY22" fmla="*/ 1421986 h 1487388"/>
              <a:gd name="connsiteX23" fmla="*/ 198699 w 741770"/>
              <a:gd name="connsiteY23" fmla="*/ 1013378 h 1487388"/>
              <a:gd name="connsiteX24" fmla="*/ 83037 w 741770"/>
              <a:gd name="connsiteY24" fmla="*/ 1013378 h 1487388"/>
              <a:gd name="connsiteX25" fmla="*/ 220916 w 741770"/>
              <a:gd name="connsiteY25" fmla="*/ 461863 h 1487388"/>
              <a:gd name="connsiteX26" fmla="*/ 201772 w 741770"/>
              <a:gd name="connsiteY26" fmla="*/ 461863 h 1487388"/>
              <a:gd name="connsiteX27" fmla="*/ 119222 w 741770"/>
              <a:gd name="connsiteY27" fmla="*/ 769943 h 1487388"/>
              <a:gd name="connsiteX28" fmla="*/ 44957 w 741770"/>
              <a:gd name="connsiteY28" fmla="*/ 812820 h 1487388"/>
              <a:gd name="connsiteX29" fmla="*/ 2081 w 741770"/>
              <a:gd name="connsiteY29" fmla="*/ 738555 h 1487388"/>
              <a:gd name="connsiteX30" fmla="*/ 96508 w 741770"/>
              <a:gd name="connsiteY30" fmla="*/ 386148 h 1487388"/>
              <a:gd name="connsiteX31" fmla="*/ 107219 w 741770"/>
              <a:gd name="connsiteY31" fmla="*/ 364583 h 1487388"/>
              <a:gd name="connsiteX32" fmla="*/ 107986 w 741770"/>
              <a:gd name="connsiteY32" fmla="*/ 363916 h 1487388"/>
              <a:gd name="connsiteX33" fmla="*/ 108803 w 741770"/>
              <a:gd name="connsiteY33" fmla="*/ 359865 h 1487388"/>
              <a:gd name="connsiteX34" fmla="*/ 172241 w 741770"/>
              <a:gd name="connsiteY34" fmla="*/ 317815 h 1487388"/>
              <a:gd name="connsiteX35" fmla="*/ 370215 w 741770"/>
              <a:gd name="connsiteY35" fmla="*/ 0 h 1487388"/>
              <a:gd name="connsiteX36" fmla="*/ 521263 w 741770"/>
              <a:gd name="connsiteY36" fmla="*/ 151048 h 1487388"/>
              <a:gd name="connsiteX37" fmla="*/ 370215 w 741770"/>
              <a:gd name="connsiteY37" fmla="*/ 302096 h 1487388"/>
              <a:gd name="connsiteX38" fmla="*/ 219167 w 741770"/>
              <a:gd name="connsiteY38" fmla="*/ 151048 h 1487388"/>
              <a:gd name="connsiteX39" fmla="*/ 370215 w 741770"/>
              <a:gd name="connsiteY39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1770" h="1487388">
                <a:moveTo>
                  <a:pt x="172241" y="317815"/>
                </a:moveTo>
                <a:lnTo>
                  <a:pt x="563587" y="317815"/>
                </a:lnTo>
                <a:cubicBezTo>
                  <a:pt x="582599" y="317815"/>
                  <a:pt x="599812" y="325522"/>
                  <a:pt x="612271" y="337981"/>
                </a:cubicBezTo>
                <a:lnTo>
                  <a:pt x="625157" y="357092"/>
                </a:lnTo>
                <a:lnTo>
                  <a:pt x="635159" y="365791"/>
                </a:lnTo>
                <a:cubicBezTo>
                  <a:pt x="640158" y="372207"/>
                  <a:pt x="643983" y="379709"/>
                  <a:pt x="646220" y="388060"/>
                </a:cubicBezTo>
                <a:cubicBezTo>
                  <a:pt x="677355" y="504255"/>
                  <a:pt x="708487" y="620448"/>
                  <a:pt x="739622" y="736642"/>
                </a:cubicBezTo>
                <a:cubicBezTo>
                  <a:pt x="748572" y="770047"/>
                  <a:pt x="728749" y="804383"/>
                  <a:pt x="695344" y="813333"/>
                </a:cubicBezTo>
                <a:lnTo>
                  <a:pt x="695345" y="813332"/>
                </a:lnTo>
                <a:cubicBezTo>
                  <a:pt x="661940" y="822283"/>
                  <a:pt x="627604" y="802459"/>
                  <a:pt x="618654" y="769054"/>
                </a:cubicBezTo>
                <a:lnTo>
                  <a:pt x="536342" y="461863"/>
                </a:lnTo>
                <a:lnTo>
                  <a:pt x="514912" y="461863"/>
                </a:lnTo>
                <a:lnTo>
                  <a:pt x="652791" y="1013378"/>
                </a:lnTo>
                <a:lnTo>
                  <a:pt x="542859" y="1013378"/>
                </a:lnTo>
                <a:lnTo>
                  <a:pt x="542859" y="1428335"/>
                </a:lnTo>
                <a:cubicBezTo>
                  <a:pt x="542859" y="1460949"/>
                  <a:pt x="516420" y="1487388"/>
                  <a:pt x="483806" y="1487388"/>
                </a:cubicBezTo>
                <a:lnTo>
                  <a:pt x="471107" y="1487388"/>
                </a:lnTo>
                <a:cubicBezTo>
                  <a:pt x="438493" y="1487388"/>
                  <a:pt x="412054" y="1460949"/>
                  <a:pt x="412054" y="1428335"/>
                </a:cubicBezTo>
                <a:lnTo>
                  <a:pt x="412054" y="1013378"/>
                </a:lnTo>
                <a:lnTo>
                  <a:pt x="329503" y="1013378"/>
                </a:lnTo>
                <a:lnTo>
                  <a:pt x="329503" y="1421986"/>
                </a:lnTo>
                <a:cubicBezTo>
                  <a:pt x="329503" y="1458107"/>
                  <a:pt x="300222" y="1487388"/>
                  <a:pt x="264101" y="1487388"/>
                </a:cubicBezTo>
                <a:cubicBezTo>
                  <a:pt x="227980" y="1487388"/>
                  <a:pt x="198699" y="1458107"/>
                  <a:pt x="198699" y="1421986"/>
                </a:cubicBezTo>
                <a:lnTo>
                  <a:pt x="198699" y="1013378"/>
                </a:lnTo>
                <a:lnTo>
                  <a:pt x="83037" y="1013378"/>
                </a:lnTo>
                <a:lnTo>
                  <a:pt x="220916" y="461863"/>
                </a:lnTo>
                <a:lnTo>
                  <a:pt x="201772" y="461863"/>
                </a:lnTo>
                <a:lnTo>
                  <a:pt x="119222" y="769943"/>
                </a:lnTo>
                <a:cubicBezTo>
                  <a:pt x="110555" y="802291"/>
                  <a:pt x="77305" y="821488"/>
                  <a:pt x="44957" y="812820"/>
                </a:cubicBezTo>
                <a:cubicBezTo>
                  <a:pt x="12609" y="804153"/>
                  <a:pt x="-6587" y="770903"/>
                  <a:pt x="2081" y="738555"/>
                </a:cubicBezTo>
                <a:lnTo>
                  <a:pt x="96508" y="386148"/>
                </a:lnTo>
                <a:cubicBezTo>
                  <a:pt x="98675" y="378061"/>
                  <a:pt x="102378" y="370796"/>
                  <a:pt x="107219" y="364583"/>
                </a:cubicBezTo>
                <a:lnTo>
                  <a:pt x="107986" y="363916"/>
                </a:lnTo>
                <a:lnTo>
                  <a:pt x="108803" y="359865"/>
                </a:lnTo>
                <a:cubicBezTo>
                  <a:pt x="119255" y="335154"/>
                  <a:pt x="143723" y="317815"/>
                  <a:pt x="172241" y="317815"/>
                </a:cubicBezTo>
                <a:close/>
                <a:moveTo>
                  <a:pt x="370215" y="0"/>
                </a:moveTo>
                <a:cubicBezTo>
                  <a:pt x="453637" y="0"/>
                  <a:pt x="521263" y="67626"/>
                  <a:pt x="521263" y="151048"/>
                </a:cubicBezTo>
                <a:cubicBezTo>
                  <a:pt x="521263" y="234470"/>
                  <a:pt x="453637" y="302096"/>
                  <a:pt x="370215" y="302096"/>
                </a:cubicBezTo>
                <a:cubicBezTo>
                  <a:pt x="286793" y="302096"/>
                  <a:pt x="219167" y="234470"/>
                  <a:pt x="219167" y="151048"/>
                </a:cubicBezTo>
                <a:cubicBezTo>
                  <a:pt x="219167" y="67626"/>
                  <a:pt x="286793" y="0"/>
                  <a:pt x="370215" y="0"/>
                </a:cubicBez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Полилиния 18"/>
          <p:cNvSpPr/>
          <p:nvPr/>
        </p:nvSpPr>
        <p:spPr>
          <a:xfrm>
            <a:off x="7717532" y="2918741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0" name="Полилиния 19"/>
          <p:cNvSpPr/>
          <p:nvPr/>
        </p:nvSpPr>
        <p:spPr>
          <a:xfrm>
            <a:off x="8155639" y="2918741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1" name="Полилиния 20"/>
          <p:cNvSpPr/>
          <p:nvPr/>
        </p:nvSpPr>
        <p:spPr>
          <a:xfrm>
            <a:off x="8593746" y="2918741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2" name="Полилиния 21"/>
          <p:cNvSpPr/>
          <p:nvPr/>
        </p:nvSpPr>
        <p:spPr>
          <a:xfrm>
            <a:off x="9031855" y="2918741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3" name="Полилиния 22"/>
          <p:cNvSpPr/>
          <p:nvPr/>
        </p:nvSpPr>
        <p:spPr>
          <a:xfrm>
            <a:off x="9469964" y="2918741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9" name="Полилиния 28"/>
          <p:cNvSpPr/>
          <p:nvPr/>
        </p:nvSpPr>
        <p:spPr>
          <a:xfrm>
            <a:off x="7717532" y="3879084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Полилиния 29"/>
          <p:cNvSpPr/>
          <p:nvPr/>
        </p:nvSpPr>
        <p:spPr>
          <a:xfrm>
            <a:off x="8155639" y="3879084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1" name="Полилиния 30"/>
          <p:cNvSpPr/>
          <p:nvPr/>
        </p:nvSpPr>
        <p:spPr>
          <a:xfrm>
            <a:off x="8593746" y="3879084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2" name="Полилиния 31"/>
          <p:cNvSpPr/>
          <p:nvPr/>
        </p:nvSpPr>
        <p:spPr>
          <a:xfrm>
            <a:off x="9031855" y="3879083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3" name="Полилиния 32"/>
          <p:cNvSpPr/>
          <p:nvPr/>
        </p:nvSpPr>
        <p:spPr>
          <a:xfrm>
            <a:off x="9469964" y="3879083"/>
            <a:ext cx="326713" cy="764260"/>
          </a:xfrm>
          <a:custGeom>
            <a:avLst/>
            <a:gdLst>
              <a:gd name="connsiteX0" fmla="*/ 71454 w 635844"/>
              <a:gd name="connsiteY0" fmla="*/ 327578 h 1487388"/>
              <a:gd name="connsiteX1" fmla="*/ 562392 w 635844"/>
              <a:gd name="connsiteY1" fmla="*/ 327578 h 1487388"/>
              <a:gd name="connsiteX2" fmla="*/ 625830 w 635844"/>
              <a:gd name="connsiteY2" fmla="*/ 369627 h 1487388"/>
              <a:gd name="connsiteX3" fmla="*/ 630895 w 635844"/>
              <a:gd name="connsiteY3" fmla="*/ 394716 h 1487388"/>
              <a:gd name="connsiteX4" fmla="*/ 630923 w 635844"/>
              <a:gd name="connsiteY4" fmla="*/ 394759 h 1487388"/>
              <a:gd name="connsiteX5" fmla="*/ 635844 w 635844"/>
              <a:gd name="connsiteY5" fmla="*/ 419132 h 1487388"/>
              <a:gd name="connsiteX6" fmla="*/ 635843 w 635844"/>
              <a:gd name="connsiteY6" fmla="*/ 780010 h 1487388"/>
              <a:gd name="connsiteX7" fmla="*/ 573225 w 635844"/>
              <a:gd name="connsiteY7" fmla="*/ 842628 h 1487388"/>
              <a:gd name="connsiteX8" fmla="*/ 573226 w 635844"/>
              <a:gd name="connsiteY8" fmla="*/ 842627 h 1487388"/>
              <a:gd name="connsiteX9" fmla="*/ 510608 w 635844"/>
              <a:gd name="connsiteY9" fmla="*/ 780009 h 1487388"/>
              <a:gd name="connsiteX10" fmla="*/ 510608 w 635844"/>
              <a:gd name="connsiteY10" fmla="*/ 471624 h 1487388"/>
              <a:gd name="connsiteX11" fmla="*/ 489011 w 635844"/>
              <a:gd name="connsiteY11" fmla="*/ 471624 h 1487388"/>
              <a:gd name="connsiteX12" fmla="*/ 489011 w 635844"/>
              <a:gd name="connsiteY12" fmla="*/ 857592 h 1487388"/>
              <a:gd name="connsiteX13" fmla="*/ 484561 w 635844"/>
              <a:gd name="connsiteY13" fmla="*/ 879637 h 1487388"/>
              <a:gd name="connsiteX14" fmla="*/ 489011 w 635844"/>
              <a:gd name="connsiteY14" fmla="*/ 901680 h 1487388"/>
              <a:gd name="connsiteX15" fmla="*/ 489011 w 635844"/>
              <a:gd name="connsiteY15" fmla="*/ 1428335 h 1487388"/>
              <a:gd name="connsiteX16" fmla="*/ 429958 w 635844"/>
              <a:gd name="connsiteY16" fmla="*/ 1487388 h 1487388"/>
              <a:gd name="connsiteX17" fmla="*/ 417259 w 635844"/>
              <a:gd name="connsiteY17" fmla="*/ 1487388 h 1487388"/>
              <a:gd name="connsiteX18" fmla="*/ 358206 w 635844"/>
              <a:gd name="connsiteY18" fmla="*/ 1428335 h 1487388"/>
              <a:gd name="connsiteX19" fmla="*/ 358206 w 635844"/>
              <a:gd name="connsiteY19" fmla="*/ 914953 h 1487388"/>
              <a:gd name="connsiteX20" fmla="*/ 275655 w 635844"/>
              <a:gd name="connsiteY20" fmla="*/ 914953 h 1487388"/>
              <a:gd name="connsiteX21" fmla="*/ 275655 w 635844"/>
              <a:gd name="connsiteY21" fmla="*/ 1421986 h 1487388"/>
              <a:gd name="connsiteX22" fmla="*/ 210253 w 635844"/>
              <a:gd name="connsiteY22" fmla="*/ 1487388 h 1487388"/>
              <a:gd name="connsiteX23" fmla="*/ 144851 w 635844"/>
              <a:gd name="connsiteY23" fmla="*/ 1421986 h 1487388"/>
              <a:gd name="connsiteX24" fmla="*/ 144851 w 635844"/>
              <a:gd name="connsiteY24" fmla="*/ 908029 h 1487388"/>
              <a:gd name="connsiteX25" fmla="*/ 149991 w 635844"/>
              <a:gd name="connsiteY25" fmla="*/ 882572 h 1487388"/>
              <a:gd name="connsiteX26" fmla="*/ 150569 w 635844"/>
              <a:gd name="connsiteY26" fmla="*/ 881714 h 1487388"/>
              <a:gd name="connsiteX27" fmla="*/ 149359 w 635844"/>
              <a:gd name="connsiteY27" fmla="*/ 879920 h 1487388"/>
              <a:gd name="connsiteX28" fmla="*/ 144851 w 635844"/>
              <a:gd name="connsiteY28" fmla="*/ 857592 h 1487388"/>
              <a:gd name="connsiteX29" fmla="*/ 144851 w 635844"/>
              <a:gd name="connsiteY29" fmla="*/ 471624 h 1487388"/>
              <a:gd name="connsiteX30" fmla="*/ 121274 w 635844"/>
              <a:gd name="connsiteY30" fmla="*/ 471624 h 1487388"/>
              <a:gd name="connsiteX31" fmla="*/ 121274 w 635844"/>
              <a:gd name="connsiteY31" fmla="*/ 781990 h 1487388"/>
              <a:gd name="connsiteX32" fmla="*/ 60637 w 635844"/>
              <a:gd name="connsiteY32" fmla="*/ 842627 h 1487388"/>
              <a:gd name="connsiteX33" fmla="*/ 0 w 635844"/>
              <a:gd name="connsiteY33" fmla="*/ 781990 h 1487388"/>
              <a:gd name="connsiteX34" fmla="*/ 0 w 635844"/>
              <a:gd name="connsiteY34" fmla="*/ 417151 h 1487388"/>
              <a:gd name="connsiteX35" fmla="*/ 2754 w 635844"/>
              <a:gd name="connsiteY35" fmla="*/ 403510 h 1487388"/>
              <a:gd name="connsiteX36" fmla="*/ 2606 w 635844"/>
              <a:gd name="connsiteY36" fmla="*/ 402776 h 1487388"/>
              <a:gd name="connsiteX37" fmla="*/ 2606 w 635844"/>
              <a:gd name="connsiteY37" fmla="*/ 396426 h 1487388"/>
              <a:gd name="connsiteX38" fmla="*/ 71454 w 635844"/>
              <a:gd name="connsiteY38" fmla="*/ 327578 h 1487388"/>
              <a:gd name="connsiteX39" fmla="*/ 316367 w 635844"/>
              <a:gd name="connsiteY39" fmla="*/ 0 h 1487388"/>
              <a:gd name="connsiteX40" fmla="*/ 467415 w 635844"/>
              <a:gd name="connsiteY40" fmla="*/ 151048 h 1487388"/>
              <a:gd name="connsiteX41" fmla="*/ 316367 w 635844"/>
              <a:gd name="connsiteY41" fmla="*/ 302096 h 1487388"/>
              <a:gd name="connsiteX42" fmla="*/ 165319 w 635844"/>
              <a:gd name="connsiteY42" fmla="*/ 151048 h 1487388"/>
              <a:gd name="connsiteX43" fmla="*/ 316367 w 635844"/>
              <a:gd name="connsiteY43" fmla="*/ 0 h 148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5844" h="1487388">
                <a:moveTo>
                  <a:pt x="71454" y="327578"/>
                </a:moveTo>
                <a:lnTo>
                  <a:pt x="562392" y="327578"/>
                </a:lnTo>
                <a:cubicBezTo>
                  <a:pt x="590910" y="327578"/>
                  <a:pt x="615378" y="344916"/>
                  <a:pt x="625830" y="369627"/>
                </a:cubicBezTo>
                <a:lnTo>
                  <a:pt x="630895" y="394716"/>
                </a:lnTo>
                <a:lnTo>
                  <a:pt x="630923" y="394759"/>
                </a:lnTo>
                <a:cubicBezTo>
                  <a:pt x="634092" y="402250"/>
                  <a:pt x="635844" y="410487"/>
                  <a:pt x="635844" y="419132"/>
                </a:cubicBezTo>
                <a:cubicBezTo>
                  <a:pt x="635844" y="539425"/>
                  <a:pt x="635843" y="659717"/>
                  <a:pt x="635843" y="780010"/>
                </a:cubicBezTo>
                <a:cubicBezTo>
                  <a:pt x="635843" y="814593"/>
                  <a:pt x="607808" y="842628"/>
                  <a:pt x="573225" y="842628"/>
                </a:cubicBezTo>
                <a:lnTo>
                  <a:pt x="573226" y="842627"/>
                </a:lnTo>
                <a:cubicBezTo>
                  <a:pt x="538643" y="842627"/>
                  <a:pt x="510608" y="814592"/>
                  <a:pt x="510608" y="780009"/>
                </a:cubicBezTo>
                <a:lnTo>
                  <a:pt x="510608" y="471624"/>
                </a:lnTo>
                <a:lnTo>
                  <a:pt x="489011" y="471624"/>
                </a:lnTo>
                <a:lnTo>
                  <a:pt x="489011" y="857592"/>
                </a:lnTo>
                <a:lnTo>
                  <a:pt x="484561" y="879637"/>
                </a:lnTo>
                <a:lnTo>
                  <a:pt x="489011" y="901680"/>
                </a:lnTo>
                <a:lnTo>
                  <a:pt x="489011" y="1428335"/>
                </a:lnTo>
                <a:cubicBezTo>
                  <a:pt x="489011" y="1460949"/>
                  <a:pt x="462572" y="1487388"/>
                  <a:pt x="429958" y="1487388"/>
                </a:cubicBezTo>
                <a:lnTo>
                  <a:pt x="417259" y="1487388"/>
                </a:lnTo>
                <a:cubicBezTo>
                  <a:pt x="384645" y="1487388"/>
                  <a:pt x="358206" y="1460949"/>
                  <a:pt x="358206" y="1428335"/>
                </a:cubicBezTo>
                <a:lnTo>
                  <a:pt x="358206" y="914953"/>
                </a:lnTo>
                <a:lnTo>
                  <a:pt x="275655" y="914953"/>
                </a:lnTo>
                <a:lnTo>
                  <a:pt x="275655" y="1421986"/>
                </a:lnTo>
                <a:cubicBezTo>
                  <a:pt x="275655" y="1458107"/>
                  <a:pt x="246374" y="1487388"/>
                  <a:pt x="210253" y="1487388"/>
                </a:cubicBezTo>
                <a:cubicBezTo>
                  <a:pt x="174132" y="1487388"/>
                  <a:pt x="144851" y="1458107"/>
                  <a:pt x="144851" y="1421986"/>
                </a:cubicBezTo>
                <a:lnTo>
                  <a:pt x="144851" y="908029"/>
                </a:lnTo>
                <a:cubicBezTo>
                  <a:pt x="144851" y="898999"/>
                  <a:pt x="146681" y="890396"/>
                  <a:pt x="149991" y="882572"/>
                </a:cubicBezTo>
                <a:lnTo>
                  <a:pt x="150569" y="881714"/>
                </a:lnTo>
                <a:lnTo>
                  <a:pt x="149359" y="879920"/>
                </a:lnTo>
                <a:cubicBezTo>
                  <a:pt x="146456" y="873057"/>
                  <a:pt x="144851" y="865512"/>
                  <a:pt x="144851" y="857592"/>
                </a:cubicBezTo>
                <a:lnTo>
                  <a:pt x="144851" y="471624"/>
                </a:lnTo>
                <a:lnTo>
                  <a:pt x="121274" y="471624"/>
                </a:lnTo>
                <a:lnTo>
                  <a:pt x="121274" y="781990"/>
                </a:lnTo>
                <a:cubicBezTo>
                  <a:pt x="121274" y="815479"/>
                  <a:pt x="94126" y="842627"/>
                  <a:pt x="60637" y="842627"/>
                </a:cubicBezTo>
                <a:cubicBezTo>
                  <a:pt x="27148" y="842627"/>
                  <a:pt x="0" y="815479"/>
                  <a:pt x="0" y="781990"/>
                </a:cubicBezTo>
                <a:lnTo>
                  <a:pt x="0" y="417151"/>
                </a:lnTo>
                <a:lnTo>
                  <a:pt x="2754" y="403510"/>
                </a:lnTo>
                <a:lnTo>
                  <a:pt x="2606" y="402776"/>
                </a:lnTo>
                <a:lnTo>
                  <a:pt x="2606" y="396426"/>
                </a:lnTo>
                <a:cubicBezTo>
                  <a:pt x="2606" y="358402"/>
                  <a:pt x="33430" y="327578"/>
                  <a:pt x="71454" y="327578"/>
                </a:cubicBezTo>
                <a:close/>
                <a:moveTo>
                  <a:pt x="316367" y="0"/>
                </a:moveTo>
                <a:cubicBezTo>
                  <a:pt x="399789" y="0"/>
                  <a:pt x="467415" y="67626"/>
                  <a:pt x="467415" y="151048"/>
                </a:cubicBezTo>
                <a:cubicBezTo>
                  <a:pt x="467415" y="234470"/>
                  <a:pt x="399789" y="302096"/>
                  <a:pt x="316367" y="302096"/>
                </a:cubicBezTo>
                <a:cubicBezTo>
                  <a:pt x="232945" y="302096"/>
                  <a:pt x="165319" y="234470"/>
                  <a:pt x="165319" y="151048"/>
                </a:cubicBezTo>
                <a:cubicBezTo>
                  <a:pt x="165319" y="67626"/>
                  <a:pt x="232945" y="0"/>
                  <a:pt x="316367" y="0"/>
                </a:cubicBez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7" name="Прямоугольник 36"/>
          <p:cNvSpPr/>
          <p:nvPr/>
        </p:nvSpPr>
        <p:spPr>
          <a:xfrm>
            <a:off x="2550377" y="4885588"/>
            <a:ext cx="1783180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858976" y="4839426"/>
            <a:ext cx="1783180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627309" y="3538066"/>
            <a:ext cx="968535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1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VS</a:t>
            </a:r>
            <a:endParaRPr lang="ru-RU" sz="540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Овал 17"/>
          <p:cNvSpPr/>
          <p:nvPr/>
        </p:nvSpPr>
        <p:spPr>
          <a:xfrm>
            <a:off x="935696" y="1282640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70%</a:t>
            </a:r>
          </a:p>
        </p:txBody>
      </p:sp>
      <p:sp>
        <p:nvSpPr>
          <p:cNvPr id="40" name="Овал 17"/>
          <p:cNvSpPr/>
          <p:nvPr/>
        </p:nvSpPr>
        <p:spPr>
          <a:xfrm>
            <a:off x="9930521" y="1279659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9</a:t>
            </a:r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710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/>
      <p:bldP spid="38" grpId="0"/>
      <p:bldP spid="3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1222997" y="2299597"/>
            <a:ext cx="2088000" cy="2088000"/>
          </a:xfrm>
          <a:prstGeom prst="ellipse">
            <a:avLst/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70622" y="2547222"/>
            <a:ext cx="1592752" cy="1592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1" b="1" dirty="0">
              <a:solidFill>
                <a:srgbClr val="006DF0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558622" y="2880227"/>
            <a:ext cx="923227" cy="92322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273678" y="2329539"/>
            <a:ext cx="2088000" cy="208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6521305" y="2577164"/>
            <a:ext cx="1592752" cy="15927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1" b="1" dirty="0">
              <a:solidFill>
                <a:srgbClr val="006DF0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0116673" y="2840865"/>
            <a:ext cx="923227" cy="92322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8900000">
            <a:off x="509471" y="4573001"/>
            <a:ext cx="1849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SED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8900000">
            <a:off x="3007676" y="4027888"/>
            <a:ext cx="1049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CONSEQUAT </a:t>
            </a:r>
            <a:endParaRPr lang="ru-RU" sz="1200" dirty="0"/>
          </a:p>
        </p:txBody>
      </p:sp>
      <p:sp>
        <p:nvSpPr>
          <p:cNvPr id="29" name="Прямоугольник 28"/>
          <p:cNvSpPr/>
          <p:nvPr/>
        </p:nvSpPr>
        <p:spPr>
          <a:xfrm rot="18900000">
            <a:off x="4391791" y="4076187"/>
            <a:ext cx="754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TEMPOR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 rot="18900000">
            <a:off x="5422497" y="4482534"/>
            <a:ext cx="1849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SED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8900000">
            <a:off x="8073909" y="4157566"/>
            <a:ext cx="942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TINCIDUNT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 rot="18900000">
            <a:off x="9497946" y="4001476"/>
            <a:ext cx="1080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IN NEC EROS 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8114057" y="2275068"/>
            <a:ext cx="302096" cy="302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Овал 17"/>
          <p:cNvSpPr/>
          <p:nvPr/>
        </p:nvSpPr>
        <p:spPr>
          <a:xfrm>
            <a:off x="8598872" y="2632956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Овал 17"/>
          <p:cNvSpPr/>
          <p:nvPr/>
        </p:nvSpPr>
        <p:spPr>
          <a:xfrm>
            <a:off x="4712669" y="2632956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75016" y="744939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7108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4" grpId="0" animBg="1"/>
      <p:bldP spid="25" grpId="0"/>
      <p:bldP spid="28" grpId="0"/>
      <p:bldP spid="29" grpId="0"/>
      <p:bldP spid="30" grpId="0"/>
      <p:bldP spid="31" grpId="0"/>
      <p:bldP spid="3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Овал 17"/>
          <p:cNvSpPr/>
          <p:nvPr/>
        </p:nvSpPr>
        <p:spPr>
          <a:xfrm rot="5400000">
            <a:off x="3140557" y="2343505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Овал 17"/>
          <p:cNvSpPr/>
          <p:nvPr/>
        </p:nvSpPr>
        <p:spPr>
          <a:xfrm>
            <a:off x="827738" y="2741253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4" name="Овал 17"/>
          <p:cNvSpPr/>
          <p:nvPr/>
        </p:nvSpPr>
        <p:spPr>
          <a:xfrm>
            <a:off x="5442355" y="1944225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5" name="Овал 17"/>
          <p:cNvSpPr/>
          <p:nvPr/>
        </p:nvSpPr>
        <p:spPr>
          <a:xfrm rot="5400000">
            <a:off x="7706184" y="1556320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6" name="Овал 17"/>
          <p:cNvSpPr/>
          <p:nvPr/>
        </p:nvSpPr>
        <p:spPr>
          <a:xfrm>
            <a:off x="10007705" y="1095675"/>
            <a:ext cx="1339044" cy="133904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Цилиндр 10"/>
          <p:cNvSpPr/>
          <p:nvPr/>
        </p:nvSpPr>
        <p:spPr>
          <a:xfrm>
            <a:off x="365459" y="4278429"/>
            <a:ext cx="2288642" cy="902334"/>
          </a:xfrm>
          <a:prstGeom prst="can">
            <a:avLst>
              <a:gd name="adj" fmla="val 4031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en-US" sz="1600" b="1" dirty="0">
                <a:solidFill>
                  <a:schemeClr val="bg1"/>
                </a:solidFill>
                <a:latin typeface="PT Sans" panose="020B0503020203020204" pitchFamily="34" charset="-52"/>
              </a:rPr>
              <a:t>STEP 1</a:t>
            </a:r>
            <a:endParaRPr lang="ru-RU" sz="1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Цилиндр 11"/>
          <p:cNvSpPr/>
          <p:nvPr/>
        </p:nvSpPr>
        <p:spPr>
          <a:xfrm>
            <a:off x="2654100" y="3869765"/>
            <a:ext cx="2288642" cy="902334"/>
          </a:xfrm>
          <a:prstGeom prst="can">
            <a:avLst>
              <a:gd name="adj" fmla="val 4075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en-US" sz="1600" b="1" dirty="0">
                <a:solidFill>
                  <a:schemeClr val="bg1"/>
                </a:solidFill>
                <a:latin typeface="PT Sans" panose="020B0503020203020204" pitchFamily="34" charset="-52"/>
              </a:rPr>
              <a:t>STEP 2</a:t>
            </a:r>
            <a:endParaRPr lang="ru-RU" sz="1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Цилиндр 12"/>
          <p:cNvSpPr/>
          <p:nvPr/>
        </p:nvSpPr>
        <p:spPr>
          <a:xfrm>
            <a:off x="4942742" y="3461102"/>
            <a:ext cx="2288642" cy="938841"/>
          </a:xfrm>
          <a:prstGeom prst="can">
            <a:avLst>
              <a:gd name="adj" fmla="val 4233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en-US" sz="1600" b="1" dirty="0">
                <a:solidFill>
                  <a:schemeClr val="bg1"/>
                </a:solidFill>
                <a:latin typeface="PT Sans" panose="020B0503020203020204" pitchFamily="34" charset="-52"/>
              </a:rPr>
              <a:t>STEP 3</a:t>
            </a:r>
            <a:endParaRPr lang="ru-RU" sz="1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Цилиндр 13"/>
          <p:cNvSpPr/>
          <p:nvPr/>
        </p:nvSpPr>
        <p:spPr>
          <a:xfrm>
            <a:off x="7231386" y="3052437"/>
            <a:ext cx="2288642" cy="904562"/>
          </a:xfrm>
          <a:prstGeom prst="can">
            <a:avLst>
              <a:gd name="adj" fmla="val 4075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en-US" sz="1600" b="1" dirty="0">
                <a:solidFill>
                  <a:schemeClr val="bg1"/>
                </a:solidFill>
                <a:latin typeface="PT Sans" panose="020B0503020203020204" pitchFamily="34" charset="-52"/>
              </a:rPr>
              <a:t>STEP 4</a:t>
            </a:r>
            <a:endParaRPr lang="ru-RU" sz="1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Цилиндр 14"/>
          <p:cNvSpPr/>
          <p:nvPr/>
        </p:nvSpPr>
        <p:spPr>
          <a:xfrm>
            <a:off x="9520027" y="2643771"/>
            <a:ext cx="2288642" cy="904562"/>
          </a:xfrm>
          <a:prstGeom prst="can">
            <a:avLst>
              <a:gd name="adj" fmla="val 3918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en-US" sz="1600" b="1" dirty="0">
                <a:solidFill>
                  <a:schemeClr val="bg1"/>
                </a:solidFill>
                <a:latin typeface="PT Sans" panose="020B0503020203020204" pitchFamily="34" charset="-52"/>
              </a:rPr>
              <a:t>STEP 5</a:t>
            </a:r>
            <a:endParaRPr lang="ru-RU" sz="1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2412802" y="3273646"/>
            <a:ext cx="482601" cy="10393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738380" y="2794720"/>
            <a:ext cx="482601" cy="10393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7020574" y="2422563"/>
            <a:ext cx="482601" cy="10393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9310304" y="1961931"/>
            <a:ext cx="482601" cy="10393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324323" y="5269630"/>
            <a:ext cx="2348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31434" y="4860964"/>
            <a:ext cx="2348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12942" y="4487620"/>
            <a:ext cx="2348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34954" y="4023918"/>
            <a:ext cx="2348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549144" y="3636013"/>
            <a:ext cx="2348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75569" y="579831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89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1403" y="758676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r>
              <a:rPr 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Numbers</a:t>
            </a:r>
            <a:endParaRPr lang="ru-RU" sz="28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487035" y="3672583"/>
            <a:ext cx="2117888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8604" y="1502264"/>
            <a:ext cx="2425664" cy="1862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2" b="1" dirty="0">
                <a:solidFill>
                  <a:srgbClr val="F0464A"/>
                </a:solidFill>
              </a:rPr>
              <a:t>381</a:t>
            </a:r>
            <a:endParaRPr lang="ru-RU" sz="11502" dirty="0">
              <a:solidFill>
                <a:srgbClr val="F0464A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3534" y="2930326"/>
            <a:ext cx="2451145" cy="923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1" b="1" dirty="0">
                <a:solidFill>
                  <a:schemeClr val="bg1">
                    <a:lumMod val="75000"/>
                  </a:schemeClr>
                </a:solidFill>
              </a:rPr>
              <a:t>for sale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62742" y="4499915"/>
            <a:ext cx="1678665" cy="1862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2" b="1" dirty="0">
                <a:solidFill>
                  <a:srgbClr val="F0464A"/>
                </a:solidFill>
              </a:rPr>
              <a:t>25</a:t>
            </a:r>
            <a:endParaRPr lang="ru-RU" sz="11502" dirty="0">
              <a:solidFill>
                <a:srgbClr val="F0464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34677" y="1516357"/>
            <a:ext cx="3400290" cy="1862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0464A"/>
                </a:solidFill>
              </a:rPr>
              <a:t>In</a:t>
            </a:r>
            <a:r>
              <a:rPr lang="ru-RU" sz="4000" b="1" dirty="0">
                <a:solidFill>
                  <a:srgbClr val="F0464A"/>
                </a:solidFill>
              </a:rPr>
              <a:t> </a:t>
            </a:r>
            <a:r>
              <a:rPr lang="en-US" sz="11502" b="1" dirty="0">
                <a:solidFill>
                  <a:srgbClr val="F0464A"/>
                </a:solidFill>
              </a:rPr>
              <a:t>ONE</a:t>
            </a:r>
            <a:endParaRPr lang="en-US" sz="5401" b="1" dirty="0">
              <a:solidFill>
                <a:srgbClr val="F0464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7116" y="4828267"/>
            <a:ext cx="2091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positive reviews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38672" y="4501653"/>
            <a:ext cx="3919663" cy="1862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2" b="1" dirty="0">
                <a:solidFill>
                  <a:srgbClr val="F0464A"/>
                </a:solidFill>
              </a:rPr>
              <a:t>$</a:t>
            </a:r>
            <a:r>
              <a:rPr lang="ru-RU" sz="11502" b="1" dirty="0">
                <a:solidFill>
                  <a:srgbClr val="F0464A"/>
                </a:solidFill>
              </a:rPr>
              <a:t>5715</a:t>
            </a:r>
            <a:endParaRPr lang="ru-RU" sz="11502" dirty="0">
              <a:solidFill>
                <a:srgbClr val="F0464A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89350" y="5259153"/>
            <a:ext cx="2076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chemeClr val="bg1">
                    <a:lumMod val="75000"/>
                  </a:schemeClr>
                </a:solidFill>
              </a:rPr>
              <a:t>profit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56038" y="2791828"/>
            <a:ext cx="27360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chemeClr val="bg1">
                    <a:lumMod val="75000"/>
                  </a:schemeClr>
                </a:solidFill>
              </a:rPr>
              <a:t>month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94988" y="1463413"/>
            <a:ext cx="2425664" cy="1862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2" b="1" dirty="0">
                <a:solidFill>
                  <a:srgbClr val="F0464A"/>
                </a:solidFill>
              </a:rPr>
              <a:t>282</a:t>
            </a:r>
            <a:endParaRPr lang="ru-RU" sz="11502" dirty="0">
              <a:solidFill>
                <a:srgbClr val="F0464A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07732" y="2791828"/>
            <a:ext cx="23342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chemeClr val="bg1">
                    <a:lumMod val="75000"/>
                  </a:schemeClr>
                </a:solidFill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40478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223027" y="3"/>
            <a:ext cx="1968976" cy="68579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039102" y="2"/>
            <a:ext cx="2183925" cy="68579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3" name="Овал 2"/>
          <p:cNvSpPr/>
          <p:nvPr/>
        </p:nvSpPr>
        <p:spPr>
          <a:xfrm rot="2700000">
            <a:off x="-2436638" y="732369"/>
            <a:ext cx="5174622" cy="5174622"/>
          </a:xfrm>
          <a:prstGeom prst="teardrop">
            <a:avLst>
              <a:gd name="adj" fmla="val 4606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Арка 3"/>
          <p:cNvSpPr/>
          <p:nvPr/>
        </p:nvSpPr>
        <p:spPr>
          <a:xfrm>
            <a:off x="-2268662" y="280507"/>
            <a:ext cx="6078346" cy="6078346"/>
          </a:xfrm>
          <a:prstGeom prst="blockArc">
            <a:avLst>
              <a:gd name="adj1" fmla="val 17510901"/>
              <a:gd name="adj2" fmla="val 3913527"/>
              <a:gd name="adj3" fmla="val 0"/>
            </a:avLst>
          </a:prstGeom>
          <a:solidFill>
            <a:srgbClr val="33CCFF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/>
          <p:cNvSpPr txBox="1"/>
          <p:nvPr/>
        </p:nvSpPr>
        <p:spPr>
          <a:xfrm rot="16200000">
            <a:off x="-448702" y="2904181"/>
            <a:ext cx="3422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333333"/>
                </a:solidFill>
                <a:latin typeface="PT Sans" panose="020B0503020203020204" pitchFamily="34" charset="-52"/>
              </a:rPr>
              <a:t>KDBR</a:t>
            </a:r>
            <a:endParaRPr lang="ru-RU" sz="48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16174" y="2714163"/>
            <a:ext cx="222459" cy="22245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19302" y="3054657"/>
            <a:ext cx="222459" cy="22245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16174" y="3392515"/>
            <a:ext cx="222459" cy="22245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16174" y="3738409"/>
            <a:ext cx="222459" cy="22245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42410" y="561273"/>
            <a:ext cx="3004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31440" y="2059457"/>
            <a:ext cx="3106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31439" y="3776156"/>
            <a:ext cx="3098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42411" y="5207937"/>
            <a:ext cx="3004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79708" y="372246"/>
            <a:ext cx="17027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9</a:t>
            </a:r>
            <a:r>
              <a:rPr lang="en-US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7</a:t>
            </a:r>
            <a:r>
              <a:rPr lang="ru-RU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79708" y="1920959"/>
            <a:ext cx="17027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25</a:t>
            </a:r>
            <a:r>
              <a:rPr lang="ru-RU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279708" y="3562826"/>
            <a:ext cx="17027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34</a:t>
            </a:r>
            <a:r>
              <a:rPr lang="ru-RU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279708" y="5069439"/>
            <a:ext cx="17027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52</a:t>
            </a:r>
            <a:r>
              <a:rPr lang="ru-RU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395700" y="680020"/>
            <a:ext cx="11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Progress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395700" y="2217064"/>
            <a:ext cx="11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Progress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395700" y="3830168"/>
            <a:ext cx="11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Progress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395700" y="5344084"/>
            <a:ext cx="11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Progress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2" name="Овал 17"/>
          <p:cNvSpPr/>
          <p:nvPr/>
        </p:nvSpPr>
        <p:spPr>
          <a:xfrm>
            <a:off x="2133032" y="425575"/>
            <a:ext cx="1253908" cy="1253908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Овал 17"/>
          <p:cNvSpPr/>
          <p:nvPr/>
        </p:nvSpPr>
        <p:spPr>
          <a:xfrm rot="15300000">
            <a:off x="3064801" y="1766131"/>
            <a:ext cx="1253908" cy="1253908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Овал 17"/>
          <p:cNvSpPr/>
          <p:nvPr/>
        </p:nvSpPr>
        <p:spPr>
          <a:xfrm>
            <a:off x="3057226" y="3462346"/>
            <a:ext cx="1253908" cy="1253908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Овал 17"/>
          <p:cNvSpPr/>
          <p:nvPr/>
        </p:nvSpPr>
        <p:spPr>
          <a:xfrm rot="16200000">
            <a:off x="2207725" y="4910601"/>
            <a:ext cx="1253908" cy="1253908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216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17"/>
          <p:cNvSpPr/>
          <p:nvPr/>
        </p:nvSpPr>
        <p:spPr>
          <a:xfrm>
            <a:off x="5001667" y="2282183"/>
            <a:ext cx="2083422" cy="2083422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Капля 7"/>
          <p:cNvSpPr/>
          <p:nvPr/>
        </p:nvSpPr>
        <p:spPr>
          <a:xfrm rot="15714060">
            <a:off x="7118230" y="3869892"/>
            <a:ext cx="1225804" cy="1249484"/>
          </a:xfrm>
          <a:prstGeom prst="teardrop">
            <a:avLst>
              <a:gd name="adj" fmla="val 4325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Капля 8"/>
          <p:cNvSpPr/>
          <p:nvPr/>
        </p:nvSpPr>
        <p:spPr>
          <a:xfrm rot="18900000">
            <a:off x="5432682" y="4731963"/>
            <a:ext cx="1225804" cy="1249484"/>
          </a:xfrm>
          <a:prstGeom prst="teardrop">
            <a:avLst>
              <a:gd name="adj" fmla="val 4353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Капля 9"/>
          <p:cNvSpPr/>
          <p:nvPr/>
        </p:nvSpPr>
        <p:spPr>
          <a:xfrm>
            <a:off x="3835775" y="3939954"/>
            <a:ext cx="1225804" cy="1249484"/>
          </a:xfrm>
          <a:prstGeom prst="teardrop">
            <a:avLst>
              <a:gd name="adj" fmla="val 4326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Капля 10"/>
          <p:cNvSpPr/>
          <p:nvPr/>
        </p:nvSpPr>
        <p:spPr>
          <a:xfrm rot="12600000">
            <a:off x="7312520" y="1956324"/>
            <a:ext cx="1225804" cy="1249484"/>
          </a:xfrm>
          <a:prstGeom prst="teardrop">
            <a:avLst>
              <a:gd name="adj" fmla="val 4835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2" name="Капля 11"/>
          <p:cNvSpPr/>
          <p:nvPr/>
        </p:nvSpPr>
        <p:spPr>
          <a:xfrm rot="8100000">
            <a:off x="5432680" y="666343"/>
            <a:ext cx="1225804" cy="1249484"/>
          </a:xfrm>
          <a:prstGeom prst="teardrop">
            <a:avLst>
              <a:gd name="adj" fmla="val 465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Капля 12"/>
          <p:cNvSpPr/>
          <p:nvPr/>
        </p:nvSpPr>
        <p:spPr>
          <a:xfrm rot="4500000">
            <a:off x="3579948" y="1862542"/>
            <a:ext cx="1225804" cy="1249484"/>
          </a:xfrm>
          <a:prstGeom prst="teardrop">
            <a:avLst>
              <a:gd name="adj" fmla="val 4620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Прямоугольник 14"/>
          <p:cNvSpPr/>
          <p:nvPr/>
        </p:nvSpPr>
        <p:spPr>
          <a:xfrm>
            <a:off x="759359" y="2071786"/>
            <a:ext cx="2671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9699" y="4094807"/>
            <a:ext cx="26946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60903" y="5457893"/>
            <a:ext cx="2936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54449" y="4032967"/>
            <a:ext cx="2730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36830" y="2089084"/>
            <a:ext cx="26996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82376" y="638624"/>
            <a:ext cx="2906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29319" y="2356305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57%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335031" y="4263801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93%</a:t>
            </a:r>
            <a:endParaRPr lang="ru-RU" sz="2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647823" y="5127727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14%</a:t>
            </a:r>
            <a:endParaRPr lang="ru-RU" sz="24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052575" y="4325638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70%</a:t>
            </a:r>
            <a:endParaRPr lang="ru-RU" sz="24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796746" y="2273750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84%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647823" y="1060252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25%</a:t>
            </a:r>
            <a:endParaRPr lang="ru-RU" sz="24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552444" y="3428558"/>
            <a:ext cx="984565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1" dirty="0">
                <a:solidFill>
                  <a:schemeClr val="bg1"/>
                </a:solidFill>
                <a:latin typeface="PT Sans" panose="020B0503020203020204" pitchFamily="34" charset="-52"/>
              </a:rPr>
              <a:t>Statistic</a:t>
            </a:r>
            <a:endParaRPr lang="ru-RU" sz="180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рка 10"/>
          <p:cNvSpPr/>
          <p:nvPr/>
        </p:nvSpPr>
        <p:spPr>
          <a:xfrm rot="13500000">
            <a:off x="553467" y="2632326"/>
            <a:ext cx="2520000" cy="2520000"/>
          </a:xfrm>
          <a:prstGeom prst="blockArc">
            <a:avLst>
              <a:gd name="adj1" fmla="val 10862354"/>
              <a:gd name="adj2" fmla="val 19130891"/>
              <a:gd name="adj3" fmla="val 1674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  <a:effectLst>
            <a:outerShdw blurRad="228600" dist="50800" dir="10680000" sx="94000" sy="94000" algn="ctr" rotWithShape="0">
              <a:schemeClr val="bg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 rot="5400000">
            <a:off x="553467" y="2632326"/>
            <a:ext cx="2520000" cy="2520000"/>
          </a:xfrm>
          <a:prstGeom prst="blockArc">
            <a:avLst>
              <a:gd name="adj1" fmla="val 13269129"/>
              <a:gd name="adj2" fmla="val 19130891"/>
              <a:gd name="adj3" fmla="val 1674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342900" dist="63500" dir="8820000" sx="97000" sy="97000" algn="ctr" rotWithShape="0">
              <a:schemeClr val="bg2">
                <a:lumMod val="5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9" name="Арка 8"/>
          <p:cNvSpPr/>
          <p:nvPr/>
        </p:nvSpPr>
        <p:spPr>
          <a:xfrm>
            <a:off x="553467" y="2632326"/>
            <a:ext cx="2520000" cy="2520000"/>
          </a:xfrm>
          <a:prstGeom prst="blockArc">
            <a:avLst>
              <a:gd name="adj1" fmla="val 11004370"/>
              <a:gd name="adj2" fmla="val 19130891"/>
              <a:gd name="adj3" fmla="val 1674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77800" dist="50800" dir="5400000" sx="96000" sy="96000" algn="ctr" rotWithShape="0">
              <a:schemeClr val="bg2">
                <a:lumMod val="7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15389" y="3438008"/>
            <a:ext cx="1196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9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4</a:t>
            </a:r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95378" y="1832927"/>
            <a:ext cx="1964695" cy="19646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PT Sans" panose="020B0503020203020204" pitchFamily="34" charset="-52"/>
              </a:rPr>
              <a:t>S</a:t>
            </a:r>
            <a:endParaRPr lang="ru-RU" sz="8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695173" y="1832927"/>
            <a:ext cx="1964695" cy="19646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PT Sans" panose="020B0503020203020204" pitchFamily="34" charset="-52"/>
              </a:rPr>
              <a:t>W</a:t>
            </a:r>
            <a:endParaRPr lang="ru-RU" sz="8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695173" y="3987037"/>
            <a:ext cx="1964695" cy="19646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PT Sans" panose="020B0503020203020204" pitchFamily="34" charset="-52"/>
              </a:rPr>
              <a:t>T</a:t>
            </a:r>
            <a:endParaRPr lang="ru-RU" sz="8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595378" y="3987037"/>
            <a:ext cx="1964695" cy="19646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PT Sans" panose="020B0503020203020204" pitchFamily="34" charset="-52"/>
              </a:rPr>
              <a:t>O</a:t>
            </a:r>
            <a:endParaRPr lang="ru-RU" sz="8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15636" y="2045668"/>
            <a:ext cx="28503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15636" y="1301189"/>
            <a:ext cx="2476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SWOT </a:t>
            </a:r>
            <a:r>
              <a:rPr lang="ru-RU" sz="1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ANALYSIS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15388" y="4007396"/>
            <a:ext cx="1200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PROGRESS</a:t>
            </a:r>
            <a:endParaRPr lang="ru-RU" sz="1200" spc="3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5538" y="2110418"/>
            <a:ext cx="17358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 ALIQUET</a:t>
            </a:r>
            <a:endParaRPr lang="ru-RU" sz="1200" spc="3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3176791" y="3938180"/>
            <a:ext cx="8027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687131" y="2799827"/>
            <a:ext cx="1932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0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8" grpId="0" animBg="1"/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71301" y="2601862"/>
            <a:ext cx="1260000" cy="126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95</a:t>
            </a:r>
            <a:r>
              <a:rPr lang="ru-RU" sz="1801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4" name="Овал 3"/>
          <p:cNvSpPr/>
          <p:nvPr/>
        </p:nvSpPr>
        <p:spPr>
          <a:xfrm>
            <a:off x="3110713" y="2559551"/>
            <a:ext cx="1260000" cy="12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75</a:t>
            </a:r>
            <a:r>
              <a:rPr lang="en-US" sz="1801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8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450123" y="2601343"/>
            <a:ext cx="1260000" cy="126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92</a:t>
            </a:r>
            <a:r>
              <a:rPr lang="en-US" sz="1801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8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789129" y="2601343"/>
            <a:ext cx="1260000" cy="12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84</a:t>
            </a:r>
            <a:r>
              <a:rPr lang="en-US" sz="1801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8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Арка 11"/>
          <p:cNvSpPr/>
          <p:nvPr/>
        </p:nvSpPr>
        <p:spPr>
          <a:xfrm rot="16200000" flipV="1">
            <a:off x="411301" y="2241862"/>
            <a:ext cx="1980000" cy="1980000"/>
          </a:xfrm>
          <a:prstGeom prst="blockArc">
            <a:avLst>
              <a:gd name="adj1" fmla="val 1285600"/>
              <a:gd name="adj2" fmla="val 13498"/>
              <a:gd name="adj3" fmla="val 88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 rot="16200000" flipV="1">
            <a:off x="2751301" y="2196324"/>
            <a:ext cx="1980000" cy="1980000"/>
          </a:xfrm>
          <a:prstGeom prst="blockArc">
            <a:avLst>
              <a:gd name="adj1" fmla="val 5416113"/>
              <a:gd name="adj2" fmla="val 13498"/>
              <a:gd name="adj3" fmla="val 882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4" name="Арка 13"/>
          <p:cNvSpPr/>
          <p:nvPr/>
        </p:nvSpPr>
        <p:spPr>
          <a:xfrm rot="16200000" flipV="1">
            <a:off x="7429129" y="2241343"/>
            <a:ext cx="1980000" cy="1980000"/>
          </a:xfrm>
          <a:prstGeom prst="blockArc">
            <a:avLst>
              <a:gd name="adj1" fmla="val 3098225"/>
              <a:gd name="adj2" fmla="val 13498"/>
              <a:gd name="adj3" fmla="val 882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16200000" flipV="1">
            <a:off x="5090215" y="2241862"/>
            <a:ext cx="1980000" cy="1980000"/>
          </a:xfrm>
          <a:prstGeom prst="blockArc">
            <a:avLst>
              <a:gd name="adj1" fmla="val 2063375"/>
              <a:gd name="adj2" fmla="val 13498"/>
              <a:gd name="adj3" fmla="val 882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1484" y="5137638"/>
            <a:ext cx="2060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09842" y="4815450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rgbClr val="282424"/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30472" y="4839548"/>
            <a:ext cx="189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latin typeface="PT Sans" panose="020B0503020203020204" pitchFamily="34" charset="-52"/>
              </a:rPr>
              <a:t>AMAZING DESIGN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7048" y="4815447"/>
            <a:ext cx="158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pc="300" dirty="0">
                <a:latin typeface="PT Sans" panose="020B0503020203020204" pitchFamily="34" charset="-52"/>
              </a:rPr>
              <a:t>PERFECT IDEA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61396" y="4844219"/>
            <a:ext cx="15586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pc="300" dirty="0">
                <a:latin typeface="PT Sans" panose="020B0503020203020204" pitchFamily="34" charset="-52"/>
              </a:rPr>
              <a:t>COPYWRITING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03983" y="5137638"/>
            <a:ext cx="2073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26925" y="5137638"/>
            <a:ext cx="2106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10128041" y="2601343"/>
            <a:ext cx="1260000" cy="12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99</a:t>
            </a:r>
            <a:r>
              <a:rPr lang="en-US" sz="1801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8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8" name="Арка 37"/>
          <p:cNvSpPr/>
          <p:nvPr/>
        </p:nvSpPr>
        <p:spPr>
          <a:xfrm rot="16200000" flipV="1">
            <a:off x="9768041" y="2241343"/>
            <a:ext cx="1980000" cy="1980000"/>
          </a:xfrm>
          <a:prstGeom prst="blockArc">
            <a:avLst>
              <a:gd name="adj1" fmla="val 232663"/>
              <a:gd name="adj2" fmla="val 13498"/>
              <a:gd name="adj3" fmla="val 882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696769" y="4815447"/>
            <a:ext cx="2127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rgbClr val="282424"/>
                </a:solidFill>
                <a:latin typeface="PT Sans" panose="020B0503020203020204" pitchFamily="34" charset="-52"/>
              </a:rPr>
              <a:t>SUPPORT LOVE YOU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691683" y="5137639"/>
            <a:ext cx="213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352770" y="5137639"/>
            <a:ext cx="213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Прямоугольник 11"/>
          <p:cNvSpPr/>
          <p:nvPr/>
        </p:nvSpPr>
        <p:spPr>
          <a:xfrm>
            <a:off x="5113316" y="347689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75569" y="708620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Овал 17"/>
          <p:cNvSpPr/>
          <p:nvPr/>
        </p:nvSpPr>
        <p:spPr>
          <a:xfrm>
            <a:off x="2081934" y="1854974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Овал 17"/>
          <p:cNvSpPr/>
          <p:nvPr/>
        </p:nvSpPr>
        <p:spPr>
          <a:xfrm>
            <a:off x="6861925" y="1850595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Овал 17"/>
          <p:cNvSpPr/>
          <p:nvPr/>
        </p:nvSpPr>
        <p:spPr>
          <a:xfrm>
            <a:off x="11388043" y="1850595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Овал 17"/>
          <p:cNvSpPr/>
          <p:nvPr/>
        </p:nvSpPr>
        <p:spPr>
          <a:xfrm>
            <a:off x="4660254" y="4087432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4" name="Овал 17"/>
          <p:cNvSpPr/>
          <p:nvPr/>
        </p:nvSpPr>
        <p:spPr>
          <a:xfrm>
            <a:off x="9344174" y="4087022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144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7" grpId="0" animBg="1"/>
      <p:bldP spid="38" grpId="0" animBg="1"/>
      <p:bldP spid="41" grpId="0"/>
      <p:bldP spid="42" grpId="0"/>
      <p:bldP spid="4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59281312"/>
              </p:ext>
            </p:extLst>
          </p:nvPr>
        </p:nvGraphicFramePr>
        <p:xfrm>
          <a:off x="3781179" y="1000456"/>
          <a:ext cx="4629646" cy="4444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89343" y="2120999"/>
            <a:ext cx="2637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2474" y="5480700"/>
            <a:ext cx="2878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6694" y="2121002"/>
            <a:ext cx="2637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982171" y="3750470"/>
            <a:ext cx="1872000" cy="18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8" name="Овал 7"/>
          <p:cNvSpPr/>
          <p:nvPr/>
        </p:nvSpPr>
        <p:spPr>
          <a:xfrm>
            <a:off x="8428864" y="3750470"/>
            <a:ext cx="1872000" cy="1872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67990" y="4296012"/>
            <a:ext cx="13003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0464A"/>
                </a:solidFill>
                <a:latin typeface="PT Sans" panose="020B0503020203020204" pitchFamily="34" charset="-52"/>
              </a:rPr>
              <a:t>97</a:t>
            </a:r>
            <a:r>
              <a:rPr lang="ru-RU" sz="4400" b="1" dirty="0">
                <a:solidFill>
                  <a:srgbClr val="F0464A"/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63257" y="4982866"/>
            <a:ext cx="11206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>
                <a:latin typeface="PT Sans" panose="020B0503020203020204" pitchFamily="34" charset="-52"/>
              </a:rPr>
              <a:t>PERFECT IDEA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8704" y="4010360"/>
            <a:ext cx="455830" cy="1339148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algn="r"/>
            <a:r>
              <a:rPr lang="en-US" sz="1401" b="1" spc="-149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FACTS</a:t>
            </a:r>
            <a:endParaRPr lang="ru-RU" sz="1401" spc="-149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71181" y="4016097"/>
            <a:ext cx="455830" cy="1339148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algn="r"/>
            <a:r>
              <a:rPr lang="en-US" sz="1401" b="1" spc="-149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FACTS</a:t>
            </a:r>
            <a:endParaRPr lang="ru-RU" sz="1401" spc="-149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57280" y="4213427"/>
            <a:ext cx="13003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0464A"/>
                </a:solidFill>
                <a:latin typeface="PT Sans" panose="020B0503020203020204" pitchFamily="34" charset="-52"/>
              </a:rPr>
              <a:t>88</a:t>
            </a:r>
            <a:r>
              <a:rPr lang="ru-RU" sz="4400" b="1" dirty="0">
                <a:solidFill>
                  <a:srgbClr val="F0464A"/>
                </a:solidFill>
                <a:latin typeface="PT Sans" panose="020B0503020203020204" pitchFamily="34" charset="-52"/>
              </a:rPr>
              <a:t>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767475" y="4887170"/>
            <a:ext cx="12681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282424"/>
                </a:solidFill>
                <a:latin typeface="PT Sans" panose="020B0503020203020204" pitchFamily="34" charset="-52"/>
              </a:rPr>
              <a:t>VISUAL EFFECTS</a:t>
            </a:r>
            <a:endParaRPr lang="ru-RU" sz="1200" b="1" dirty="0">
              <a:latin typeface="PT Sans" panose="020B0503020203020204" pitchFamily="34" charset="-52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851471" y="3619774"/>
            <a:ext cx="2133397" cy="2133397"/>
          </a:xfrm>
          <a:prstGeom prst="ellipse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298167" y="3619774"/>
            <a:ext cx="2133397" cy="2133397"/>
          </a:xfrm>
          <a:prstGeom prst="ellipse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631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4894" y="3654286"/>
            <a:ext cx="2361161" cy="1554272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ts val="192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laoreet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4892" y="1727610"/>
            <a:ext cx="3129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"/>
            <a:ext cx="3180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&lt;</a:t>
            </a:r>
            <a:endParaRPr lang="ru-RU" sz="1401" b="1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6281" y="1410352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图片占位符 2">
            <a:extLst>
              <a:ext uri="{FF2B5EF4-FFF2-40B4-BE49-F238E27FC236}">
                <a16:creationId xmlns:a16="http://schemas.microsoft.com/office/drawing/2014/main" id="{7DC636D3-3678-40C2-AA69-8604CD93EE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975" y="863600"/>
            <a:ext cx="5089124" cy="5100638"/>
          </a:xfrm>
        </p:spPr>
      </p:pic>
    </p:spTree>
    <p:extLst>
      <p:ext uri="{BB962C8B-B14F-4D97-AF65-F5344CB8AC3E}">
        <p14:creationId xmlns:p14="http://schemas.microsoft.com/office/powerpoint/2010/main" val="38555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37158" y="2184402"/>
            <a:ext cx="4498443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28358" y="2184402"/>
            <a:ext cx="4498443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28358" y="3499205"/>
            <a:ext cx="4498443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7158" y="3499205"/>
            <a:ext cx="4498443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7158" y="4814012"/>
            <a:ext cx="4498443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28358" y="4814010"/>
            <a:ext cx="4498443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13316" y="347689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117600" y="2283722"/>
            <a:ext cx="711200" cy="711200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1117600" y="3598525"/>
            <a:ext cx="711200" cy="711200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1117600" y="4913331"/>
            <a:ext cx="711200" cy="711200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3</a:t>
            </a:r>
          </a:p>
        </p:txBody>
      </p:sp>
      <p:sp>
        <p:nvSpPr>
          <p:cNvPr id="16" name="Овал 15"/>
          <p:cNvSpPr/>
          <p:nvPr/>
        </p:nvSpPr>
        <p:spPr>
          <a:xfrm>
            <a:off x="6883401" y="2283722"/>
            <a:ext cx="711200" cy="711200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4</a:t>
            </a:r>
          </a:p>
        </p:txBody>
      </p:sp>
      <p:sp>
        <p:nvSpPr>
          <p:cNvPr id="17" name="Овал 16"/>
          <p:cNvSpPr/>
          <p:nvPr/>
        </p:nvSpPr>
        <p:spPr>
          <a:xfrm>
            <a:off x="6883401" y="3598525"/>
            <a:ext cx="711200" cy="711200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5</a:t>
            </a:r>
          </a:p>
        </p:txBody>
      </p:sp>
      <p:sp>
        <p:nvSpPr>
          <p:cNvPr id="18" name="Овал 17"/>
          <p:cNvSpPr/>
          <p:nvPr/>
        </p:nvSpPr>
        <p:spPr>
          <a:xfrm>
            <a:off x="6883401" y="4913331"/>
            <a:ext cx="711200" cy="711200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6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09244" y="2439267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1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09244" y="3754071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2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12542" y="5094635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3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49644" y="2439267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4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749644" y="3754071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5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49644" y="5068876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6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4" name="Овал 17"/>
          <p:cNvSpPr/>
          <p:nvPr/>
        </p:nvSpPr>
        <p:spPr>
          <a:xfrm>
            <a:off x="5863585" y="2394910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Овал 17"/>
          <p:cNvSpPr/>
          <p:nvPr/>
        </p:nvSpPr>
        <p:spPr>
          <a:xfrm>
            <a:off x="5861350" y="3707171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Овал 17"/>
          <p:cNvSpPr/>
          <p:nvPr/>
        </p:nvSpPr>
        <p:spPr>
          <a:xfrm>
            <a:off x="5857937" y="5024520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75569" y="708620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263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80559" y="2214434"/>
            <a:ext cx="10567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95</a:t>
            </a:r>
            <a:endParaRPr lang="ru-RU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559" y="3445548"/>
            <a:ext cx="10567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64</a:t>
            </a:r>
            <a:endParaRPr lang="ru-RU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0559" y="4703634"/>
            <a:ext cx="10567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87</a:t>
            </a:r>
            <a:endParaRPr lang="ru-RU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37259" y="2260601"/>
            <a:ext cx="5133442" cy="909844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37260" y="2260601"/>
            <a:ext cx="4714341" cy="9098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7259" y="3505202"/>
            <a:ext cx="5133442" cy="909844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37260" y="3505202"/>
            <a:ext cx="3291941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37259" y="4749801"/>
            <a:ext cx="5133442" cy="909844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37259" y="4749801"/>
            <a:ext cx="4092043" cy="90984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2" name="Овал 11"/>
          <p:cNvSpPr/>
          <p:nvPr/>
        </p:nvSpPr>
        <p:spPr>
          <a:xfrm>
            <a:off x="5654319" y="2540541"/>
            <a:ext cx="349964" cy="349964"/>
          </a:xfrm>
          <a:prstGeom prst="teardrop">
            <a:avLst>
              <a:gd name="adj" fmla="val 411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29036" y="2522211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1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29034" y="3753324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</a:t>
            </a:r>
            <a:r>
              <a:rPr lang="ru-RU" sz="2000" dirty="0">
                <a:solidFill>
                  <a:schemeClr val="bg1"/>
                </a:solidFill>
                <a:latin typeface="PT Sans" panose="020B0503020203020204" pitchFamily="34" charset="-52"/>
              </a:rPr>
              <a:t>2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29033" y="5011411"/>
            <a:ext cx="1392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Your title </a:t>
            </a:r>
            <a:r>
              <a:rPr lang="ru-RU" sz="2000" dirty="0">
                <a:solidFill>
                  <a:schemeClr val="bg1"/>
                </a:solidFill>
                <a:latin typeface="PT Sans" panose="020B0503020203020204" pitchFamily="34" charset="-52"/>
              </a:rPr>
              <a:t>3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89901" y="2259451"/>
            <a:ext cx="32270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  <a:p>
            <a:pPr algn="just">
              <a:lnSpc>
                <a:spcPct val="150000"/>
              </a:lnSpc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7048500" y="2256049"/>
            <a:ext cx="710900" cy="3399044"/>
          </a:xfrm>
          <a:prstGeom prst="rightBrace">
            <a:avLst>
              <a:gd name="adj1" fmla="val 60141"/>
              <a:gd name="adj2" fmla="val 50000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4" name="Прямоугольник 11"/>
          <p:cNvSpPr/>
          <p:nvPr/>
        </p:nvSpPr>
        <p:spPr>
          <a:xfrm>
            <a:off x="5113316" y="373865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5569" y="708620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Овал 11"/>
          <p:cNvSpPr/>
          <p:nvPr/>
        </p:nvSpPr>
        <p:spPr>
          <a:xfrm>
            <a:off x="4217898" y="3785140"/>
            <a:ext cx="349964" cy="349964"/>
          </a:xfrm>
          <a:prstGeom prst="teardrop">
            <a:avLst>
              <a:gd name="adj" fmla="val 411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7" name="Овал 11"/>
          <p:cNvSpPr/>
          <p:nvPr/>
        </p:nvSpPr>
        <p:spPr>
          <a:xfrm>
            <a:off x="5015354" y="5036484"/>
            <a:ext cx="349964" cy="349964"/>
          </a:xfrm>
          <a:prstGeom prst="teardrop">
            <a:avLst>
              <a:gd name="adj" fmla="val 411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865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5" grpId="0"/>
      <p:bldP spid="16" grpId="0"/>
      <p:bldP spid="17" grpId="0"/>
      <p:bldP spid="22" grpId="0"/>
      <p:bldP spid="2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Арка 2"/>
          <p:cNvSpPr/>
          <p:nvPr/>
        </p:nvSpPr>
        <p:spPr>
          <a:xfrm>
            <a:off x="450761" y="2931713"/>
            <a:ext cx="2520000" cy="2520000"/>
          </a:xfrm>
          <a:prstGeom prst="blockArc">
            <a:avLst>
              <a:gd name="adj1" fmla="val 10647033"/>
              <a:gd name="adj2" fmla="val 139449"/>
              <a:gd name="adj3" fmla="val 1219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4" name="Арка 3"/>
          <p:cNvSpPr/>
          <p:nvPr/>
        </p:nvSpPr>
        <p:spPr>
          <a:xfrm rot="10800000">
            <a:off x="2663780" y="3045476"/>
            <a:ext cx="2520000" cy="2520000"/>
          </a:xfrm>
          <a:prstGeom prst="blockArc">
            <a:avLst>
              <a:gd name="adj1" fmla="val 10647033"/>
              <a:gd name="adj2" fmla="val 139449"/>
              <a:gd name="adj3" fmla="val 1219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5" name="Арка 4"/>
          <p:cNvSpPr/>
          <p:nvPr/>
        </p:nvSpPr>
        <p:spPr>
          <a:xfrm>
            <a:off x="4876798" y="2931713"/>
            <a:ext cx="2520000" cy="2520000"/>
          </a:xfrm>
          <a:prstGeom prst="blockArc">
            <a:avLst>
              <a:gd name="adj1" fmla="val 10647033"/>
              <a:gd name="adj2" fmla="val 139449"/>
              <a:gd name="adj3" fmla="val 1219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6" name="Арка 5"/>
          <p:cNvSpPr/>
          <p:nvPr/>
        </p:nvSpPr>
        <p:spPr>
          <a:xfrm rot="10800000">
            <a:off x="7089817" y="3045476"/>
            <a:ext cx="2520000" cy="2520000"/>
          </a:xfrm>
          <a:prstGeom prst="blockArc">
            <a:avLst>
              <a:gd name="adj1" fmla="val 10647033"/>
              <a:gd name="adj2" fmla="val 139449"/>
              <a:gd name="adj3" fmla="val 1219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7" name="Арка 6"/>
          <p:cNvSpPr/>
          <p:nvPr/>
        </p:nvSpPr>
        <p:spPr>
          <a:xfrm>
            <a:off x="9302836" y="2931713"/>
            <a:ext cx="2520000" cy="2520000"/>
          </a:xfrm>
          <a:prstGeom prst="blockArc">
            <a:avLst>
              <a:gd name="adj1" fmla="val 10647033"/>
              <a:gd name="adj2" fmla="val 139449"/>
              <a:gd name="adj3" fmla="val 1219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90761" y="3471713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03780" y="3572596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629817" y="3572596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842836" y="3471713"/>
            <a:ext cx="1440000" cy="144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0763" y="1836727"/>
            <a:ext cx="267386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86849" y="5650617"/>
            <a:ext cx="267386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99868" y="1836727"/>
            <a:ext cx="267386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89819" y="5650616"/>
            <a:ext cx="267386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25905" y="1836727"/>
            <a:ext cx="267386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7" name="Прямоугольник 11"/>
          <p:cNvSpPr/>
          <p:nvPr/>
        </p:nvSpPr>
        <p:spPr>
          <a:xfrm>
            <a:off x="5113316" y="373865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5569" y="708620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Овал 17"/>
          <p:cNvSpPr/>
          <p:nvPr/>
        </p:nvSpPr>
        <p:spPr>
          <a:xfrm rot="18900000">
            <a:off x="5426349" y="3476489"/>
            <a:ext cx="1430450" cy="1430450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437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4C4923D4-C9AF-4C6D-860F-F067782CF5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1" b="20281"/>
          <a:stretch>
            <a:fillRect/>
          </a:stretch>
        </p:blipFill>
        <p:spPr>
          <a:xfrm>
            <a:off x="0" y="0"/>
            <a:ext cx="12192000" cy="3021013"/>
          </a:xfrm>
        </p:spPr>
      </p:pic>
      <p:sp>
        <p:nvSpPr>
          <p:cNvPr id="6" name="Выгнутая влево стрелка 2"/>
          <p:cNvSpPr/>
          <p:nvPr/>
        </p:nvSpPr>
        <p:spPr>
          <a:xfrm>
            <a:off x="2386169" y="2321061"/>
            <a:ext cx="3060700" cy="3945852"/>
          </a:xfrm>
          <a:prstGeom prst="curvedRightArrow">
            <a:avLst>
              <a:gd name="adj1" fmla="val 32589"/>
              <a:gd name="adj2" fmla="val 50000"/>
              <a:gd name="adj3" fmla="val 25000"/>
            </a:avLst>
          </a:prstGeom>
          <a:gradFill>
            <a:gsLst>
              <a:gs pos="0">
                <a:srgbClr val="772F92"/>
              </a:gs>
              <a:gs pos="100000">
                <a:srgbClr val="F0464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3"/>
          <p:cNvSpPr/>
          <p:nvPr/>
        </p:nvSpPr>
        <p:spPr>
          <a:xfrm flipH="1">
            <a:off x="6657140" y="2321061"/>
            <a:ext cx="3048000" cy="3945852"/>
          </a:xfrm>
          <a:prstGeom prst="curvedRightArrow">
            <a:avLst>
              <a:gd name="adj1" fmla="val 32589"/>
              <a:gd name="adj2" fmla="val 50000"/>
              <a:gd name="adj3" fmla="val 25000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solidFill>
                <a:schemeClr val="tx1"/>
              </a:solidFill>
            </a:endParaRPr>
          </a:p>
        </p:txBody>
      </p:sp>
      <p:sp>
        <p:nvSpPr>
          <p:cNvPr id="8" name="Овал 4"/>
          <p:cNvSpPr/>
          <p:nvPr/>
        </p:nvSpPr>
        <p:spPr>
          <a:xfrm>
            <a:off x="5033176" y="1714398"/>
            <a:ext cx="1932286" cy="1932286"/>
          </a:xfrm>
          <a:prstGeom prst="ellipse">
            <a:avLst/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T Sans" panose="020B0503020203020204" pitchFamily="34" charset="-52"/>
              </a:rPr>
              <a:t>99</a:t>
            </a:r>
            <a:r>
              <a:rPr lang="ru-RU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4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5"/>
          <p:cNvSpPr/>
          <p:nvPr/>
        </p:nvSpPr>
        <p:spPr>
          <a:xfrm>
            <a:off x="5617286" y="5097161"/>
            <a:ext cx="946715" cy="94671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b="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Прямоугольник 10"/>
          <p:cNvSpPr/>
          <p:nvPr/>
        </p:nvSpPr>
        <p:spPr>
          <a:xfrm>
            <a:off x="3927380" y="3727616"/>
            <a:ext cx="4253760" cy="82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endParaRPr lang="ru-RU" sz="105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56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15555" y="1859513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Прямоугольник 8"/>
          <p:cNvSpPr/>
          <p:nvPr/>
        </p:nvSpPr>
        <p:spPr>
          <a:xfrm>
            <a:off x="915555" y="2284516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Прямоугольник 9"/>
          <p:cNvSpPr/>
          <p:nvPr/>
        </p:nvSpPr>
        <p:spPr>
          <a:xfrm>
            <a:off x="915553" y="2709518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Прямоугольник 10"/>
          <p:cNvSpPr/>
          <p:nvPr/>
        </p:nvSpPr>
        <p:spPr>
          <a:xfrm>
            <a:off x="915553" y="3134521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Прямоугольник 11"/>
          <p:cNvSpPr/>
          <p:nvPr/>
        </p:nvSpPr>
        <p:spPr>
          <a:xfrm>
            <a:off x="915551" y="3559524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Прямоугольник 12"/>
          <p:cNvSpPr/>
          <p:nvPr/>
        </p:nvSpPr>
        <p:spPr>
          <a:xfrm>
            <a:off x="915551" y="3984529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" name="Прямоугольник 13"/>
          <p:cNvSpPr/>
          <p:nvPr/>
        </p:nvSpPr>
        <p:spPr>
          <a:xfrm>
            <a:off x="915549" y="4409532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Прямоугольник 14"/>
          <p:cNvSpPr/>
          <p:nvPr/>
        </p:nvSpPr>
        <p:spPr>
          <a:xfrm>
            <a:off x="915549" y="4834535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Прямоугольник 15"/>
          <p:cNvSpPr/>
          <p:nvPr/>
        </p:nvSpPr>
        <p:spPr>
          <a:xfrm>
            <a:off x="915548" y="5259537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Прямоугольник 16"/>
          <p:cNvSpPr/>
          <p:nvPr/>
        </p:nvSpPr>
        <p:spPr>
          <a:xfrm>
            <a:off x="915548" y="5684540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" name="Прямоугольник 17"/>
          <p:cNvSpPr/>
          <p:nvPr/>
        </p:nvSpPr>
        <p:spPr>
          <a:xfrm>
            <a:off x="2111144" y="1859513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Прямоугольник 18"/>
          <p:cNvSpPr/>
          <p:nvPr/>
        </p:nvSpPr>
        <p:spPr>
          <a:xfrm>
            <a:off x="2111142" y="2284516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0" name="Прямоугольник 19"/>
          <p:cNvSpPr/>
          <p:nvPr/>
        </p:nvSpPr>
        <p:spPr>
          <a:xfrm>
            <a:off x="2111142" y="2709518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1" name="Прямоугольник 20"/>
          <p:cNvSpPr/>
          <p:nvPr/>
        </p:nvSpPr>
        <p:spPr>
          <a:xfrm>
            <a:off x="2111142" y="3134521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2" name="Прямоугольник 21"/>
          <p:cNvSpPr/>
          <p:nvPr/>
        </p:nvSpPr>
        <p:spPr>
          <a:xfrm>
            <a:off x="2111141" y="3559524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3" name="Прямоугольник 22"/>
          <p:cNvSpPr/>
          <p:nvPr/>
        </p:nvSpPr>
        <p:spPr>
          <a:xfrm>
            <a:off x="2111141" y="3984529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4" name="Прямоугольник 23"/>
          <p:cNvSpPr/>
          <p:nvPr/>
        </p:nvSpPr>
        <p:spPr>
          <a:xfrm>
            <a:off x="2111139" y="4409532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5" name="Прямоугольник 24"/>
          <p:cNvSpPr/>
          <p:nvPr/>
        </p:nvSpPr>
        <p:spPr>
          <a:xfrm>
            <a:off x="2111139" y="4834535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6" name="Прямоугольник 25"/>
          <p:cNvSpPr/>
          <p:nvPr/>
        </p:nvSpPr>
        <p:spPr>
          <a:xfrm>
            <a:off x="2111137" y="5259537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7" name="Прямоугольник 26"/>
          <p:cNvSpPr/>
          <p:nvPr/>
        </p:nvSpPr>
        <p:spPr>
          <a:xfrm>
            <a:off x="2111135" y="5684540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8" name="Прямоугольник 27"/>
          <p:cNvSpPr/>
          <p:nvPr/>
        </p:nvSpPr>
        <p:spPr>
          <a:xfrm>
            <a:off x="3306725" y="1859513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9" name="Прямоугольник 28"/>
          <p:cNvSpPr/>
          <p:nvPr/>
        </p:nvSpPr>
        <p:spPr>
          <a:xfrm>
            <a:off x="3306725" y="2284516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Прямоугольник 29"/>
          <p:cNvSpPr/>
          <p:nvPr/>
        </p:nvSpPr>
        <p:spPr>
          <a:xfrm>
            <a:off x="3306723" y="2709518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1" name="Прямоугольник 30"/>
          <p:cNvSpPr/>
          <p:nvPr/>
        </p:nvSpPr>
        <p:spPr>
          <a:xfrm>
            <a:off x="3306723" y="3134521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2" name="Прямоугольник 31"/>
          <p:cNvSpPr/>
          <p:nvPr/>
        </p:nvSpPr>
        <p:spPr>
          <a:xfrm>
            <a:off x="3306723" y="3559524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3" name="Прямоугольник 32"/>
          <p:cNvSpPr/>
          <p:nvPr/>
        </p:nvSpPr>
        <p:spPr>
          <a:xfrm>
            <a:off x="3306721" y="3984529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4" name="Прямоугольник 33"/>
          <p:cNvSpPr/>
          <p:nvPr/>
        </p:nvSpPr>
        <p:spPr>
          <a:xfrm>
            <a:off x="3306719" y="4409532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5" name="Прямоугольник 34"/>
          <p:cNvSpPr/>
          <p:nvPr/>
        </p:nvSpPr>
        <p:spPr>
          <a:xfrm>
            <a:off x="3306719" y="4834535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6" name="Прямоугольник 35"/>
          <p:cNvSpPr/>
          <p:nvPr/>
        </p:nvSpPr>
        <p:spPr>
          <a:xfrm>
            <a:off x="3306717" y="5259537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7" name="Прямоугольник 36"/>
          <p:cNvSpPr/>
          <p:nvPr/>
        </p:nvSpPr>
        <p:spPr>
          <a:xfrm>
            <a:off x="3306717" y="5684540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8" name="Прямоугольник 37"/>
          <p:cNvSpPr/>
          <p:nvPr/>
        </p:nvSpPr>
        <p:spPr>
          <a:xfrm>
            <a:off x="4804685" y="1682746"/>
            <a:ext cx="25773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804686" y="3962308"/>
            <a:ext cx="26518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615324" y="2"/>
            <a:ext cx="3576677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7" name="Овал 46"/>
          <p:cNvSpPr/>
          <p:nvPr/>
        </p:nvSpPr>
        <p:spPr>
          <a:xfrm rot="18900000">
            <a:off x="9683660" y="374621"/>
            <a:ext cx="1440000" cy="1440000"/>
          </a:xfrm>
          <a:prstGeom prst="teardrop">
            <a:avLst>
              <a:gd name="adj" fmla="val 405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8" name="Овал 47"/>
          <p:cNvSpPr/>
          <p:nvPr/>
        </p:nvSpPr>
        <p:spPr>
          <a:xfrm rot="18900000">
            <a:off x="9683660" y="2502461"/>
            <a:ext cx="1440000" cy="1440000"/>
          </a:xfrm>
          <a:prstGeom prst="teardrop">
            <a:avLst>
              <a:gd name="adj" fmla="val 39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9" name="Овал 48"/>
          <p:cNvSpPr/>
          <p:nvPr/>
        </p:nvSpPr>
        <p:spPr>
          <a:xfrm rot="18900000">
            <a:off x="9709106" y="4718621"/>
            <a:ext cx="1440000" cy="1440000"/>
          </a:xfrm>
          <a:prstGeom prst="teardrop">
            <a:avLst>
              <a:gd name="adj" fmla="val 342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519819" y="1891606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525430" y="6241931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454009" y="4053543"/>
            <a:ext cx="189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804686" y="993368"/>
            <a:ext cx="2651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STATISTICS DATA</a:t>
            </a:r>
          </a:p>
        </p:txBody>
      </p:sp>
      <p:sp>
        <p:nvSpPr>
          <p:cNvPr id="57" name="Овал 17"/>
          <p:cNvSpPr/>
          <p:nvPr/>
        </p:nvSpPr>
        <p:spPr>
          <a:xfrm>
            <a:off x="877875" y="712637"/>
            <a:ext cx="989740" cy="989740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50</a:t>
            </a:r>
            <a:r>
              <a:rPr lang="ru-RU" sz="12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1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8" name="Овал 17"/>
          <p:cNvSpPr/>
          <p:nvPr/>
        </p:nvSpPr>
        <p:spPr>
          <a:xfrm>
            <a:off x="2071909" y="698622"/>
            <a:ext cx="989740" cy="989740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60</a:t>
            </a:r>
            <a:r>
              <a:rPr lang="ru-RU" sz="12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1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9" name="Овал 17"/>
          <p:cNvSpPr/>
          <p:nvPr/>
        </p:nvSpPr>
        <p:spPr>
          <a:xfrm>
            <a:off x="3269045" y="698555"/>
            <a:ext cx="989740" cy="989740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80</a:t>
            </a:r>
            <a:r>
              <a:rPr lang="ru-RU" sz="12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1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029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45" grpId="0"/>
      <p:bldP spid="46" grpId="0" animBg="1"/>
      <p:bldP spid="47" grpId="0" animBg="1"/>
      <p:bldP spid="48" grpId="0" animBg="1"/>
      <p:bldP spid="49" grpId="0" animBg="1"/>
      <p:bldP spid="53" grpId="0"/>
      <p:bldP spid="54" grpId="0"/>
      <p:bldP spid="5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узел суммирования 2"/>
          <p:cNvSpPr/>
          <p:nvPr/>
        </p:nvSpPr>
        <p:spPr>
          <a:xfrm>
            <a:off x="576911" y="2298873"/>
            <a:ext cx="3103810" cy="3103810"/>
          </a:xfrm>
          <a:prstGeom prst="flowChartSummingJuncti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Блок-схема: узел суммирования 3"/>
          <p:cNvSpPr/>
          <p:nvPr/>
        </p:nvSpPr>
        <p:spPr>
          <a:xfrm>
            <a:off x="4503603" y="2298873"/>
            <a:ext cx="3103810" cy="3103810"/>
          </a:xfrm>
          <a:prstGeom prst="flowChartSummingJunction">
            <a:avLst/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Блок-схема: узел суммирования 4"/>
          <p:cNvSpPr/>
          <p:nvPr/>
        </p:nvSpPr>
        <p:spPr>
          <a:xfrm>
            <a:off x="8430294" y="2298873"/>
            <a:ext cx="3103810" cy="3103810"/>
          </a:xfrm>
          <a:prstGeom prst="flowChartSummingJunctio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Прямоугольник 9"/>
          <p:cNvSpPr/>
          <p:nvPr/>
        </p:nvSpPr>
        <p:spPr>
          <a:xfrm>
            <a:off x="1631725" y="2671089"/>
            <a:ext cx="99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78%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31722" y="4497742"/>
            <a:ext cx="99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93%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05258" y="2671089"/>
            <a:ext cx="99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52%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58415" y="4497740"/>
            <a:ext cx="99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34%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85108" y="4497740"/>
            <a:ext cx="99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69%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485108" y="2671087"/>
            <a:ext cx="99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97%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20072" y="1890692"/>
            <a:ext cx="2524932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 TEMPOR</a:t>
            </a:r>
            <a:endParaRPr lang="ru-RU" sz="1401" spc="3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66345" y="5544029"/>
            <a:ext cx="2524932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endParaRPr lang="ru-RU" sz="140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793040" y="5535626"/>
            <a:ext cx="2524932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endParaRPr lang="ru-RU" sz="140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839882" y="1890692"/>
            <a:ext cx="2524932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 TEMPOR</a:t>
            </a:r>
            <a:endParaRPr lang="ru-RU" sz="1401" spc="3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719733" y="5535624"/>
            <a:ext cx="2524932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endParaRPr lang="ru-RU" sz="140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719733" y="1890692"/>
            <a:ext cx="2524932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 TEMPOR</a:t>
            </a:r>
            <a:endParaRPr lang="ru-RU" sz="1401" spc="300" dirty="0"/>
          </a:p>
        </p:txBody>
      </p:sp>
      <p:sp>
        <p:nvSpPr>
          <p:cNvPr id="31" name="Прямоугольник 11"/>
          <p:cNvSpPr/>
          <p:nvPr/>
        </p:nvSpPr>
        <p:spPr>
          <a:xfrm>
            <a:off x="5113316" y="348106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75569" y="682863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045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углы 1"/>
          <p:cNvSpPr/>
          <p:nvPr/>
        </p:nvSpPr>
        <p:spPr>
          <a:xfrm>
            <a:off x="5203068" y="579550"/>
            <a:ext cx="6988933" cy="5563675"/>
          </a:xfrm>
          <a:prstGeom prst="roundRect">
            <a:avLst>
              <a:gd name="adj" fmla="val 834"/>
            </a:avLst>
          </a:prstGeom>
          <a:solidFill>
            <a:schemeClr val="bg1"/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25482" y="1465700"/>
            <a:ext cx="846000" cy="38739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T Sans" panose="020B0503020203020204" pitchFamily="34" charset="-52"/>
              </a:rPr>
              <a:t>92</a:t>
            </a:r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41287" y="2386036"/>
            <a:ext cx="846000" cy="295364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T Sans" panose="020B0503020203020204" pitchFamily="34" charset="-52"/>
              </a:rPr>
              <a:t>64</a:t>
            </a:r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923471" y="1968196"/>
            <a:ext cx="846000" cy="3371484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T Sans" panose="020B0503020203020204" pitchFamily="34" charset="-52"/>
              </a:rPr>
              <a:t>77</a:t>
            </a:r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105656" y="1465700"/>
            <a:ext cx="844245" cy="387398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T Sans" panose="020B0503020203020204" pitchFamily="34" charset="-52"/>
              </a:rPr>
              <a:t>97</a:t>
            </a:r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63816" y="3808877"/>
            <a:ext cx="369332" cy="125335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T Sans" panose="020B0503020203020204" pitchFamily="34" charset="-52"/>
              </a:rPr>
              <a:t>LIGULA LAOREET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355990" y="3821755"/>
            <a:ext cx="369332" cy="125335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T Sans" panose="020B0503020203020204" pitchFamily="34" charset="-52"/>
              </a:rPr>
              <a:t>LIGULA LAOREET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821427" y="4613247"/>
            <a:ext cx="711477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LIGULA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003612" y="4613247"/>
            <a:ext cx="711477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LIGULA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5"/>
          <p:cNvSpPr/>
          <p:nvPr/>
        </p:nvSpPr>
        <p:spPr>
          <a:xfrm>
            <a:off x="1540770" y="3658418"/>
            <a:ext cx="2361161" cy="1554272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ts val="192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laoreet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6"/>
          <p:cNvSpPr/>
          <p:nvPr/>
        </p:nvSpPr>
        <p:spPr>
          <a:xfrm>
            <a:off x="1540766" y="1697519"/>
            <a:ext cx="3129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3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17"/>
          <p:cNvSpPr/>
          <p:nvPr/>
        </p:nvSpPr>
        <p:spPr>
          <a:xfrm rot="10800000">
            <a:off x="2046465" y="3041314"/>
            <a:ext cx="1491714" cy="149171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Овал 17"/>
          <p:cNvSpPr/>
          <p:nvPr/>
        </p:nvSpPr>
        <p:spPr>
          <a:xfrm rot="10800000">
            <a:off x="6929309" y="2992067"/>
            <a:ext cx="1491714" cy="149171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4037" y="5221625"/>
            <a:ext cx="2873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dafersa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14437" y="5221625"/>
            <a:ext cx="2858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dafersa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19174" y="4833164"/>
            <a:ext cx="3048677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latin typeface="PT Sans" panose="020B0503020203020204" pitchFamily="34" charset="-52"/>
              </a:rPr>
              <a:t>AMAZING DESIGN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19928" y="4833165"/>
            <a:ext cx="2021844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latin typeface="PT Sans" panose="020B0503020203020204" pitchFamily="34" charset="-52"/>
              </a:rPr>
              <a:t>PERFECT IDEA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2" name="Прямоугольник 11"/>
          <p:cNvSpPr/>
          <p:nvPr/>
        </p:nvSpPr>
        <p:spPr>
          <a:xfrm>
            <a:off x="5113316" y="348106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75569" y="682863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Овал 17"/>
          <p:cNvSpPr/>
          <p:nvPr/>
        </p:nvSpPr>
        <p:spPr>
          <a:xfrm>
            <a:off x="2884995" y="1605683"/>
            <a:ext cx="1491714" cy="149171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80</a:t>
            </a:r>
            <a:r>
              <a:rPr lang="ru-RU" sz="16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Овал 17"/>
          <p:cNvSpPr/>
          <p:nvPr/>
        </p:nvSpPr>
        <p:spPr>
          <a:xfrm>
            <a:off x="7797656" y="1605683"/>
            <a:ext cx="1491714" cy="1491714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95</a:t>
            </a:r>
            <a:r>
              <a:rPr lang="ru-RU" sz="1600" b="1" dirty="0">
                <a:solidFill>
                  <a:schemeClr val="bg1"/>
                </a:solidFill>
                <a:latin typeface="PT Sans" panose="020B0503020203020204" pitchFamily="34" charset="-52"/>
              </a:rPr>
              <a:t>%</a:t>
            </a:r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7" name="Овал 17"/>
          <p:cNvSpPr/>
          <p:nvPr/>
        </p:nvSpPr>
        <p:spPr>
          <a:xfrm>
            <a:off x="8666003" y="3009886"/>
            <a:ext cx="1491714" cy="1491714"/>
          </a:xfrm>
          <a:prstGeom prst="teardrop">
            <a:avLst>
              <a:gd name="adj" fmla="val 4732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Овал 17"/>
          <p:cNvSpPr/>
          <p:nvPr/>
        </p:nvSpPr>
        <p:spPr>
          <a:xfrm>
            <a:off x="3781597" y="3043737"/>
            <a:ext cx="1491714" cy="1491714"/>
          </a:xfrm>
          <a:prstGeom prst="teardrop">
            <a:avLst>
              <a:gd name="adj" fmla="val 4732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82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: скругленные углы 1"/>
          <p:cNvSpPr/>
          <p:nvPr/>
        </p:nvSpPr>
        <p:spPr>
          <a:xfrm>
            <a:off x="8398702" y="574528"/>
            <a:ext cx="3793298" cy="5594452"/>
          </a:xfrm>
          <a:prstGeom prst="roundRect">
            <a:avLst>
              <a:gd name="adj" fmla="val 834"/>
            </a:avLst>
          </a:prstGeom>
          <a:solidFill>
            <a:schemeClr val="bg1"/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" name="Капля 6"/>
          <p:cNvSpPr/>
          <p:nvPr/>
        </p:nvSpPr>
        <p:spPr>
          <a:xfrm rot="900000">
            <a:off x="2357447" y="3491150"/>
            <a:ext cx="1275833" cy="1285525"/>
          </a:xfrm>
          <a:prstGeom prst="teardrop">
            <a:avLst>
              <a:gd name="adj" fmla="val 47863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9" name="Капля 8"/>
          <p:cNvSpPr/>
          <p:nvPr/>
        </p:nvSpPr>
        <p:spPr>
          <a:xfrm rot="8100000">
            <a:off x="3480310" y="1432270"/>
            <a:ext cx="1275833" cy="1285525"/>
          </a:xfrm>
          <a:prstGeom prst="teardrop">
            <a:avLst>
              <a:gd name="adj" fmla="val 44318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0" name="Капля 9"/>
          <p:cNvSpPr/>
          <p:nvPr/>
        </p:nvSpPr>
        <p:spPr>
          <a:xfrm rot="18900000">
            <a:off x="3480310" y="4143231"/>
            <a:ext cx="1275833" cy="1285525"/>
          </a:xfrm>
          <a:prstGeom prst="teardrop">
            <a:avLst>
              <a:gd name="adj" fmla="val 44318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1" name="Капля 10"/>
          <p:cNvSpPr/>
          <p:nvPr/>
        </p:nvSpPr>
        <p:spPr>
          <a:xfrm rot="15300000">
            <a:off x="4617852" y="3494576"/>
            <a:ext cx="1275833" cy="1285525"/>
          </a:xfrm>
          <a:prstGeom prst="teardrop">
            <a:avLst>
              <a:gd name="adj" fmla="val 44093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2" name="Капля 11"/>
          <p:cNvSpPr/>
          <p:nvPr/>
        </p:nvSpPr>
        <p:spPr>
          <a:xfrm rot="11700000">
            <a:off x="4580306" y="2171151"/>
            <a:ext cx="1275833" cy="1285525"/>
          </a:xfrm>
          <a:prstGeom prst="teardrop">
            <a:avLst>
              <a:gd name="adj" fmla="val 47061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3" name="Капля 12"/>
          <p:cNvSpPr/>
          <p:nvPr/>
        </p:nvSpPr>
        <p:spPr>
          <a:xfrm rot="4500000">
            <a:off x="2414178" y="2188879"/>
            <a:ext cx="1275833" cy="1285525"/>
          </a:xfrm>
          <a:prstGeom prst="teardrop">
            <a:avLst>
              <a:gd name="adj" fmla="val 45241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237139" y="1845342"/>
            <a:ext cx="22894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garon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gana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goa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61320" y="574528"/>
            <a:ext cx="2235762" cy="106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05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37305" y="2290020"/>
            <a:ext cx="2113664" cy="106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05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721043" y="4549473"/>
            <a:ext cx="2235762" cy="106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05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83922" y="5563796"/>
            <a:ext cx="2235762" cy="106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05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1702" y="4562352"/>
            <a:ext cx="2235762" cy="106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05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5145" y="1314428"/>
            <a:ext cx="2235762" cy="1062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05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05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05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5887" y="3316732"/>
            <a:ext cx="1194430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KADABRA</a:t>
            </a:r>
            <a:endParaRPr lang="en-US" sz="140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15154"/>
            <a:ext cx="12192000" cy="42853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5400000">
            <a:off x="5788093" y="-1078174"/>
            <a:ext cx="628514" cy="1007205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5400000">
            <a:off x="5781743" y="1797850"/>
            <a:ext cx="628516" cy="432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24102" y="2767414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52702" y="2773212"/>
            <a:ext cx="189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55796" y="2767414"/>
            <a:ext cx="158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729552" y="3179605"/>
            <a:ext cx="0" cy="463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102350" y="3179605"/>
            <a:ext cx="0" cy="463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533387" y="3179605"/>
            <a:ext cx="0" cy="463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553224" y="4445923"/>
            <a:ext cx="1085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3,81</a:t>
            </a:r>
            <a:endParaRPr lang="ru-RU" sz="3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990611" y="4445923"/>
            <a:ext cx="1085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1,24</a:t>
            </a:r>
            <a:endParaRPr lang="ru-RU" sz="3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207853" y="4445923"/>
            <a:ext cx="1085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2,32</a:t>
            </a:r>
            <a:endParaRPr lang="ru-RU" sz="3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39747" y="5118012"/>
            <a:ext cx="2456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garo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12546" y="5118012"/>
            <a:ext cx="2456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garo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343582" y="5118012"/>
            <a:ext cx="2456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garo</a:t>
            </a:r>
            <a:endParaRPr lang="ru-RU" sz="1200" dirty="0"/>
          </a:p>
        </p:txBody>
      </p:sp>
      <p:sp>
        <p:nvSpPr>
          <p:cNvPr id="24" name="Прямоугольник 11"/>
          <p:cNvSpPr/>
          <p:nvPr/>
        </p:nvSpPr>
        <p:spPr>
          <a:xfrm>
            <a:off x="5113316" y="348106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5569" y="682863"/>
            <a:ext cx="599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INFOGRAPHIC</a:t>
            </a:r>
            <a:endParaRPr lang="ru-RU" sz="28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2262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073777" y="2"/>
            <a:ext cx="6118226" cy="6858000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34320" y="5481532"/>
            <a:ext cx="2753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WITH LOVE GENIUSHOME1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34321" y="3089399"/>
            <a:ext cx="2576123" cy="1601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a.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05677" y="821357"/>
            <a:ext cx="31297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28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 ///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Овал 9"/>
          <p:cNvSpPr/>
          <p:nvPr/>
        </p:nvSpPr>
        <p:spPr>
          <a:xfrm rot="15300000">
            <a:off x="10351093" y="5215160"/>
            <a:ext cx="1918894" cy="1918894"/>
          </a:xfrm>
          <a:prstGeom prst="teardrop">
            <a:avLst>
              <a:gd name="adj" fmla="val 50334"/>
            </a:avLst>
          </a:prstGeom>
          <a:solidFill>
            <a:srgbClr val="FFFFFF">
              <a:alpha val="10980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Овал 10"/>
          <p:cNvSpPr/>
          <p:nvPr/>
        </p:nvSpPr>
        <p:spPr>
          <a:xfrm rot="15300000">
            <a:off x="10616955" y="5466744"/>
            <a:ext cx="1415726" cy="1415726"/>
          </a:xfrm>
          <a:prstGeom prst="teardrop">
            <a:avLst>
              <a:gd name="adj" fmla="val 47237"/>
            </a:avLst>
          </a:prstGeom>
          <a:solidFill>
            <a:srgbClr val="FFFFFF">
              <a:alpha val="10980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0" name="Овал 11"/>
          <p:cNvSpPr/>
          <p:nvPr/>
        </p:nvSpPr>
        <p:spPr>
          <a:xfrm rot="15300000">
            <a:off x="10896978" y="5755097"/>
            <a:ext cx="873081" cy="873081"/>
          </a:xfrm>
          <a:prstGeom prst="teardrop">
            <a:avLst>
              <a:gd name="adj" fmla="val 38046"/>
            </a:avLst>
          </a:prstGeom>
          <a:solidFill>
            <a:srgbClr val="FFFFFF">
              <a:alpha val="10980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20AF5104-EB81-4828-B803-23A87F95B0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r="25076"/>
          <a:stretch>
            <a:fillRect/>
          </a:stretch>
        </p:blipFill>
        <p:spPr>
          <a:xfrm>
            <a:off x="0" y="0"/>
            <a:ext cx="6073775" cy="6858000"/>
          </a:xfrm>
        </p:spPr>
      </p:pic>
    </p:spTree>
    <p:extLst>
      <p:ext uri="{BB962C8B-B14F-4D97-AF65-F5344CB8AC3E}">
        <p14:creationId xmlns:p14="http://schemas.microsoft.com/office/powerpoint/2010/main" val="27130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6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1673" y="761384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chemeClr val="bg1"/>
                </a:solidFill>
                <a:latin typeface="PT Sans" panose="020B0503020203020204" pitchFamily="34" charset="-52"/>
              </a:rPr>
              <a:t>DEVICES</a:t>
            </a:r>
            <a:endParaRPr lang="ru-RU" sz="3600" spc="6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97260" y="446841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 rot="9676593">
            <a:off x="7015987" y="4045039"/>
            <a:ext cx="260348" cy="260348"/>
          </a:xfrm>
          <a:prstGeom prst="teardrop">
            <a:avLst>
              <a:gd name="adj" fmla="val 459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Овал 24"/>
          <p:cNvSpPr/>
          <p:nvPr/>
        </p:nvSpPr>
        <p:spPr>
          <a:xfrm rot="18900000">
            <a:off x="5273779" y="2878860"/>
            <a:ext cx="1918894" cy="1918894"/>
          </a:xfrm>
          <a:prstGeom prst="teardrop">
            <a:avLst>
              <a:gd name="adj" fmla="val 44964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6" name="Овал 25"/>
          <p:cNvSpPr/>
          <p:nvPr/>
        </p:nvSpPr>
        <p:spPr>
          <a:xfrm rot="18900000">
            <a:off x="5539637" y="3130444"/>
            <a:ext cx="1415726" cy="1415726"/>
          </a:xfrm>
          <a:prstGeom prst="teardrop">
            <a:avLst>
              <a:gd name="adj" fmla="val 39960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7" name="Овал 26"/>
          <p:cNvSpPr/>
          <p:nvPr/>
        </p:nvSpPr>
        <p:spPr>
          <a:xfrm rot="18900000">
            <a:off x="5819660" y="3418797"/>
            <a:ext cx="873081" cy="873081"/>
          </a:xfrm>
          <a:prstGeom prst="teardrop">
            <a:avLst>
              <a:gd name="adj" fmla="val 38046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latin typeface="PT Sans" panose="020B0503020203020204" pitchFamily="34" charset="-52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-642292" y="1472878"/>
            <a:ext cx="5528398" cy="5528398"/>
          </a:xfrm>
          <a:prstGeom prst="teardrop">
            <a:avLst>
              <a:gd name="adj" fmla="val 46885"/>
            </a:avLst>
          </a:prstGeom>
          <a:solidFill>
            <a:srgbClr val="FFFFFF">
              <a:alpha val="14902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9" name="Овал 28"/>
          <p:cNvSpPr/>
          <p:nvPr/>
        </p:nvSpPr>
        <p:spPr>
          <a:xfrm>
            <a:off x="60719" y="2192400"/>
            <a:ext cx="4122379" cy="4122379"/>
          </a:xfrm>
          <a:prstGeom prst="teardrop">
            <a:avLst>
              <a:gd name="adj" fmla="val 38143"/>
            </a:avLst>
          </a:prstGeom>
          <a:solidFill>
            <a:srgbClr val="FFFFFF">
              <a:alpha val="14902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Овал 29"/>
          <p:cNvSpPr/>
          <p:nvPr/>
        </p:nvSpPr>
        <p:spPr>
          <a:xfrm>
            <a:off x="703507" y="2835187"/>
            <a:ext cx="2836802" cy="2836802"/>
          </a:xfrm>
          <a:prstGeom prst="teardrop">
            <a:avLst>
              <a:gd name="adj" fmla="val 12833"/>
            </a:avLst>
          </a:prstGeom>
          <a:solidFill>
            <a:srgbClr val="FFFFFF">
              <a:alpha val="14902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574843" y="2542817"/>
            <a:ext cx="1559010" cy="31102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65" y="1743744"/>
            <a:ext cx="2342475" cy="467332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47307" y="2602745"/>
            <a:ext cx="1763956" cy="306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35" name="Group 34"/>
          <p:cNvGrpSpPr/>
          <p:nvPr/>
        </p:nvGrpSpPr>
        <p:grpSpPr>
          <a:xfrm>
            <a:off x="8747308" y="3206118"/>
            <a:ext cx="1748572" cy="1748572"/>
            <a:chOff x="8060781" y="1728265"/>
            <a:chExt cx="2561012" cy="2561012"/>
          </a:xfrm>
        </p:grpSpPr>
        <p:sp>
          <p:nvSpPr>
            <p:cNvPr id="36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570456" y="2754936"/>
              <a:ext cx="1564110" cy="766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8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 rot="2700000">
            <a:off x="1731745" y="3091614"/>
            <a:ext cx="1182908" cy="205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39" name="Group 38"/>
          <p:cNvGrpSpPr/>
          <p:nvPr/>
        </p:nvGrpSpPr>
        <p:grpSpPr>
          <a:xfrm rot="2700000">
            <a:off x="1827069" y="3624603"/>
            <a:ext cx="992254" cy="992254"/>
            <a:chOff x="8060781" y="1728265"/>
            <a:chExt cx="2561012" cy="2561012"/>
          </a:xfrm>
        </p:grpSpPr>
        <p:sp>
          <p:nvSpPr>
            <p:cNvPr id="40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462571" y="2675140"/>
              <a:ext cx="1779892" cy="8738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16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2532" y="3728626"/>
            <a:ext cx="327334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1" b="1" dirty="0">
                <a:solidFill>
                  <a:schemeClr val="bg1"/>
                </a:solidFill>
                <a:latin typeface="PT Sans" panose="020B0503020203020204" pitchFamily="34" charset="-52"/>
              </a:rPr>
              <a:t>K</a:t>
            </a:r>
            <a:endParaRPr lang="ru-RU" sz="18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2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73863" y="222951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59359" y="1237574"/>
            <a:ext cx="5317493" cy="53174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529742" y="2720953"/>
            <a:ext cx="408405" cy="4084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458952" y="2925155"/>
            <a:ext cx="1964743" cy="1964743"/>
          </a:xfrm>
          <a:prstGeom prst="ellipse">
            <a:avLst/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" name="Овал 17"/>
          <p:cNvSpPr/>
          <p:nvPr/>
        </p:nvSpPr>
        <p:spPr>
          <a:xfrm>
            <a:off x="7229425" y="1616928"/>
            <a:ext cx="724060" cy="724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229422" y="2824916"/>
            <a:ext cx="724060" cy="724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29422" y="3994268"/>
            <a:ext cx="724060" cy="724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229421" y="5150741"/>
            <a:ext cx="724060" cy="724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79442" y="1517292"/>
            <a:ext cx="2820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79440" y="2683700"/>
            <a:ext cx="2820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79440" y="3850108"/>
            <a:ext cx="2820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12197" y="5016516"/>
            <a:ext cx="2820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13" y="1564481"/>
            <a:ext cx="2457442" cy="466367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58953" y="2305320"/>
            <a:ext cx="1964745" cy="3254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31" name="Group 30"/>
          <p:cNvGrpSpPr/>
          <p:nvPr/>
        </p:nvGrpSpPr>
        <p:grpSpPr>
          <a:xfrm>
            <a:off x="2552476" y="3001589"/>
            <a:ext cx="1789458" cy="1789458"/>
            <a:chOff x="8060781" y="1728265"/>
            <a:chExt cx="2561012" cy="2561012"/>
          </a:xfrm>
        </p:grpSpPr>
        <p:sp>
          <p:nvSpPr>
            <p:cNvPr id="32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88326" y="2754936"/>
              <a:ext cx="1528373" cy="7488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8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736519" y="480405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 panose="020B0503020203020204" pitchFamily="34" charset="-52"/>
              </a:rPr>
              <a:t>DEVICES</a:t>
            </a:r>
            <a:endParaRPr lang="ru-RU" sz="3600" spc="601" dirty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82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" y="2"/>
            <a:ext cx="6293294" cy="6858000"/>
          </a:xfrm>
          <a:prstGeom prst="rect">
            <a:avLst/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36617" y="1130022"/>
            <a:ext cx="4820060" cy="4820060"/>
          </a:xfrm>
          <a:prstGeom prst="teardrop">
            <a:avLst>
              <a:gd name="adj" fmla="val 47096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0" name="Овал 9"/>
          <p:cNvSpPr/>
          <p:nvPr/>
        </p:nvSpPr>
        <p:spPr>
          <a:xfrm>
            <a:off x="1362126" y="1810080"/>
            <a:ext cx="3586396" cy="3586396"/>
          </a:xfrm>
          <a:prstGeom prst="teardrop">
            <a:avLst>
              <a:gd name="adj" fmla="val 45416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1" name="Овал 10"/>
          <p:cNvSpPr/>
          <p:nvPr/>
        </p:nvSpPr>
        <p:spPr>
          <a:xfrm>
            <a:off x="1959477" y="2408351"/>
            <a:ext cx="2391703" cy="2391703"/>
          </a:xfrm>
          <a:prstGeom prst="teardrop">
            <a:avLst>
              <a:gd name="adj" fmla="val 36459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2" name="Овал 11"/>
          <p:cNvSpPr/>
          <p:nvPr/>
        </p:nvSpPr>
        <p:spPr>
          <a:xfrm>
            <a:off x="4705686" y="4988071"/>
            <a:ext cx="408405" cy="408405"/>
          </a:xfrm>
          <a:prstGeom prst="teardrop">
            <a:avLst>
              <a:gd name="adj" fmla="val 369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3998" y="3847882"/>
            <a:ext cx="200272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endParaRPr lang="ru-RU" sz="140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33998" y="1714575"/>
            <a:ext cx="2097754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endParaRPr lang="ru-RU" sz="140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07157" y="2781228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endParaRPr lang="ru-RU" sz="140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4000" y="4895558"/>
            <a:ext cx="1907895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SIMPLE DESIGN</a:t>
            </a:r>
            <a:endParaRPr lang="ru-RU" sz="140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8384321" y="1725388"/>
            <a:ext cx="1771810" cy="1771810"/>
          </a:xfrm>
          <a:prstGeom prst="teardrop">
            <a:avLst>
              <a:gd name="adj" fmla="val 53480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5"/>
          <p:cNvSpPr/>
          <p:nvPr/>
        </p:nvSpPr>
        <p:spPr>
          <a:xfrm>
            <a:off x="8241741" y="276092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04400" y="533547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 panose="020B0503020203020204" pitchFamily="34" charset="-52"/>
              </a:rPr>
              <a:t>DEVICES</a:t>
            </a:r>
            <a:endParaRPr lang="ru-RU" sz="3600" spc="601" dirty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780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4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50766"/>
            <a:ext cx="12192000" cy="3107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5264" y="5005850"/>
            <a:ext cx="6062693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5261" y="4215527"/>
            <a:ext cx="5933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Devices</a:t>
            </a:r>
            <a:r>
              <a:rPr lang="ru-RU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- Levitation</a:t>
            </a:r>
            <a:endParaRPr lang="ru-RU" sz="3200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71" y="615116"/>
            <a:ext cx="3162155" cy="6001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87133" y="1598422"/>
            <a:ext cx="2429956" cy="405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8" name="Group 17"/>
          <p:cNvGrpSpPr/>
          <p:nvPr/>
        </p:nvGrpSpPr>
        <p:grpSpPr>
          <a:xfrm>
            <a:off x="1809144" y="2429159"/>
            <a:ext cx="2223806" cy="2223806"/>
            <a:chOff x="8060781" y="1728265"/>
            <a:chExt cx="2561012" cy="2561012"/>
          </a:xfrm>
        </p:grpSpPr>
        <p:sp>
          <p:nvSpPr>
            <p:cNvPr id="19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592672" y="2754935"/>
              <a:ext cx="1519688" cy="7443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36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21" name="Овал 39"/>
          <p:cNvSpPr/>
          <p:nvPr/>
        </p:nvSpPr>
        <p:spPr>
          <a:xfrm>
            <a:off x="7626919" y="1044036"/>
            <a:ext cx="1916405" cy="1916405"/>
          </a:xfrm>
          <a:prstGeom prst="teardrop">
            <a:avLst>
              <a:gd name="adj" fmla="val 53480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Овал 39"/>
          <p:cNvSpPr/>
          <p:nvPr/>
        </p:nvSpPr>
        <p:spPr>
          <a:xfrm>
            <a:off x="9852390" y="1010390"/>
            <a:ext cx="1916405" cy="1916405"/>
          </a:xfrm>
          <a:prstGeom prst="teardrop">
            <a:avLst>
              <a:gd name="adj" fmla="val 5348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Овал 39"/>
          <p:cNvSpPr/>
          <p:nvPr/>
        </p:nvSpPr>
        <p:spPr>
          <a:xfrm>
            <a:off x="5401448" y="1044036"/>
            <a:ext cx="1916405" cy="1916405"/>
          </a:xfrm>
          <a:prstGeom prst="teardrop">
            <a:avLst>
              <a:gd name="adj" fmla="val 5348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534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9"/>
          <p:cNvSpPr/>
          <p:nvPr/>
        </p:nvSpPr>
        <p:spPr>
          <a:xfrm>
            <a:off x="7538149" y="1748035"/>
            <a:ext cx="1391214" cy="1391214"/>
          </a:xfrm>
          <a:prstGeom prst="teardrop">
            <a:avLst>
              <a:gd name="adj" fmla="val 53480"/>
            </a:avLst>
          </a:prstGeom>
          <a:gradFill>
            <a:gsLst>
              <a:gs pos="0">
                <a:srgbClr val="772F92"/>
              </a:gs>
              <a:gs pos="100000">
                <a:srgbClr val="F0464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Овал 39"/>
          <p:cNvSpPr/>
          <p:nvPr/>
        </p:nvSpPr>
        <p:spPr>
          <a:xfrm>
            <a:off x="9910827" y="1748035"/>
            <a:ext cx="1391214" cy="1391214"/>
          </a:xfrm>
          <a:prstGeom prst="teardrop">
            <a:avLst>
              <a:gd name="adj" fmla="val 53480"/>
            </a:avLst>
          </a:prstGeom>
          <a:gradFill>
            <a:gsLst>
              <a:gs pos="0">
                <a:srgbClr val="772F92"/>
              </a:gs>
              <a:gs pos="100000">
                <a:srgbClr val="F0464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Овал 39"/>
          <p:cNvSpPr/>
          <p:nvPr/>
        </p:nvSpPr>
        <p:spPr>
          <a:xfrm>
            <a:off x="7538149" y="4034940"/>
            <a:ext cx="1391214" cy="1391214"/>
          </a:xfrm>
          <a:prstGeom prst="teardrop">
            <a:avLst>
              <a:gd name="adj" fmla="val 53480"/>
            </a:avLst>
          </a:prstGeom>
          <a:gradFill>
            <a:gsLst>
              <a:gs pos="0">
                <a:srgbClr val="772F92"/>
              </a:gs>
              <a:gs pos="100000">
                <a:srgbClr val="F0464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Овал 39"/>
          <p:cNvSpPr/>
          <p:nvPr/>
        </p:nvSpPr>
        <p:spPr>
          <a:xfrm>
            <a:off x="9897950" y="4033031"/>
            <a:ext cx="1391214" cy="1391214"/>
          </a:xfrm>
          <a:prstGeom prst="teardrop">
            <a:avLst>
              <a:gd name="adj" fmla="val 53480"/>
            </a:avLst>
          </a:prstGeom>
          <a:gradFill>
            <a:gsLst>
              <a:gs pos="0">
                <a:srgbClr val="772F92"/>
              </a:gs>
              <a:gs pos="100000">
                <a:srgbClr val="F0464A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96960" y="3216675"/>
            <a:ext cx="1993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solidFill>
                  <a:srgbClr val="282424"/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066992" y="5523126"/>
            <a:ext cx="1078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latin typeface="PT Sans" panose="020B0503020203020204" pitchFamily="34" charset="-52"/>
              </a:rPr>
              <a:t>DESIGN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15074" y="3216674"/>
            <a:ext cx="2237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latin typeface="PT Sans" panose="020B0503020203020204" pitchFamily="34" charset="-52"/>
              </a:rPr>
              <a:t>PERFECT IDEA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36914" y="5523124"/>
            <a:ext cx="21936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pc="300" dirty="0">
                <a:latin typeface="PT Sans" panose="020B0503020203020204" pitchFamily="34" charset="-52"/>
              </a:rPr>
              <a:t>COPYWRITING</a:t>
            </a:r>
            <a:endParaRPr lang="ru-RU" sz="1200" spc="300" dirty="0">
              <a:latin typeface="PT Sans" panose="020B0503020203020204" pitchFamily="34" charset="-5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9498">
            <a:off x="2110654" y="825765"/>
            <a:ext cx="2760908" cy="523959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8789498">
            <a:off x="2459716" y="1767107"/>
            <a:ext cx="2072475" cy="342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29" name="Group 28"/>
          <p:cNvGrpSpPr/>
          <p:nvPr/>
        </p:nvGrpSpPr>
        <p:grpSpPr>
          <a:xfrm rot="18789498">
            <a:off x="2545202" y="2505006"/>
            <a:ext cx="1876158" cy="1876156"/>
            <a:chOff x="8060781" y="1728265"/>
            <a:chExt cx="2561012" cy="2561012"/>
          </a:xfrm>
        </p:grpSpPr>
        <p:sp>
          <p:nvSpPr>
            <p:cNvPr id="30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623640" y="2754936"/>
              <a:ext cx="1457744" cy="714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8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32" name="Прямоугольник 5"/>
          <p:cNvSpPr/>
          <p:nvPr/>
        </p:nvSpPr>
        <p:spPr>
          <a:xfrm>
            <a:off x="5073863" y="395228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36519" y="652683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 panose="020B0503020203020204" pitchFamily="34" charset="-52"/>
              </a:rPr>
              <a:t>DEVICES</a:t>
            </a:r>
            <a:endParaRPr lang="ru-RU" sz="3600" spc="601" dirty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01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19" grpId="0"/>
      <p:bldP spid="20" grpId="0"/>
      <p:bldP spid="21" grpId="0"/>
      <p:bldP spid="2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A3A7D2A5-E4F0-44D0-99D3-25075F8D82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8" r="25108"/>
          <a:stretch>
            <a:fillRect/>
          </a:stretch>
        </p:blipFill>
        <p:spPr>
          <a:xfrm>
            <a:off x="0" y="0"/>
            <a:ext cx="6065838" cy="6858000"/>
          </a:xfr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01" y="1534173"/>
            <a:ext cx="2663017" cy="505381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099374" y="2345239"/>
            <a:ext cx="1999090" cy="342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28" name="Group 27"/>
          <p:cNvGrpSpPr/>
          <p:nvPr/>
        </p:nvGrpSpPr>
        <p:grpSpPr>
          <a:xfrm>
            <a:off x="8173270" y="3056374"/>
            <a:ext cx="1876158" cy="1876156"/>
            <a:chOff x="8060781" y="1728265"/>
            <a:chExt cx="2561012" cy="2561012"/>
          </a:xfrm>
        </p:grpSpPr>
        <p:sp>
          <p:nvSpPr>
            <p:cNvPr id="29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623639" y="2754937"/>
              <a:ext cx="1457744" cy="714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8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31" name="Прямоугольник 1"/>
          <p:cNvSpPr/>
          <p:nvPr/>
        </p:nvSpPr>
        <p:spPr>
          <a:xfrm>
            <a:off x="0" y="25759"/>
            <a:ext cx="6089316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74000"/>
                </a:schemeClr>
              </a:gs>
              <a:gs pos="100000">
                <a:srgbClr val="F0464A">
                  <a:alpha val="9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018977" y="1363150"/>
            <a:ext cx="2694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18978" y="1045335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18976" y="2475462"/>
            <a:ext cx="189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3209" y="3976582"/>
            <a:ext cx="158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18977" y="2871622"/>
            <a:ext cx="2694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18976" y="4315507"/>
            <a:ext cx="2694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07818" y="5421463"/>
            <a:ext cx="1410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GOOD PRICE</a:t>
            </a:r>
            <a:endParaRPr lang="ru-RU" sz="1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07816" y="5723889"/>
            <a:ext cx="2705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5"/>
          <p:cNvSpPr/>
          <p:nvPr/>
        </p:nvSpPr>
        <p:spPr>
          <a:xfrm>
            <a:off x="8069989" y="468583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32645" y="726037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 panose="020B0503020203020204" pitchFamily="34" charset="-52"/>
              </a:rPr>
              <a:t>DEVICES</a:t>
            </a:r>
            <a:endParaRPr lang="ru-RU" sz="3600" spc="601" dirty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344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FD3A8186-5070-4A01-A247-4285DD7744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5617"/>
          <a:stretch>
            <a:fillRect/>
          </a:stretch>
        </p:blipFill>
        <p:spPr>
          <a:xfrm>
            <a:off x="1177925" y="-30163"/>
            <a:ext cx="6073775" cy="6858001"/>
          </a:xfrm>
        </p:spPr>
      </p:pic>
      <p:sp>
        <p:nvSpPr>
          <p:cNvPr id="12" name="Прямоугольник 11"/>
          <p:cNvSpPr/>
          <p:nvPr/>
        </p:nvSpPr>
        <p:spPr>
          <a:xfrm>
            <a:off x="9253574" y="3586538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49776" y="1524450"/>
            <a:ext cx="189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AMAZING DESIGN</a:t>
            </a:r>
            <a:endParaRPr lang="ru-RU" sz="1200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51506" y="2555494"/>
            <a:ext cx="158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PERFECT IDEA</a:t>
            </a:r>
            <a:endParaRPr lang="ru-RU" sz="1200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53570" y="4617580"/>
            <a:ext cx="1731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SIMPLE DESIGN</a:t>
            </a:r>
            <a:endParaRPr lang="ru-RU" sz="1200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Прямоугольник 4"/>
          <p:cNvSpPr/>
          <p:nvPr/>
        </p:nvSpPr>
        <p:spPr>
          <a:xfrm>
            <a:off x="800486" y="697477"/>
            <a:ext cx="6829637" cy="5464156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5" name="TextBox 24"/>
          <p:cNvSpPr txBox="1"/>
          <p:nvPr/>
        </p:nvSpPr>
        <p:spPr>
          <a:xfrm>
            <a:off x="1916424" y="5112006"/>
            <a:ext cx="4597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T Sans" panose="020B0503020203020204" pitchFamily="34" charset="-52"/>
              </a:rPr>
              <a:t>Devices-Phone</a:t>
            </a:r>
            <a:endParaRPr lang="ru-RU" sz="32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56362" y="6379012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483">
            <a:off x="1289499" y="751157"/>
            <a:ext cx="2052500" cy="389518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3144483">
            <a:off x="1547815" y="1382764"/>
            <a:ext cx="1535868" cy="263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31" name="Group 30"/>
          <p:cNvGrpSpPr/>
          <p:nvPr/>
        </p:nvGrpSpPr>
        <p:grpSpPr>
          <a:xfrm rot="3144483">
            <a:off x="1595038" y="1945547"/>
            <a:ext cx="1441422" cy="1441420"/>
            <a:chOff x="8060781" y="1728265"/>
            <a:chExt cx="2561012" cy="2561012"/>
          </a:xfrm>
        </p:grpSpPr>
        <p:sp>
          <p:nvSpPr>
            <p:cNvPr id="32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627391" y="2754939"/>
              <a:ext cx="1450251" cy="71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0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3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33"/>
          <p:cNvSpPr/>
          <p:nvPr/>
        </p:nvSpPr>
        <p:spPr>
          <a:xfrm>
            <a:off x="3643907" y="2106643"/>
            <a:ext cx="19675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4" y="894009"/>
            <a:ext cx="2671538" cy="50699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9933" y="1716111"/>
            <a:ext cx="1999090" cy="34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8" name="Group 17"/>
          <p:cNvGrpSpPr/>
          <p:nvPr/>
        </p:nvGrpSpPr>
        <p:grpSpPr>
          <a:xfrm>
            <a:off x="883827" y="2427247"/>
            <a:ext cx="1876158" cy="1876156"/>
            <a:chOff x="8060781" y="1728265"/>
            <a:chExt cx="2561012" cy="2561012"/>
          </a:xfrm>
        </p:grpSpPr>
        <p:sp>
          <p:nvSpPr>
            <p:cNvPr id="19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623639" y="2754937"/>
              <a:ext cx="1457744" cy="714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8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21" name="Прямоугольник 7"/>
          <p:cNvSpPr/>
          <p:nvPr/>
        </p:nvSpPr>
        <p:spPr>
          <a:xfrm>
            <a:off x="6262972" y="811369"/>
            <a:ext cx="4861161" cy="536314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56000"/>
                </a:schemeClr>
              </a:gs>
              <a:gs pos="100000">
                <a:srgbClr val="F0464A">
                  <a:alpha val="7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4" name="TextBox 3"/>
          <p:cNvSpPr txBox="1"/>
          <p:nvPr/>
        </p:nvSpPr>
        <p:spPr>
          <a:xfrm>
            <a:off x="6394670" y="5151551"/>
            <a:ext cx="4597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PT Sans" panose="020B0503020203020204" pitchFamily="34" charset="-52"/>
              </a:rPr>
              <a:t>Devices-Phone</a:t>
            </a:r>
            <a:endParaRPr lang="ru-RU" sz="24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19"/>
          <p:cNvSpPr/>
          <p:nvPr/>
        </p:nvSpPr>
        <p:spPr>
          <a:xfrm>
            <a:off x="7634609" y="5702383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3B016C4-3015-49A4-95F6-DCB466362A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5" r="27095"/>
          <a:stretch>
            <a:fillRect/>
          </a:stretch>
        </p:blipFill>
        <p:spPr>
          <a:xfrm>
            <a:off x="6272213" y="811213"/>
            <a:ext cx="4854575" cy="5357812"/>
          </a:xfrm>
        </p:spPr>
      </p:pic>
    </p:spTree>
    <p:extLst>
      <p:ext uri="{BB962C8B-B14F-4D97-AF65-F5344CB8AC3E}">
        <p14:creationId xmlns:p14="http://schemas.microsoft.com/office/powerpoint/2010/main" val="28968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919030" y="4237300"/>
            <a:ext cx="1047797" cy="10477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16465" y="4237298"/>
            <a:ext cx="1047797" cy="10477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049505" y="4237298"/>
            <a:ext cx="1047797" cy="10477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634062" y="4237298"/>
            <a:ext cx="1047797" cy="10477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53553" y="5393590"/>
            <a:ext cx="16088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82424"/>
                </a:solidFill>
                <a:latin typeface="PT Sans" panose="020B0503020203020204" pitchFamily="34" charset="-52"/>
              </a:rPr>
              <a:t>VISUAL EFFECTS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15900" y="5393591"/>
            <a:ext cx="903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T Sans" panose="020B0503020203020204" pitchFamily="34" charset="-52"/>
              </a:rPr>
              <a:t>DESIGN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1217" y="5393591"/>
            <a:ext cx="13034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T Sans" panose="020B0503020203020204" pitchFamily="34" charset="-52"/>
              </a:rPr>
              <a:t>PERFECT IDEA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24513" y="5393591"/>
            <a:ext cx="12316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T Sans" panose="020B0503020203020204" pitchFamily="34" charset="-52"/>
              </a:rPr>
              <a:t>COPYWRITING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27" name="Прямоугольник 4"/>
          <p:cNvSpPr/>
          <p:nvPr/>
        </p:nvSpPr>
        <p:spPr>
          <a:xfrm>
            <a:off x="0" y="-96421"/>
            <a:ext cx="12192000" cy="3792658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8" name="TextBox 17"/>
          <p:cNvSpPr txBox="1"/>
          <p:nvPr/>
        </p:nvSpPr>
        <p:spPr>
          <a:xfrm>
            <a:off x="919031" y="818095"/>
            <a:ext cx="488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Devices</a:t>
            </a:r>
            <a:r>
              <a:rPr lang="ru-RU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- Tablet</a:t>
            </a:r>
            <a:endParaRPr lang="ru-RU" sz="3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19030" y="497792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4220" y="1836450"/>
            <a:ext cx="5990892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52" y="497793"/>
            <a:ext cx="3927657" cy="57658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279320" y="1728266"/>
            <a:ext cx="2561010" cy="2561012"/>
            <a:chOff x="8060781" y="1728265"/>
            <a:chExt cx="2561012" cy="2561012"/>
          </a:xfrm>
        </p:grpSpPr>
        <p:sp>
          <p:nvSpPr>
            <p:cNvPr id="20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29397" y="2754935"/>
              <a:ext cx="14462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40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2" name="Рисунок 1"/>
          <p:cNvSpPr>
            <a:spLocks noGrp="1"/>
          </p:cNvSpPr>
          <p:nvPr>
            <p:ph type="pic" sz="quarter" idx="11"/>
          </p:nvPr>
        </p:nvSpPr>
        <p:spPr>
          <a:xfrm>
            <a:off x="-12879" y="0"/>
            <a:ext cx="12204879" cy="3696237"/>
          </a:xfrm>
        </p:spPr>
      </p:sp>
    </p:spTree>
    <p:extLst>
      <p:ext uri="{BB962C8B-B14F-4D97-AF65-F5344CB8AC3E}">
        <p14:creationId xmlns:p14="http://schemas.microsoft.com/office/powerpoint/2010/main" val="25037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2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пля 2"/>
          <p:cNvSpPr/>
          <p:nvPr/>
        </p:nvSpPr>
        <p:spPr>
          <a:xfrm>
            <a:off x="759358" y="296992"/>
            <a:ext cx="6430162" cy="6430162"/>
          </a:xfrm>
          <a:prstGeom prst="teardrop">
            <a:avLst>
              <a:gd name="adj" fmla="val 48477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Капля 4"/>
          <p:cNvSpPr/>
          <p:nvPr/>
        </p:nvSpPr>
        <p:spPr>
          <a:xfrm>
            <a:off x="1189471" y="730886"/>
            <a:ext cx="5528398" cy="5528398"/>
          </a:xfrm>
          <a:prstGeom prst="teardrop">
            <a:avLst>
              <a:gd name="adj" fmla="val 46784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6" name="Капля 5"/>
          <p:cNvSpPr/>
          <p:nvPr/>
        </p:nvSpPr>
        <p:spPr>
          <a:xfrm>
            <a:off x="1892481" y="1450407"/>
            <a:ext cx="4122379" cy="4122379"/>
          </a:xfrm>
          <a:prstGeom prst="teardrop">
            <a:avLst>
              <a:gd name="adj" fmla="val 47922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" name="Капля 6"/>
          <p:cNvSpPr/>
          <p:nvPr/>
        </p:nvSpPr>
        <p:spPr>
          <a:xfrm>
            <a:off x="2535268" y="2093195"/>
            <a:ext cx="2836802" cy="2836802"/>
          </a:xfrm>
          <a:prstGeom prst="teardrop">
            <a:avLst>
              <a:gd name="adj" fmla="val 46745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-620981" y="3273245"/>
            <a:ext cx="2117888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99549" y="1013593"/>
            <a:ext cx="27955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99552" y="2291740"/>
            <a:ext cx="2820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99552" y="3569890"/>
            <a:ext cx="2820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74740" y="4832764"/>
            <a:ext cx="2820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318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901150" y="490332"/>
            <a:ext cx="10495721" cy="5883964"/>
          </a:xfrm>
          <a:prstGeom prst="roundRect">
            <a:avLst>
              <a:gd name="adj" fmla="val 83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6" name="Прямоугольник 5"/>
          <p:cNvSpPr/>
          <p:nvPr/>
        </p:nvSpPr>
        <p:spPr>
          <a:xfrm>
            <a:off x="1774084" y="3202611"/>
            <a:ext cx="2361161" cy="1554272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ts val="192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laoreet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4081" y="1275935"/>
            <a:ext cx="3129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1774082" y="5113899"/>
            <a:ext cx="2361161" cy="5359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spc="300" dirty="0">
                <a:latin typeface="PT Sans" panose="020B0503020203020204" pitchFamily="34" charset="-52"/>
              </a:rPr>
              <a:t>READ NOW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854470B9-3383-473D-8992-84C3911D4C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r="18531"/>
          <a:stretch>
            <a:fillRect/>
          </a:stretch>
        </p:blipFill>
        <p:spPr>
          <a:xfrm>
            <a:off x="5243513" y="1173163"/>
            <a:ext cx="5045075" cy="4511675"/>
          </a:xfrm>
        </p:spPr>
      </p:pic>
    </p:spTree>
    <p:extLst>
      <p:ext uri="{BB962C8B-B14F-4D97-AF65-F5344CB8AC3E}">
        <p14:creationId xmlns:p14="http://schemas.microsoft.com/office/powerpoint/2010/main" val="13699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C386B8DC-2C60-4B7E-AB38-9E3FC65434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4722"/>
          <a:stretch>
            <a:fillRect/>
          </a:stretch>
        </p:blipFill>
        <p:spPr>
          <a:xfrm>
            <a:off x="0" y="3271838"/>
            <a:ext cx="12192000" cy="3586162"/>
          </a:xfrm>
        </p:spPr>
      </p:pic>
      <p:sp>
        <p:nvSpPr>
          <p:cNvPr id="14" name="Прямоугольник 13"/>
          <p:cNvSpPr/>
          <p:nvPr/>
        </p:nvSpPr>
        <p:spPr>
          <a:xfrm>
            <a:off x="9440654" y="1773272"/>
            <a:ext cx="1446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KDBR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Овал 7"/>
          <p:cNvSpPr/>
          <p:nvPr/>
        </p:nvSpPr>
        <p:spPr>
          <a:xfrm>
            <a:off x="8019761" y="1486133"/>
            <a:ext cx="1282162" cy="1282162"/>
          </a:xfrm>
          <a:prstGeom prst="teardrop">
            <a:avLst>
              <a:gd name="adj" fmla="val 45269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"/>
          <p:cNvSpPr/>
          <p:nvPr/>
        </p:nvSpPr>
        <p:spPr>
          <a:xfrm>
            <a:off x="3" y="3245478"/>
            <a:ext cx="12191998" cy="364464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85000"/>
                </a:schemeClr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70794" y="5445506"/>
            <a:ext cx="5238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0794" y="4403242"/>
            <a:ext cx="447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DEVICES</a:t>
            </a:r>
            <a:r>
              <a:rPr lang="ru-RU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8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- LEVITATION</a:t>
            </a:r>
            <a:endParaRPr lang="ru-RU" sz="28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14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337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601" y="586410"/>
            <a:ext cx="459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Devices-P</a:t>
            </a:r>
            <a:r>
              <a:rPr lang="ru-RU" sz="36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15613" y="327799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b="7392"/>
          <a:stretch/>
        </p:blipFill>
        <p:spPr>
          <a:xfrm>
            <a:off x="1953212" y="1892302"/>
            <a:ext cx="8285573" cy="476250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306448" y="2376225"/>
            <a:ext cx="5606062" cy="3531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29" name="Group 28"/>
          <p:cNvGrpSpPr/>
          <p:nvPr/>
        </p:nvGrpSpPr>
        <p:grpSpPr>
          <a:xfrm>
            <a:off x="4774788" y="2635132"/>
            <a:ext cx="2799534" cy="2799534"/>
            <a:chOff x="8060781" y="1728265"/>
            <a:chExt cx="2561012" cy="2561012"/>
          </a:xfrm>
        </p:grpSpPr>
        <p:sp>
          <p:nvSpPr>
            <p:cNvPr id="30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691009" y="2754937"/>
              <a:ext cx="1323009" cy="647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40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4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30F300AD-E238-4084-88B9-873CFE6A92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35986"/>
          <a:stretch/>
        </p:blipFill>
        <p:spPr>
          <a:xfrm>
            <a:off x="1" y="0"/>
            <a:ext cx="6073253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6"/>
          <a:stretch/>
        </p:blipFill>
        <p:spPr>
          <a:xfrm>
            <a:off x="5923841" y="195684"/>
            <a:ext cx="6268162" cy="62811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95505" y="1081826"/>
            <a:ext cx="4705804" cy="42500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6" name="Group 15"/>
          <p:cNvGrpSpPr/>
          <p:nvPr/>
        </p:nvGrpSpPr>
        <p:grpSpPr>
          <a:xfrm>
            <a:off x="9057920" y="1807072"/>
            <a:ext cx="2799534" cy="2799534"/>
            <a:chOff x="8060781" y="1728265"/>
            <a:chExt cx="2561012" cy="2561012"/>
          </a:xfrm>
        </p:grpSpPr>
        <p:sp>
          <p:nvSpPr>
            <p:cNvPr id="17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691009" y="2754937"/>
              <a:ext cx="1323009" cy="6475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40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20" name="Прямоугольник 4"/>
          <p:cNvSpPr/>
          <p:nvPr/>
        </p:nvSpPr>
        <p:spPr>
          <a:xfrm>
            <a:off x="901899" y="399246"/>
            <a:ext cx="4785991" cy="5768926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1" name="Прямоугольник 7"/>
          <p:cNvSpPr/>
          <p:nvPr/>
        </p:nvSpPr>
        <p:spPr>
          <a:xfrm>
            <a:off x="2265999" y="5789449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59940" y="4663190"/>
            <a:ext cx="3321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601" dirty="0">
                <a:solidFill>
                  <a:schemeClr val="bg1"/>
                </a:solidFill>
                <a:latin typeface="PT Sans" panose="020B0503020203020204" pitchFamily="34" charset="-52"/>
              </a:rPr>
              <a:t>Devices-P</a:t>
            </a:r>
            <a:r>
              <a:rPr lang="ru-RU" sz="2800" spc="601" dirty="0">
                <a:solidFill>
                  <a:schemeClr val="bg1"/>
                </a:solidFill>
                <a:latin typeface="PT Sans" panose="020B0503020203020204" pitchFamily="34" charset="-52"/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24882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0" y="2144775"/>
            <a:ext cx="6761723" cy="40366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11816" y="2144775"/>
            <a:ext cx="32270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</a:endParaRPr>
          </a:p>
          <a:p>
            <a:pPr algn="just">
              <a:lnSpc>
                <a:spcPct val="150000"/>
              </a:lnSpc>
            </a:pP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PT Sans" panose="020B0503020203020204" pitchFamily="34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704766" y="3084397"/>
            <a:ext cx="2156347" cy="17742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6782940" y="4632915"/>
            <a:ext cx="1078172" cy="7566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5650764" y="3030394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000000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728937" y="5370307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rgbClr val="000000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6597" y="607529"/>
            <a:ext cx="473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PT Sans" panose="020B0503020203020204" pitchFamily="34" charset="-52"/>
              </a:rPr>
              <a:t>Maps KDBR</a:t>
            </a:r>
            <a:endParaRPr lang="ru-RU" sz="4000" dirty="0">
              <a:solidFill>
                <a:srgbClr val="000000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5"/>
          <p:cNvSpPr/>
          <p:nvPr/>
        </p:nvSpPr>
        <p:spPr>
          <a:xfrm>
            <a:off x="5073482" y="294137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597" y="576373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PT Sans" panose="020B0503020203020204" pitchFamily="34" charset="-52"/>
              </a:rPr>
              <a:t>Maps KDBR</a:t>
            </a:r>
            <a:endParaRPr lang="ru-RU" sz="3600" dirty="0">
              <a:solidFill>
                <a:srgbClr val="000000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3482" y="294137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88" y="2008232"/>
            <a:ext cx="7638354" cy="4559995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7530420" y="2614412"/>
            <a:ext cx="1381762" cy="507644"/>
          </a:xfrm>
          <a:prstGeom prst="wedgeRoundRectCallout">
            <a:avLst>
              <a:gd name="adj1" fmla="val -20833"/>
              <a:gd name="adj2" fmla="val 73509"/>
              <a:gd name="adj3" fmla="val 16667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Russia</a:t>
            </a:r>
            <a:endParaRPr lang="ru-RU" sz="1801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325781" y="3503053"/>
            <a:ext cx="881630" cy="441102"/>
          </a:xfrm>
          <a:prstGeom prst="wedgeRoundRectCallout">
            <a:avLst>
              <a:gd name="adj1" fmla="val -20833"/>
              <a:gd name="adj2" fmla="val 73509"/>
              <a:gd name="adj3" fmla="val 16667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USA</a:t>
            </a:r>
            <a:endParaRPr lang="ru-RU" sz="1801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8822032" y="5061397"/>
            <a:ext cx="1365161" cy="529108"/>
          </a:xfrm>
          <a:prstGeom prst="wedgeRoundRectCallout">
            <a:avLst>
              <a:gd name="adj1" fmla="val -20833"/>
              <a:gd name="adj2" fmla="val 73509"/>
              <a:gd name="adj3" fmla="val 16667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Australia</a:t>
            </a:r>
            <a:endParaRPr lang="ru-RU" sz="1801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3766594" y="4700110"/>
            <a:ext cx="1238521" cy="487330"/>
          </a:xfrm>
          <a:prstGeom prst="wedgeRoundRectCallout">
            <a:avLst>
              <a:gd name="adj1" fmla="val -20833"/>
              <a:gd name="adj2" fmla="val 73509"/>
              <a:gd name="adj3" fmla="val 16667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Brazil</a:t>
            </a:r>
            <a:endParaRPr lang="ru-RU" sz="180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874048" y="1315414"/>
            <a:ext cx="208578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504611" y="3979357"/>
            <a:ext cx="213134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99642" y="5184694"/>
            <a:ext cx="213134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50008" y="3552317"/>
            <a:ext cx="204070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1805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4" grpId="0"/>
      <p:bldP spid="15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0" y="482822"/>
            <a:ext cx="10151285" cy="60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12878"/>
            <a:ext cx="12192000" cy="6056244"/>
          </a:xfrm>
          <a:prstGeom prst="rect">
            <a:avLst/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174" y="554688"/>
            <a:ext cx="473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T Sans" panose="020B0503020203020204" pitchFamily="34" charset="-52"/>
              </a:rPr>
              <a:t>Thank You</a:t>
            </a:r>
            <a:endParaRPr lang="ru-RU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-526017" y="3204974"/>
            <a:ext cx="2117888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sp>
        <p:nvSpPr>
          <p:cNvPr id="14" name="Овал 19"/>
          <p:cNvSpPr/>
          <p:nvPr/>
        </p:nvSpPr>
        <p:spPr>
          <a:xfrm rot="5400000">
            <a:off x="4711387" y="2133987"/>
            <a:ext cx="2772000" cy="2772000"/>
          </a:xfrm>
          <a:prstGeom prst="teardrop">
            <a:avLst>
              <a:gd name="adj" fmla="val 498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00A1DA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32738" y="4167323"/>
            <a:ext cx="3378825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392E03C1-0D29-494F-AA7E-4242C25DC9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r="18771"/>
          <a:stretch>
            <a:fillRect/>
          </a:stretch>
        </p:blipFill>
        <p:spPr>
          <a:xfrm>
            <a:off x="2881313" y="2235200"/>
            <a:ext cx="2571750" cy="2570163"/>
          </a:xfrm>
        </p:spPr>
      </p:pic>
    </p:spTree>
    <p:extLst>
      <p:ext uri="{BB962C8B-B14F-4D97-AF65-F5344CB8AC3E}">
        <p14:creationId xmlns:p14="http://schemas.microsoft.com/office/powerpoint/2010/main" val="24650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/>
          <p:cNvSpPr/>
          <p:nvPr/>
        </p:nvSpPr>
        <p:spPr>
          <a:xfrm>
            <a:off x="0" y="1725771"/>
            <a:ext cx="12192000" cy="4353058"/>
          </a:xfrm>
          <a:prstGeom prst="rect">
            <a:avLst/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0174" y="628976"/>
            <a:ext cx="473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T Sans" panose="020B0503020203020204" pitchFamily="34" charset="-52"/>
              </a:rPr>
              <a:t>Thank You</a:t>
            </a:r>
            <a:endParaRPr lang="ru-RU" sz="40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5512" y="367364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18900000">
            <a:off x="4601118" y="2245316"/>
            <a:ext cx="3046677" cy="3046677"/>
          </a:xfrm>
          <a:prstGeom prst="teardrop">
            <a:avLst>
              <a:gd name="adj" fmla="val 473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00A1DA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27175" y="4311889"/>
            <a:ext cx="11945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PT Sans" panose="020B0503020203020204" pitchFamily="34" charset="-52"/>
              </a:rPr>
              <a:t>KDBR</a:t>
            </a:r>
            <a:endParaRPr lang="ru-RU" sz="3200" b="1" dirty="0">
              <a:solidFill>
                <a:srgbClr val="000000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72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2878"/>
            <a:ext cx="12192000" cy="6056244"/>
          </a:xfrm>
          <a:prstGeom prst="rect">
            <a:avLst/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0174" y="2507409"/>
            <a:ext cx="4731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Features</a:t>
            </a:r>
            <a:endParaRPr lang="ru-RU" sz="6000" b="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40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/>
          <p:cNvSpPr/>
          <p:nvPr/>
        </p:nvSpPr>
        <p:spPr>
          <a:xfrm>
            <a:off x="1945754" y="1369863"/>
            <a:ext cx="1551540" cy="118798"/>
          </a:xfrm>
          <a:prstGeom prst="roundRect">
            <a:avLst>
              <a:gd name="adj" fmla="val 50000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" name="Круг: прозрачная заливка 2"/>
          <p:cNvSpPr/>
          <p:nvPr/>
        </p:nvSpPr>
        <p:spPr>
          <a:xfrm>
            <a:off x="2549246" y="918582"/>
            <a:ext cx="344556" cy="344556"/>
          </a:xfrm>
          <a:prstGeom prst="donut">
            <a:avLst>
              <a:gd name="adj" fmla="val 26002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4" name="Круг: прозрачная заливка 3"/>
          <p:cNvSpPr/>
          <p:nvPr/>
        </p:nvSpPr>
        <p:spPr>
          <a:xfrm>
            <a:off x="4207162" y="783007"/>
            <a:ext cx="1332249" cy="1332249"/>
          </a:xfrm>
          <a:prstGeom prst="donut">
            <a:avLst>
              <a:gd name="adj" fmla="val 110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5" name="Круг: прозрачная заливка 4"/>
          <p:cNvSpPr/>
          <p:nvPr/>
        </p:nvSpPr>
        <p:spPr>
          <a:xfrm>
            <a:off x="6065745" y="783007"/>
            <a:ext cx="1332249" cy="1332249"/>
          </a:xfrm>
          <a:prstGeom prst="donut">
            <a:avLst>
              <a:gd name="adj" fmla="val 20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7" name="Круг: прозрачная заливка 6"/>
          <p:cNvSpPr/>
          <p:nvPr/>
        </p:nvSpPr>
        <p:spPr>
          <a:xfrm>
            <a:off x="7924328" y="1069219"/>
            <a:ext cx="795604" cy="795604"/>
          </a:xfrm>
          <a:prstGeom prst="donut">
            <a:avLst>
              <a:gd name="adj" fmla="val 14303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2" name="Капля 11"/>
          <p:cNvSpPr/>
          <p:nvPr/>
        </p:nvSpPr>
        <p:spPr>
          <a:xfrm rot="18878381">
            <a:off x="5600673" y="4875633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Капля 12"/>
          <p:cNvSpPr/>
          <p:nvPr/>
        </p:nvSpPr>
        <p:spPr>
          <a:xfrm rot="18878381">
            <a:off x="982629" y="3502699"/>
            <a:ext cx="1141403" cy="1136068"/>
          </a:xfrm>
          <a:prstGeom prst="teardrop">
            <a:avLst>
              <a:gd name="adj" fmla="val 43915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Капля 15"/>
          <p:cNvSpPr/>
          <p:nvPr/>
        </p:nvSpPr>
        <p:spPr>
          <a:xfrm>
            <a:off x="5539412" y="3502700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Капля 16"/>
          <p:cNvSpPr/>
          <p:nvPr/>
        </p:nvSpPr>
        <p:spPr>
          <a:xfrm rot="8100000">
            <a:off x="10386640" y="3502696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" name="Капля 17"/>
          <p:cNvSpPr/>
          <p:nvPr/>
        </p:nvSpPr>
        <p:spPr>
          <a:xfrm>
            <a:off x="2437481" y="2369252"/>
            <a:ext cx="519735" cy="517305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Капля 18"/>
          <p:cNvSpPr/>
          <p:nvPr/>
        </p:nvSpPr>
        <p:spPr>
          <a:xfrm rot="18878381">
            <a:off x="1282565" y="4936998"/>
            <a:ext cx="541531" cy="538999"/>
          </a:xfrm>
          <a:prstGeom prst="teardrop">
            <a:avLst>
              <a:gd name="adj" fmla="val 43915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0" name="Скругленная прямоугольная выноска 7"/>
          <p:cNvSpPr/>
          <p:nvPr/>
        </p:nvSpPr>
        <p:spPr>
          <a:xfrm>
            <a:off x="9314426" y="1176571"/>
            <a:ext cx="1381762" cy="507644"/>
          </a:xfrm>
          <a:prstGeom prst="wedgeRoundRectCallout">
            <a:avLst>
              <a:gd name="adj1" fmla="val -20833"/>
              <a:gd name="adj2" fmla="val 73509"/>
              <a:gd name="adj3" fmla="val 16667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dirty="0"/>
              <a:t>NAME</a:t>
            </a:r>
            <a:endParaRPr lang="ru-RU" sz="1401" dirty="0"/>
          </a:p>
        </p:txBody>
      </p:sp>
      <p:sp>
        <p:nvSpPr>
          <p:cNvPr id="24" name="Капля 23"/>
          <p:cNvSpPr/>
          <p:nvPr/>
        </p:nvSpPr>
        <p:spPr>
          <a:xfrm rot="6300000">
            <a:off x="8738219" y="3502696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5" name="Капля 24"/>
          <p:cNvSpPr/>
          <p:nvPr/>
        </p:nvSpPr>
        <p:spPr>
          <a:xfrm rot="11700000">
            <a:off x="10386640" y="4877521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6" name="Капля 25"/>
          <p:cNvSpPr/>
          <p:nvPr/>
        </p:nvSpPr>
        <p:spPr>
          <a:xfrm rot="2700000">
            <a:off x="7149825" y="3502699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7" name="Овал 17"/>
          <p:cNvSpPr/>
          <p:nvPr/>
        </p:nvSpPr>
        <p:spPr>
          <a:xfrm>
            <a:off x="1395621" y="2400510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Овал 17"/>
          <p:cNvSpPr/>
          <p:nvPr/>
        </p:nvSpPr>
        <p:spPr>
          <a:xfrm>
            <a:off x="3510246" y="2369251"/>
            <a:ext cx="488827" cy="488827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endParaRPr lang="ru-RU" sz="18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Капля 28"/>
          <p:cNvSpPr/>
          <p:nvPr/>
        </p:nvSpPr>
        <p:spPr>
          <a:xfrm rot="13500000">
            <a:off x="8768233" y="4877520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Капля 29"/>
          <p:cNvSpPr/>
          <p:nvPr/>
        </p:nvSpPr>
        <p:spPr>
          <a:xfrm rot="15300000">
            <a:off x="7209174" y="4875633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1" name="Прямоугольник: скругленные углы 30"/>
          <p:cNvSpPr/>
          <p:nvPr/>
        </p:nvSpPr>
        <p:spPr>
          <a:xfrm>
            <a:off x="1945754" y="1619191"/>
            <a:ext cx="1551540" cy="118798"/>
          </a:xfrm>
          <a:prstGeom prst="roundRect">
            <a:avLst>
              <a:gd name="adj" fmla="val 50000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2" name="Скругленный прямоугольник 3"/>
          <p:cNvSpPr/>
          <p:nvPr/>
        </p:nvSpPr>
        <p:spPr>
          <a:xfrm>
            <a:off x="2831450" y="3520599"/>
            <a:ext cx="846000" cy="29536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T Sans" panose="020B0503020203020204" pitchFamily="34" charset="-52"/>
              </a:rPr>
              <a:t>92</a:t>
            </a:r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33" name="Скругленный прямоугольник 13"/>
          <p:cNvSpPr/>
          <p:nvPr/>
        </p:nvSpPr>
        <p:spPr>
          <a:xfrm>
            <a:off x="4047255" y="3520599"/>
            <a:ext cx="846000" cy="2953644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PT Sans" panose="020B0503020203020204" pitchFamily="34" charset="-52"/>
              </a:rPr>
              <a:t>64</a:t>
            </a:r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34" name="Овал 15"/>
          <p:cNvSpPr/>
          <p:nvPr/>
        </p:nvSpPr>
        <p:spPr>
          <a:xfrm>
            <a:off x="8188012" y="2095470"/>
            <a:ext cx="268236" cy="268236"/>
          </a:xfrm>
          <a:prstGeom prst="ellipse">
            <a:avLst/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403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"/>
          <p:cNvSpPr/>
          <p:nvPr/>
        </p:nvSpPr>
        <p:spPr>
          <a:xfrm>
            <a:off x="-8970" y="0"/>
            <a:ext cx="1220097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9606018C-3C69-47BF-8B4A-36B7722347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6921"/>
          <a:stretch>
            <a:fillRect/>
          </a:stretch>
        </p:blipFill>
        <p:spPr>
          <a:xfrm>
            <a:off x="554038" y="438150"/>
            <a:ext cx="11179175" cy="5983288"/>
          </a:xfrm>
        </p:spPr>
      </p:pic>
      <p:sp>
        <p:nvSpPr>
          <p:cNvPr id="6" name="Прямоугольник 5"/>
          <p:cNvSpPr/>
          <p:nvPr/>
        </p:nvSpPr>
        <p:spPr>
          <a:xfrm>
            <a:off x="553793" y="437359"/>
            <a:ext cx="5537915" cy="5983287"/>
          </a:xfrm>
          <a:prstGeom prst="rect">
            <a:avLst/>
          </a:prstGeom>
          <a:solidFill>
            <a:srgbClr val="333333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" name="TextBox 6"/>
          <p:cNvSpPr txBox="1"/>
          <p:nvPr/>
        </p:nvSpPr>
        <p:spPr>
          <a:xfrm>
            <a:off x="1274515" y="1222738"/>
            <a:ext cx="3220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PT Sans" panose="020B0503020203020204" pitchFamily="34" charset="-52"/>
              </a:rPr>
              <a:t>Best PowerPoint Presentation</a:t>
            </a:r>
            <a:endParaRPr lang="ru-RU" sz="24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4514" y="2491091"/>
            <a:ext cx="30012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ullamcorper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porttitor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dui in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malesuada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Fusce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ultrices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sit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quam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7"/>
          <p:cNvSpPr/>
          <p:nvPr/>
        </p:nvSpPr>
        <p:spPr>
          <a:xfrm>
            <a:off x="6091708" y="437359"/>
            <a:ext cx="5653689" cy="59832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70000"/>
                </a:schemeClr>
              </a:gs>
              <a:gs pos="100000">
                <a:srgbClr val="F0464A">
                  <a:alpha val="8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6" name="Прямоугольник 9"/>
          <p:cNvSpPr/>
          <p:nvPr/>
        </p:nvSpPr>
        <p:spPr>
          <a:xfrm>
            <a:off x="7429585" y="4976105"/>
            <a:ext cx="3602718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FUSCE ULTRICES URNA ERAT, SIT AMET FEUGIAT QUAM CONSEQUAT SIT AMET</a:t>
            </a:r>
            <a:endParaRPr lang="ru-RU" sz="1401" b="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237927" y="4988984"/>
            <a:ext cx="0" cy="10618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700000">
            <a:off x="1092134" y="971367"/>
            <a:ext cx="1722009" cy="1722009"/>
            <a:chOff x="8060781" y="1728265"/>
            <a:chExt cx="2561012" cy="2561012"/>
          </a:xfrm>
        </p:grpSpPr>
        <p:sp>
          <p:nvSpPr>
            <p:cNvPr id="3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8900000">
              <a:off x="8600683" y="2718563"/>
              <a:ext cx="1557477" cy="595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spc="300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000" b="1" spc="300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grpSp>
        <p:nvGrpSpPr>
          <p:cNvPr id="5" name="Group 1"/>
          <p:cNvGrpSpPr/>
          <p:nvPr/>
        </p:nvGrpSpPr>
        <p:grpSpPr>
          <a:xfrm>
            <a:off x="3497670" y="390983"/>
            <a:ext cx="2691097" cy="2691097"/>
            <a:chOff x="8060781" y="1728265"/>
            <a:chExt cx="2561012" cy="2561012"/>
          </a:xfrm>
        </p:grpSpPr>
        <p:sp>
          <p:nvSpPr>
            <p:cNvPr id="6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7" name="Rectangle 3"/>
            <p:cNvSpPr/>
            <p:nvPr/>
          </p:nvSpPr>
          <p:spPr>
            <a:xfrm>
              <a:off x="8664355" y="2754936"/>
              <a:ext cx="1376320" cy="673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40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grpSp>
        <p:nvGrpSpPr>
          <p:cNvPr id="8" name="Group 1"/>
          <p:cNvGrpSpPr/>
          <p:nvPr/>
        </p:nvGrpSpPr>
        <p:grpSpPr>
          <a:xfrm>
            <a:off x="6746111" y="890029"/>
            <a:ext cx="1867436" cy="1867436"/>
            <a:chOff x="8060781" y="1728265"/>
            <a:chExt cx="2561012" cy="2561012"/>
          </a:xfrm>
          <a:solidFill>
            <a:schemeClr val="bg1">
              <a:lumMod val="75000"/>
            </a:schemeClr>
          </a:solidFill>
        </p:grpSpPr>
        <p:sp>
          <p:nvSpPr>
            <p:cNvPr id="9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10" name="Rectangle 3"/>
            <p:cNvSpPr/>
            <p:nvPr/>
          </p:nvSpPr>
          <p:spPr>
            <a:xfrm>
              <a:off x="8707072" y="2754939"/>
              <a:ext cx="1290881" cy="63313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4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14" name="Прямоугольник: скругленные углы 18"/>
          <p:cNvSpPr/>
          <p:nvPr/>
        </p:nvSpPr>
        <p:spPr>
          <a:xfrm>
            <a:off x="906491" y="4389901"/>
            <a:ext cx="2266123" cy="53596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spc="300" dirty="0">
                <a:latin typeface="PT Sans" panose="020B0503020203020204" pitchFamily="34" charset="-52"/>
              </a:rPr>
              <a:t>OTHER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: скругленные углы 20"/>
          <p:cNvSpPr/>
          <p:nvPr/>
        </p:nvSpPr>
        <p:spPr>
          <a:xfrm>
            <a:off x="906491" y="3593081"/>
            <a:ext cx="2266123" cy="5359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spc="300" dirty="0">
                <a:latin typeface="PT Sans" panose="020B0503020203020204" pitchFamily="34" charset="-52"/>
              </a:rPr>
              <a:t>BUY NOW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4519" y="5341424"/>
            <a:ext cx="2351669" cy="307905"/>
          </a:xfrm>
          <a:prstGeom prst="rect">
            <a:avLst/>
          </a:prstGeom>
          <a:solidFill>
            <a:srgbClr val="F0464A"/>
          </a:solidFill>
        </p:spPr>
        <p:txBody>
          <a:bodyPr wrap="none">
            <a:spAutoFit/>
          </a:bodyPr>
          <a:lstStyle/>
          <a:p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 </a:t>
            </a:r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17" name="Овал 16"/>
          <p:cNvSpPr/>
          <p:nvPr/>
        </p:nvSpPr>
        <p:spPr>
          <a:xfrm>
            <a:off x="7031960" y="3205011"/>
            <a:ext cx="1312107" cy="1312107"/>
          </a:xfrm>
          <a:prstGeom prst="ellipse">
            <a:avLst/>
          </a:prstGeom>
          <a:noFill/>
          <a:ln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33333"/>
                </a:solidFill>
                <a:latin typeface="PT Sans" panose="020B0503020203020204" pitchFamily="34" charset="-52"/>
              </a:rPr>
              <a:t>START</a:t>
            </a:r>
            <a:endParaRPr lang="ru-RU" sz="20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Скругленный прямоугольник 7"/>
          <p:cNvSpPr/>
          <p:nvPr/>
        </p:nvSpPr>
        <p:spPr>
          <a:xfrm rot="5400000">
            <a:off x="4789307" y="2498614"/>
            <a:ext cx="628514" cy="263048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19" name="Скругленный прямоугольник 8"/>
          <p:cNvSpPr/>
          <p:nvPr/>
        </p:nvSpPr>
        <p:spPr>
          <a:xfrm rot="5400000">
            <a:off x="4789306" y="3339454"/>
            <a:ext cx="628516" cy="25443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872957" y="1339153"/>
            <a:ext cx="914398" cy="3090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3" name="Прямоугольник 22"/>
          <p:cNvSpPr/>
          <p:nvPr/>
        </p:nvSpPr>
        <p:spPr>
          <a:xfrm>
            <a:off x="9872957" y="1815516"/>
            <a:ext cx="914398" cy="309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8" name="Правая фигурная скобка 27"/>
          <p:cNvSpPr/>
          <p:nvPr/>
        </p:nvSpPr>
        <p:spPr>
          <a:xfrm>
            <a:off x="9000306" y="2958363"/>
            <a:ext cx="710900" cy="3399044"/>
          </a:xfrm>
          <a:prstGeom prst="rightBrace">
            <a:avLst>
              <a:gd name="adj1" fmla="val 60141"/>
              <a:gd name="adj2" fmla="val 50000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9" name="Овал 28"/>
          <p:cNvSpPr/>
          <p:nvPr/>
        </p:nvSpPr>
        <p:spPr>
          <a:xfrm>
            <a:off x="6882374" y="4851746"/>
            <a:ext cx="1594910" cy="1594910"/>
          </a:xfrm>
          <a:prstGeom prst="ellipse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49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  <p:bldP spid="28" grpId="0" animBg="1"/>
      <p:bldP spid="2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492" y="783006"/>
            <a:ext cx="2809460" cy="528649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85000"/>
                </a:schemeClr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52645" y="783005"/>
            <a:ext cx="2451652" cy="5286491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73992" y="783005"/>
            <a:ext cx="2516852" cy="5286491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6" name="Прямоугольник: скругленные углы 1"/>
          <p:cNvSpPr/>
          <p:nvPr/>
        </p:nvSpPr>
        <p:spPr>
          <a:xfrm>
            <a:off x="9260537" y="783004"/>
            <a:ext cx="2584548" cy="5286491"/>
          </a:xfrm>
          <a:prstGeom prst="roundRect">
            <a:avLst>
              <a:gd name="adj" fmla="val 834"/>
            </a:avLst>
          </a:prstGeom>
          <a:solidFill>
            <a:schemeClr val="bg1"/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24343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/>
        </p:nvSpPr>
        <p:spPr>
          <a:xfrm>
            <a:off x="4270826" y="173362"/>
            <a:ext cx="2809460" cy="52303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85000"/>
                </a:schemeClr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3" name="Овал 9"/>
          <p:cNvSpPr/>
          <p:nvPr/>
        </p:nvSpPr>
        <p:spPr>
          <a:xfrm>
            <a:off x="4693131" y="3237922"/>
            <a:ext cx="1918894" cy="1918894"/>
          </a:xfrm>
          <a:prstGeom prst="teardrop">
            <a:avLst>
              <a:gd name="adj" fmla="val 50334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Овал 10"/>
          <p:cNvSpPr/>
          <p:nvPr/>
        </p:nvSpPr>
        <p:spPr>
          <a:xfrm>
            <a:off x="4958991" y="3489506"/>
            <a:ext cx="1415726" cy="1415726"/>
          </a:xfrm>
          <a:prstGeom prst="teardrop">
            <a:avLst>
              <a:gd name="adj" fmla="val 47237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Овал 11"/>
          <p:cNvSpPr/>
          <p:nvPr/>
        </p:nvSpPr>
        <p:spPr>
          <a:xfrm>
            <a:off x="5239014" y="3777858"/>
            <a:ext cx="873081" cy="873081"/>
          </a:xfrm>
          <a:prstGeom prst="teardrop">
            <a:avLst>
              <a:gd name="adj" fmla="val 38046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Прямоугольник 9"/>
          <p:cNvSpPr/>
          <p:nvPr/>
        </p:nvSpPr>
        <p:spPr>
          <a:xfrm>
            <a:off x="187343" y="173366"/>
            <a:ext cx="3615221" cy="5286491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1" name="Овал 9"/>
          <p:cNvSpPr/>
          <p:nvPr/>
        </p:nvSpPr>
        <p:spPr>
          <a:xfrm rot="18900000">
            <a:off x="798651" y="2144569"/>
            <a:ext cx="2465659" cy="2465659"/>
          </a:xfrm>
          <a:prstGeom prst="teardrop">
            <a:avLst>
              <a:gd name="adj" fmla="val 50334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Овал 10"/>
          <p:cNvSpPr/>
          <p:nvPr/>
        </p:nvSpPr>
        <p:spPr>
          <a:xfrm rot="18900000">
            <a:off x="1136194" y="2569216"/>
            <a:ext cx="1819122" cy="1819122"/>
          </a:xfrm>
          <a:prstGeom prst="teardrop">
            <a:avLst>
              <a:gd name="adj" fmla="val 47237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Овал 11"/>
          <p:cNvSpPr/>
          <p:nvPr/>
        </p:nvSpPr>
        <p:spPr>
          <a:xfrm rot="18900000">
            <a:off x="1434028" y="2992768"/>
            <a:ext cx="1121854" cy="1121854"/>
          </a:xfrm>
          <a:prstGeom prst="teardrop">
            <a:avLst>
              <a:gd name="adj" fmla="val 38046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" name="Прямоугольник 13"/>
          <p:cNvSpPr/>
          <p:nvPr/>
        </p:nvSpPr>
        <p:spPr>
          <a:xfrm>
            <a:off x="7502590" y="173366"/>
            <a:ext cx="4331602" cy="5286491"/>
          </a:xfrm>
          <a:prstGeom prst="rect">
            <a:avLst/>
          </a:prstGeom>
          <a:solidFill>
            <a:srgbClr val="333333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Овал 9"/>
          <p:cNvSpPr/>
          <p:nvPr/>
        </p:nvSpPr>
        <p:spPr>
          <a:xfrm>
            <a:off x="8838398" y="2846195"/>
            <a:ext cx="1918894" cy="1918894"/>
          </a:xfrm>
          <a:prstGeom prst="teardrop">
            <a:avLst>
              <a:gd name="adj" fmla="val 50334"/>
            </a:avLst>
          </a:prstGeom>
          <a:solidFill>
            <a:srgbClr val="FFFFFF">
              <a:alpha val="7843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Овал 10"/>
          <p:cNvSpPr/>
          <p:nvPr/>
        </p:nvSpPr>
        <p:spPr>
          <a:xfrm>
            <a:off x="9104259" y="3097779"/>
            <a:ext cx="1415726" cy="1415726"/>
          </a:xfrm>
          <a:prstGeom prst="teardrop">
            <a:avLst>
              <a:gd name="adj" fmla="val 47237"/>
            </a:avLst>
          </a:prstGeom>
          <a:solidFill>
            <a:srgbClr val="FFFFFF">
              <a:alpha val="7843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Овал 11"/>
          <p:cNvSpPr/>
          <p:nvPr/>
        </p:nvSpPr>
        <p:spPr>
          <a:xfrm>
            <a:off x="9384282" y="3386132"/>
            <a:ext cx="873081" cy="873081"/>
          </a:xfrm>
          <a:prstGeom prst="teardrop">
            <a:avLst>
              <a:gd name="adj" fmla="val 38046"/>
            </a:avLst>
          </a:prstGeom>
          <a:solidFill>
            <a:srgbClr val="FFFFFF">
              <a:alpha val="7843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" name="Овал 19"/>
          <p:cNvSpPr/>
          <p:nvPr/>
        </p:nvSpPr>
        <p:spPr>
          <a:xfrm>
            <a:off x="1305539" y="465429"/>
            <a:ext cx="1388060" cy="1388060"/>
          </a:xfrm>
          <a:prstGeom prst="teardrop">
            <a:avLst>
              <a:gd name="adj" fmla="val 44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00A1DA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Овал 19"/>
          <p:cNvSpPr/>
          <p:nvPr/>
        </p:nvSpPr>
        <p:spPr>
          <a:xfrm rot="18900000">
            <a:off x="8749152" y="482780"/>
            <a:ext cx="1838478" cy="1838478"/>
          </a:xfrm>
          <a:prstGeom prst="teardrop">
            <a:avLst>
              <a:gd name="adj" fmla="val 386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00A1DA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969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7"/>
          <p:cNvSpPr/>
          <p:nvPr/>
        </p:nvSpPr>
        <p:spPr>
          <a:xfrm>
            <a:off x="484325" y="486486"/>
            <a:ext cx="3435534" cy="3435534"/>
          </a:xfrm>
          <a:prstGeom prst="teardrop">
            <a:avLst>
              <a:gd name="adj" fmla="val 45269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" name="Прямоугольник 12"/>
          <p:cNvSpPr/>
          <p:nvPr/>
        </p:nvSpPr>
        <p:spPr>
          <a:xfrm>
            <a:off x="1125230" y="1770903"/>
            <a:ext cx="21537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100" dirty="0"/>
          </a:p>
        </p:txBody>
      </p:sp>
      <p:sp>
        <p:nvSpPr>
          <p:cNvPr id="4" name="Овал 7"/>
          <p:cNvSpPr/>
          <p:nvPr/>
        </p:nvSpPr>
        <p:spPr>
          <a:xfrm>
            <a:off x="4413595" y="486486"/>
            <a:ext cx="3435534" cy="3435534"/>
          </a:xfrm>
          <a:prstGeom prst="teardrop">
            <a:avLst>
              <a:gd name="adj" fmla="val 452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12"/>
          <p:cNvSpPr/>
          <p:nvPr/>
        </p:nvSpPr>
        <p:spPr>
          <a:xfrm>
            <a:off x="5054500" y="1770903"/>
            <a:ext cx="21537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1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100" dirty="0"/>
          </a:p>
        </p:txBody>
      </p:sp>
      <p:sp>
        <p:nvSpPr>
          <p:cNvPr id="6" name="Овал 7"/>
          <p:cNvSpPr/>
          <p:nvPr/>
        </p:nvSpPr>
        <p:spPr>
          <a:xfrm>
            <a:off x="1125229" y="4301899"/>
            <a:ext cx="2036996" cy="2036996"/>
          </a:xfrm>
          <a:prstGeom prst="teardrop">
            <a:avLst>
              <a:gd name="adj" fmla="val 452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Капля 6"/>
          <p:cNvSpPr/>
          <p:nvPr/>
        </p:nvSpPr>
        <p:spPr>
          <a:xfrm>
            <a:off x="8593613" y="574697"/>
            <a:ext cx="2392412" cy="2392412"/>
          </a:xfrm>
          <a:prstGeom prst="teardrop">
            <a:avLst>
              <a:gd name="adj" fmla="val 37628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" name="Овал 28"/>
          <p:cNvSpPr/>
          <p:nvPr/>
        </p:nvSpPr>
        <p:spPr>
          <a:xfrm rot="8100000">
            <a:off x="5033748" y="4208127"/>
            <a:ext cx="2195228" cy="2195228"/>
          </a:xfrm>
          <a:prstGeom prst="teardrop">
            <a:avLst>
              <a:gd name="adj" fmla="val 4752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24"/>
          <p:cNvSpPr/>
          <p:nvPr/>
        </p:nvSpPr>
        <p:spPr>
          <a:xfrm>
            <a:off x="8559359" y="4015191"/>
            <a:ext cx="1633973" cy="1633973"/>
          </a:xfrm>
          <a:prstGeom prst="teardrop">
            <a:avLst>
              <a:gd name="adj" fmla="val 4797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25"/>
          <p:cNvSpPr/>
          <p:nvPr/>
        </p:nvSpPr>
        <p:spPr>
          <a:xfrm>
            <a:off x="8988861" y="4431696"/>
            <a:ext cx="800958" cy="800958"/>
          </a:xfrm>
          <a:prstGeom prst="teardrop">
            <a:avLst>
              <a:gd name="adj" fmla="val 35683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23"/>
          <p:cNvSpPr/>
          <p:nvPr/>
        </p:nvSpPr>
        <p:spPr>
          <a:xfrm>
            <a:off x="7849127" y="3274704"/>
            <a:ext cx="3064188" cy="3064188"/>
          </a:xfrm>
          <a:prstGeom prst="teardrop">
            <a:avLst>
              <a:gd name="adj" fmla="val 45361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076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7F4762C9-3D82-4704-A582-512D3DA422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40" y="25400"/>
            <a:ext cx="6867083" cy="6858000"/>
          </a:xfrm>
        </p:spPr>
      </p:pic>
      <p:sp>
        <p:nvSpPr>
          <p:cNvPr id="14" name="Прямоугольник 13"/>
          <p:cNvSpPr/>
          <p:nvPr/>
        </p:nvSpPr>
        <p:spPr>
          <a:xfrm>
            <a:off x="766227" y="785757"/>
            <a:ext cx="4585252" cy="528649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79000"/>
                </a:schemeClr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53425" y="4204713"/>
            <a:ext cx="3210836" cy="1385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19655" y="1937834"/>
            <a:ext cx="2278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598E1B01-477E-4782-9D4E-A10EF71AE3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660"/>
            <a:ext cx="12192000" cy="5082680"/>
          </a:xfrm>
        </p:spPr>
      </p:pic>
      <p:sp>
        <p:nvSpPr>
          <p:cNvPr id="19" name="Прямоугольник 7"/>
          <p:cNvSpPr/>
          <p:nvPr/>
        </p:nvSpPr>
        <p:spPr>
          <a:xfrm>
            <a:off x="6097109" y="2"/>
            <a:ext cx="609489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70000"/>
                </a:schemeClr>
              </a:gs>
              <a:gs pos="100000">
                <a:srgbClr val="F0464A">
                  <a:alpha val="8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73307" y="1823283"/>
            <a:ext cx="3459394" cy="3649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ullamcorper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porttitor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dui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malesuada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Fusce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ultrices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urna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sit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amet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quam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sit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amet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endParaRPr lang="ru-RU" sz="14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Капля 21"/>
          <p:cNvSpPr/>
          <p:nvPr/>
        </p:nvSpPr>
        <p:spPr>
          <a:xfrm rot="4500000">
            <a:off x="1204461" y="1786246"/>
            <a:ext cx="3688188" cy="3688188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3309" y="6205544"/>
            <a:ext cx="34204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38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80662" y="2583335"/>
            <a:ext cx="3133113" cy="267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endParaRPr lang="ru-RU" sz="140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0661" y="1428758"/>
            <a:ext cx="2867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333333"/>
                </a:solidFill>
                <a:latin typeface="PT Sans" panose="020B0503020203020204" pitchFamily="34" charset="-52"/>
              </a:rPr>
              <a:t>Kadabra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2925" y="223159"/>
            <a:ext cx="21739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1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0620" y="6369639"/>
            <a:ext cx="4750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NULLA SED CONSEQUAT TORTOR. PHASELLUS</a:t>
            </a:r>
            <a:endParaRPr lang="ru-RU" sz="1200" spc="3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F194DB8D-07E5-43D8-B48B-96A9DE7AE2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15636"/>
          <a:stretch>
            <a:fillRect/>
          </a:stretch>
        </p:blipFill>
        <p:spPr>
          <a:xfrm>
            <a:off x="0" y="901700"/>
            <a:ext cx="7037388" cy="5176838"/>
          </a:xfrm>
        </p:spPr>
      </p:pic>
    </p:spTree>
    <p:extLst>
      <p:ext uri="{BB962C8B-B14F-4D97-AF65-F5344CB8AC3E}">
        <p14:creationId xmlns:p14="http://schemas.microsoft.com/office/powerpoint/2010/main" val="21109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1"/>
          </p:nvPr>
        </p:nvSpPr>
        <p:spPr>
          <a:xfrm>
            <a:off x="0" y="8075"/>
            <a:ext cx="12192000" cy="3335628"/>
          </a:xfrm>
        </p:spPr>
      </p:sp>
      <p:sp>
        <p:nvSpPr>
          <p:cNvPr id="25" name="Прямоугольник 24"/>
          <p:cNvSpPr/>
          <p:nvPr/>
        </p:nvSpPr>
        <p:spPr>
          <a:xfrm>
            <a:off x="0" y="2"/>
            <a:ext cx="12192000" cy="3343701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6" name="Заголовок 3"/>
          <p:cNvSpPr>
            <a:spLocks noGrp="1"/>
          </p:cNvSpPr>
          <p:nvPr>
            <p:ph type="title"/>
          </p:nvPr>
        </p:nvSpPr>
        <p:spPr>
          <a:xfrm>
            <a:off x="3641587" y="1315613"/>
            <a:ext cx="5086626" cy="704405"/>
          </a:xfrm>
        </p:spPr>
        <p:txBody>
          <a:bodyPr/>
          <a:lstStyle/>
          <a:p>
            <a:r>
              <a:rPr lang="en-US" sz="5401" dirty="0">
                <a:solidFill>
                  <a:schemeClr val="bg1"/>
                </a:solidFill>
              </a:rPr>
              <a:t>First Word</a:t>
            </a:r>
            <a:endParaRPr lang="ru-RU" sz="5401" dirty="0">
              <a:solidFill>
                <a:schemeClr val="bg1"/>
              </a:solidFill>
            </a:endParaRPr>
          </a:p>
        </p:txBody>
      </p:sp>
      <p:sp>
        <p:nvSpPr>
          <p:cNvPr id="27" name="Капля 26"/>
          <p:cNvSpPr/>
          <p:nvPr/>
        </p:nvSpPr>
        <p:spPr>
          <a:xfrm>
            <a:off x="4098789" y="2538899"/>
            <a:ext cx="3994427" cy="3994427"/>
          </a:xfrm>
          <a:prstGeom prst="teardrop">
            <a:avLst>
              <a:gd name="adj" fmla="val 37628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" name="Прямоугольник 2"/>
          <p:cNvSpPr/>
          <p:nvPr/>
        </p:nvSpPr>
        <p:spPr>
          <a:xfrm>
            <a:off x="4771846" y="4084432"/>
            <a:ext cx="2648309" cy="1709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lorem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endParaRPr lang="ru-RU" sz="140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8177F937-967B-420D-82FF-C8FA6FAFB2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1" b="16991"/>
          <a:stretch>
            <a:fillRect/>
          </a:stretch>
        </p:blipFill>
        <p:spPr/>
      </p:pic>
      <p:sp>
        <p:nvSpPr>
          <p:cNvPr id="16" name="Заголовок 3"/>
          <p:cNvSpPr>
            <a:spLocks noGrp="1"/>
          </p:cNvSpPr>
          <p:nvPr>
            <p:ph type="title"/>
          </p:nvPr>
        </p:nvSpPr>
        <p:spPr>
          <a:xfrm>
            <a:off x="3552687" y="1502793"/>
            <a:ext cx="5086626" cy="704405"/>
          </a:xfrm>
        </p:spPr>
        <p:txBody>
          <a:bodyPr/>
          <a:lstStyle/>
          <a:p>
            <a:r>
              <a:rPr lang="en-US" sz="5401" dirty="0">
                <a:solidFill>
                  <a:schemeClr val="bg1"/>
                </a:solidFill>
              </a:rPr>
              <a:t>Our Mission</a:t>
            </a:r>
            <a:endParaRPr lang="ru-RU" sz="5401" dirty="0">
              <a:solidFill>
                <a:schemeClr val="bg1"/>
              </a:solidFill>
            </a:endParaRPr>
          </a:p>
        </p:txBody>
      </p:sp>
      <p:sp>
        <p:nvSpPr>
          <p:cNvPr id="10" name="Капля 9"/>
          <p:cNvSpPr/>
          <p:nvPr/>
        </p:nvSpPr>
        <p:spPr>
          <a:xfrm rot="18878381">
            <a:off x="4149210" y="2311829"/>
            <a:ext cx="3893580" cy="3875380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" name="Прямоугольник 2"/>
          <p:cNvSpPr/>
          <p:nvPr/>
        </p:nvSpPr>
        <p:spPr>
          <a:xfrm>
            <a:off x="4791836" y="4078573"/>
            <a:ext cx="2608331" cy="117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lorem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endParaRPr lang="ru-RU" sz="140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" y="0"/>
            <a:ext cx="12191998" cy="6858002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6562950" y="2915615"/>
            <a:ext cx="39404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spc="601" dirty="0">
                <a:solidFill>
                  <a:schemeClr val="bg1"/>
                </a:solidFill>
                <a:latin typeface="PT Sans" panose="020B0503020203020204" pitchFamily="34" charset="-52"/>
              </a:rPr>
              <a:t>KADABRA</a:t>
            </a:r>
            <a:endParaRPr lang="ru-RU" sz="6000" b="1" spc="6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91548" y="3766266"/>
            <a:ext cx="3883243" cy="677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1" spc="300" dirty="0">
                <a:solidFill>
                  <a:schemeClr val="bg1"/>
                </a:solidFill>
                <a:latin typeface="PT Sans" panose="020B0503020203020204" pitchFamily="34" charset="-52"/>
              </a:rPr>
              <a:t>PRESENTATION</a:t>
            </a:r>
            <a:endParaRPr lang="ru-RU" sz="3801" spc="300" dirty="0">
              <a:solidFill>
                <a:schemeClr val="bg1"/>
              </a:solidFill>
            </a:endParaRPr>
          </a:p>
        </p:txBody>
      </p:sp>
      <p:sp>
        <p:nvSpPr>
          <p:cNvPr id="8" name="Овал 9"/>
          <p:cNvSpPr/>
          <p:nvPr/>
        </p:nvSpPr>
        <p:spPr>
          <a:xfrm rot="5400000">
            <a:off x="392212" y="726989"/>
            <a:ext cx="5528398" cy="5528398"/>
          </a:xfrm>
          <a:prstGeom prst="teardrop">
            <a:avLst>
              <a:gd name="adj" fmla="val 54806"/>
            </a:avLst>
          </a:prstGeom>
          <a:solidFill>
            <a:srgbClr val="FFFFFF">
              <a:alpha val="10196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Овал 10"/>
          <p:cNvSpPr/>
          <p:nvPr/>
        </p:nvSpPr>
        <p:spPr>
          <a:xfrm rot="5400000">
            <a:off x="1095222" y="1446512"/>
            <a:ext cx="4122379" cy="4122379"/>
          </a:xfrm>
          <a:prstGeom prst="teardrop">
            <a:avLst>
              <a:gd name="adj" fmla="val 54388"/>
            </a:avLst>
          </a:prstGeom>
          <a:solidFill>
            <a:srgbClr val="FFFFFF">
              <a:alpha val="10196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Овал 11"/>
          <p:cNvSpPr/>
          <p:nvPr/>
        </p:nvSpPr>
        <p:spPr>
          <a:xfrm rot="5400000">
            <a:off x="1738010" y="2089299"/>
            <a:ext cx="2836802" cy="2836802"/>
          </a:xfrm>
          <a:prstGeom prst="teardrop">
            <a:avLst>
              <a:gd name="adj" fmla="val 45521"/>
            </a:avLst>
          </a:prstGeom>
          <a:solidFill>
            <a:srgbClr val="FFFFFF">
              <a:alpha val="10196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 b="1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94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166868" y="4209283"/>
            <a:ext cx="1918894" cy="1918894"/>
          </a:xfrm>
          <a:prstGeom prst="ellipse">
            <a:avLst/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Овал 3"/>
          <p:cNvSpPr/>
          <p:nvPr/>
        </p:nvSpPr>
        <p:spPr>
          <a:xfrm>
            <a:off x="5432728" y="4460867"/>
            <a:ext cx="1415726" cy="1415726"/>
          </a:xfrm>
          <a:prstGeom prst="ellipse">
            <a:avLst/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Овал 4"/>
          <p:cNvSpPr/>
          <p:nvPr/>
        </p:nvSpPr>
        <p:spPr>
          <a:xfrm>
            <a:off x="5712751" y="4749218"/>
            <a:ext cx="873081" cy="873081"/>
          </a:xfrm>
          <a:prstGeom prst="ellipse">
            <a:avLst/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6" name="Прямоугольник 5"/>
          <p:cNvSpPr/>
          <p:nvPr/>
        </p:nvSpPr>
        <p:spPr>
          <a:xfrm>
            <a:off x="0" y="2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7" name="Прямоугольник: скругленные углы 14"/>
          <p:cNvSpPr/>
          <p:nvPr/>
        </p:nvSpPr>
        <p:spPr>
          <a:xfrm>
            <a:off x="901150" y="477080"/>
            <a:ext cx="10495721" cy="5897216"/>
          </a:xfrm>
          <a:prstGeom prst="roundRect">
            <a:avLst>
              <a:gd name="adj" fmla="val 83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" name="Прямоугольник 7"/>
          <p:cNvSpPr/>
          <p:nvPr/>
        </p:nvSpPr>
        <p:spPr>
          <a:xfrm>
            <a:off x="2037080" y="1706879"/>
            <a:ext cx="3129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: скругленные углы 18"/>
          <p:cNvSpPr/>
          <p:nvPr/>
        </p:nvSpPr>
        <p:spPr>
          <a:xfrm>
            <a:off x="2037080" y="4649792"/>
            <a:ext cx="2266123" cy="535966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spc="300" dirty="0">
                <a:latin typeface="PT Sans" panose="020B0503020203020204" pitchFamily="34" charset="-52"/>
              </a:rPr>
              <a:t>OTHER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0" name="Прямоугольник: скругленные углы 20"/>
          <p:cNvSpPr/>
          <p:nvPr/>
        </p:nvSpPr>
        <p:spPr>
          <a:xfrm>
            <a:off x="2037080" y="3852973"/>
            <a:ext cx="2266123" cy="5359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spc="300" dirty="0">
                <a:latin typeface="PT Sans" panose="020B0503020203020204" pitchFamily="34" charset="-52"/>
              </a:rPr>
              <a:t>BUY NOW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05513" y="1455298"/>
            <a:ext cx="4570939" cy="4226286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12666" y="5312239"/>
            <a:ext cx="3156633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NULLA SED CONSEQUAT TORTOR</a:t>
            </a:r>
            <a:endParaRPr lang="ru-RU" sz="1051" spc="300" dirty="0"/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84F157E7-1110-4699-A750-4F9DFAB09C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 b="15340"/>
          <a:stretch>
            <a:fillRect/>
          </a:stretch>
        </p:blipFill>
        <p:spPr>
          <a:xfrm>
            <a:off x="5432425" y="1455738"/>
            <a:ext cx="5287963" cy="3660775"/>
          </a:xfrm>
        </p:spPr>
      </p:pic>
    </p:spTree>
    <p:extLst>
      <p:ext uri="{BB962C8B-B14F-4D97-AF65-F5344CB8AC3E}">
        <p14:creationId xmlns:p14="http://schemas.microsoft.com/office/powerpoint/2010/main" val="18273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2979223" y="558771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Our Advantage</a:t>
            </a:r>
            <a:endParaRPr lang="ru-RU" sz="3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6034" y="2744194"/>
            <a:ext cx="16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45196" y="2744194"/>
            <a:ext cx="16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34356" y="2744194"/>
            <a:ext cx="16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23517" y="2744192"/>
            <a:ext cx="16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39255" y="5291046"/>
            <a:ext cx="16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53220" y="5291046"/>
            <a:ext cx="16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17577" y="5291046"/>
            <a:ext cx="163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Капля 32"/>
          <p:cNvSpPr/>
          <p:nvPr/>
        </p:nvSpPr>
        <p:spPr>
          <a:xfrm rot="8100000">
            <a:off x="6288946" y="1573869"/>
            <a:ext cx="2520000" cy="2520000"/>
          </a:xfrm>
          <a:prstGeom prst="teardrop">
            <a:avLst>
              <a:gd name="adj" fmla="val 41254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0" name="Прямоугольник 49"/>
          <p:cNvSpPr/>
          <p:nvPr/>
        </p:nvSpPr>
        <p:spPr>
          <a:xfrm>
            <a:off x="5037060" y="292937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" name="Капля 50"/>
          <p:cNvSpPr/>
          <p:nvPr/>
        </p:nvSpPr>
        <p:spPr>
          <a:xfrm rot="8100000">
            <a:off x="9178380" y="1556977"/>
            <a:ext cx="2520000" cy="2520000"/>
          </a:xfrm>
          <a:prstGeom prst="teardrop">
            <a:avLst>
              <a:gd name="adj" fmla="val 41254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2" name="Капля 51"/>
          <p:cNvSpPr/>
          <p:nvPr/>
        </p:nvSpPr>
        <p:spPr>
          <a:xfrm rot="8100000">
            <a:off x="1996116" y="4127187"/>
            <a:ext cx="2520000" cy="2520000"/>
          </a:xfrm>
          <a:prstGeom prst="teardrop">
            <a:avLst>
              <a:gd name="adj" fmla="val 41254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3" name="Капля 52"/>
          <p:cNvSpPr/>
          <p:nvPr/>
        </p:nvSpPr>
        <p:spPr>
          <a:xfrm rot="8100000">
            <a:off x="4860473" y="4118739"/>
            <a:ext cx="2520000" cy="2520000"/>
          </a:xfrm>
          <a:prstGeom prst="teardrop">
            <a:avLst>
              <a:gd name="adj" fmla="val 41254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4" name="Капля 53"/>
          <p:cNvSpPr/>
          <p:nvPr/>
        </p:nvSpPr>
        <p:spPr>
          <a:xfrm rot="8100000">
            <a:off x="7765099" y="4127185"/>
            <a:ext cx="2520000" cy="2520000"/>
          </a:xfrm>
          <a:prstGeom prst="teardrop">
            <a:avLst>
              <a:gd name="adj" fmla="val 41254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5" name="Капля 54"/>
          <p:cNvSpPr/>
          <p:nvPr/>
        </p:nvSpPr>
        <p:spPr>
          <a:xfrm rot="8100000">
            <a:off x="3358853" y="1600358"/>
            <a:ext cx="2520000" cy="2520000"/>
          </a:xfrm>
          <a:prstGeom prst="teardrop">
            <a:avLst>
              <a:gd name="adj" fmla="val 41254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6" name="Капля 55"/>
          <p:cNvSpPr/>
          <p:nvPr/>
        </p:nvSpPr>
        <p:spPr>
          <a:xfrm rot="8100000">
            <a:off x="538331" y="1573869"/>
            <a:ext cx="2520000" cy="2520000"/>
          </a:xfrm>
          <a:prstGeom prst="teardrop">
            <a:avLst>
              <a:gd name="adj" fmla="val 41254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</p:spTree>
    <p:extLst>
      <p:ext uri="{BB962C8B-B14F-4D97-AF65-F5344CB8AC3E}">
        <p14:creationId xmlns:p14="http://schemas.microsoft.com/office/powerpoint/2010/main" val="35140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8" grpId="0"/>
      <p:bldP spid="29" grpId="0"/>
      <p:bldP spid="30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Капля 25"/>
          <p:cNvSpPr/>
          <p:nvPr/>
        </p:nvSpPr>
        <p:spPr>
          <a:xfrm rot="18878381">
            <a:off x="6968345" y="1859749"/>
            <a:ext cx="1141403" cy="1136068"/>
          </a:xfrm>
          <a:prstGeom prst="teardrop">
            <a:avLst>
              <a:gd name="adj" fmla="val 43915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7" name="Капля 26"/>
          <p:cNvSpPr/>
          <p:nvPr/>
        </p:nvSpPr>
        <p:spPr>
          <a:xfrm rot="18878381">
            <a:off x="7024006" y="4199312"/>
            <a:ext cx="1141403" cy="1136068"/>
          </a:xfrm>
          <a:prstGeom prst="teardrop">
            <a:avLst>
              <a:gd name="adj" fmla="val 43915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8" name="Капля 27"/>
          <p:cNvSpPr/>
          <p:nvPr/>
        </p:nvSpPr>
        <p:spPr>
          <a:xfrm rot="18878381">
            <a:off x="1984081" y="4199312"/>
            <a:ext cx="1141403" cy="1136068"/>
          </a:xfrm>
          <a:prstGeom prst="teardrop">
            <a:avLst>
              <a:gd name="adj" fmla="val 43915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Капля 14"/>
          <p:cNvSpPr/>
          <p:nvPr/>
        </p:nvSpPr>
        <p:spPr>
          <a:xfrm rot="18878381">
            <a:off x="1984085" y="1859749"/>
            <a:ext cx="1141403" cy="1136068"/>
          </a:xfrm>
          <a:prstGeom prst="teardrop">
            <a:avLst>
              <a:gd name="adj" fmla="val 43915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" name="TextBox 7"/>
          <p:cNvSpPr txBox="1"/>
          <p:nvPr/>
        </p:nvSpPr>
        <p:spPr>
          <a:xfrm>
            <a:off x="2934156" y="607793"/>
            <a:ext cx="6336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Our Tasks</a:t>
            </a:r>
            <a:endParaRPr lang="ru-RU" sz="4000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1894" y="2638606"/>
            <a:ext cx="19827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67917" y="330795"/>
            <a:ext cx="2278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55167" y="2330828"/>
            <a:ext cx="200272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VISUAL EFFECTS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44224" y="4613455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PERFECT IDEA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44226" y="2305026"/>
            <a:ext cx="1907895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SIMPLE DESIGN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07934" y="4662112"/>
            <a:ext cx="1633781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SLIM DESIGN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44226" y="2638605"/>
            <a:ext cx="18225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07936" y="4969891"/>
            <a:ext cx="193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344226" y="4969889"/>
            <a:ext cx="18225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68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/>
      <p:bldP spid="25" grpId="0"/>
      <p:bldP spid="29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910595" y="729792"/>
            <a:ext cx="437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Our Benefits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63240" y="2213858"/>
            <a:ext cx="1707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56811" y="2225621"/>
            <a:ext cx="1650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359596" y="2213861"/>
            <a:ext cx="1625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67369" y="4333391"/>
            <a:ext cx="1671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71025" y="4268762"/>
            <a:ext cx="189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359595" y="4290971"/>
            <a:ext cx="1729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Капля 32"/>
          <p:cNvSpPr/>
          <p:nvPr/>
        </p:nvSpPr>
        <p:spPr>
          <a:xfrm rot="18878381">
            <a:off x="1296625" y="1891392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0" name="Капля 39"/>
          <p:cNvSpPr/>
          <p:nvPr/>
        </p:nvSpPr>
        <p:spPr>
          <a:xfrm rot="18878381">
            <a:off x="1275273" y="4023888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1" name="Капля 40"/>
          <p:cNvSpPr/>
          <p:nvPr/>
        </p:nvSpPr>
        <p:spPr>
          <a:xfrm rot="18878381">
            <a:off x="4576934" y="4026112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2" name="Капля 41"/>
          <p:cNvSpPr/>
          <p:nvPr/>
        </p:nvSpPr>
        <p:spPr>
          <a:xfrm rot="18878381">
            <a:off x="4608678" y="1891392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3" name="Капля 42"/>
          <p:cNvSpPr/>
          <p:nvPr/>
        </p:nvSpPr>
        <p:spPr>
          <a:xfrm rot="18878381">
            <a:off x="8121764" y="1891392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4" name="Капля 43"/>
          <p:cNvSpPr/>
          <p:nvPr/>
        </p:nvSpPr>
        <p:spPr>
          <a:xfrm rot="18878381">
            <a:off x="8121765" y="4023888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229685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>
            <a:off x="566799" y="-698500"/>
            <a:ext cx="7116907" cy="7083636"/>
          </a:xfrm>
          <a:prstGeom prst="teardrop">
            <a:avLst>
              <a:gd name="adj" fmla="val 4391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" name="Прямоугольник 2"/>
          <p:cNvSpPr/>
          <p:nvPr/>
        </p:nvSpPr>
        <p:spPr>
          <a:xfrm>
            <a:off x="7683708" y="4521611"/>
            <a:ext cx="3757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4962" y="3752172"/>
            <a:ext cx="2543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T Sans" panose="020B0503020203020204" pitchFamily="34" charset="-52"/>
              </a:rPr>
              <a:t>KADABRA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70125" y="4475443"/>
            <a:ext cx="2513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FE39C17D-FAA1-4E3A-AF70-1BACABB075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4995"/>
          <a:stretch>
            <a:fillRect/>
          </a:stretch>
        </p:blipFill>
        <p:spPr>
          <a:xfrm>
            <a:off x="-17463" y="0"/>
            <a:ext cx="12209463" cy="6858000"/>
          </a:xfrm>
        </p:spPr>
      </p:pic>
      <p:pic>
        <p:nvPicPr>
          <p:cNvPr id="29" name="Объект 28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359526"/>
            <a:ext cx="368300" cy="3683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17920" y="0"/>
            <a:ext cx="12209920" cy="6858000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86000"/>
                </a:srgbClr>
              </a:gs>
              <a:gs pos="100000">
                <a:srgbClr val="772F92">
                  <a:alpha val="8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12071" y="2581661"/>
            <a:ext cx="21804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61414" y="2581661"/>
            <a:ext cx="2288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36818" y="2559143"/>
            <a:ext cx="2563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PT Sans" panose="020B0503020203020204" pitchFamily="34" charset="-52"/>
              </a:rPr>
              <a:t>SUPPORT LOVE YOU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48932" y="4842801"/>
            <a:ext cx="1906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14694" y="5141949"/>
            <a:ext cx="2717122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37045" y="4880839"/>
            <a:ext cx="1689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PT Sans" panose="020B0503020203020204" pitchFamily="34" charset="-52"/>
              </a:rPr>
              <a:t>GOOD PRICE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939852" y="4880839"/>
            <a:ext cx="2141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spc="300" dirty="0">
                <a:solidFill>
                  <a:schemeClr val="bg1"/>
                </a:solidFill>
                <a:latin typeface="PT Sans" panose="020B0503020203020204" pitchFamily="34" charset="-52"/>
              </a:rPr>
              <a:t>FULL ELEMENTS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37272" y="740890"/>
            <a:ext cx="633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T Sans" panose="020B0503020203020204" pitchFamily="34" charset="-52"/>
              </a:rPr>
              <a:t>Our Benefits</a:t>
            </a:r>
            <a:endParaRPr lang="ru-RU" sz="4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249992" y="2865565"/>
            <a:ext cx="2646530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723427" y="2867069"/>
            <a:ext cx="2717122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92266" y="2865565"/>
            <a:ext cx="2717122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23427" y="5183765"/>
            <a:ext cx="2717122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655242" y="5183765"/>
            <a:ext cx="2717122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718430" y="543106"/>
            <a:ext cx="2774093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601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60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4" grpId="0"/>
      <p:bldP spid="25" grpId="0"/>
      <p:bldP spid="26" grpId="0"/>
      <p:bldP spid="36" grpId="0"/>
      <p:bldP spid="37" grpId="0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1372" y="817536"/>
            <a:ext cx="6336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Our Advantage</a:t>
            </a:r>
            <a:endParaRPr lang="ru-RU" sz="4000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53796" y="2423062"/>
            <a:ext cx="200272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282424"/>
                </a:solidFill>
                <a:latin typeface="PT Sans" panose="020B0503020203020204" pitchFamily="34" charset="-52"/>
              </a:rPr>
              <a:t>VISUAL EFFECTS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71500" y="2805468"/>
            <a:ext cx="2507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71499" y="2423062"/>
            <a:ext cx="2097754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AMAZING DESIGN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53798" y="4477890"/>
            <a:ext cx="2347887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SUPPORT LOVE YOU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71498" y="4477890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PERFECT IDEA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013872" y="2423062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PERFECT IDEA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013872" y="4477890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PERFECT IDEA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013873" y="2805468"/>
            <a:ext cx="2507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453798" y="2805468"/>
            <a:ext cx="2507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453798" y="4803036"/>
            <a:ext cx="2507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171500" y="4803036"/>
            <a:ext cx="2507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013873" y="4803036"/>
            <a:ext cx="2507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453794" y="2084508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0464A"/>
                </a:solidFill>
                <a:latin typeface="PT Sans" panose="020B0503020203020204" pitchFamily="34" charset="-52"/>
              </a:rPr>
              <a:t>01</a:t>
            </a:r>
            <a:endParaRPr lang="ru-RU" sz="1600" b="1" dirty="0">
              <a:solidFill>
                <a:srgbClr val="F0464A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171499" y="2090033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0464A"/>
                </a:solidFill>
                <a:latin typeface="PT Sans" panose="020B0503020203020204" pitchFamily="34" charset="-52"/>
              </a:rPr>
              <a:t>02</a:t>
            </a:r>
            <a:endParaRPr lang="ru-RU" sz="1600" b="1" dirty="0">
              <a:solidFill>
                <a:srgbClr val="F0464A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013872" y="2090031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0464A"/>
                </a:solidFill>
                <a:latin typeface="PT Sans" panose="020B0503020203020204" pitchFamily="34" charset="-52"/>
              </a:rPr>
              <a:t>03</a:t>
            </a:r>
            <a:endParaRPr lang="ru-RU" sz="1600" b="1" dirty="0">
              <a:solidFill>
                <a:srgbClr val="F0464A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453794" y="4146189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0464A"/>
                </a:solidFill>
                <a:latin typeface="PT Sans" panose="020B0503020203020204" pitchFamily="34" charset="-52"/>
              </a:rPr>
              <a:t>04</a:t>
            </a:r>
            <a:endParaRPr lang="ru-RU" sz="1600" b="1" dirty="0">
              <a:solidFill>
                <a:srgbClr val="F0464A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171499" y="4150135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0464A"/>
                </a:solidFill>
                <a:latin typeface="PT Sans" panose="020B0503020203020204" pitchFamily="34" charset="-52"/>
              </a:rPr>
              <a:t>05</a:t>
            </a:r>
            <a:endParaRPr lang="ru-RU" sz="1600" b="1" dirty="0">
              <a:solidFill>
                <a:srgbClr val="F0464A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031714" y="4147943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0464A"/>
                </a:solidFill>
                <a:latin typeface="PT Sans" panose="020B0503020203020204" pitchFamily="34" charset="-52"/>
              </a:rPr>
              <a:t>06</a:t>
            </a:r>
            <a:endParaRPr lang="ru-RU" sz="1600" b="1" dirty="0">
              <a:solidFill>
                <a:srgbClr val="F04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0" grpId="0"/>
      <p:bldP spid="28" grpId="0"/>
      <p:bldP spid="2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Капля 23"/>
          <p:cNvSpPr/>
          <p:nvPr/>
        </p:nvSpPr>
        <p:spPr>
          <a:xfrm>
            <a:off x="5621239" y="50881"/>
            <a:ext cx="2406521" cy="2395269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9" name="Капля 28"/>
          <p:cNvSpPr/>
          <p:nvPr/>
        </p:nvSpPr>
        <p:spPr>
          <a:xfrm>
            <a:off x="7610812" y="1908775"/>
            <a:ext cx="2406521" cy="2395269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Капля 29"/>
          <p:cNvSpPr/>
          <p:nvPr/>
        </p:nvSpPr>
        <p:spPr>
          <a:xfrm>
            <a:off x="9611270" y="3780220"/>
            <a:ext cx="2406521" cy="2395269"/>
          </a:xfrm>
          <a:prstGeom prst="teardrop">
            <a:avLst>
              <a:gd name="adj" fmla="val 439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1" name="Капля 30"/>
          <p:cNvSpPr/>
          <p:nvPr/>
        </p:nvSpPr>
        <p:spPr>
          <a:xfrm>
            <a:off x="8359743" y="-647668"/>
            <a:ext cx="2406521" cy="2395269"/>
          </a:xfrm>
          <a:prstGeom prst="teardrop">
            <a:avLst>
              <a:gd name="adj" fmla="val 439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2" name="Капля 31"/>
          <p:cNvSpPr/>
          <p:nvPr/>
        </p:nvSpPr>
        <p:spPr>
          <a:xfrm>
            <a:off x="10342481" y="1223779"/>
            <a:ext cx="2406521" cy="2395269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" name="TextBox 6"/>
          <p:cNvSpPr txBox="1"/>
          <p:nvPr/>
        </p:nvSpPr>
        <p:spPr>
          <a:xfrm>
            <a:off x="1521942" y="1659858"/>
            <a:ext cx="29307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Your</a:t>
            </a:r>
            <a:r>
              <a:rPr lang="ru-RU" sz="44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Best Profit ///</a:t>
            </a:r>
            <a:endParaRPr lang="ru-RU" sz="44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1708" y="1015791"/>
            <a:ext cx="1669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79521" y="2938845"/>
            <a:ext cx="1669106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801" spc="300" dirty="0">
                <a:solidFill>
                  <a:schemeClr val="bg1"/>
                </a:solidFill>
                <a:latin typeface="PT Sans" panose="020B0503020203020204" pitchFamily="34" charset="-52"/>
              </a:rPr>
              <a:t>KADABRA</a:t>
            </a:r>
            <a:endParaRPr lang="ru-RU" sz="180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446387" y="5526670"/>
            <a:ext cx="1669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93" y="4906164"/>
            <a:ext cx="650297" cy="65029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21941" y="4208729"/>
            <a:ext cx="2341723" cy="2032479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ct val="15000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rhoncus</a:t>
            </a:r>
            <a:endParaRPr lang="ru-RU" sz="140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81986" y="4208729"/>
            <a:ext cx="2069577" cy="2032479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ct val="15000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lorem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521941" y="3796082"/>
            <a:ext cx="1504836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Visual effects</a:t>
            </a:r>
            <a:endParaRPr lang="ru-RU" sz="1801" b="1" dirty="0">
              <a:latin typeface="PT Sans" panose="020B0503020203020204" pitchFamily="34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781984" y="3796082"/>
            <a:ext cx="1574470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Simple design</a:t>
            </a:r>
            <a:endParaRPr lang="ru-RU" sz="1801" b="1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868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3" grpId="0"/>
      <p:bldP spid="33" grpId="0"/>
      <p:bldP spid="34" grpId="0"/>
      <p:bldP spid="3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3207657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Прямоугольник 3"/>
          <p:cNvSpPr/>
          <p:nvPr/>
        </p:nvSpPr>
        <p:spPr>
          <a:xfrm>
            <a:off x="3207659" y="1"/>
            <a:ext cx="3048000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6255659" y="1"/>
            <a:ext cx="3018971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6" name="Прямоугольник 5"/>
          <p:cNvSpPr/>
          <p:nvPr/>
        </p:nvSpPr>
        <p:spPr>
          <a:xfrm>
            <a:off x="9274630" y="1"/>
            <a:ext cx="2917371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" name="TextBox 7"/>
          <p:cNvSpPr txBox="1"/>
          <p:nvPr/>
        </p:nvSpPr>
        <p:spPr>
          <a:xfrm>
            <a:off x="3280016" y="553717"/>
            <a:ext cx="5680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Our Benefits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2819" y="3769413"/>
            <a:ext cx="2073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81816" y="3785085"/>
            <a:ext cx="2122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85718" y="3785085"/>
            <a:ext cx="2174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691587" y="3769413"/>
            <a:ext cx="203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2818" y="3388711"/>
            <a:ext cx="200272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VISUAL EFFECTS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91587" y="3401802"/>
            <a:ext cx="2097754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AMAZING DESIGN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81819" y="3401802"/>
            <a:ext cx="2347887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SUPPORT LOVE YOU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85717" y="3388711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latin typeface="PT Sans" panose="020B0503020203020204" pitchFamily="34" charset="-52"/>
              </a:rPr>
              <a:t>PERFECT IDEA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27" name="Капля 26"/>
          <p:cNvSpPr/>
          <p:nvPr/>
        </p:nvSpPr>
        <p:spPr>
          <a:xfrm rot="18878381">
            <a:off x="599829" y="1942549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8" name="Капля 27"/>
          <p:cNvSpPr/>
          <p:nvPr/>
        </p:nvSpPr>
        <p:spPr>
          <a:xfrm rot="18878381">
            <a:off x="3698009" y="1948336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9" name="Капля 28"/>
          <p:cNvSpPr/>
          <p:nvPr/>
        </p:nvSpPr>
        <p:spPr>
          <a:xfrm rot="18878381">
            <a:off x="6808590" y="1942549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Капля 29"/>
          <p:cNvSpPr/>
          <p:nvPr/>
        </p:nvSpPr>
        <p:spPr>
          <a:xfrm rot="18878381">
            <a:off x="9827561" y="1942549"/>
            <a:ext cx="1141403" cy="1136068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11460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241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Прямоугольник 3"/>
          <p:cNvSpPr/>
          <p:nvPr/>
        </p:nvSpPr>
        <p:spPr>
          <a:xfrm>
            <a:off x="2397010" y="2"/>
            <a:ext cx="241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9629926" y="0"/>
            <a:ext cx="2562075" cy="68580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6" name="Прямоугольник 5"/>
          <p:cNvSpPr/>
          <p:nvPr/>
        </p:nvSpPr>
        <p:spPr>
          <a:xfrm>
            <a:off x="4798193" y="2"/>
            <a:ext cx="241973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7" name="Прямоугольник 26"/>
          <p:cNvSpPr/>
          <p:nvPr/>
        </p:nvSpPr>
        <p:spPr>
          <a:xfrm>
            <a:off x="7217925" y="2"/>
            <a:ext cx="241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Прямоугольник 14"/>
          <p:cNvSpPr/>
          <p:nvPr/>
        </p:nvSpPr>
        <p:spPr>
          <a:xfrm>
            <a:off x="105949" y="3684947"/>
            <a:ext cx="2195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40604" y="3684946"/>
            <a:ext cx="2121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37186" y="3684946"/>
            <a:ext cx="2147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85967" y="3684946"/>
            <a:ext cx="2097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782" y="3173698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990216" y="3173698"/>
            <a:ext cx="189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AMAZING DESIGN</a:t>
            </a:r>
            <a:endParaRPr lang="ru-RU" sz="1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56827" y="3173698"/>
            <a:ext cx="2127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SUPPORT LOVE YOU</a:t>
            </a:r>
            <a:endParaRPr lang="ru-RU" sz="1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07833" y="3177391"/>
            <a:ext cx="158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PERFECT IDEA</a:t>
            </a:r>
            <a:endParaRPr lang="ru-RU" sz="1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1147" y="714099"/>
            <a:ext cx="2001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OUR BENEFITS</a:t>
            </a:r>
            <a:endParaRPr lang="ru-RU" sz="16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25571" y="3684946"/>
            <a:ext cx="2156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 vel metus ultrices, ornare turpis ut, eleifend magna gurinafagas.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30322" y="3177391"/>
            <a:ext cx="1731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SIMPLE DESIGN</a:t>
            </a:r>
            <a:endParaRPr lang="ru-RU" sz="1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Капля 23"/>
          <p:cNvSpPr/>
          <p:nvPr/>
        </p:nvSpPr>
        <p:spPr>
          <a:xfrm>
            <a:off x="939079" y="2105301"/>
            <a:ext cx="529673" cy="527196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1" dirty="0"/>
              <a:t>1</a:t>
            </a:r>
          </a:p>
        </p:txBody>
      </p:sp>
      <p:sp>
        <p:nvSpPr>
          <p:cNvPr id="31" name="Капля 23"/>
          <p:cNvSpPr/>
          <p:nvPr/>
        </p:nvSpPr>
        <p:spPr>
          <a:xfrm>
            <a:off x="3355806" y="2105301"/>
            <a:ext cx="529673" cy="527196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1" dirty="0"/>
              <a:t>2</a:t>
            </a:r>
          </a:p>
        </p:txBody>
      </p:sp>
      <p:sp>
        <p:nvSpPr>
          <p:cNvPr id="32" name="Капля 23"/>
          <p:cNvSpPr/>
          <p:nvPr/>
        </p:nvSpPr>
        <p:spPr>
          <a:xfrm>
            <a:off x="5780343" y="2105301"/>
            <a:ext cx="529673" cy="527196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1" dirty="0"/>
              <a:t>3</a:t>
            </a:r>
          </a:p>
        </p:txBody>
      </p:sp>
      <p:sp>
        <p:nvSpPr>
          <p:cNvPr id="33" name="Капля 23"/>
          <p:cNvSpPr/>
          <p:nvPr/>
        </p:nvSpPr>
        <p:spPr>
          <a:xfrm>
            <a:off x="8146039" y="2105301"/>
            <a:ext cx="529673" cy="527196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1" dirty="0"/>
              <a:t>4</a:t>
            </a:r>
          </a:p>
        </p:txBody>
      </p:sp>
      <p:sp>
        <p:nvSpPr>
          <p:cNvPr id="34" name="Капля 23"/>
          <p:cNvSpPr/>
          <p:nvPr/>
        </p:nvSpPr>
        <p:spPr>
          <a:xfrm>
            <a:off x="10669911" y="2105301"/>
            <a:ext cx="529673" cy="527196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13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C17021F3-C35E-48FF-892C-95A914F469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6"/>
          <p:cNvSpPr/>
          <p:nvPr/>
        </p:nvSpPr>
        <p:spPr>
          <a:xfrm>
            <a:off x="3" y="0"/>
            <a:ext cx="12191998" cy="6858002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71000"/>
                </a:srgbClr>
              </a:gs>
              <a:gs pos="100000">
                <a:srgbClr val="772F92">
                  <a:alpha val="8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3184079" y="2828837"/>
            <a:ext cx="58238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spc="300" dirty="0">
                <a:solidFill>
                  <a:schemeClr val="bg1"/>
                </a:solidFill>
                <a:latin typeface="PT Sans" panose="020B0503020203020204" pitchFamily="34" charset="-52"/>
              </a:rPr>
              <a:t>Best </a:t>
            </a:r>
            <a:r>
              <a:rPr lang="en-US" sz="7200" spc="300" dirty="0" err="1">
                <a:solidFill>
                  <a:schemeClr val="bg1"/>
                </a:solidFill>
                <a:latin typeface="PT Sans" panose="020B0503020203020204" pitchFamily="34" charset="-52"/>
              </a:rPr>
              <a:t>Kadabra</a:t>
            </a:r>
            <a:endParaRPr lang="ru-RU" sz="72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497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85412" y="2157897"/>
            <a:ext cx="3118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Best Product Benefits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3522" y="1571226"/>
            <a:ext cx="2278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5035" y="2112136"/>
            <a:ext cx="4829175" cy="4745865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83521" y="4975791"/>
            <a:ext cx="3153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83765" y="4566703"/>
            <a:ext cx="2512034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spc="601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endParaRPr lang="ru-RU" sz="1801" b="1" spc="6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5412" y="3790095"/>
            <a:ext cx="3118763" cy="1709122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ct val="15000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laoreet</a:t>
            </a:r>
            <a:endParaRPr lang="ru-RU" sz="140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E5D2B60E-AB31-47E9-B0E4-8E5C796E2C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r="635"/>
          <a:stretch>
            <a:fillRect/>
          </a:stretch>
        </p:blipFill>
        <p:spPr>
          <a:xfrm>
            <a:off x="1014413" y="1982788"/>
            <a:ext cx="4819650" cy="4875212"/>
          </a:xfrm>
        </p:spPr>
      </p:pic>
    </p:spTree>
    <p:extLst>
      <p:ext uri="{BB962C8B-B14F-4D97-AF65-F5344CB8AC3E}">
        <p14:creationId xmlns:p14="http://schemas.microsoft.com/office/powerpoint/2010/main" val="884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52084" y="2152986"/>
            <a:ext cx="33075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lnSpc>
                <a:spcPct val="150000"/>
              </a:lnSpc>
              <a:buFont typeface="PT Sans" panose="020B0503020203020204" pitchFamily="34" charset="-52"/>
              <a:buChar char="›"/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b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</a:br>
            <a:endParaRPr lang="en-US" sz="1200" dirty="0">
              <a:solidFill>
                <a:srgbClr val="000000"/>
              </a:solidFill>
              <a:latin typeface="PT Sans" panose="020B0503020203020204" pitchFamily="34" charset="-52"/>
            </a:endParaRPr>
          </a:p>
          <a:p>
            <a:pPr marL="285760" indent="-285760">
              <a:lnSpc>
                <a:spcPct val="150000"/>
              </a:lnSpc>
              <a:buFont typeface="PT Sans" panose="020B0503020203020204" pitchFamily="34" charset="-52"/>
              <a:buChar char="›"/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a in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lorem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b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</a:br>
            <a:endParaRPr lang="en-US" sz="1200" dirty="0">
              <a:solidFill>
                <a:srgbClr val="000000"/>
              </a:solidFill>
              <a:latin typeface="PT Sans" panose="020B0503020203020204" pitchFamily="34" charset="-52"/>
            </a:endParaRPr>
          </a:p>
          <a:p>
            <a:pPr marL="285760" indent="-285760">
              <a:lnSpc>
                <a:spcPct val="150000"/>
              </a:lnSpc>
              <a:buFont typeface="PT Sans" panose="020B0503020203020204" pitchFamily="34" charset="-52"/>
              <a:buChar char="›"/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non nisi. </a:t>
            </a:r>
            <a:b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</a:br>
            <a:endParaRPr lang="en-US" sz="1200" dirty="0">
              <a:solidFill>
                <a:srgbClr val="000000"/>
              </a:solidFill>
              <a:latin typeface="PT Sans" panose="020B0503020203020204" pitchFamily="34" charset="-52"/>
            </a:endParaRPr>
          </a:p>
          <a:p>
            <a:pPr marL="285760" indent="-285760">
              <a:lnSpc>
                <a:spcPct val="150000"/>
              </a:lnSpc>
              <a:buFont typeface="PT Sans" panose="020B0503020203020204" pitchFamily="34" charset="-52"/>
              <a:buChar char="›"/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non nisi.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52087" y="704656"/>
            <a:ext cx="2668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Best Product Benefits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9669" y="703510"/>
            <a:ext cx="5084398" cy="57066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39000"/>
                </a:schemeClr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7914" y="5061479"/>
            <a:ext cx="3018786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7915" y="4683790"/>
            <a:ext cx="2523704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spc="601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endParaRPr lang="ru-RU" sz="1801" spc="6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Прямоугольник 3"/>
          <p:cNvSpPr/>
          <p:nvPr/>
        </p:nvSpPr>
        <p:spPr>
          <a:xfrm>
            <a:off x="1800642" y="228645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/>
              </a:solidFill>
            </a:endParaRP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DED030C2-C735-4464-A92F-75D9B4B4A1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r="49485"/>
          <a:stretch/>
        </p:blipFill>
        <p:spPr>
          <a:xfrm>
            <a:off x="1474788" y="0"/>
            <a:ext cx="4062412" cy="6858000"/>
          </a:xfrm>
        </p:spPr>
      </p:pic>
    </p:spTree>
    <p:extLst>
      <p:ext uri="{BB962C8B-B14F-4D97-AF65-F5344CB8AC3E}">
        <p14:creationId xmlns:p14="http://schemas.microsoft.com/office/powerpoint/2010/main" val="22202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396" y="2942774"/>
            <a:ext cx="2941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non nisi. 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18270" y="2604216"/>
            <a:ext cx="21804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300" dirty="0">
                <a:solidFill>
                  <a:srgbClr val="282424"/>
                </a:solidFill>
                <a:latin typeface="PT Sans" panose="020B0503020203020204" pitchFamily="34" charset="-52"/>
              </a:rPr>
              <a:t>VISUAL EFFECTS</a:t>
            </a:r>
            <a:endParaRPr lang="ru-RU" sz="1600" spc="300" dirty="0"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66834" y="2604216"/>
            <a:ext cx="2288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300" dirty="0">
                <a:latin typeface="PT Sans" panose="020B0503020203020204" pitchFamily="34" charset="-52"/>
              </a:rPr>
              <a:t>AMAZING DESIGN</a:t>
            </a:r>
            <a:endParaRPr lang="ru-RU" sz="1600" spc="300" dirty="0"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4126" y="2604216"/>
            <a:ext cx="1906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spc="300" dirty="0">
                <a:latin typeface="PT Sans" panose="020B0503020203020204" pitchFamily="34" charset="-52"/>
              </a:rPr>
              <a:t>PERFECT IDEA</a:t>
            </a:r>
            <a:endParaRPr lang="ru-RU" sz="1600" spc="300" dirty="0">
              <a:latin typeface="PT Sans" panose="020B0503020203020204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0330" y="773875"/>
            <a:ext cx="633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33333"/>
                </a:solidFill>
                <a:latin typeface="PT Sans" panose="020B0503020203020204" pitchFamily="34" charset="-52"/>
              </a:rPr>
              <a:t>Text Columns</a:t>
            </a:r>
            <a:endParaRPr lang="ru-RU" sz="4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39342" y="445356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66832" y="2942774"/>
            <a:ext cx="2941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non nisi.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18270" y="2942773"/>
            <a:ext cx="2941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non nisi.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111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8F720DD8-BB50-4F2A-A5AF-E7C868939A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7" b="41077"/>
          <a:stretch>
            <a:fillRect/>
          </a:stretch>
        </p:blipFill>
        <p:spPr>
          <a:xfrm>
            <a:off x="0" y="0"/>
            <a:ext cx="12192000" cy="1003300"/>
          </a:xfrm>
        </p:spPr>
      </p:pic>
      <p:grpSp>
        <p:nvGrpSpPr>
          <p:cNvPr id="4" name="Group 3"/>
          <p:cNvGrpSpPr/>
          <p:nvPr/>
        </p:nvGrpSpPr>
        <p:grpSpPr>
          <a:xfrm>
            <a:off x="5441246" y="285382"/>
            <a:ext cx="1309513" cy="1309513"/>
            <a:chOff x="8060781" y="1728265"/>
            <a:chExt cx="2561012" cy="2561012"/>
          </a:xfrm>
        </p:grpSpPr>
        <p:sp>
          <p:nvSpPr>
            <p:cNvPr id="5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554346" y="2754932"/>
              <a:ext cx="1596337" cy="7824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20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7" name="Прямоугольник 4"/>
          <p:cNvSpPr/>
          <p:nvPr/>
        </p:nvSpPr>
        <p:spPr>
          <a:xfrm>
            <a:off x="1614901" y="3866248"/>
            <a:ext cx="3536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Прямоугольник 12"/>
          <p:cNvSpPr/>
          <p:nvPr/>
        </p:nvSpPr>
        <p:spPr>
          <a:xfrm>
            <a:off x="1614903" y="1834923"/>
            <a:ext cx="4103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9"/>
          <p:cNvSpPr/>
          <p:nvPr/>
        </p:nvSpPr>
        <p:spPr>
          <a:xfrm>
            <a:off x="7288949" y="1834924"/>
            <a:ext cx="3207335" cy="397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4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5269" y="381143"/>
            <a:ext cx="3665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BEST POWERPOINT PRESENTATION</a:t>
            </a:r>
            <a:endParaRPr lang="ru-RU" sz="1200" b="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9302" y="396536"/>
            <a:ext cx="2763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300" dirty="0">
                <a:solidFill>
                  <a:schemeClr val="bg1"/>
                </a:solidFill>
                <a:latin typeface="PT Sans" panose="020B0503020203020204" pitchFamily="34" charset="-52"/>
              </a:rPr>
              <a:t>WITH LOVE GENIUSHOME1</a:t>
            </a:r>
            <a:endParaRPr lang="ru-RU" sz="11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409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9075BE14-401C-4134-848C-3E67B8A2F2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1294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365919" y="3691170"/>
            <a:ext cx="2859605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70061" y="3287623"/>
            <a:ext cx="2167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18625" y="3287623"/>
            <a:ext cx="2275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5916" y="3287623"/>
            <a:ext cx="1893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endParaRPr lang="ru-RU" sz="1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7798" y="898544"/>
            <a:ext cx="6336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T Sans" panose="020B0503020203020204" pitchFamily="34" charset="-52"/>
              </a:rPr>
              <a:t>Text Columns</a:t>
            </a:r>
            <a:endParaRPr lang="ru-RU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9002" y="565450"/>
            <a:ext cx="21739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100" spc="300" dirty="0">
              <a:solidFill>
                <a:schemeClr val="bg1"/>
              </a:solidFill>
            </a:endParaRPr>
          </a:p>
        </p:txBody>
      </p:sp>
      <p:sp>
        <p:nvSpPr>
          <p:cNvPr id="16" name="Капля 15"/>
          <p:cNvSpPr/>
          <p:nvPr/>
        </p:nvSpPr>
        <p:spPr>
          <a:xfrm>
            <a:off x="1011150" y="2859949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1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</a:p>
        </p:txBody>
      </p:sp>
      <p:sp>
        <p:nvSpPr>
          <p:cNvPr id="17" name="Капля 16"/>
          <p:cNvSpPr/>
          <p:nvPr/>
        </p:nvSpPr>
        <p:spPr>
          <a:xfrm>
            <a:off x="4587881" y="2865409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1" b="1" dirty="0">
                <a:solidFill>
                  <a:schemeClr val="bg1"/>
                </a:solidFill>
                <a:latin typeface="PT Sans" panose="020B0503020203020204" pitchFamily="34" charset="-52"/>
              </a:rPr>
              <a:t>2</a:t>
            </a:r>
          </a:p>
        </p:txBody>
      </p:sp>
      <p:sp>
        <p:nvSpPr>
          <p:cNvPr id="19" name="Капля 18"/>
          <p:cNvSpPr/>
          <p:nvPr/>
        </p:nvSpPr>
        <p:spPr>
          <a:xfrm>
            <a:off x="8164613" y="2859949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1" b="1" dirty="0">
                <a:solidFill>
                  <a:schemeClr val="bg1"/>
                </a:solidFill>
                <a:latin typeface="PT Sans" panose="020B0503020203020204" pitchFamily="34" charset="-52"/>
              </a:rPr>
              <a:t>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18623" y="3691170"/>
            <a:ext cx="2859605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70060" y="3689124"/>
            <a:ext cx="2859605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endParaRPr lang="ru-RU" sz="140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6" grpId="0" animBg="1"/>
      <p:bldP spid="17" grpId="0" animBg="1"/>
      <p:bldP spid="19" grpId="0" animBg="1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0497" y="3339824"/>
            <a:ext cx="24278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97401" y="2814084"/>
            <a:ext cx="2170466" cy="307905"/>
          </a:xfrm>
          <a:prstGeom prst="rect">
            <a:avLst/>
          </a:prstGeom>
          <a:solidFill>
            <a:srgbClr val="F0464A"/>
          </a:solidFill>
        </p:spPr>
        <p:txBody>
          <a:bodyPr wrap="none">
            <a:spAutoFit/>
          </a:bodyPr>
          <a:lstStyle/>
          <a:p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VISUAL EFFECTS</a:t>
            </a:r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06212" y="2814084"/>
            <a:ext cx="2351669" cy="307905"/>
          </a:xfrm>
          <a:prstGeom prst="rect">
            <a:avLst/>
          </a:prstGeom>
          <a:solidFill>
            <a:srgbClr val="F0464A"/>
          </a:solidFill>
        </p:spPr>
        <p:txBody>
          <a:bodyPr wrap="none">
            <a:spAutoFit/>
          </a:bodyPr>
          <a:lstStyle/>
          <a:p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 </a:t>
            </a:r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AMAZING DESIGN</a:t>
            </a:r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00499" y="2814084"/>
            <a:ext cx="1915589" cy="307905"/>
          </a:xfrm>
          <a:prstGeom prst="rect">
            <a:avLst/>
          </a:prstGeom>
          <a:solidFill>
            <a:srgbClr val="F0464A"/>
          </a:solidFill>
        </p:spPr>
        <p:txBody>
          <a:bodyPr wrap="none">
            <a:spAutoFit/>
          </a:bodyPr>
          <a:lstStyle/>
          <a:p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PERFECT IDEA</a:t>
            </a:r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57498" y="3339822"/>
            <a:ext cx="2510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97404" y="3339823"/>
            <a:ext cx="23428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0330" y="579096"/>
            <a:ext cx="633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Our Skills</a:t>
            </a:r>
            <a:endParaRPr lang="ru-RU" sz="44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39342" y="302096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0498" y="1845847"/>
            <a:ext cx="970137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1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7</a:t>
            </a:r>
            <a:r>
              <a:rPr lang="ru-RU" sz="5401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5</a:t>
            </a:r>
            <a:endParaRPr lang="ru-RU" sz="5401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06211" y="1845847"/>
            <a:ext cx="1362874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1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381</a:t>
            </a:r>
            <a:endParaRPr lang="ru-RU" sz="5401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97405" y="1845847"/>
            <a:ext cx="970137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1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92</a:t>
            </a:r>
            <a:endParaRPr lang="ru-RU" sz="5401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7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1" grpId="0" animBg="1"/>
      <p:bldP spid="12" grpId="0"/>
      <p:bldP spid="13" grpId="0"/>
      <p:bldP spid="4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853544" y="3526970"/>
            <a:ext cx="1103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235374" y="3508826"/>
            <a:ext cx="1103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537373" y="3508826"/>
            <a:ext cx="16546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30174" y="736586"/>
            <a:ext cx="47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Timeline</a:t>
            </a:r>
            <a:endParaRPr lang="ru-RU" sz="44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54630" y="4504313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50117" y="4501861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31946" y="4501861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Капля 24"/>
          <p:cNvSpPr/>
          <p:nvPr/>
        </p:nvSpPr>
        <p:spPr>
          <a:xfrm>
            <a:off x="1841332" y="2671804"/>
            <a:ext cx="1718364" cy="1710332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PT Sans" panose="020B0503020203020204" pitchFamily="34" charset="-52"/>
              </a:rPr>
              <a:t>1981</a:t>
            </a:r>
          </a:p>
        </p:txBody>
      </p:sp>
      <p:sp>
        <p:nvSpPr>
          <p:cNvPr id="26" name="Капля 25"/>
          <p:cNvSpPr/>
          <p:nvPr/>
        </p:nvSpPr>
        <p:spPr>
          <a:xfrm>
            <a:off x="5236820" y="2671804"/>
            <a:ext cx="1718364" cy="1710332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PT Sans" panose="020B0503020203020204" pitchFamily="34" charset="-52"/>
              </a:rPr>
              <a:t>1990</a:t>
            </a:r>
          </a:p>
        </p:txBody>
      </p:sp>
      <p:sp>
        <p:nvSpPr>
          <p:cNvPr id="27" name="Капля 26"/>
          <p:cNvSpPr/>
          <p:nvPr/>
        </p:nvSpPr>
        <p:spPr>
          <a:xfrm>
            <a:off x="8618648" y="2653660"/>
            <a:ext cx="1718364" cy="1710332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PT Sans" panose="020B0503020203020204" pitchFamily="34" charset="-52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368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" y="3559628"/>
            <a:ext cx="165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853544" y="3526970"/>
            <a:ext cx="1103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235374" y="3508826"/>
            <a:ext cx="11030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654630" y="4504313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50117" y="4501861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31946" y="4501861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Капля 25"/>
          <p:cNvSpPr/>
          <p:nvPr/>
        </p:nvSpPr>
        <p:spPr>
          <a:xfrm>
            <a:off x="1841332" y="2671804"/>
            <a:ext cx="1718364" cy="1710332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PT Sans" panose="020B0503020203020204" pitchFamily="34" charset="-52"/>
              </a:rPr>
              <a:t>2005</a:t>
            </a:r>
          </a:p>
        </p:txBody>
      </p:sp>
      <p:sp>
        <p:nvSpPr>
          <p:cNvPr id="27" name="Капля 26"/>
          <p:cNvSpPr/>
          <p:nvPr/>
        </p:nvSpPr>
        <p:spPr>
          <a:xfrm>
            <a:off x="5236817" y="2671804"/>
            <a:ext cx="1718364" cy="1710332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PT Sans" panose="020B0503020203020204" pitchFamily="34" charset="-52"/>
              </a:rPr>
              <a:t>2009</a:t>
            </a:r>
          </a:p>
        </p:txBody>
      </p:sp>
      <p:sp>
        <p:nvSpPr>
          <p:cNvPr id="28" name="Капля 27"/>
          <p:cNvSpPr/>
          <p:nvPr/>
        </p:nvSpPr>
        <p:spPr>
          <a:xfrm>
            <a:off x="8618652" y="2653660"/>
            <a:ext cx="1718364" cy="1710332"/>
          </a:xfrm>
          <a:prstGeom prst="teardrop">
            <a:avLst>
              <a:gd name="adj" fmla="val 43915"/>
            </a:avLst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PT Sans" panose="020B0503020203020204" pitchFamily="34" charset="-52"/>
              </a:rPr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174" y="736586"/>
            <a:ext cx="47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Timeline</a:t>
            </a:r>
            <a:endParaRPr lang="ru-RU" sz="44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3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40488" y="2939156"/>
            <a:ext cx="1312107" cy="1312107"/>
          </a:xfrm>
          <a:prstGeom prst="ellipse">
            <a:avLst/>
          </a:prstGeom>
          <a:noFill/>
          <a:ln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33333"/>
                </a:solidFill>
                <a:latin typeface="PT Sans" panose="020B0503020203020204" pitchFamily="34" charset="-52"/>
              </a:rPr>
              <a:t>START</a:t>
            </a:r>
            <a:endParaRPr lang="ru-RU" sz="20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cxnSp>
        <p:nvCxnSpPr>
          <p:cNvPr id="8" name="Прямая соединительная линия 7"/>
          <p:cNvCxnSpPr>
            <a:stCxn id="6" idx="6"/>
          </p:cNvCxnSpPr>
          <p:nvPr/>
        </p:nvCxnSpPr>
        <p:spPr>
          <a:xfrm>
            <a:off x="1752595" y="3595208"/>
            <a:ext cx="104394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791226" y="3914697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05948" y="2385501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20671" y="3914694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1226" y="2385503"/>
            <a:ext cx="2091769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99515" y="3868530"/>
            <a:ext cx="2204174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822986" y="2385501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220671" y="2348463"/>
            <a:ext cx="2091769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822986" y="3868530"/>
            <a:ext cx="2091769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20243" y="852542"/>
            <a:ext cx="555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Time</a:t>
            </a:r>
            <a:r>
              <a:rPr lang="ru-RU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Line</a:t>
            </a:r>
            <a:r>
              <a:rPr lang="ru-RU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Horizon</a:t>
            </a:r>
            <a:endParaRPr lang="ru-RU" sz="3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Капля 20"/>
          <p:cNvSpPr/>
          <p:nvPr/>
        </p:nvSpPr>
        <p:spPr>
          <a:xfrm>
            <a:off x="2409438" y="3381373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Капля 35"/>
          <p:cNvSpPr/>
          <p:nvPr/>
        </p:nvSpPr>
        <p:spPr>
          <a:xfrm>
            <a:off x="5173929" y="3381373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Капля 36"/>
          <p:cNvSpPr/>
          <p:nvPr/>
        </p:nvSpPr>
        <p:spPr>
          <a:xfrm>
            <a:off x="7834811" y="3377441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8" name="Капля 37"/>
          <p:cNvSpPr/>
          <p:nvPr/>
        </p:nvSpPr>
        <p:spPr>
          <a:xfrm>
            <a:off x="10434325" y="3377441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3801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2" grpId="0"/>
      <p:bldP spid="21" grpId="0" animBg="1"/>
      <p:bldP spid="36" grpId="0" animBg="1"/>
      <p:bldP spid="37" grpId="0" animBg="1"/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>
          <a:xfrm>
            <a:off x="1" y="3595208"/>
            <a:ext cx="105608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10560806" y="2925504"/>
            <a:ext cx="1312107" cy="1312107"/>
          </a:xfrm>
          <a:prstGeom prst="ellipse">
            <a:avLst/>
          </a:prstGeom>
          <a:noFill/>
          <a:ln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33333"/>
                </a:solidFill>
                <a:latin typeface="PT Sans" panose="020B0503020203020204" pitchFamily="34" charset="-52"/>
              </a:rPr>
              <a:t>END</a:t>
            </a:r>
            <a:endParaRPr lang="ru-RU" sz="20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9375" y="3901049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34097" y="2371853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48818" y="3901046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9375" y="2371855"/>
            <a:ext cx="2091769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34097" y="3854882"/>
            <a:ext cx="2091769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604485" y="2380981"/>
            <a:ext cx="209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848818" y="2334815"/>
            <a:ext cx="2091769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598417" y="3854882"/>
            <a:ext cx="2091769" cy="9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Капля 20"/>
          <p:cNvSpPr/>
          <p:nvPr/>
        </p:nvSpPr>
        <p:spPr>
          <a:xfrm>
            <a:off x="1037585" y="3367721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Капля 33"/>
          <p:cNvSpPr/>
          <p:nvPr/>
        </p:nvSpPr>
        <p:spPr>
          <a:xfrm>
            <a:off x="3799582" y="3367720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Капля 34"/>
          <p:cNvSpPr/>
          <p:nvPr/>
        </p:nvSpPr>
        <p:spPr>
          <a:xfrm>
            <a:off x="6499078" y="3381373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Капля 35"/>
          <p:cNvSpPr/>
          <p:nvPr/>
        </p:nvSpPr>
        <p:spPr>
          <a:xfrm>
            <a:off x="9301086" y="3367720"/>
            <a:ext cx="427675" cy="427675"/>
          </a:xfrm>
          <a:prstGeom prst="teardrop">
            <a:avLst>
              <a:gd name="adj" fmla="val 44224"/>
            </a:avLst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0243" y="852542"/>
            <a:ext cx="555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Time</a:t>
            </a:r>
            <a:r>
              <a:rPr lang="ru-RU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Line</a:t>
            </a:r>
            <a:r>
              <a:rPr lang="ru-RU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Horizon</a:t>
            </a:r>
            <a:endParaRPr lang="ru-RU" sz="32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03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2" grpId="0"/>
      <p:bldP spid="21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25470" y="1945523"/>
            <a:ext cx="2304506" cy="2304507"/>
            <a:chOff x="8060781" y="1728265"/>
            <a:chExt cx="2561012" cy="2561012"/>
          </a:xfrm>
        </p:grpSpPr>
        <p:sp>
          <p:nvSpPr>
            <p:cNvPr id="3" name="Овал 7"/>
            <p:cNvSpPr/>
            <p:nvPr/>
          </p:nvSpPr>
          <p:spPr>
            <a:xfrm rot="18900000">
              <a:off x="8060781" y="1728265"/>
              <a:ext cx="2561012" cy="2561012"/>
            </a:xfrm>
            <a:prstGeom prst="teardrop">
              <a:avLst>
                <a:gd name="adj" fmla="val 48825"/>
              </a:avLst>
            </a:prstGeom>
            <a:gradFill>
              <a:gsLst>
                <a:gs pos="0">
                  <a:srgbClr val="F0464A"/>
                </a:gs>
                <a:gs pos="100000">
                  <a:srgbClr val="772F9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3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19278" y="2754936"/>
              <a:ext cx="1466471" cy="7182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PT Sans" panose="020B0503020203020204" pitchFamily="34" charset="-52"/>
                </a:rPr>
                <a:t>KDBR</a:t>
              </a:r>
              <a:endParaRPr lang="ru-RU" sz="3600" b="1" dirty="0">
                <a:solidFill>
                  <a:schemeClr val="bg1"/>
                </a:solidFill>
                <a:latin typeface="PT Sans" panose="020B0503020203020204" pitchFamily="34" charset="-5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85296" y="4635562"/>
            <a:ext cx="758485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 SED CONSEQUAT TORTOR. PHASELLUS TEMPOR DOLOR</a:t>
            </a:r>
            <a:endParaRPr lang="ru-RU" sz="1401" spc="3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954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713025" y="477484"/>
            <a:ext cx="6793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333333"/>
                </a:solidFill>
                <a:latin typeface="PT Sans" panose="020B0503020203020204" pitchFamily="34" charset="-52"/>
              </a:rPr>
              <a:t>The Story</a:t>
            </a:r>
            <a:endParaRPr lang="ru-RU" sz="3600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39894" y="2216368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12597" y="1901629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24187" y="2208803"/>
            <a:ext cx="0" cy="46491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4071612" y="1978770"/>
            <a:ext cx="319486" cy="31948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112380" y="3114292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35039" y="3311702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07740" y="2996963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Easy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Капля 35"/>
          <p:cNvSpPr/>
          <p:nvPr/>
        </p:nvSpPr>
        <p:spPr>
          <a:xfrm>
            <a:off x="3959721" y="4089768"/>
            <a:ext cx="556228" cy="556228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35039" y="4397990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07740" y="4083251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7 Ways to Know Yourself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111835" y="5369468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635039" y="5566876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07740" y="5252137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The Original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3613" y="1956062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1994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890445" y="3055628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2001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893542" y="4186578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2005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890445" y="5310804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2007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19" grpId="0" animBg="1"/>
      <p:bldP spid="33" grpId="0" animBg="1"/>
      <p:bldP spid="34" grpId="0"/>
      <p:bldP spid="35" grpId="0"/>
      <p:bldP spid="36" grpId="0" animBg="1"/>
      <p:bldP spid="39" grpId="0"/>
      <p:bldP spid="40" grpId="0"/>
      <p:bldP spid="41" grpId="0" animBg="1"/>
      <p:bldP spid="42" grpId="0"/>
      <p:bldP spid="43" grpId="0"/>
      <p:bldP spid="11" grpId="0"/>
      <p:bldP spid="45" grpId="0"/>
      <p:bldP spid="46" grpId="0"/>
      <p:bldP spid="4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639894" y="1820583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12597" y="1505844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24187" y="2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4064445" y="4939941"/>
            <a:ext cx="319486" cy="31948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35039" y="2915919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07740" y="2601180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Easy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35039" y="4002207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07740" y="3687468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7 Ways to Know Yourself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111835" y="1632591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635039" y="5171094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07740" y="4856355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The Original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3613" y="1560276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2008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890445" y="2659844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2010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893542" y="3790794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2011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890445" y="4915018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2013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111835" y="3849459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Капля 21"/>
          <p:cNvSpPr/>
          <p:nvPr/>
        </p:nvSpPr>
        <p:spPr>
          <a:xfrm>
            <a:off x="3959721" y="2507729"/>
            <a:ext cx="556228" cy="556228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84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19" grpId="0" animBg="1"/>
      <p:bldP spid="34" grpId="0"/>
      <p:bldP spid="35" grpId="0"/>
      <p:bldP spid="39" grpId="0"/>
      <p:bldP spid="40" grpId="0"/>
      <p:bldP spid="41" grpId="0" animBg="1"/>
      <p:bldP spid="42" grpId="0"/>
      <p:bldP spid="43" grpId="0"/>
      <p:bldP spid="11" grpId="0"/>
      <p:bldP spid="45" grpId="0"/>
      <p:bldP spid="46" grpId="0"/>
      <p:bldP spid="47" grpId="0"/>
      <p:bldP spid="27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639894" y="2571212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12597" y="2256473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24187" y="3"/>
            <a:ext cx="0" cy="557219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4635039" y="3666547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07740" y="3351807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Easy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35039" y="4752835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07740" y="4438095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7 Ways to Know Yourself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111835" y="2383219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635039" y="5921722"/>
            <a:ext cx="4072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07740" y="5606982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The Original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3613" y="2310906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2014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890445" y="3410473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2015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893542" y="4541422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2016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890445" y="5665646"/>
            <a:ext cx="71045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2020</a:t>
            </a:r>
            <a:endParaRPr lang="ru-RU" sz="18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111835" y="4594556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111835" y="3461265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Капля 21"/>
          <p:cNvSpPr/>
          <p:nvPr/>
        </p:nvSpPr>
        <p:spPr>
          <a:xfrm>
            <a:off x="3959721" y="5563755"/>
            <a:ext cx="556228" cy="556228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663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4" grpId="0"/>
      <p:bldP spid="35" grpId="0"/>
      <p:bldP spid="39" grpId="0"/>
      <p:bldP spid="40" grpId="0"/>
      <p:bldP spid="41" grpId="0" animBg="1"/>
      <p:bldP spid="42" grpId="0"/>
      <p:bldP spid="43" grpId="0"/>
      <p:bldP spid="11" grpId="0"/>
      <p:bldP spid="45" grpId="0"/>
      <p:bldP spid="46" grpId="0"/>
      <p:bldP spid="47" grpId="0"/>
      <p:bldP spid="27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Капля 25"/>
          <p:cNvSpPr/>
          <p:nvPr/>
        </p:nvSpPr>
        <p:spPr>
          <a:xfrm rot="900000">
            <a:off x="2710845" y="-2202704"/>
            <a:ext cx="6770313" cy="6770313"/>
          </a:xfrm>
          <a:prstGeom prst="teardrop">
            <a:avLst>
              <a:gd name="adj" fmla="val 3335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8012" y="1000565"/>
            <a:ext cx="6793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bg1"/>
                </a:solidFill>
                <a:latin typeface="PT Sans" panose="020B0503020203020204" pitchFamily="34" charset="-52"/>
              </a:rPr>
              <a:t>The Story</a:t>
            </a:r>
            <a:endParaRPr lang="ru-RU" sz="3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96000" y="2205856"/>
            <a:ext cx="0" cy="464919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875739" y="5328243"/>
            <a:ext cx="2023079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Easy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786929" y="2214044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2001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446167" y="5420575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0464A"/>
                </a:solidFill>
                <a:latin typeface="PT Sans" panose="020B0503020203020204" pitchFamily="34" charset="-52"/>
              </a:rPr>
              <a:t>2005</a:t>
            </a:r>
            <a:endParaRPr lang="ru-RU" sz="2400" dirty="0">
              <a:solidFill>
                <a:srgbClr val="F0464A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30303" y="2182543"/>
            <a:ext cx="2210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KDBR Start</a:t>
            </a:r>
            <a:endParaRPr lang="ru-RU" sz="24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501432" y="5028059"/>
            <a:ext cx="1246702" cy="1246702"/>
          </a:xfrm>
          <a:prstGeom prst="ellipse">
            <a:avLst/>
          </a:prstGeom>
          <a:solidFill>
            <a:schemeClr val="bg1">
              <a:lumMod val="6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600299" y="5126924"/>
            <a:ext cx="1048971" cy="104897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Капля 20"/>
          <p:cNvSpPr/>
          <p:nvPr/>
        </p:nvSpPr>
        <p:spPr>
          <a:xfrm>
            <a:off x="5694703" y="1982471"/>
            <a:ext cx="802597" cy="80259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96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28" grpId="0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5639550" y="5066855"/>
            <a:ext cx="959536" cy="959536"/>
          </a:xfrm>
          <a:prstGeom prst="ellipse">
            <a:avLst/>
          </a:prstGeom>
          <a:solidFill>
            <a:schemeClr val="bg1">
              <a:lumMod val="6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2749" y="2765774"/>
            <a:ext cx="4442756" cy="135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21227" y="2"/>
            <a:ext cx="0" cy="68580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5841205" y="946792"/>
            <a:ext cx="556228" cy="5562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88140" y="3367931"/>
            <a:ext cx="2698601" cy="52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1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088139" y="2994256"/>
            <a:ext cx="3691237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7 Ways to Know Yourself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559915" y="5268570"/>
            <a:ext cx="2676475" cy="52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1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097561" y="5207016"/>
            <a:ext cx="2445655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The Original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32717" y="1010643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0464A"/>
                </a:solidFill>
                <a:latin typeface="PT Sans" panose="020B0503020203020204" pitchFamily="34" charset="-52"/>
              </a:rPr>
              <a:t>2008</a:t>
            </a:r>
            <a:endParaRPr lang="ru-RU" sz="2000" dirty="0">
              <a:solidFill>
                <a:srgbClr val="F0464A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388968" y="3270098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0464A"/>
                </a:solidFill>
                <a:latin typeface="PT Sans" panose="020B0503020203020204" pitchFamily="34" charset="-52"/>
              </a:rPr>
              <a:t>2010</a:t>
            </a:r>
            <a:endParaRPr lang="ru-RU" sz="2000" dirty="0">
              <a:solidFill>
                <a:srgbClr val="F0464A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695422" y="533012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0464A"/>
                </a:solidFill>
                <a:latin typeface="PT Sans" panose="020B0503020203020204" pitchFamily="34" charset="-52"/>
              </a:rPr>
              <a:t>2013</a:t>
            </a:r>
            <a:endParaRPr lang="ru-RU" sz="2000" dirty="0">
              <a:solidFill>
                <a:srgbClr val="F0464A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47989" y="901737"/>
            <a:ext cx="2569486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Капля 28"/>
          <p:cNvSpPr/>
          <p:nvPr/>
        </p:nvSpPr>
        <p:spPr>
          <a:xfrm>
            <a:off x="5313073" y="2622756"/>
            <a:ext cx="1612491" cy="1612491"/>
          </a:xfrm>
          <a:prstGeom prst="teardrop">
            <a:avLst>
              <a:gd name="adj" fmla="val 424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Капля 18"/>
          <p:cNvSpPr/>
          <p:nvPr/>
        </p:nvSpPr>
        <p:spPr>
          <a:xfrm>
            <a:off x="5735886" y="5163191"/>
            <a:ext cx="766864" cy="766864"/>
          </a:xfrm>
          <a:prstGeom prst="teardrop">
            <a:avLst>
              <a:gd name="adj" fmla="val 48589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77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  <p:bldP spid="11" grpId="0"/>
      <p:bldP spid="45" grpId="0"/>
      <p:bldP spid="47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529824" y="4598130"/>
            <a:ext cx="4013316" cy="135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5" name="Прямоугольник 24"/>
          <p:cNvSpPr/>
          <p:nvPr/>
        </p:nvSpPr>
        <p:spPr>
          <a:xfrm>
            <a:off x="2859574" y="714001"/>
            <a:ext cx="2801813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878620" y="2801192"/>
            <a:ext cx="2747452" cy="52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1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894355" y="2714401"/>
            <a:ext cx="2258055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Easy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88906" y="5029859"/>
            <a:ext cx="2601940" cy="523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1401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18576" y="4968305"/>
            <a:ext cx="2497893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7 Ways to Know Yourself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4882" y="837112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0464A"/>
                </a:solidFill>
                <a:latin typeface="PT Sans" panose="020B0503020203020204" pitchFamily="34" charset="-52"/>
              </a:rPr>
              <a:t>2014</a:t>
            </a:r>
            <a:endParaRPr lang="ru-RU" sz="2000" dirty="0">
              <a:solidFill>
                <a:srgbClr val="F0464A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581062" y="5074596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0464A"/>
                </a:solidFill>
                <a:latin typeface="PT Sans" panose="020B0503020203020204" pitchFamily="34" charset="-52"/>
              </a:rPr>
              <a:t>2016</a:t>
            </a:r>
            <a:endParaRPr lang="ru-RU" sz="2000" dirty="0">
              <a:solidFill>
                <a:srgbClr val="F0464A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121227" y="2"/>
            <a:ext cx="0" cy="685800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5846480" y="732288"/>
            <a:ext cx="556228" cy="5562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314982" y="2256556"/>
            <a:ext cx="1612491" cy="161249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Капля 29"/>
          <p:cNvSpPr/>
          <p:nvPr/>
        </p:nvSpPr>
        <p:spPr>
          <a:xfrm>
            <a:off x="6571791" y="2421180"/>
            <a:ext cx="1232772" cy="1232772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804101" y="2862747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2015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1" name="Капля 30"/>
          <p:cNvSpPr/>
          <p:nvPr/>
        </p:nvSpPr>
        <p:spPr>
          <a:xfrm rot="18900000">
            <a:off x="5708226" y="4858278"/>
            <a:ext cx="826007" cy="826007"/>
          </a:xfrm>
          <a:prstGeom prst="teardrop">
            <a:avLst>
              <a:gd name="adj" fmla="val 4116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38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5" grpId="0"/>
      <p:bldP spid="39" grpId="0"/>
      <p:bldP spid="40" grpId="0"/>
      <p:bldP spid="11" grpId="0"/>
      <p:bldP spid="46" grpId="0"/>
      <p:bldP spid="30" grpId="0" animBg="1"/>
      <p:bldP spid="45" grpId="0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205731" y="363584"/>
            <a:ext cx="378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333333"/>
                </a:solidFill>
                <a:latin typeface="PT Sans" panose="020B0503020203020204" pitchFamily="34" charset="-52"/>
              </a:rPr>
              <a:t>Line Story</a:t>
            </a:r>
            <a:endParaRPr lang="ru-RU" sz="3600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15419" y="1964567"/>
            <a:ext cx="4594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Presentation with Sense</a:t>
            </a:r>
            <a:endParaRPr lang="ru-RU" sz="16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96000" y="1841680"/>
            <a:ext cx="0" cy="5016322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5934235" y="2000745"/>
            <a:ext cx="296980" cy="2969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68948" y="4946278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Its Easy Presentation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78160" y="5312242"/>
            <a:ext cx="3085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dignissim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egestas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latin typeface="PT Sans" panose="020B0503020203020204" pitchFamily="34" charset="-52"/>
              </a:rPr>
              <a:t>hendrerit</a:t>
            </a:r>
            <a:r>
              <a:rPr lang="en-US" sz="1200" dirty="0">
                <a:latin typeface="PT Sans" panose="020B0503020203020204" pitchFamily="34" charset="-52"/>
              </a:rPr>
              <a:t>. </a:t>
            </a:r>
            <a:r>
              <a:rPr lang="en-US" sz="1200" dirty="0" err="1">
                <a:latin typeface="PT Sans" panose="020B0503020203020204" pitchFamily="34" charset="-52"/>
              </a:rPr>
              <a:t>Donec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molestie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odio</a:t>
            </a:r>
            <a:r>
              <a:rPr lang="en-US" sz="1200" dirty="0"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latin typeface="PT Sans" panose="020B0503020203020204" pitchFamily="34" charset="-52"/>
              </a:rPr>
              <a:t>congue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eros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tincidunt</a:t>
            </a:r>
            <a:r>
              <a:rPr lang="en-US" sz="1200" dirty="0"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latin typeface="PT Sans" panose="020B0503020203020204" pitchFamily="34" charset="-52"/>
              </a:rPr>
              <a:t>iaculis</a:t>
            </a:r>
            <a:endParaRPr lang="ru-RU" sz="1200" dirty="0"/>
          </a:p>
        </p:txBody>
      </p:sp>
      <p:sp>
        <p:nvSpPr>
          <p:cNvPr id="19" name="Капля 18"/>
          <p:cNvSpPr/>
          <p:nvPr/>
        </p:nvSpPr>
        <p:spPr>
          <a:xfrm rot="2700000">
            <a:off x="2910654" y="1457549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Капля 19"/>
          <p:cNvSpPr/>
          <p:nvPr/>
        </p:nvSpPr>
        <p:spPr>
          <a:xfrm rot="2700000">
            <a:off x="2997086" y="1410631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cxnSp>
        <p:nvCxnSpPr>
          <p:cNvPr id="4" name="Прямая соединительная линия 3"/>
          <p:cNvCxnSpPr>
            <a:endCxn id="33" idx="2"/>
          </p:cNvCxnSpPr>
          <p:nvPr/>
        </p:nvCxnSpPr>
        <p:spPr>
          <a:xfrm>
            <a:off x="4572001" y="2147696"/>
            <a:ext cx="1362235" cy="15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266982" y="5094768"/>
            <a:ext cx="1362235" cy="15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203425" y="1917769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PT Sans" panose="020B0503020203020204" pitchFamily="34" charset="-52"/>
              </a:rPr>
              <a:t>2010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8175521" y="4817018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PT Sans" panose="020B0503020203020204" pitchFamily="34" charset="-52"/>
              </a:rPr>
              <a:t>2013</a:t>
            </a:r>
            <a:endParaRPr lang="ru-RU" sz="2400" dirty="0"/>
          </a:p>
        </p:txBody>
      </p:sp>
      <p:sp>
        <p:nvSpPr>
          <p:cNvPr id="22" name="Овал 21"/>
          <p:cNvSpPr/>
          <p:nvPr/>
        </p:nvSpPr>
        <p:spPr>
          <a:xfrm>
            <a:off x="5947512" y="4946277"/>
            <a:ext cx="296980" cy="2969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15420" y="2334193"/>
            <a:ext cx="3085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dignissim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egestas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latin typeface="PT Sans" panose="020B0503020203020204" pitchFamily="34" charset="-52"/>
              </a:rPr>
              <a:t>hendrerit</a:t>
            </a:r>
            <a:r>
              <a:rPr lang="en-US" sz="1200" dirty="0">
                <a:latin typeface="PT Sans" panose="020B0503020203020204" pitchFamily="34" charset="-52"/>
              </a:rPr>
              <a:t>. </a:t>
            </a:r>
            <a:r>
              <a:rPr lang="en-US" sz="1200" dirty="0" err="1">
                <a:latin typeface="PT Sans" panose="020B0503020203020204" pitchFamily="34" charset="-52"/>
              </a:rPr>
              <a:t>Donec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molestie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odio</a:t>
            </a:r>
            <a:r>
              <a:rPr lang="en-US" sz="1200" dirty="0"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latin typeface="PT Sans" panose="020B0503020203020204" pitchFamily="34" charset="-52"/>
              </a:rPr>
              <a:t>congue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eros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tincidunt</a:t>
            </a:r>
            <a:r>
              <a:rPr lang="en-US" sz="1200" dirty="0"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latin typeface="PT Sans" panose="020B0503020203020204" pitchFamily="34" charset="-52"/>
              </a:rPr>
              <a:t>iaculis</a:t>
            </a:r>
            <a:endParaRPr lang="ru-RU" sz="1200" dirty="0"/>
          </a:p>
        </p:txBody>
      </p:sp>
      <p:sp>
        <p:nvSpPr>
          <p:cNvPr id="28" name="Капля 27"/>
          <p:cNvSpPr/>
          <p:nvPr/>
        </p:nvSpPr>
        <p:spPr>
          <a:xfrm rot="13500000">
            <a:off x="7678235" y="4357703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Капля 35"/>
          <p:cNvSpPr/>
          <p:nvPr/>
        </p:nvSpPr>
        <p:spPr>
          <a:xfrm rot="13500000">
            <a:off x="7764670" y="4310786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705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animBg="1"/>
      <p:bldP spid="35" grpId="0"/>
      <p:bldP spid="30" grpId="0"/>
      <p:bldP spid="19" grpId="0" animBg="1"/>
      <p:bldP spid="20" grpId="0" animBg="1"/>
      <p:bldP spid="32" grpId="0"/>
      <p:bldP spid="34" grpId="0"/>
      <p:bldP spid="22" grpId="0" animBg="1"/>
      <p:bldP spid="23" grpId="0"/>
      <p:bldP spid="28" grpId="0" animBg="1"/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6096000" y="-1"/>
            <a:ext cx="0" cy="484245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5324209" y="4990948"/>
            <a:ext cx="1543580" cy="1543580"/>
          </a:xfrm>
          <a:prstGeom prst="ellipse">
            <a:avLst/>
          </a:prstGeom>
          <a:noFill/>
          <a:ln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1" b="1" dirty="0">
                <a:solidFill>
                  <a:schemeClr val="tx1"/>
                </a:solidFill>
                <a:latin typeface="PT Sans" panose="020B0503020203020204" pitchFamily="34" charset="-52"/>
              </a:rPr>
              <a:t>KDBR</a:t>
            </a:r>
            <a:endParaRPr lang="ru-RU" sz="1801" b="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38729" y="696029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7 Ways to Know Yourself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58489" y="3212562"/>
            <a:ext cx="4594784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1" b="1" dirty="0">
                <a:solidFill>
                  <a:srgbClr val="333333"/>
                </a:solidFill>
                <a:latin typeface="PT Sans" panose="020B0503020203020204" pitchFamily="34" charset="-52"/>
              </a:rPr>
              <a:t>KDBR – The Original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306645" y="3390380"/>
            <a:ext cx="1362235" cy="15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132535" y="3166396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PT Sans" panose="020B0503020203020204" pitchFamily="34" charset="-52"/>
              </a:rPr>
              <a:t>201</a:t>
            </a:r>
            <a:r>
              <a:rPr lang="ru-RU" sz="2400" b="1" dirty="0">
                <a:latin typeface="PT Sans" panose="020B0503020203020204" pitchFamily="34" charset="-52"/>
              </a:rPr>
              <a:t>6</a:t>
            </a:r>
            <a:endParaRPr lang="ru-RU" sz="24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584805" y="925957"/>
            <a:ext cx="1362235" cy="15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262974" y="696030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PT Sans" panose="020B0503020203020204" pitchFamily="34" charset="-52"/>
              </a:rPr>
              <a:t>201</a:t>
            </a:r>
            <a:r>
              <a:rPr lang="ru-RU" sz="2400" b="1" dirty="0">
                <a:latin typeface="PT Sans" panose="020B0503020203020204" pitchFamily="34" charset="-52"/>
              </a:rPr>
              <a:t>4</a:t>
            </a:r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467700" y="3581895"/>
            <a:ext cx="3085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dignissim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egestas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latin typeface="PT Sans" panose="020B0503020203020204" pitchFamily="34" charset="-52"/>
              </a:rPr>
              <a:t>hendrerit</a:t>
            </a:r>
            <a:r>
              <a:rPr lang="en-US" sz="1200" dirty="0">
                <a:latin typeface="PT Sans" panose="020B0503020203020204" pitchFamily="34" charset="-52"/>
              </a:rPr>
              <a:t>. </a:t>
            </a:r>
            <a:r>
              <a:rPr lang="en-US" sz="1200" dirty="0" err="1">
                <a:latin typeface="PT Sans" panose="020B0503020203020204" pitchFamily="34" charset="-52"/>
              </a:rPr>
              <a:t>Donec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molestie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odio</a:t>
            </a:r>
            <a:r>
              <a:rPr lang="en-US" sz="1200" dirty="0"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latin typeface="PT Sans" panose="020B0503020203020204" pitchFamily="34" charset="-52"/>
              </a:rPr>
              <a:t>congue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eros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tincidunt</a:t>
            </a:r>
            <a:r>
              <a:rPr lang="en-US" sz="1200" dirty="0"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latin typeface="PT Sans" panose="020B0503020203020204" pitchFamily="34" charset="-52"/>
              </a:rPr>
              <a:t>iaculis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638731" y="1098842"/>
            <a:ext cx="3085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dignissim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egestas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latin typeface="PT Sans" panose="020B0503020203020204" pitchFamily="34" charset="-52"/>
              </a:rPr>
              <a:t>hendrerit</a:t>
            </a:r>
            <a:r>
              <a:rPr lang="en-US" sz="1200" dirty="0">
                <a:latin typeface="PT Sans" panose="020B0503020203020204" pitchFamily="34" charset="-52"/>
              </a:rPr>
              <a:t>. </a:t>
            </a:r>
            <a:r>
              <a:rPr lang="en-US" sz="1200" dirty="0" err="1">
                <a:latin typeface="PT Sans" panose="020B0503020203020204" pitchFamily="34" charset="-52"/>
              </a:rPr>
              <a:t>Donec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molestie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odio</a:t>
            </a:r>
            <a:r>
              <a:rPr lang="en-US" sz="1200" dirty="0"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latin typeface="PT Sans" panose="020B0503020203020204" pitchFamily="34" charset="-52"/>
              </a:rPr>
              <a:t>congue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eros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tincidunt</a:t>
            </a:r>
            <a:r>
              <a:rPr lang="en-US" sz="1200" dirty="0"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latin typeface="PT Sans" panose="020B0503020203020204" pitchFamily="34" charset="-52"/>
              </a:rPr>
              <a:t>iaculis</a:t>
            </a:r>
            <a:endParaRPr lang="ru-RU" sz="1200" dirty="0"/>
          </a:p>
        </p:txBody>
      </p:sp>
      <p:sp>
        <p:nvSpPr>
          <p:cNvPr id="25" name="Овал 24"/>
          <p:cNvSpPr/>
          <p:nvPr/>
        </p:nvSpPr>
        <p:spPr>
          <a:xfrm>
            <a:off x="5934258" y="777466"/>
            <a:ext cx="296980" cy="2969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947510" y="3241890"/>
            <a:ext cx="296980" cy="2969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7" name="Капля 26"/>
          <p:cNvSpPr/>
          <p:nvPr/>
        </p:nvSpPr>
        <p:spPr>
          <a:xfrm rot="13500000">
            <a:off x="7651732" y="2725795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Капля 28"/>
          <p:cNvSpPr/>
          <p:nvPr/>
        </p:nvSpPr>
        <p:spPr>
          <a:xfrm rot="13500000">
            <a:off x="7738164" y="2678877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1" name="Капля 30"/>
          <p:cNvSpPr/>
          <p:nvPr/>
        </p:nvSpPr>
        <p:spPr>
          <a:xfrm rot="2700000">
            <a:off x="3012318" y="229564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Капля 31"/>
          <p:cNvSpPr/>
          <p:nvPr/>
        </p:nvSpPr>
        <p:spPr>
          <a:xfrm rot="2700000">
            <a:off x="3098751" y="182646"/>
            <a:ext cx="1474126" cy="1474126"/>
          </a:xfrm>
          <a:prstGeom prst="teardrop">
            <a:avLst>
              <a:gd name="adj" fmla="val 40667"/>
            </a:avLst>
          </a:prstGeom>
          <a:noFill/>
          <a:ln w="12700">
            <a:solidFill>
              <a:srgbClr val="F0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741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30" grpId="0"/>
      <p:bldP spid="16" grpId="0"/>
      <p:bldP spid="20" grpId="0"/>
      <p:bldP spid="21" grpId="0"/>
      <p:bldP spid="23" grpId="0"/>
      <p:bldP spid="25" grpId="0" animBg="1"/>
      <p:bldP spid="26" grpId="0" animBg="1"/>
      <p:bldP spid="27" grpId="0" animBg="1"/>
      <p:bldP spid="29" grpId="0" animBg="1"/>
      <p:bldP spid="31" grpId="0" animBg="1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льцо 2"/>
          <p:cNvSpPr/>
          <p:nvPr/>
        </p:nvSpPr>
        <p:spPr>
          <a:xfrm>
            <a:off x="4840650" y="2695361"/>
            <a:ext cx="2599876" cy="2599876"/>
          </a:xfrm>
          <a:prstGeom prst="donut">
            <a:avLst>
              <a:gd name="adj" fmla="val 177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4764" y="616933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Our Services</a:t>
            </a:r>
            <a:endParaRPr lang="ru-RU" sz="36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16089" y="2868779"/>
            <a:ext cx="270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congue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16089" y="5360457"/>
            <a:ext cx="270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congue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0358" y="2868779"/>
            <a:ext cx="270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congue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80358" y="5360457"/>
            <a:ext cx="270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congue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87126" y="304514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Капля 28"/>
          <p:cNvSpPr/>
          <p:nvPr/>
        </p:nvSpPr>
        <p:spPr>
          <a:xfrm>
            <a:off x="1985999" y="1712907"/>
            <a:ext cx="1090357" cy="109035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2" name="Капля 31"/>
          <p:cNvSpPr/>
          <p:nvPr/>
        </p:nvSpPr>
        <p:spPr>
          <a:xfrm>
            <a:off x="1998972" y="4204882"/>
            <a:ext cx="1090357" cy="109035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Капля 32"/>
          <p:cNvSpPr/>
          <p:nvPr/>
        </p:nvSpPr>
        <p:spPr>
          <a:xfrm>
            <a:off x="9028547" y="1712907"/>
            <a:ext cx="1090357" cy="109035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Капля 39"/>
          <p:cNvSpPr/>
          <p:nvPr/>
        </p:nvSpPr>
        <p:spPr>
          <a:xfrm>
            <a:off x="9028547" y="4204882"/>
            <a:ext cx="1090357" cy="109035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3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9" grpId="0" animBg="1"/>
      <p:bldP spid="32" grpId="0" animBg="1"/>
      <p:bldP spid="33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219439" y="6358854"/>
            <a:ext cx="539920" cy="368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3" name="Капля 2"/>
          <p:cNvSpPr/>
          <p:nvPr/>
        </p:nvSpPr>
        <p:spPr>
          <a:xfrm>
            <a:off x="-2102864" y="-1080027"/>
            <a:ext cx="9049057" cy="9049057"/>
          </a:xfrm>
          <a:prstGeom prst="teardrop">
            <a:avLst>
              <a:gd name="adj" fmla="val 3747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39" y="2972511"/>
            <a:ext cx="5114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T Sans" panose="020B0503020203020204" pitchFamily="34" charset="-52"/>
              </a:rPr>
              <a:t>Our Services</a:t>
            </a:r>
            <a:endParaRPr lang="ru-RU" sz="6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91344" y="2735990"/>
            <a:ext cx="2441696" cy="2032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non nisi. </a:t>
            </a:r>
            <a:endParaRPr lang="ru-RU" sz="140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91344" y="1424802"/>
            <a:ext cx="22779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601" dirty="0">
                <a:solidFill>
                  <a:srgbClr val="333333"/>
                </a:solidFill>
                <a:latin typeface="PT Sans" panose="020B0503020203020204" pitchFamily="34" charset="-52"/>
              </a:rPr>
              <a:t>ITS SIMPLE DESIGN</a:t>
            </a:r>
            <a:endParaRPr lang="ru-RU" sz="2000" b="1" spc="6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71802">
            <a:off x="4907436" y="2252208"/>
            <a:ext cx="2278380" cy="276999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11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100" spc="3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491410" y="2"/>
            <a:ext cx="0" cy="6858000"/>
          </a:xfrm>
          <a:prstGeom prst="line">
            <a:avLst/>
          </a:prstGeom>
          <a:ln>
            <a:solidFill>
              <a:srgbClr val="FFFFFF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17166" y="2"/>
            <a:ext cx="0" cy="6858000"/>
          </a:xfrm>
          <a:prstGeom prst="line">
            <a:avLst/>
          </a:prstGeom>
          <a:ln>
            <a:solidFill>
              <a:srgbClr val="FFFFFF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036905" y="2"/>
            <a:ext cx="0" cy="6858000"/>
          </a:xfrm>
          <a:prstGeom prst="line">
            <a:avLst/>
          </a:prstGeom>
          <a:ln>
            <a:solidFill>
              <a:srgbClr val="FFFFFF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322905" y="2"/>
            <a:ext cx="0" cy="6858000"/>
          </a:xfrm>
          <a:prstGeom prst="line">
            <a:avLst/>
          </a:prstGeom>
          <a:ln>
            <a:solidFill>
              <a:srgbClr val="FFFFFF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5621" y="776876"/>
            <a:ext cx="5738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dolor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83C337CC-5ED5-4FA1-8991-A0B97D6900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1" b="26611"/>
          <a:stretch>
            <a:fillRect/>
          </a:stretch>
        </p:blipFill>
        <p:spPr>
          <a:xfrm>
            <a:off x="0" y="1892300"/>
            <a:ext cx="12192000" cy="3209925"/>
          </a:xfrm>
        </p:spPr>
      </p:pic>
    </p:spTree>
    <p:extLst>
      <p:ext uri="{BB962C8B-B14F-4D97-AF65-F5344CB8AC3E}">
        <p14:creationId xmlns:p14="http://schemas.microsoft.com/office/powerpoint/2010/main" val="2652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 rot="2700000">
            <a:off x="1139391" y="940610"/>
            <a:ext cx="5053552" cy="5053552"/>
          </a:xfrm>
          <a:prstGeom prst="teardrop">
            <a:avLst>
              <a:gd name="adj" fmla="val 2037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304675" y="1864013"/>
            <a:ext cx="722983" cy="7229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5165" y="3957196"/>
            <a:ext cx="2459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DONEC MOLESTIE, ODIO IN TEMPUS CONGUE, EROS PURUS TINCIDUNT LOREM, IACULIS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9483" y="4392806"/>
            <a:ext cx="200272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 panose="020B0503020203020204" pitchFamily="34" charset="-52"/>
              </a:rPr>
              <a:t>VISUAL EFFECTS</a:t>
            </a:r>
            <a:endParaRPr lang="ru-RU" sz="1401" spc="300" dirty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9483" y="3276714"/>
            <a:ext cx="2097754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 panose="020B0503020203020204" pitchFamily="34" charset="-52"/>
              </a:rPr>
              <a:t>AMAZING DESIGN</a:t>
            </a:r>
            <a:endParaRPr lang="ru-RU" sz="1401" spc="300" dirty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9483" y="2225506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 panose="020B0503020203020204" pitchFamily="34" charset="-52"/>
              </a:rPr>
              <a:t>PERFECT IDEA</a:t>
            </a:r>
            <a:endParaRPr lang="ru-RU" sz="1401" spc="300" dirty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0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/>
          <p:cNvSpPr/>
          <p:nvPr/>
        </p:nvSpPr>
        <p:spPr>
          <a:xfrm>
            <a:off x="8323097" y="2"/>
            <a:ext cx="3868905" cy="6858000"/>
          </a:xfrm>
          <a:prstGeom prst="roundRect">
            <a:avLst>
              <a:gd name="adj" fmla="val 834"/>
            </a:avLst>
          </a:prstGeom>
          <a:solidFill>
            <a:schemeClr val="bg1"/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Прямоугольник 3"/>
          <p:cNvSpPr/>
          <p:nvPr/>
        </p:nvSpPr>
        <p:spPr>
          <a:xfrm>
            <a:off x="2511915" y="1269790"/>
            <a:ext cx="27359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lorem,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iaculis</a:t>
            </a:r>
            <a:endParaRPr lang="ru-RU" sz="1100" dirty="0">
              <a:solidFill>
                <a:srgbClr val="33333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1915" y="951975"/>
            <a:ext cx="1907895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SIMPLE DESIGN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1913" y="2885423"/>
            <a:ext cx="200272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VISUAL EFFECTS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1914" y="4789627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PERFECT IDEA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-277600" y="3174850"/>
            <a:ext cx="1544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Our Services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1915" y="3223977"/>
            <a:ext cx="27359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lorem,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iaculis</a:t>
            </a:r>
            <a:endParaRPr lang="ru-RU" sz="1100" dirty="0">
              <a:solidFill>
                <a:srgbClr val="333333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1912" y="5128179"/>
            <a:ext cx="27359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lorem,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iaculis</a:t>
            </a:r>
            <a:endParaRPr lang="ru-RU" sz="1100" dirty="0">
              <a:solidFill>
                <a:srgbClr val="333333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04451" y="1079234"/>
            <a:ext cx="5209328" cy="4876546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9" name="Капля 18"/>
          <p:cNvSpPr/>
          <p:nvPr/>
        </p:nvSpPr>
        <p:spPr>
          <a:xfrm>
            <a:off x="1297558" y="4592294"/>
            <a:ext cx="1090357" cy="109035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Капля 19"/>
          <p:cNvSpPr/>
          <p:nvPr/>
        </p:nvSpPr>
        <p:spPr>
          <a:xfrm>
            <a:off x="1290038" y="2657115"/>
            <a:ext cx="1090357" cy="109035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Капля 20"/>
          <p:cNvSpPr/>
          <p:nvPr/>
        </p:nvSpPr>
        <p:spPr>
          <a:xfrm>
            <a:off x="1312071" y="740128"/>
            <a:ext cx="1090357" cy="1090357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725947" y="6243455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52713" y="4789626"/>
            <a:ext cx="3472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lorem,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8329364C-DA2E-4096-92E0-1474666272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2" r="19912"/>
          <a:stretch>
            <a:fillRect/>
          </a:stretch>
        </p:blipFill>
        <p:spPr>
          <a:xfrm>
            <a:off x="6367463" y="719138"/>
            <a:ext cx="4683125" cy="4857750"/>
          </a:xfrm>
        </p:spPr>
      </p:pic>
    </p:spTree>
    <p:extLst>
      <p:ext uri="{BB962C8B-B14F-4D97-AF65-F5344CB8AC3E}">
        <p14:creationId xmlns:p14="http://schemas.microsoft.com/office/powerpoint/2010/main" val="224829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4" grpId="0"/>
      <p:bldP spid="15" grpId="0"/>
      <p:bldP spid="19" grpId="0" animBg="1"/>
      <p:bldP spid="20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903240" y="2105417"/>
            <a:ext cx="2580910" cy="30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endParaRPr lang="en-US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95E71EE0-780B-429C-AFA8-6C3A4D4F876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5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22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B77F572-5AFC-4B8A-B746-385F72AC0B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0" r="2958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102024" y="900185"/>
            <a:ext cx="2484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PT Sans" panose="020B0503020203020204" pitchFamily="34" charset="-52"/>
              </a:rPr>
              <a:t>Our Best Services</a:t>
            </a:r>
            <a:endParaRPr lang="ru-RU" sz="40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97438" y="383623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02024" y="2555990"/>
            <a:ext cx="2580910" cy="30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endParaRPr lang="en-US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Капля 11"/>
          <p:cNvSpPr/>
          <p:nvPr/>
        </p:nvSpPr>
        <p:spPr>
          <a:xfrm rot="18900000">
            <a:off x="4752335" y="2052191"/>
            <a:ext cx="2641840" cy="2641840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0752" y="2967333"/>
            <a:ext cx="1645002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1" b="1" dirty="0">
                <a:solidFill>
                  <a:schemeClr val="bg1"/>
                </a:solidFill>
                <a:latin typeface="PT Sans" panose="020B0503020203020204" pitchFamily="34" charset="-52"/>
              </a:rPr>
              <a:t>7/11</a:t>
            </a:r>
            <a:endParaRPr lang="ru-RU" sz="54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49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-1" y="0"/>
            <a:ext cx="3961547" cy="6858000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6" name="TextBox 5"/>
          <p:cNvSpPr txBox="1"/>
          <p:nvPr/>
        </p:nvSpPr>
        <p:spPr>
          <a:xfrm>
            <a:off x="673099" y="1093218"/>
            <a:ext cx="2358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Our</a:t>
            </a:r>
            <a:r>
              <a:rPr lang="ru-RU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Best Services</a:t>
            </a:r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103" y="2421857"/>
            <a:ext cx="2533925" cy="30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endParaRPr lang="ru-RU" sz="14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48888" y="1091331"/>
            <a:ext cx="27359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lorem,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iaculis</a:t>
            </a:r>
            <a:endParaRPr lang="ru-RU" sz="1100" dirty="0">
              <a:solidFill>
                <a:srgbClr val="333333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48889" y="773515"/>
            <a:ext cx="1907895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SIMPLE DESIGN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448887" y="2667207"/>
            <a:ext cx="200272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VISUAL EFFECTS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448887" y="4571410"/>
            <a:ext cx="1749838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300" dirty="0">
                <a:solidFill>
                  <a:srgbClr val="333333"/>
                </a:solidFill>
                <a:latin typeface="PT Sans" panose="020B0503020203020204" pitchFamily="34" charset="-52"/>
              </a:rPr>
              <a:t>PERFECT IDEA</a:t>
            </a:r>
            <a:endParaRPr lang="ru-RU" sz="1401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448888" y="3005763"/>
            <a:ext cx="27359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lorem,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iaculis</a:t>
            </a:r>
            <a:endParaRPr lang="ru-RU" sz="1100" dirty="0">
              <a:solidFill>
                <a:srgbClr val="333333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448886" y="4909965"/>
            <a:ext cx="27359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100" dirty="0">
                <a:solidFill>
                  <a:srgbClr val="333333"/>
                </a:solidFill>
                <a:latin typeface="PT Sans" panose="020B0503020203020204" pitchFamily="34" charset="-52"/>
              </a:rPr>
              <a:t> lorem, </a:t>
            </a:r>
            <a:r>
              <a:rPr lang="en-US" sz="1100" dirty="0" err="1">
                <a:solidFill>
                  <a:srgbClr val="333333"/>
                </a:solidFill>
                <a:latin typeface="PT Sans" panose="020B0503020203020204" pitchFamily="34" charset="-52"/>
              </a:rPr>
              <a:t>iaculis</a:t>
            </a:r>
            <a:endParaRPr lang="ru-RU" sz="1100" dirty="0">
              <a:solidFill>
                <a:srgbClr val="333333"/>
              </a:solidFill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EC8937F-2707-4B0C-AFA5-EBC7E86DD9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59367"/>
          <a:stretch/>
        </p:blipFill>
        <p:spPr>
          <a:xfrm>
            <a:off x="3705225" y="0"/>
            <a:ext cx="3989388" cy="6858000"/>
          </a:xfrm>
        </p:spPr>
      </p:pic>
    </p:spTree>
    <p:extLst>
      <p:ext uri="{BB962C8B-B14F-4D97-AF65-F5344CB8AC3E}">
        <p14:creationId xmlns:p14="http://schemas.microsoft.com/office/powerpoint/2010/main" val="17003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28" grpId="0"/>
      <p:bldP spid="29" grpId="0"/>
      <p:bldP spid="30" grpId="0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12734" y="4853402"/>
            <a:ext cx="2918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02380" y="4878354"/>
            <a:ext cx="2918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92025" y="4878357"/>
            <a:ext cx="2918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endParaRPr lang="ru-RU" sz="1200" dirty="0">
              <a:solidFill>
                <a:srgbClr val="333333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" y="3"/>
            <a:ext cx="12191998" cy="3721995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3618491" y="1326105"/>
            <a:ext cx="5086626" cy="670676"/>
          </a:xfrm>
        </p:spPr>
        <p:txBody>
          <a:bodyPr>
            <a:normAutofit fontScale="90000"/>
          </a:bodyPr>
          <a:lstStyle/>
          <a:p>
            <a:r>
              <a:rPr lang="en-US" sz="4800" spc="300" dirty="0">
                <a:solidFill>
                  <a:schemeClr val="bg1"/>
                </a:solidFill>
              </a:rPr>
              <a:t>Our Services</a:t>
            </a:r>
            <a:endParaRPr lang="ru-RU" sz="4800" spc="300" dirty="0"/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132749A3-7CB7-4AEC-8E93-BD0E6AFC88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1" b="16991"/>
          <a:stretch>
            <a:fillRect/>
          </a:stretch>
        </p:blipFill>
        <p:spPr>
          <a:xfrm>
            <a:off x="0" y="0"/>
            <a:ext cx="12192000" cy="3711575"/>
          </a:xfrm>
        </p:spPr>
      </p:pic>
    </p:spTree>
    <p:extLst>
      <p:ext uri="{BB962C8B-B14F-4D97-AF65-F5344CB8AC3E}">
        <p14:creationId xmlns:p14="http://schemas.microsoft.com/office/powerpoint/2010/main" val="18287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пля 2"/>
          <p:cNvSpPr/>
          <p:nvPr/>
        </p:nvSpPr>
        <p:spPr>
          <a:xfrm>
            <a:off x="391715" y="303616"/>
            <a:ext cx="6397644" cy="6397644"/>
          </a:xfrm>
          <a:prstGeom prst="teardrop">
            <a:avLst>
              <a:gd name="adj" fmla="val 4614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0908" y="2994605"/>
            <a:ext cx="3919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60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6000" b="1" spc="6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13846" y="4240455"/>
            <a:ext cx="3753378" cy="1385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1" dirty="0">
                <a:solidFill>
                  <a:schemeClr val="bg1"/>
                </a:solidFill>
                <a:latin typeface="PT Sans" panose="020B0503020203020204" pitchFamily="34" charset="-52"/>
              </a:rPr>
              <a:t>«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non nisi</a:t>
            </a:r>
            <a:r>
              <a:rPr lang="ru-RU" sz="1401" dirty="0">
                <a:solidFill>
                  <a:schemeClr val="bg1"/>
                </a:solidFill>
                <a:latin typeface="PT Sans" panose="020B0503020203020204" pitchFamily="34" charset="-52"/>
              </a:rPr>
              <a:t>»</a:t>
            </a:r>
          </a:p>
        </p:txBody>
      </p:sp>
      <p:sp>
        <p:nvSpPr>
          <p:cNvPr id="35" name="Прямоугольник 34"/>
          <p:cNvSpPr/>
          <p:nvPr/>
        </p:nvSpPr>
        <p:spPr>
          <a:xfrm rot="2228678">
            <a:off x="5030572" y="2496659"/>
            <a:ext cx="2278380" cy="276999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82756" y="966446"/>
            <a:ext cx="2484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33"/>
                </a:solidFill>
                <a:latin typeface="PT Sans" panose="020B0503020203020204" pitchFamily="34" charset="-52"/>
              </a:rPr>
              <a:t>Our Best Services</a:t>
            </a:r>
            <a:endParaRPr lang="ru-RU" sz="40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82756" y="2624629"/>
            <a:ext cx="2580910" cy="30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endParaRPr lang="en-US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47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1F9CE0E-6B76-4A3F-92F3-B8557D132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>
          <a:xfrm>
            <a:off x="663575" y="1233488"/>
            <a:ext cx="5414963" cy="4510087"/>
          </a:xfrm>
        </p:spPr>
      </p:pic>
      <p:sp>
        <p:nvSpPr>
          <p:cNvPr id="5" name="Прямоугольник 4"/>
          <p:cNvSpPr/>
          <p:nvPr/>
        </p:nvSpPr>
        <p:spPr>
          <a:xfrm>
            <a:off x="6589312" y="2882902"/>
            <a:ext cx="4449751" cy="235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latin typeface="PT Sans" panose="020B0503020203020204" pitchFamily="34" charset="-52"/>
              </a:rPr>
              <a:t>Nulla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consequat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tortor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  <a:r>
              <a:rPr lang="en-US" sz="1401" dirty="0" err="1">
                <a:latin typeface="PT Sans" panose="020B0503020203020204" pitchFamily="34" charset="-52"/>
              </a:rPr>
              <a:t>Phasellus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tempor</a:t>
            </a:r>
            <a:r>
              <a:rPr lang="en-US" sz="1401" dirty="0"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latin typeface="PT Sans" panose="020B0503020203020204" pitchFamily="34" charset="-52"/>
              </a:rPr>
              <a:t>quis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bibendum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tincidunt</a:t>
            </a:r>
            <a:r>
              <a:rPr lang="en-US" sz="1401" dirty="0"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latin typeface="PT Sans" panose="020B0503020203020204" pitchFamily="34" charset="-52"/>
              </a:rPr>
              <a:t>nec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eros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lorem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faucibus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posuere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  <a:r>
              <a:rPr lang="en-US" sz="1401" dirty="0" err="1">
                <a:latin typeface="PT Sans" panose="020B0503020203020204" pitchFamily="34" charset="-52"/>
              </a:rPr>
              <a:t>Proin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aliquet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tempor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lectus</a:t>
            </a:r>
            <a:r>
              <a:rPr lang="en-US" sz="1401" dirty="0"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latin typeface="PT Sans" panose="020B0503020203020204" pitchFamily="34" charset="-52"/>
              </a:rPr>
              <a:t>rhoncus</a:t>
            </a:r>
            <a:r>
              <a:rPr lang="en-US" sz="1401" dirty="0"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latin typeface="PT Sans" panose="020B0503020203020204" pitchFamily="34" charset="-52"/>
              </a:rPr>
              <a:t>laoreet</a:t>
            </a:r>
            <a:r>
              <a:rPr lang="en-US" sz="1401" dirty="0">
                <a:latin typeface="PT Sans" panose="020B0503020203020204" pitchFamily="34" charset="-52"/>
              </a:rPr>
              <a:t> a.</a:t>
            </a:r>
            <a:r>
              <a:rPr lang="ru-RU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dignissim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egestas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purus</a:t>
            </a:r>
            <a:r>
              <a:rPr lang="en-US" sz="1401" dirty="0"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latin typeface="PT Sans" panose="020B0503020203020204" pitchFamily="34" charset="-52"/>
              </a:rPr>
              <a:t>hendrerit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  <a:r>
              <a:rPr lang="en-US" sz="1401" dirty="0" err="1">
                <a:latin typeface="PT Sans" panose="020B0503020203020204" pitchFamily="34" charset="-52"/>
              </a:rPr>
              <a:t>Donec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molestie</a:t>
            </a:r>
            <a:r>
              <a:rPr lang="en-US" sz="1401" dirty="0">
                <a:latin typeface="PT Sans" panose="020B0503020203020204" pitchFamily="34" charset="-52"/>
              </a:rPr>
              <a:t>, </a:t>
            </a:r>
            <a:r>
              <a:rPr lang="en-US" sz="1401" dirty="0" err="1">
                <a:latin typeface="PT Sans" panose="020B0503020203020204" pitchFamily="34" charset="-52"/>
              </a:rPr>
              <a:t>odio</a:t>
            </a:r>
            <a:r>
              <a:rPr lang="en-US" sz="1401" dirty="0"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latin typeface="PT Sans" panose="020B0503020203020204" pitchFamily="34" charset="-52"/>
              </a:rPr>
              <a:t>congue</a:t>
            </a:r>
            <a:r>
              <a:rPr lang="en-US" sz="1401" dirty="0">
                <a:latin typeface="PT Sans" panose="020B0503020203020204" pitchFamily="34" charset="-52"/>
              </a:rPr>
              <a:t>, </a:t>
            </a:r>
            <a:r>
              <a:rPr lang="en-US" sz="1401" dirty="0" err="1">
                <a:latin typeface="PT Sans" panose="020B0503020203020204" pitchFamily="34" charset="-52"/>
              </a:rPr>
              <a:t>eros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purus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tincidunt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lorem</a:t>
            </a:r>
            <a:r>
              <a:rPr lang="en-US" sz="1401" dirty="0">
                <a:latin typeface="PT Sans" panose="020B0503020203020204" pitchFamily="34" charset="-52"/>
              </a:rPr>
              <a:t>, </a:t>
            </a:r>
            <a:r>
              <a:rPr lang="en-US" sz="1401" dirty="0" err="1">
                <a:latin typeface="PT Sans" panose="020B0503020203020204" pitchFamily="34" charset="-52"/>
              </a:rPr>
              <a:t>iaculis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feugiat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neque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diam</a:t>
            </a:r>
            <a:r>
              <a:rPr lang="en-US" sz="1401" dirty="0">
                <a:latin typeface="PT Sans" panose="020B0503020203020204" pitchFamily="34" charset="-52"/>
              </a:rPr>
              <a:t> non nisi. </a:t>
            </a:r>
            <a:r>
              <a:rPr lang="en-US" sz="1401" dirty="0" err="1">
                <a:latin typeface="PT Sans" panose="020B0503020203020204" pitchFamily="34" charset="-52"/>
              </a:rPr>
              <a:t>Nulla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ullamcorper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porttitor</a:t>
            </a:r>
            <a:r>
              <a:rPr lang="en-US" sz="1401" dirty="0">
                <a:latin typeface="PT Sans" panose="020B0503020203020204" pitchFamily="34" charset="-52"/>
              </a:rPr>
              <a:t> dui in </a:t>
            </a:r>
            <a:r>
              <a:rPr lang="en-US" sz="1401" dirty="0" err="1">
                <a:latin typeface="PT Sans" panose="020B0503020203020204" pitchFamily="34" charset="-52"/>
              </a:rPr>
              <a:t>malesuada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9310" y="1893891"/>
            <a:ext cx="357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Portfolio</a:t>
            </a:r>
            <a:endParaRPr lang="ru-RU" sz="3600" spc="6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8422" y="751957"/>
            <a:ext cx="4717774" cy="547314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58000"/>
                </a:schemeClr>
              </a:gs>
              <a:gs pos="100000">
                <a:srgbClr val="F0464A">
                  <a:alpha val="8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8119" y="5237394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74BD62EC-EF30-4BC5-B220-6F7F38E8B4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r="581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650935" y="748329"/>
            <a:ext cx="3270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Portfolio</a:t>
            </a:r>
            <a:endParaRPr lang="ru-RU" sz="44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50934" y="1919970"/>
            <a:ext cx="3625246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latin typeface="PT Sans" panose="020B0503020203020204" pitchFamily="34" charset="-52"/>
              </a:rPr>
              <a:t>Nulla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consequat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tortor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  <a:r>
              <a:rPr lang="en-US" sz="1401" dirty="0" err="1">
                <a:latin typeface="PT Sans" panose="020B0503020203020204" pitchFamily="34" charset="-52"/>
              </a:rPr>
              <a:t>Phasellus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tempor</a:t>
            </a:r>
            <a:r>
              <a:rPr lang="en-US" sz="1401" dirty="0"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latin typeface="PT Sans" panose="020B0503020203020204" pitchFamily="34" charset="-52"/>
              </a:rPr>
              <a:t>quis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bibendum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tincidunt</a:t>
            </a:r>
            <a:r>
              <a:rPr lang="en-US" sz="1401" dirty="0"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latin typeface="PT Sans" panose="020B0503020203020204" pitchFamily="34" charset="-52"/>
              </a:rPr>
              <a:t>nec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eros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lorem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faucibus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posuere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28429" y="1989221"/>
            <a:ext cx="970137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1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01</a:t>
            </a:r>
            <a:endParaRPr lang="ru-RU" sz="5401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50934" y="3383999"/>
            <a:ext cx="3599490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latin typeface="PT Sans" panose="020B0503020203020204" pitchFamily="34" charset="-52"/>
              </a:rPr>
              <a:t>Nulla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consequat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tortor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  <a:r>
              <a:rPr lang="en-US" sz="1401" dirty="0" err="1">
                <a:latin typeface="PT Sans" panose="020B0503020203020204" pitchFamily="34" charset="-52"/>
              </a:rPr>
              <a:t>Phasellus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tempor</a:t>
            </a:r>
            <a:r>
              <a:rPr lang="en-US" sz="1401" dirty="0"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latin typeface="PT Sans" panose="020B0503020203020204" pitchFamily="34" charset="-52"/>
              </a:rPr>
              <a:t>quis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bibendum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tincidunt</a:t>
            </a:r>
            <a:r>
              <a:rPr lang="en-US" sz="1401" dirty="0"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latin typeface="PT Sans" panose="020B0503020203020204" pitchFamily="34" charset="-52"/>
              </a:rPr>
              <a:t>nec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eros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lorem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faucibus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posuere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28429" y="3422472"/>
            <a:ext cx="970137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1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02</a:t>
            </a:r>
            <a:endParaRPr lang="ru-RU" sz="5401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50935" y="4786474"/>
            <a:ext cx="3651004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latin typeface="PT Sans" panose="020B0503020203020204" pitchFamily="34" charset="-52"/>
              </a:rPr>
              <a:t>Nulla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consequat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tortor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  <a:r>
              <a:rPr lang="en-US" sz="1401" dirty="0" err="1">
                <a:latin typeface="PT Sans" panose="020B0503020203020204" pitchFamily="34" charset="-52"/>
              </a:rPr>
              <a:t>Phasellus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tempor</a:t>
            </a:r>
            <a:r>
              <a:rPr lang="en-US" sz="1401" dirty="0"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latin typeface="PT Sans" panose="020B0503020203020204" pitchFamily="34" charset="-52"/>
              </a:rPr>
              <a:t>quis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bibendum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tincidunt</a:t>
            </a:r>
            <a:r>
              <a:rPr lang="en-US" sz="1401" dirty="0"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latin typeface="PT Sans" panose="020B0503020203020204" pitchFamily="34" charset="-52"/>
              </a:rPr>
              <a:t>nec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eros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sed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lorem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faucibus</a:t>
            </a:r>
            <a:r>
              <a:rPr lang="en-US" sz="1401" dirty="0">
                <a:latin typeface="PT Sans" panose="020B0503020203020204" pitchFamily="34" charset="-52"/>
              </a:rPr>
              <a:t> </a:t>
            </a:r>
            <a:r>
              <a:rPr lang="en-US" sz="1401" dirty="0" err="1">
                <a:latin typeface="PT Sans" panose="020B0503020203020204" pitchFamily="34" charset="-52"/>
              </a:rPr>
              <a:t>posuere</a:t>
            </a:r>
            <a:r>
              <a:rPr lang="en-US" sz="1401" dirty="0">
                <a:latin typeface="PT Sans" panose="020B0503020203020204" pitchFamily="34" charset="-52"/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28429" y="4855724"/>
            <a:ext cx="970137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1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03</a:t>
            </a:r>
            <a:endParaRPr lang="ru-RU" sz="5401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6"/>
          <p:cNvSpPr/>
          <p:nvPr/>
        </p:nvSpPr>
        <p:spPr>
          <a:xfrm>
            <a:off x="519155" y="869845"/>
            <a:ext cx="5034948" cy="5646866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7" name="Прямоугольник 7"/>
          <p:cNvSpPr/>
          <p:nvPr/>
        </p:nvSpPr>
        <p:spPr>
          <a:xfrm>
            <a:off x="1897437" y="5907094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43426" y="373416"/>
            <a:ext cx="47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Portfolio</a:t>
            </a:r>
            <a:endParaRPr lang="ru-RU" sz="44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528859" y="3599086"/>
            <a:ext cx="2117888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Прямоугольник 16"/>
          <p:cNvSpPr/>
          <p:nvPr/>
        </p:nvSpPr>
        <p:spPr>
          <a:xfrm>
            <a:off x="1033673" y="1617991"/>
            <a:ext cx="3566704" cy="4485892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7" name="Rectangle 1"/>
          <p:cNvSpPr/>
          <p:nvPr/>
        </p:nvSpPr>
        <p:spPr>
          <a:xfrm>
            <a:off x="1388332" y="5182887"/>
            <a:ext cx="270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endParaRPr lang="en-US" sz="1200" dirty="0"/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6C2D59CD-50E8-4A8E-A7A5-1A0CB6C6F0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r="19785"/>
          <a:stretch>
            <a:fillRect/>
          </a:stretch>
        </p:blipFill>
        <p:spPr>
          <a:xfrm>
            <a:off x="1033463" y="1582738"/>
            <a:ext cx="3540125" cy="3297237"/>
          </a:xfrm>
        </p:spPr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63FC67AF-ECB9-4A93-8563-5AB038BA0F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7683"/>
          <a:stretch>
            <a:fillRect/>
          </a:stretch>
        </p:blipFill>
        <p:spPr>
          <a:xfrm>
            <a:off x="4737100" y="3944938"/>
            <a:ext cx="3246438" cy="2159000"/>
          </a:xfrm>
        </p:spPr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A5C5C3B0-1A92-43F1-96E8-AD4ECA7C28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-378" r="16187" b="378"/>
          <a:stretch/>
        </p:blipFill>
        <p:spPr>
          <a:xfrm>
            <a:off x="4737100" y="1582738"/>
            <a:ext cx="3246438" cy="2181225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851E061D-60E3-4729-99B0-5682823687A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-389" r="51512" b="389"/>
          <a:stretch/>
        </p:blipFill>
        <p:spPr>
          <a:xfrm>
            <a:off x="8145463" y="1582738"/>
            <a:ext cx="2957512" cy="4521200"/>
          </a:xfrm>
        </p:spPr>
      </p:pic>
    </p:spTree>
    <p:extLst>
      <p:ext uri="{BB962C8B-B14F-4D97-AF65-F5344CB8AC3E}">
        <p14:creationId xmlns:p14="http://schemas.microsoft.com/office/powerpoint/2010/main" val="187014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25DAB486-3986-4D1C-9F31-18BEA885E7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r="27929"/>
          <a:stretch/>
        </p:blipFill>
        <p:spPr>
          <a:xfrm>
            <a:off x="4160838" y="0"/>
            <a:ext cx="8031162" cy="6858000"/>
          </a:xfrm>
        </p:spPr>
      </p:pic>
      <p:sp>
        <p:nvSpPr>
          <p:cNvPr id="3" name="Прямоугольник 4"/>
          <p:cNvSpPr/>
          <p:nvPr/>
        </p:nvSpPr>
        <p:spPr>
          <a:xfrm>
            <a:off x="888422" y="3586871"/>
            <a:ext cx="2522028" cy="1385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faucibus</a:t>
            </a:r>
            <a:endParaRPr lang="ru-RU" sz="140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12"/>
          <p:cNvSpPr/>
          <p:nvPr/>
        </p:nvSpPr>
        <p:spPr>
          <a:xfrm>
            <a:off x="888423" y="1564466"/>
            <a:ext cx="3129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Прямоугольник 22"/>
          <p:cNvSpPr/>
          <p:nvPr/>
        </p:nvSpPr>
        <p:spPr>
          <a:xfrm>
            <a:off x="5864757" y="1564466"/>
            <a:ext cx="4570939" cy="4226286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  <a:effectLst>
            <a:outerShdw blurRad="152400" sx="103000" sy="103000" algn="ctr" rotWithShape="0">
              <a:schemeClr val="tx1">
                <a:alpha val="8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2" dirty="0">
                <a:latin typeface="PT Sans" panose="020B0503020203020204" pitchFamily="34" charset="-52"/>
              </a:rPr>
              <a:t>K</a:t>
            </a:r>
            <a:endParaRPr lang="ru-RU" sz="23902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325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пля 21"/>
          <p:cNvSpPr/>
          <p:nvPr/>
        </p:nvSpPr>
        <p:spPr>
          <a:xfrm>
            <a:off x="8121583" y="4480375"/>
            <a:ext cx="2113611" cy="2113611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Капля 14"/>
          <p:cNvSpPr/>
          <p:nvPr/>
        </p:nvSpPr>
        <p:spPr>
          <a:xfrm rot="10800000">
            <a:off x="8156367" y="254092"/>
            <a:ext cx="2113611" cy="2113611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Капля 13"/>
          <p:cNvSpPr/>
          <p:nvPr/>
        </p:nvSpPr>
        <p:spPr>
          <a:xfrm rot="10800000">
            <a:off x="6112740" y="2403387"/>
            <a:ext cx="2113611" cy="2113611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Капля 11"/>
          <p:cNvSpPr/>
          <p:nvPr/>
        </p:nvSpPr>
        <p:spPr>
          <a:xfrm rot="18900000">
            <a:off x="1917211" y="2243956"/>
            <a:ext cx="2113611" cy="2113611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78738" y="966959"/>
            <a:ext cx="1223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COMPLETE BEST FIRST STEP OUT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36340" y="3074151"/>
            <a:ext cx="1517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EROS 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b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</a:b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FAT DONEC BARUT ODIO IN TEMPUS 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477151" y="5307313"/>
            <a:ext cx="147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THE QUEST WILL BE SUCCESSFULLY PASSED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255613" y="3003702"/>
            <a:ext cx="1436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PELLENTESQUE DIGNISSIM GO EGESTAS GARU PURUS </a:t>
            </a:r>
            <a:endParaRPr lang="ru-RU" sz="1200" dirty="0"/>
          </a:p>
        </p:txBody>
      </p:sp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808C4073-E0B2-412F-80D3-2953A7C858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3" b="24523"/>
          <a:stretch>
            <a:fillRect/>
          </a:stretch>
        </p:blipFill>
        <p:spPr>
          <a:xfrm>
            <a:off x="2095500" y="354013"/>
            <a:ext cx="5889625" cy="1873250"/>
          </a:xfrm>
        </p:spPr>
      </p:pic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4198B680-FD2A-4291-B86E-1936DB6FC8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4130675" y="2530475"/>
            <a:ext cx="1873250" cy="1873250"/>
          </a:xfrm>
        </p:spPr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9B3C4538-CCBD-40FC-8393-FE73F7D676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11821"/>
          <a:stretch>
            <a:fillRect/>
          </a:stretch>
        </p:blipFill>
        <p:spPr>
          <a:xfrm>
            <a:off x="2095500" y="4719638"/>
            <a:ext cx="5889625" cy="1874837"/>
          </a:xfrm>
        </p:spPr>
      </p:pic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534E4048-BA3D-45EA-9724-1782DC1773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66"/>
          <a:stretch>
            <a:fillRect/>
          </a:stretch>
        </p:blipFill>
        <p:spPr>
          <a:xfrm>
            <a:off x="8401050" y="2530475"/>
            <a:ext cx="1873250" cy="1873250"/>
          </a:xfrm>
        </p:spPr>
      </p:pic>
    </p:spTree>
    <p:extLst>
      <p:ext uri="{BB962C8B-B14F-4D97-AF65-F5344CB8AC3E}">
        <p14:creationId xmlns:p14="http://schemas.microsoft.com/office/powerpoint/2010/main" val="18973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14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683472555"/>
              </p:ext>
            </p:extLst>
          </p:nvPr>
        </p:nvGraphicFramePr>
        <p:xfrm>
          <a:off x="2032000" y="7196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8195304" y="1571835"/>
            <a:ext cx="2551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04008" y="417248"/>
            <a:ext cx="2551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08332" y="5482201"/>
            <a:ext cx="2551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05372" y="4233723"/>
            <a:ext cx="2551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  <p:bldP spid="24" grpId="0"/>
      <p:bldP spid="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6" name="Овал 25"/>
          <p:cNvSpPr/>
          <p:nvPr/>
        </p:nvSpPr>
        <p:spPr>
          <a:xfrm rot="160790">
            <a:off x="4404651" y="2328684"/>
            <a:ext cx="3509701" cy="3476009"/>
          </a:xfrm>
          <a:prstGeom prst="ellipse">
            <a:avLst/>
          </a:prstGeom>
          <a:noFill/>
          <a:ln w="127000" cap="flat">
            <a:solidFill>
              <a:schemeClr val="bg1"/>
            </a:soli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i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252856" y="5017356"/>
            <a:ext cx="2309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93673" y="778238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bg1"/>
                </a:solidFill>
                <a:latin typeface="PT Sans" panose="020B0503020203020204" pitchFamily="34" charset="-52"/>
              </a:rPr>
              <a:t>Simple Blocks</a:t>
            </a:r>
            <a:endParaRPr lang="ru-RU" sz="3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956811" y="495674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98771" y="3492416"/>
            <a:ext cx="2921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NULLA SED CONSEQUAT TORTOR. PHASELLUS TEMPOR DOLOR QUIS BIBENDUM TINCIDUNT.</a:t>
            </a:r>
            <a:endParaRPr lang="ru-RU" sz="1200" spc="300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 rot="11067392">
            <a:off x="7030485" y="2443260"/>
            <a:ext cx="802112" cy="802112"/>
          </a:xfrm>
          <a:prstGeom prst="teardrop">
            <a:avLst>
              <a:gd name="adj" fmla="val 4540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9" name="Овал 38"/>
          <p:cNvSpPr/>
          <p:nvPr/>
        </p:nvSpPr>
        <p:spPr>
          <a:xfrm rot="5789136">
            <a:off x="4466777" y="2469418"/>
            <a:ext cx="802112" cy="802112"/>
          </a:xfrm>
          <a:prstGeom prst="teardrop">
            <a:avLst>
              <a:gd name="adj" fmla="val 4219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466777" y="4861572"/>
            <a:ext cx="802112" cy="802112"/>
          </a:xfrm>
          <a:prstGeom prst="teardrop">
            <a:avLst>
              <a:gd name="adj" fmla="val 4219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5" name="Овал 44"/>
          <p:cNvSpPr/>
          <p:nvPr/>
        </p:nvSpPr>
        <p:spPr>
          <a:xfrm rot="16200000">
            <a:off x="7030485" y="4861572"/>
            <a:ext cx="802112" cy="802112"/>
          </a:xfrm>
          <a:prstGeom prst="teardrop">
            <a:avLst>
              <a:gd name="adj" fmla="val 45409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51337" y="2485756"/>
            <a:ext cx="2309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745245" y="4996974"/>
            <a:ext cx="2309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745245" y="2485753"/>
            <a:ext cx="2309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  <a:ea typeface="Tahoma" panose="020B0604030504040204" pitchFamily="34" charset="0"/>
                <a:cs typeface="Tahoma" panose="020B0604030504040204" pitchFamily="34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ru-RU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306353" y="2608868"/>
            <a:ext cx="35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58185" y="2608868"/>
            <a:ext cx="35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4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306353" y="5057961"/>
            <a:ext cx="35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2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688133" y="5057958"/>
            <a:ext cx="359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3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85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7" grpId="0"/>
      <p:bldP spid="38" grpId="0"/>
      <p:bldP spid="4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74D4BA4A-4282-47F3-917A-923FD80990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r="12974"/>
          <a:stretch>
            <a:fillRect/>
          </a:stretch>
        </p:blipFill>
        <p:spPr>
          <a:xfrm>
            <a:off x="0" y="12700"/>
            <a:ext cx="12192000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5009007" y="6377719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89346" y="4108729"/>
            <a:ext cx="2161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9910" y="4096799"/>
            <a:ext cx="2161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52642" y="4108729"/>
            <a:ext cx="2161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292601" y="4965127"/>
            <a:ext cx="0" cy="66097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684066" y="4965128"/>
            <a:ext cx="0" cy="92767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715061" y="4990526"/>
            <a:ext cx="0" cy="77527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Капля 21"/>
          <p:cNvSpPr/>
          <p:nvPr/>
        </p:nvSpPr>
        <p:spPr>
          <a:xfrm>
            <a:off x="1262189" y="1509456"/>
            <a:ext cx="2113611" cy="2113611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Капля 21"/>
          <p:cNvSpPr/>
          <p:nvPr/>
        </p:nvSpPr>
        <p:spPr>
          <a:xfrm>
            <a:off x="5062741" y="1837999"/>
            <a:ext cx="1785271" cy="1785271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Капля 21"/>
          <p:cNvSpPr/>
          <p:nvPr/>
        </p:nvSpPr>
        <p:spPr>
          <a:xfrm>
            <a:off x="8530478" y="2270417"/>
            <a:ext cx="1286185" cy="128618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9232" y="2415221"/>
            <a:ext cx="1739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PELLENTESQUE DIGNISSIM EGESTAS 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70621" y="2493914"/>
            <a:ext cx="1169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PELLENTE DIGNISSIM EGESTAS 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641428" y="2682677"/>
            <a:ext cx="1064284" cy="57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1" dirty="0">
                <a:solidFill>
                  <a:schemeClr val="bg1"/>
                </a:solidFill>
                <a:latin typeface="PT Sans" panose="020B0503020203020204" pitchFamily="34" charset="-52"/>
              </a:rPr>
              <a:t>DONEC MOLESTIE, ODIO</a:t>
            </a:r>
            <a:endParaRPr lang="ru-RU" sz="1051" dirty="0"/>
          </a:p>
        </p:txBody>
      </p:sp>
      <p:sp>
        <p:nvSpPr>
          <p:cNvPr id="28" name="Овал 24"/>
          <p:cNvSpPr/>
          <p:nvPr/>
        </p:nvSpPr>
        <p:spPr>
          <a:xfrm>
            <a:off x="2939888" y="3618122"/>
            <a:ext cx="435913" cy="433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Овал 24"/>
          <p:cNvSpPr/>
          <p:nvPr/>
        </p:nvSpPr>
        <p:spPr>
          <a:xfrm>
            <a:off x="6431954" y="3616051"/>
            <a:ext cx="435913" cy="433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Овал 24"/>
          <p:cNvSpPr/>
          <p:nvPr/>
        </p:nvSpPr>
        <p:spPr>
          <a:xfrm>
            <a:off x="9497433" y="3616051"/>
            <a:ext cx="435913" cy="433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698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2" grpId="0" animBg="1"/>
      <p:bldP spid="24" grpId="0" animBg="1"/>
      <p:bldP spid="26" grpId="0" animBg="1"/>
      <p:bldP spid="12" grpId="0"/>
      <p:bldP spid="20" grpId="0"/>
      <p:bldP spid="21" grpId="0"/>
      <p:bldP spid="28" grpId="0" animBg="1"/>
      <p:bldP spid="29" grpId="0" animBg="1"/>
      <p:bldP spid="3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34924" y="683539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333333"/>
                </a:solidFill>
                <a:latin typeface="PT Sans" panose="020B0503020203020204" pitchFamily="34" charset="-52"/>
              </a:rPr>
              <a:t>Simple Ring</a:t>
            </a:r>
            <a:endParaRPr lang="ru-RU" sz="3600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61559" y="325287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49397" y="2640383"/>
            <a:ext cx="2560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in tempus </a:t>
            </a:r>
            <a:endParaRPr lang="ru-RU" sz="1200" dirty="0">
              <a:solidFill>
                <a:srgbClr val="1C1C1C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541528" y="2646044"/>
            <a:ext cx="280107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in tempus </a:t>
            </a:r>
            <a:endParaRPr lang="ru-RU" sz="1200" dirty="0">
              <a:solidFill>
                <a:srgbClr val="1C1C1C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00321" y="5027166"/>
            <a:ext cx="261320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in tempus </a:t>
            </a:r>
            <a:endParaRPr lang="ru-RU" sz="1200" dirty="0">
              <a:solidFill>
                <a:srgbClr val="1C1C1C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521824" y="5010884"/>
            <a:ext cx="269234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in tempus </a:t>
            </a:r>
            <a:endParaRPr lang="ru-RU" sz="1200" dirty="0">
              <a:solidFill>
                <a:srgbClr val="1C1C1C"/>
              </a:solidFill>
            </a:endParaRPr>
          </a:p>
        </p:txBody>
      </p:sp>
      <p:sp>
        <p:nvSpPr>
          <p:cNvPr id="38" name="Овал 27"/>
          <p:cNvSpPr/>
          <p:nvPr/>
        </p:nvSpPr>
        <p:spPr>
          <a:xfrm rot="8100000">
            <a:off x="3630217" y="1931612"/>
            <a:ext cx="4744064" cy="4744064"/>
          </a:xfrm>
          <a:prstGeom prst="teardrop">
            <a:avLst>
              <a:gd name="adj" fmla="val 4407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9" name="Овал 28"/>
          <p:cNvSpPr/>
          <p:nvPr/>
        </p:nvSpPr>
        <p:spPr>
          <a:xfrm rot="8100000">
            <a:off x="4380868" y="2694445"/>
            <a:ext cx="3239771" cy="3239771"/>
          </a:xfrm>
          <a:prstGeom prst="teardrop">
            <a:avLst>
              <a:gd name="adj" fmla="val 4752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868125" y="3837274"/>
            <a:ext cx="2265250" cy="9546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NULLA SED CONSEQU</a:t>
            </a:r>
            <a:r>
              <a:rPr lang="ru-RU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TORTOR. PHASELLUS TEMPOR DOLOR QUIS BIBENDUM TINCIDUNT</a:t>
            </a:r>
            <a:endParaRPr lang="ru-RU" sz="1401" dirty="0">
              <a:solidFill>
                <a:srgbClr val="333333"/>
              </a:solidFill>
            </a:endParaRPr>
          </a:p>
        </p:txBody>
      </p:sp>
      <p:sp>
        <p:nvSpPr>
          <p:cNvPr id="41" name="Капля 40"/>
          <p:cNvSpPr/>
          <p:nvPr/>
        </p:nvSpPr>
        <p:spPr>
          <a:xfrm>
            <a:off x="7693060" y="5132793"/>
            <a:ext cx="712075" cy="7120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3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</a:p>
        </p:txBody>
      </p:sp>
      <p:sp>
        <p:nvSpPr>
          <p:cNvPr id="42" name="Капля 41"/>
          <p:cNvSpPr/>
          <p:nvPr/>
        </p:nvSpPr>
        <p:spPr>
          <a:xfrm>
            <a:off x="7677633" y="2751673"/>
            <a:ext cx="712075" cy="7120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3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</a:p>
        </p:txBody>
      </p:sp>
      <p:sp>
        <p:nvSpPr>
          <p:cNvPr id="43" name="Капля 42"/>
          <p:cNvSpPr/>
          <p:nvPr/>
        </p:nvSpPr>
        <p:spPr>
          <a:xfrm rot="16200000">
            <a:off x="3668792" y="5116512"/>
            <a:ext cx="712075" cy="7120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3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</a:p>
        </p:txBody>
      </p:sp>
      <p:sp>
        <p:nvSpPr>
          <p:cNvPr id="44" name="Капля 43"/>
          <p:cNvSpPr/>
          <p:nvPr/>
        </p:nvSpPr>
        <p:spPr>
          <a:xfrm rot="16200000">
            <a:off x="3539117" y="2751673"/>
            <a:ext cx="712075" cy="7120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300" b="1" dirty="0">
                <a:solidFill>
                  <a:schemeClr val="bg1"/>
                </a:solidFill>
                <a:latin typeface="PT Sans" panose="020B0503020203020204" pitchFamily="34" charset="-52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829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льцо 2"/>
          <p:cNvSpPr/>
          <p:nvPr/>
        </p:nvSpPr>
        <p:spPr>
          <a:xfrm>
            <a:off x="623701" y="2163647"/>
            <a:ext cx="2210028" cy="2160000"/>
          </a:xfrm>
          <a:prstGeom prst="donut">
            <a:avLst>
              <a:gd name="adj" fmla="val 71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4" name="Арка 3"/>
          <p:cNvSpPr>
            <a:spLocks/>
          </p:cNvSpPr>
          <p:nvPr/>
        </p:nvSpPr>
        <p:spPr>
          <a:xfrm>
            <a:off x="623700" y="2163647"/>
            <a:ext cx="2210030" cy="2160000"/>
          </a:xfrm>
          <a:prstGeom prst="blockArc">
            <a:avLst>
              <a:gd name="adj1" fmla="val 95715"/>
              <a:gd name="adj2" fmla="val 16174514"/>
              <a:gd name="adj3" fmla="val 7164"/>
            </a:avLst>
          </a:prstGeom>
          <a:solidFill>
            <a:schemeClr val="bg1">
              <a:lumMod val="75000"/>
            </a:schemeClr>
          </a:solidFill>
          <a:ln w="34925" cap="flat" cmpd="sng">
            <a:noFill/>
            <a:prstDash val="lgDash"/>
            <a:round/>
          </a:ln>
        </p:spPr>
        <p:style>
          <a:ln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lnRef>
          <a:fillRef idx="1">
            <a:scrgbClr r="0" g="0" b="0"/>
          </a:fillRef>
          <a:effect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Прямоугольник 7"/>
          <p:cNvSpPr/>
          <p:nvPr/>
        </p:nvSpPr>
        <p:spPr>
          <a:xfrm>
            <a:off x="4956811" y="343003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Кольцо 8"/>
          <p:cNvSpPr/>
          <p:nvPr/>
        </p:nvSpPr>
        <p:spPr>
          <a:xfrm>
            <a:off x="3575626" y="2163647"/>
            <a:ext cx="2210028" cy="2160000"/>
          </a:xfrm>
          <a:prstGeom prst="donut">
            <a:avLst>
              <a:gd name="adj" fmla="val 713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0" name="Арка 9"/>
          <p:cNvSpPr>
            <a:spLocks/>
          </p:cNvSpPr>
          <p:nvPr/>
        </p:nvSpPr>
        <p:spPr>
          <a:xfrm>
            <a:off x="3575624" y="2163647"/>
            <a:ext cx="2210030" cy="2160000"/>
          </a:xfrm>
          <a:prstGeom prst="blockArc">
            <a:avLst>
              <a:gd name="adj1" fmla="val 14833778"/>
              <a:gd name="adj2" fmla="val 16174514"/>
              <a:gd name="adj3" fmla="val 7164"/>
            </a:avLst>
          </a:prstGeom>
          <a:solidFill>
            <a:schemeClr val="bg1">
              <a:lumMod val="85000"/>
            </a:schemeClr>
          </a:solidFill>
          <a:ln w="34925" cap="flat" cmpd="sng">
            <a:noFill/>
            <a:prstDash val="lgDash"/>
            <a:round/>
          </a:ln>
        </p:spPr>
        <p:style>
          <a:ln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lnRef>
          <a:fillRef idx="1">
            <a:scrgbClr r="0" g="0" b="0"/>
          </a:fillRef>
          <a:effect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Кольцо 10"/>
          <p:cNvSpPr/>
          <p:nvPr/>
        </p:nvSpPr>
        <p:spPr>
          <a:xfrm>
            <a:off x="6553304" y="2163647"/>
            <a:ext cx="2210028" cy="2160000"/>
          </a:xfrm>
          <a:prstGeom prst="donut">
            <a:avLst>
              <a:gd name="adj" fmla="val 71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>
            <a:spLocks/>
          </p:cNvSpPr>
          <p:nvPr/>
        </p:nvSpPr>
        <p:spPr>
          <a:xfrm>
            <a:off x="6553304" y="2163647"/>
            <a:ext cx="2210030" cy="2160000"/>
          </a:xfrm>
          <a:prstGeom prst="blockArc">
            <a:avLst>
              <a:gd name="adj1" fmla="val 11323972"/>
              <a:gd name="adj2" fmla="val 16174514"/>
              <a:gd name="adj3" fmla="val 7164"/>
            </a:avLst>
          </a:prstGeom>
          <a:solidFill>
            <a:schemeClr val="bg1">
              <a:lumMod val="75000"/>
            </a:schemeClr>
          </a:solidFill>
          <a:ln w="34925" cap="flat" cmpd="sng">
            <a:noFill/>
            <a:prstDash val="lgDash"/>
            <a:round/>
          </a:ln>
        </p:spPr>
        <p:style>
          <a:ln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lnRef>
          <a:fillRef idx="1">
            <a:scrgbClr r="0" g="0" b="0"/>
          </a:fillRef>
          <a:effect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Кольцо 12"/>
          <p:cNvSpPr/>
          <p:nvPr/>
        </p:nvSpPr>
        <p:spPr>
          <a:xfrm>
            <a:off x="9440833" y="2163647"/>
            <a:ext cx="2210028" cy="2160000"/>
          </a:xfrm>
          <a:prstGeom prst="donut">
            <a:avLst>
              <a:gd name="adj" fmla="val 71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4" name="Арка 13"/>
          <p:cNvSpPr>
            <a:spLocks/>
          </p:cNvSpPr>
          <p:nvPr/>
        </p:nvSpPr>
        <p:spPr>
          <a:xfrm>
            <a:off x="9440831" y="2163647"/>
            <a:ext cx="2210030" cy="2160000"/>
          </a:xfrm>
          <a:prstGeom prst="blockArc">
            <a:avLst>
              <a:gd name="adj1" fmla="val 17311772"/>
              <a:gd name="adj2" fmla="val 16174514"/>
              <a:gd name="adj3" fmla="val 7164"/>
            </a:avLst>
          </a:prstGeom>
          <a:solidFill>
            <a:schemeClr val="bg1">
              <a:lumMod val="75000"/>
            </a:schemeClr>
          </a:solidFill>
          <a:ln w="34925" cap="flat" cmpd="sng">
            <a:noFill/>
            <a:prstDash val="lgDash"/>
            <a:round/>
          </a:ln>
        </p:spPr>
        <p:style>
          <a:ln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lnRef>
          <a:fillRef idx="1">
            <a:scrgbClr r="0" g="0" b="0"/>
          </a:fillRef>
          <a:effectRef idx="0">
            <a:schemeClr val="accent5">
              <a:shade val="90000"/>
              <a:hueOff val="116408"/>
              <a:satOff val="-1994"/>
              <a:lumOff val="7987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Прямоугольник 14"/>
          <p:cNvSpPr/>
          <p:nvPr/>
        </p:nvSpPr>
        <p:spPr>
          <a:xfrm>
            <a:off x="1286927" y="2828150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0464A"/>
                </a:solidFill>
                <a:latin typeface="PT Sans" panose="020B0503020203020204" pitchFamily="34" charset="-52"/>
              </a:rPr>
              <a:t>75</a:t>
            </a:r>
            <a:endParaRPr lang="ru-RU" sz="4800" b="1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13577" y="2825503"/>
            <a:ext cx="5341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0464A"/>
                </a:solidFill>
                <a:latin typeface="PT Sans" panose="020B0503020203020204" pitchFamily="34" charset="-52"/>
              </a:rPr>
              <a:t>5</a:t>
            </a:r>
            <a:endParaRPr lang="ru-RU" sz="4800" b="1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16528" y="2825503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0464A"/>
                </a:solidFill>
                <a:latin typeface="PT Sans" panose="020B0503020203020204" pitchFamily="34" charset="-52"/>
              </a:rPr>
              <a:t>23</a:t>
            </a:r>
            <a:endParaRPr lang="ru-RU" sz="4800" b="1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104057" y="2825501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0464A"/>
                </a:solidFill>
                <a:latin typeface="PT Sans" panose="020B0503020203020204" pitchFamily="34" charset="-52"/>
              </a:rPr>
              <a:t>96</a:t>
            </a:r>
            <a:endParaRPr lang="ru-RU" sz="4800" b="1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8415" y="4508585"/>
            <a:ext cx="2600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80337" y="4508585"/>
            <a:ext cx="2600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58019" y="4508585"/>
            <a:ext cx="2600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45550" y="4508585"/>
            <a:ext cx="2600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30173" y="650218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333333"/>
                </a:solidFill>
                <a:latin typeface="PT Sans" panose="020B0503020203020204" pitchFamily="34" charset="-52"/>
              </a:rPr>
              <a:t>Simple Ring</a:t>
            </a:r>
            <a:endParaRPr lang="ru-RU" sz="3600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361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" y="0"/>
            <a:ext cx="4068000" cy="60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Прямоугольник 3"/>
          <p:cNvSpPr/>
          <p:nvPr/>
        </p:nvSpPr>
        <p:spPr>
          <a:xfrm>
            <a:off x="4067998" y="1"/>
            <a:ext cx="4068000" cy="609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8135998" y="1"/>
            <a:ext cx="4068000" cy="609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Капля 9"/>
          <p:cNvSpPr/>
          <p:nvPr/>
        </p:nvSpPr>
        <p:spPr>
          <a:xfrm rot="8100000">
            <a:off x="735189" y="-816201"/>
            <a:ext cx="2513182" cy="2513182"/>
          </a:xfrm>
          <a:prstGeom prst="teardrop">
            <a:avLst>
              <a:gd name="adj" fmla="val 31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24125" y="2960423"/>
            <a:ext cx="3295682" cy="1385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buFont typeface="PT Sans" panose="020B0503020203020204" pitchFamily="34" charset="-52"/>
              <a:buChar char="›"/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marL="285760" indent="-285760">
              <a:buFont typeface="PT Sans" panose="020B0503020203020204" pitchFamily="34" charset="-52"/>
              <a:buChar char="›"/>
            </a:pPr>
            <a:endParaRPr lang="ru-RU" sz="140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marL="285760" indent="-285760">
              <a:buFont typeface="PT Sans" panose="020B0503020203020204" pitchFamily="34" charset="-52"/>
              <a:buChar char="›"/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592125" y="2961282"/>
            <a:ext cx="3204964" cy="2894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buFont typeface="PT Sans" panose="020B0503020203020204" pitchFamily="34" charset="-52"/>
              <a:buChar char="›"/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</a:p>
          <a:p>
            <a:pPr marL="285760" indent="-285760">
              <a:buFont typeface="PT Sans" panose="020B0503020203020204" pitchFamily="34" charset="-52"/>
              <a:buChar char="›"/>
            </a:pPr>
            <a:endParaRPr lang="en-US" sz="140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marL="285760" indent="-285760">
              <a:buFont typeface="PT Sans" panose="020B0503020203020204" pitchFamily="34" charset="-52"/>
              <a:buChar char="›"/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</a:p>
          <a:p>
            <a:pPr marL="285760" indent="-285760">
              <a:buFont typeface="PT Sans" panose="020B0503020203020204" pitchFamily="34" charset="-52"/>
              <a:buChar char="›"/>
            </a:pPr>
            <a:endParaRPr lang="en-US" sz="140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pPr marL="285760" indent="-285760">
              <a:buFont typeface="PT Sans" panose="020B0503020203020204" pitchFamily="34" charset="-52"/>
              <a:buChar char="›"/>
            </a:pP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ullamcorper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porttitor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dui in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malesuada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</a:p>
          <a:p>
            <a:pPr marL="285760" indent="-285760">
              <a:buFont typeface="PT Sans" panose="020B0503020203020204" pitchFamily="34" charset="-52"/>
              <a:buChar char="›"/>
            </a:pPr>
            <a:endParaRPr lang="ru-RU" sz="140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2119" y="2961282"/>
            <a:ext cx="3030784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buFont typeface="PT Sans" panose="020B0503020203020204" pitchFamily="34" charset="-52"/>
              <a:buChar char="›"/>
            </a:pP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Ligula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a.</a:t>
            </a:r>
            <a:r>
              <a:rPr lang="ru-RU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endParaRPr lang="en-US" sz="14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406940" y="1686511"/>
            <a:ext cx="1169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PT Sans" panose="020B0503020203020204" pitchFamily="34" charset="-52"/>
              </a:rPr>
              <a:t>Light</a:t>
            </a:r>
            <a:endParaRPr lang="ru-RU" sz="24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897869" y="1699919"/>
            <a:ext cx="2573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PT Sans" panose="020B0503020203020204" pitchFamily="34" charset="-52"/>
              </a:rPr>
              <a:t>Professional</a:t>
            </a:r>
            <a:endParaRPr lang="ru-RU" sz="24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980962" y="1694261"/>
            <a:ext cx="2573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PT Sans" panose="020B0503020203020204" pitchFamily="34" charset="-52"/>
              </a:rPr>
              <a:t>Business</a:t>
            </a:r>
            <a:endParaRPr lang="ru-RU" sz="24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56692" y="2359295"/>
            <a:ext cx="2270173" cy="307905"/>
          </a:xfrm>
          <a:prstGeom prst="rect">
            <a:avLst/>
          </a:prstGeom>
          <a:gradFill flip="none" rotWithShape="1">
            <a:gsLst>
              <a:gs pos="0">
                <a:srgbClr val="772F92"/>
              </a:gs>
              <a:gs pos="100000">
                <a:srgbClr val="F0464A"/>
              </a:gs>
            </a:gsLst>
            <a:lin ang="10800000" scaled="1"/>
            <a:tileRect/>
          </a:gradFill>
        </p:spPr>
        <p:txBody>
          <a:bodyPr wrap="none">
            <a:spAutoFit/>
          </a:bodyPr>
          <a:lstStyle/>
          <a:p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14 calendar days</a:t>
            </a:r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049686" y="2359295"/>
            <a:ext cx="2270173" cy="307905"/>
          </a:xfrm>
          <a:prstGeom prst="rect">
            <a:avLst/>
          </a:prstGeom>
          <a:gradFill>
            <a:gsLst>
              <a:gs pos="0">
                <a:srgbClr val="772F92"/>
              </a:gs>
              <a:gs pos="100000">
                <a:srgbClr val="F0464A"/>
              </a:gs>
            </a:gsLst>
            <a:lin ang="10800000" scaled="1"/>
          </a:gradFill>
        </p:spPr>
        <p:txBody>
          <a:bodyPr wrap="none">
            <a:spAutoFit/>
          </a:bodyPr>
          <a:lstStyle/>
          <a:p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25 calendar days</a:t>
            </a:r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133156" y="2366314"/>
            <a:ext cx="2270173" cy="307905"/>
          </a:xfrm>
          <a:prstGeom prst="rect">
            <a:avLst/>
          </a:prstGeom>
          <a:gradFill>
            <a:gsLst>
              <a:gs pos="0">
                <a:srgbClr val="772F92"/>
              </a:gs>
              <a:gs pos="100000">
                <a:srgbClr val="F0464A"/>
              </a:gs>
            </a:gsLst>
            <a:lin ang="10800000" scaled="1"/>
          </a:gradFill>
        </p:spPr>
        <p:txBody>
          <a:bodyPr wrap="none">
            <a:spAutoFit/>
          </a:bodyPr>
          <a:lstStyle/>
          <a:p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61 calendar days</a:t>
            </a:r>
            <a:r>
              <a:rPr lang="ru-RU" sz="1401" spc="3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25" name="Капля 24"/>
          <p:cNvSpPr/>
          <p:nvPr/>
        </p:nvSpPr>
        <p:spPr>
          <a:xfrm rot="8100000">
            <a:off x="4928182" y="-823950"/>
            <a:ext cx="2513182" cy="2513182"/>
          </a:xfrm>
          <a:prstGeom prst="teardrop">
            <a:avLst>
              <a:gd name="adj" fmla="val 31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Капля 25"/>
          <p:cNvSpPr/>
          <p:nvPr/>
        </p:nvSpPr>
        <p:spPr>
          <a:xfrm rot="8100000">
            <a:off x="9011277" y="-823952"/>
            <a:ext cx="2513182" cy="2513182"/>
          </a:xfrm>
          <a:prstGeom prst="teardrop">
            <a:avLst>
              <a:gd name="adj" fmla="val 31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5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  <p:bldP spid="4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58624" y="545264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rgbClr val="333333"/>
                </a:solidFill>
                <a:latin typeface="PT Sans" panose="020B0503020203020204" pitchFamily="34" charset="-52"/>
              </a:rPr>
              <a:t>Price Box</a:t>
            </a:r>
            <a:endParaRPr lang="ru-RU" sz="3600" spc="6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55932" y="336583"/>
            <a:ext cx="2278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7422" y="2741055"/>
            <a:ext cx="2772000" cy="381429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709122" y="2125014"/>
            <a:ext cx="2772000" cy="4430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6" name="Прямоугольник 25"/>
          <p:cNvSpPr/>
          <p:nvPr/>
        </p:nvSpPr>
        <p:spPr>
          <a:xfrm>
            <a:off x="7481122" y="2125014"/>
            <a:ext cx="2772000" cy="4430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7" name="Прямоугольник 26"/>
          <p:cNvSpPr/>
          <p:nvPr/>
        </p:nvSpPr>
        <p:spPr>
          <a:xfrm>
            <a:off x="2725336" y="2890764"/>
            <a:ext cx="1169682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1" b="1" dirty="0">
                <a:solidFill>
                  <a:srgbClr val="F0464A"/>
                </a:solidFill>
                <a:latin typeface="PT Sans" panose="020B0503020203020204" pitchFamily="34" charset="-52"/>
              </a:rPr>
              <a:t>Free</a:t>
            </a:r>
            <a:endParaRPr lang="ru-RU" sz="1801" b="1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91718" y="2273938"/>
            <a:ext cx="1950805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1" b="1" dirty="0">
                <a:solidFill>
                  <a:srgbClr val="1C1C1C"/>
                </a:solidFill>
                <a:latin typeface="PT Sans" panose="020B0503020203020204" pitchFamily="34" charset="-52"/>
              </a:rPr>
              <a:t>Business</a:t>
            </a:r>
            <a:endParaRPr lang="ru-RU" sz="1801" b="1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41767" y="2273939"/>
            <a:ext cx="1765369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1" b="1" dirty="0">
                <a:solidFill>
                  <a:srgbClr val="1C1C1C"/>
                </a:solidFill>
                <a:latin typeface="PT Sans" panose="020B0503020203020204" pitchFamily="34" charset="-52"/>
              </a:rPr>
              <a:t>Professional</a:t>
            </a:r>
            <a:endParaRPr lang="ru-RU" sz="1801" b="1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709122" y="2741053"/>
            <a:ext cx="277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31076" y="3605740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en-US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0</a:t>
            </a:r>
            <a:endParaRPr lang="ru-RU" sz="5401" b="1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91002" y="3133273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en-US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14</a:t>
            </a:r>
            <a:endParaRPr lang="ru-RU" sz="5401" b="1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74776" y="3133273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en-US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25</a:t>
            </a:r>
            <a:endParaRPr lang="ru-RU" sz="5401" b="1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422940" y="4723030"/>
            <a:ext cx="2279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ullamcorper</a:t>
            </a:r>
            <a:endParaRPr lang="en-US" sz="1200" dirty="0">
              <a:solidFill>
                <a:srgbClr val="1C1C1C"/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Maecenas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quis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Vestibulum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imperdiet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diam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94940" y="4723030"/>
            <a:ext cx="2279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ullamcorper</a:t>
            </a:r>
            <a:endParaRPr lang="en-US" sz="1200" dirty="0">
              <a:solidFill>
                <a:srgbClr val="1C1C1C"/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Maecenas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quis</a:t>
            </a:r>
            <a:endParaRPr lang="en-US" sz="1200" dirty="0">
              <a:solidFill>
                <a:srgbClr val="000000"/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Vestibulum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imperdiet</a:t>
            </a:r>
            <a:endParaRPr lang="en-US" sz="1200" dirty="0">
              <a:solidFill>
                <a:srgbClr val="000000"/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diam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978476" y="4723030"/>
            <a:ext cx="2279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ullamcorper</a:t>
            </a:r>
            <a:endParaRPr lang="en-US" sz="1200" dirty="0">
              <a:solidFill>
                <a:srgbClr val="1C1C1C"/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Maecenas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quis</a:t>
            </a:r>
            <a:endParaRPr lang="en-US" sz="1200" dirty="0">
              <a:solidFill>
                <a:srgbClr val="000000"/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Vestibulum</a:t>
            </a:r>
            <a:r>
              <a:rPr lang="en-US" sz="12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PT Sans" panose="020B0503020203020204" pitchFamily="34" charset="-52"/>
              </a:rPr>
              <a:t>imperdiet</a:t>
            </a:r>
            <a:endParaRPr lang="en-US" sz="1200" dirty="0">
              <a:solidFill>
                <a:srgbClr val="1C1C1C"/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T Sans" panose="020B0503020203020204" pitchFamily="34" charset="-52"/>
              </a:rPr>
              <a:t>diam</a:t>
            </a:r>
            <a:endParaRPr lang="en-US" sz="1200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738452" y="4645037"/>
            <a:ext cx="277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481122" y="2741053"/>
            <a:ext cx="277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481122" y="4645037"/>
            <a:ext cx="277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924178" y="3376063"/>
            <a:ext cx="277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924176" y="4645037"/>
            <a:ext cx="277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709122" y="1791427"/>
            <a:ext cx="2772000" cy="333588"/>
          </a:xfrm>
          <a:prstGeom prst="rect">
            <a:avLst/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0" name="Прямоугольник 49"/>
          <p:cNvSpPr/>
          <p:nvPr/>
        </p:nvSpPr>
        <p:spPr>
          <a:xfrm>
            <a:off x="5212438" y="1816842"/>
            <a:ext cx="17653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Recommended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26079" y="4051636"/>
            <a:ext cx="213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The quality and power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128534" y="4048404"/>
            <a:ext cx="1489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Team selection</a:t>
            </a:r>
          </a:p>
        </p:txBody>
      </p:sp>
    </p:spTree>
    <p:extLst>
      <p:ext uri="{BB962C8B-B14F-4D97-AF65-F5344CB8AC3E}">
        <p14:creationId xmlns:p14="http://schemas.microsoft.com/office/powerpoint/2010/main" val="30513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8989454" y="2"/>
            <a:ext cx="3202546" cy="6858000"/>
          </a:xfrm>
          <a:prstGeom prst="rect">
            <a:avLst/>
          </a:prstGeom>
          <a:solidFill>
            <a:srgbClr val="F0464A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6" name="Прямоугольник 5"/>
          <p:cNvSpPr/>
          <p:nvPr/>
        </p:nvSpPr>
        <p:spPr>
          <a:xfrm>
            <a:off x="4881008" y="209447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1700" y="1850662"/>
            <a:ext cx="1515296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spc="300" dirty="0">
                <a:latin typeface="PT Sans" panose="020B0503020203020204" pitchFamily="34" charset="-52"/>
              </a:rPr>
              <a:t>LIGHT</a:t>
            </a:r>
            <a:endParaRPr lang="ru-RU" sz="1801" spc="300" dirty="0"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83185" y="1850662"/>
            <a:ext cx="2527227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spc="300" dirty="0">
                <a:latin typeface="PT Sans" panose="020B0503020203020204" pitchFamily="34" charset="-52"/>
              </a:rPr>
              <a:t>BUSINESS</a:t>
            </a:r>
            <a:endParaRPr lang="ru-RU" sz="1801" spc="300" dirty="0"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02543" y="1850662"/>
            <a:ext cx="2286996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spc="300" dirty="0">
                <a:latin typeface="PT Sans" panose="020B0503020203020204" pitchFamily="34" charset="-52"/>
              </a:rPr>
              <a:t>PROFESSIONAL</a:t>
            </a:r>
            <a:endParaRPr lang="ru-RU" sz="1801" spc="300" dirty="0">
              <a:latin typeface="PT Sans" panose="020B0503020203020204" pitchFamily="34" charset="-52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59359" y="3564879"/>
            <a:ext cx="19786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602545" y="3564879"/>
            <a:ext cx="19786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483185" y="3564879"/>
            <a:ext cx="19786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86714" y="2641551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2545" y="2611399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en-US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4</a:t>
            </a:r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3185" y="2611399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en-US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6</a:t>
            </a:r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52089" y="3762429"/>
            <a:ext cx="22795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ullamcorper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--------------------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--------------------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71703" y="3762429"/>
            <a:ext cx="22795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ullamcorper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Maecenas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quis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--------------------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428219" y="1850660"/>
            <a:ext cx="2527227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1" spc="300" dirty="0">
                <a:latin typeface="PT Sans" panose="020B0503020203020204" pitchFamily="34" charset="-52"/>
              </a:rPr>
              <a:t>PRO</a:t>
            </a:r>
            <a:endParaRPr lang="ru-RU" sz="1801" spc="300" dirty="0">
              <a:latin typeface="PT Sans" panose="020B0503020203020204" pitchFamily="34" charset="-52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9428218" y="3564879"/>
            <a:ext cx="19786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28218" y="2628494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99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326940" y="3762429"/>
            <a:ext cx="22795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ullamcorper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ullamcorper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6940" y="3764229"/>
            <a:ext cx="22795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--------------------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--------------------</a:t>
            </a:r>
          </a:p>
          <a:p>
            <a:pPr marL="285760" indent="-28576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--------------------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81702" y="2246107"/>
            <a:ext cx="1750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602546" y="2246107"/>
            <a:ext cx="1750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83186" y="2246107"/>
            <a:ext cx="1750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417462" y="2242066"/>
            <a:ext cx="1750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417460" y="5493442"/>
            <a:ext cx="1424718" cy="4889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T Sans" panose="020B0503020203020204" pitchFamily="34" charset="-52"/>
              </a:rPr>
              <a:t>READ MORE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483184" y="5493440"/>
            <a:ext cx="1424718" cy="4889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T Sans" panose="020B0503020203020204" pitchFamily="34" charset="-52"/>
              </a:rPr>
              <a:t>READ MORE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456288" y="5493440"/>
            <a:ext cx="1424718" cy="4889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T Sans" panose="020B0503020203020204" pitchFamily="34" charset="-52"/>
              </a:rPr>
              <a:t>READ MORE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59359" y="5493440"/>
            <a:ext cx="1424718" cy="4889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PT Sans" panose="020B0503020203020204" pitchFamily="34" charset="-52"/>
              </a:rPr>
              <a:t>READ MORE</a:t>
            </a:r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4370" y="505775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rgbClr val="333333"/>
                </a:solidFill>
                <a:latin typeface="PT Sans" panose="020B0503020203020204" pitchFamily="34" charset="-52"/>
              </a:rPr>
              <a:t>Price Box</a:t>
            </a:r>
            <a:endParaRPr lang="ru-RU" sz="3600" spc="6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64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30" grpId="0" animBg="1"/>
      <p:bldP spid="31" grpId="0" animBg="1"/>
      <p:bldP spid="32" grpId="0" animBg="1"/>
      <p:bldP spid="3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85854" y="273835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11265" y="2009105"/>
            <a:ext cx="2601532" cy="328411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823689" y="2009105"/>
            <a:ext cx="2601532" cy="351593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843305" y="2009105"/>
            <a:ext cx="2601532" cy="328411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7" name="Прямоугольник 26"/>
          <p:cNvSpPr/>
          <p:nvPr/>
        </p:nvSpPr>
        <p:spPr>
          <a:xfrm>
            <a:off x="2427190" y="2248463"/>
            <a:ext cx="1169682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LIGHT</a:t>
            </a:r>
            <a:endParaRPr lang="ru-RU" sz="1401" spc="3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168664" y="2262066"/>
            <a:ext cx="1950805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BUSINESS</a:t>
            </a:r>
            <a:endParaRPr lang="ru-RU" sz="1401" spc="3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68559" y="2262067"/>
            <a:ext cx="1845218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PROFESSIONAL</a:t>
            </a:r>
            <a:endParaRPr lang="ru-RU" sz="1401" spc="30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-52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012182" y="2756077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135132" y="2741053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154748" y="2756079"/>
            <a:ext cx="19786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09154" y="3027922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$9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03652" y="3027922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en-US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4</a:t>
            </a:r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51722" y="3027922"/>
            <a:ext cx="1584692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$</a:t>
            </a:r>
            <a:r>
              <a:rPr lang="en-US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6</a:t>
            </a:r>
            <a:r>
              <a:rPr lang="ru-RU" sz="5401" b="1" dirty="0">
                <a:solidFill>
                  <a:srgbClr val="1C1C1C"/>
                </a:solidFill>
                <a:latin typeface="PT Sans" panose="020B0503020203020204" pitchFamily="34" charset="-52"/>
              </a:rPr>
              <a:t>9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872252" y="4148797"/>
            <a:ext cx="2279561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ullamcorper</a:t>
            </a:r>
            <a:endParaRPr lang="en-US" sz="1401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84674" y="4148798"/>
            <a:ext cx="2279561" cy="954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ullamcorper</a:t>
            </a:r>
            <a:endParaRPr lang="ru-RU" sz="1401" dirty="0">
              <a:solidFill>
                <a:srgbClr val="1C1C1C"/>
              </a:solidFill>
              <a:latin typeface="PT Sans" panose="020B0503020203020204" pitchFamily="34" charset="-52"/>
            </a:endParaRP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Maecenas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quis</a:t>
            </a:r>
            <a:endParaRPr lang="en-US" sz="1401" dirty="0">
              <a:solidFill>
                <a:srgbClr val="000000"/>
              </a:solidFill>
              <a:latin typeface="PT Sans" panose="020B0503020203020204" pitchFamily="34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004290" y="4148799"/>
            <a:ext cx="2279561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, </a:t>
            </a:r>
          </a:p>
          <a:p>
            <a:pPr marL="285760" indent="-285760">
              <a:buFont typeface="Arial" panose="020B0604020202020204" pitchFamily="34" charset="0"/>
              <a:buChar char="•"/>
            </a:pP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1C1C1C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1C1C1C"/>
                </a:solidFill>
                <a:latin typeface="PT Sans" panose="020B0503020203020204" pitchFamily="34" charset="-52"/>
              </a:rPr>
              <a:t>ullamcorper</a:t>
            </a:r>
            <a:endParaRPr lang="en-US" sz="1401" dirty="0">
              <a:solidFill>
                <a:srgbClr val="1C1C1C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5341" y="531157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601" dirty="0">
                <a:solidFill>
                  <a:srgbClr val="333333"/>
                </a:solidFill>
                <a:latin typeface="PT Sans" panose="020B0503020203020204" pitchFamily="34" charset="-52"/>
              </a:rPr>
              <a:t>Price Box</a:t>
            </a:r>
            <a:endParaRPr lang="ru-RU" sz="3600" spc="6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92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" y="0"/>
            <a:ext cx="12191998" cy="6858002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TextBox 3"/>
          <p:cNvSpPr txBox="1"/>
          <p:nvPr/>
        </p:nvSpPr>
        <p:spPr>
          <a:xfrm>
            <a:off x="779606" y="1763412"/>
            <a:ext cx="4993397" cy="1169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1" b="1" dirty="0">
                <a:solidFill>
                  <a:schemeClr val="bg1"/>
                </a:solidFill>
                <a:latin typeface="PT Sans" panose="020B0503020203020204" pitchFamily="34" charset="-52"/>
              </a:rPr>
              <a:t>I’m </a:t>
            </a:r>
            <a:r>
              <a:rPr lang="en-US" sz="7001" b="1" dirty="0" err="1">
                <a:solidFill>
                  <a:schemeClr val="bg1"/>
                </a:solidFill>
                <a:latin typeface="PT Sans" panose="020B0503020203020204" pitchFamily="34" charset="-52"/>
              </a:rPr>
              <a:t>Kadabra</a:t>
            </a:r>
            <a:endParaRPr lang="ru-RU" sz="7001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9604" y="2932963"/>
            <a:ext cx="4813476" cy="1938992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ct val="15000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in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AC45DE16-802D-4D95-B0E5-B627CF744C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r="21443"/>
          <a:stretch>
            <a:fillRect/>
          </a:stretch>
        </p:blipFill>
        <p:spPr>
          <a:xfrm>
            <a:off x="6372225" y="1003300"/>
            <a:ext cx="4922838" cy="4851400"/>
          </a:xfrm>
        </p:spPr>
      </p:pic>
    </p:spTree>
    <p:extLst>
      <p:ext uri="{BB962C8B-B14F-4D97-AF65-F5344CB8AC3E}">
        <p14:creationId xmlns:p14="http://schemas.microsoft.com/office/powerpoint/2010/main" val="16157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26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4" name="TextBox 3"/>
          <p:cNvSpPr txBox="1"/>
          <p:nvPr/>
        </p:nvSpPr>
        <p:spPr>
          <a:xfrm>
            <a:off x="3793572" y="761596"/>
            <a:ext cx="4731657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1" dirty="0">
                <a:solidFill>
                  <a:schemeClr val="bg1"/>
                </a:solidFill>
                <a:latin typeface="PT Sans" panose="020B0503020203020204" pitchFamily="34" charset="-52"/>
              </a:rPr>
              <a:t>Our Team</a:t>
            </a:r>
            <a:endParaRPr lang="ru-RU" sz="54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0208" y="484596"/>
            <a:ext cx="2278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799416" y="3319735"/>
            <a:ext cx="588414" cy="588414"/>
          </a:xfrm>
          <a:prstGeom prst="teardrop">
            <a:avLst>
              <a:gd name="adj" fmla="val 387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Овал 9"/>
          <p:cNvSpPr/>
          <p:nvPr/>
        </p:nvSpPr>
        <p:spPr>
          <a:xfrm>
            <a:off x="3395203" y="2542912"/>
            <a:ext cx="5528398" cy="5528398"/>
          </a:xfrm>
          <a:prstGeom prst="teardrop">
            <a:avLst>
              <a:gd name="adj" fmla="val 54806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Овал 10"/>
          <p:cNvSpPr/>
          <p:nvPr/>
        </p:nvSpPr>
        <p:spPr>
          <a:xfrm>
            <a:off x="4098212" y="3262435"/>
            <a:ext cx="4122379" cy="4122379"/>
          </a:xfrm>
          <a:prstGeom prst="teardrop">
            <a:avLst>
              <a:gd name="adj" fmla="val 54388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Овал 11"/>
          <p:cNvSpPr/>
          <p:nvPr/>
        </p:nvSpPr>
        <p:spPr>
          <a:xfrm>
            <a:off x="4740998" y="3905221"/>
            <a:ext cx="2836802" cy="2836802"/>
          </a:xfrm>
          <a:prstGeom prst="teardrop">
            <a:avLst>
              <a:gd name="adj" fmla="val 45521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20775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7C5BB0FD-D7A1-4F07-A07D-207C051FFA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1282700" y="2076450"/>
            <a:ext cx="2755900" cy="2755900"/>
          </a:xfrm>
        </p:spPr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5DF0ECC7-DE0E-4AE1-A9FB-A28841AA82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4718050" y="2076450"/>
            <a:ext cx="2755900" cy="2755900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233DFCD3-891E-4E71-84A7-86976379DF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>
          <a:xfrm>
            <a:off x="8153400" y="2076450"/>
            <a:ext cx="2755900" cy="2755900"/>
          </a:xfrm>
        </p:spPr>
      </p:pic>
      <p:sp>
        <p:nvSpPr>
          <p:cNvPr id="5" name="Прямоугольник 5"/>
          <p:cNvSpPr/>
          <p:nvPr/>
        </p:nvSpPr>
        <p:spPr>
          <a:xfrm>
            <a:off x="5104280" y="344715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7396" y="606328"/>
            <a:ext cx="47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Our Team</a:t>
            </a:r>
            <a:endParaRPr lang="ru-RU" sz="44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16889" y="5087823"/>
            <a:ext cx="1230465" cy="30790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1" spc="300" dirty="0">
                <a:solidFill>
                  <a:srgbClr val="282424"/>
                </a:solidFill>
                <a:latin typeface="PT Sans" panose="020B0503020203020204" pitchFamily="34" charset="-52"/>
              </a:rPr>
              <a:t>NINA KAY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08084" y="5088330"/>
            <a:ext cx="1564083" cy="30790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1" spc="300" dirty="0">
                <a:solidFill>
                  <a:srgbClr val="282424"/>
                </a:solidFill>
                <a:latin typeface="PT Sans" panose="020B0503020203020204" pitchFamily="34" charset="-52"/>
              </a:rPr>
              <a:t>PETER KOCH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0061" y="5087823"/>
            <a:ext cx="1742785" cy="30790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1" spc="300" dirty="0">
                <a:solidFill>
                  <a:srgbClr val="282424"/>
                </a:solidFill>
                <a:latin typeface="PT Sans" panose="020B0503020203020204" pitchFamily="34" charset="-52"/>
              </a:rPr>
              <a:t>EVE GESHMAN</a:t>
            </a:r>
            <a:endParaRPr lang="ru-RU" sz="1401" spc="300" dirty="0"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17487" y="5463335"/>
            <a:ext cx="1486329" cy="3079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MARKETING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040674" y="5463335"/>
            <a:ext cx="981359" cy="30790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DESIGNER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09812" y="5463335"/>
            <a:ext cx="1360629" cy="30790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DEVELOPMENT</a:t>
            </a:r>
            <a:endParaRPr lang="ru-RU" sz="1401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43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B441A955-5D9A-444B-A43A-988690CFFA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/>
      </p:pic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BC1BBB6D-055A-4377-9D90-5C03F2D1B9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/>
      </p:pic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21FC740A-38F3-4E30-A45F-63BC3F115C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/>
      </p:pic>
      <p:pic>
        <p:nvPicPr>
          <p:cNvPr id="24" name="图片占位符 23">
            <a:extLst>
              <a:ext uri="{FF2B5EF4-FFF2-40B4-BE49-F238E27FC236}">
                <a16:creationId xmlns:a16="http://schemas.microsoft.com/office/drawing/2014/main" id="{345679DD-CE71-43E0-9809-7AFFE1BA9F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0" r="21840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1012316" y="4731421"/>
            <a:ext cx="1927577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1" b="1" dirty="0">
                <a:latin typeface="PT Sans" panose="020B0503020203020204" pitchFamily="34" charset="-52"/>
              </a:rPr>
              <a:t>STIVE BOUL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96696" y="4731420"/>
            <a:ext cx="113313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NINA KAY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1866" y="4731420"/>
            <a:ext cx="1451166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PETER KOCH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33845" y="4731420"/>
            <a:ext cx="1629164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EVE GESHMAN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7100" y="5101554"/>
            <a:ext cx="995966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CEO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69366" y="5101554"/>
            <a:ext cx="1747897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MARKETING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872583" y="5101554"/>
            <a:ext cx="981359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DESIGNER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75533" y="5101554"/>
            <a:ext cx="1360629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DEVELOPMENT</a:t>
            </a:r>
            <a:endParaRPr lang="ru-RU" sz="1401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Капля 21"/>
          <p:cNvSpPr/>
          <p:nvPr/>
        </p:nvSpPr>
        <p:spPr>
          <a:xfrm>
            <a:off x="5807185" y="5409331"/>
            <a:ext cx="712075" cy="7120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K</a:t>
            </a:r>
            <a:endParaRPr lang="ru-RU" sz="20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5"/>
          <p:cNvSpPr/>
          <p:nvPr/>
        </p:nvSpPr>
        <p:spPr>
          <a:xfrm>
            <a:off x="5024032" y="328527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97396" y="606328"/>
            <a:ext cx="47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Our Team</a:t>
            </a:r>
            <a:endParaRPr lang="ru-RU" sz="44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821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6933F843-B59F-469B-ABC5-7546029D85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/>
      </p:pic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C7983CB1-E4D1-4DDD-B797-983768818C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>
          <a:xfrm>
            <a:off x="3448050" y="3384550"/>
            <a:ext cx="2570163" cy="2570163"/>
          </a:xfrm>
        </p:spPr>
      </p:pic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319A62FC-BEFA-4753-8113-0B92AAB5C2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/>
      </p:pic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12FEF72E-D2DA-4149-B29E-F1A608A3F2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>
          <a:xfrm>
            <a:off x="9061450" y="3384550"/>
            <a:ext cx="2570163" cy="2570163"/>
          </a:xfrm>
        </p:spPr>
      </p:pic>
      <p:sp>
        <p:nvSpPr>
          <p:cNvPr id="6" name="Прямоугольник 5"/>
          <p:cNvSpPr/>
          <p:nvPr/>
        </p:nvSpPr>
        <p:spPr>
          <a:xfrm>
            <a:off x="991292" y="4794134"/>
            <a:ext cx="1927577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1" b="1" dirty="0">
                <a:latin typeface="PT Sans" panose="020B0503020203020204" pitchFamily="34" charset="-52"/>
              </a:rPr>
              <a:t>STIVE BOUL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83818" y="2531774"/>
            <a:ext cx="113313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NINA KAY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26650" y="4784332"/>
            <a:ext cx="1451166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PETER KOCH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1175" y="2531774"/>
            <a:ext cx="1629164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EVE GESHMAN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7098" y="5170076"/>
            <a:ext cx="995966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rgbClr val="F0464A"/>
                </a:solidFill>
                <a:latin typeface="PT Sans" panose="020B0503020203020204" pitchFamily="34" charset="-52"/>
              </a:rPr>
              <a:t>CEO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11809" y="2934043"/>
            <a:ext cx="1747897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300" dirty="0">
                <a:solidFill>
                  <a:srgbClr val="F0464A"/>
                </a:solidFill>
                <a:latin typeface="PT Sans" panose="020B0503020203020204" pitchFamily="34" charset="-52"/>
              </a:rPr>
              <a:t>MARKETING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05816" y="2934043"/>
            <a:ext cx="1289134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1" spc="300" dirty="0">
                <a:solidFill>
                  <a:srgbClr val="F0464A"/>
                </a:solidFill>
                <a:latin typeface="PT Sans" panose="020B0503020203020204" pitchFamily="34" charset="-52"/>
              </a:rPr>
              <a:t>DESIGNER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85769" y="5153664"/>
            <a:ext cx="1783822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1" spc="300" dirty="0">
                <a:solidFill>
                  <a:srgbClr val="F0464A"/>
                </a:solidFill>
                <a:latin typeface="PT Sans" panose="020B0503020203020204" pitchFamily="34" charset="-52"/>
              </a:rPr>
              <a:t>DEVELOPMENT</a:t>
            </a:r>
            <a:endParaRPr lang="ru-RU" sz="1401" spc="300" dirty="0">
              <a:solidFill>
                <a:srgbClr val="F0464A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5"/>
          <p:cNvSpPr/>
          <p:nvPr/>
        </p:nvSpPr>
        <p:spPr>
          <a:xfrm>
            <a:off x="5024032" y="328527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7396" y="606328"/>
            <a:ext cx="47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Our Team</a:t>
            </a:r>
            <a:endParaRPr lang="ru-RU" sz="44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676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AB3E71E8-9514-4341-AB7E-A339EE6E2C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>
          <a:xfrm>
            <a:off x="757238" y="1881188"/>
            <a:ext cx="2570162" cy="2570162"/>
          </a:xfrm>
        </p:spPr>
      </p:pic>
      <p:sp>
        <p:nvSpPr>
          <p:cNvPr id="6" name="Скругленный прямоугольник 50"/>
          <p:cNvSpPr/>
          <p:nvPr/>
        </p:nvSpPr>
        <p:spPr>
          <a:xfrm>
            <a:off x="8427234" y="4879192"/>
            <a:ext cx="2938569" cy="360000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" name="Скругленный прямоугольник 52"/>
          <p:cNvSpPr/>
          <p:nvPr/>
        </p:nvSpPr>
        <p:spPr>
          <a:xfrm>
            <a:off x="8427234" y="2421901"/>
            <a:ext cx="2938569" cy="360000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" name="Скругленный прямоугольник 53"/>
          <p:cNvSpPr/>
          <p:nvPr/>
        </p:nvSpPr>
        <p:spPr>
          <a:xfrm>
            <a:off x="8427236" y="2421901"/>
            <a:ext cx="1892869" cy="360000"/>
          </a:xfrm>
          <a:prstGeom prst="roundRect">
            <a:avLst>
              <a:gd name="adj" fmla="val 50000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9" name="Скругленный прямоугольник 54"/>
          <p:cNvSpPr/>
          <p:nvPr/>
        </p:nvSpPr>
        <p:spPr>
          <a:xfrm>
            <a:off x="8427234" y="3659939"/>
            <a:ext cx="2938569" cy="360000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Скругленный прямоугольник 55"/>
          <p:cNvSpPr/>
          <p:nvPr/>
        </p:nvSpPr>
        <p:spPr>
          <a:xfrm>
            <a:off x="8427233" y="3659939"/>
            <a:ext cx="2714075" cy="360000"/>
          </a:xfrm>
          <a:prstGeom prst="roundRect">
            <a:avLst>
              <a:gd name="adj" fmla="val 50000"/>
            </a:avLst>
          </a:prstGeom>
          <a:solidFill>
            <a:srgbClr val="D22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Прямоугольник 10"/>
          <p:cNvSpPr/>
          <p:nvPr/>
        </p:nvSpPr>
        <p:spPr>
          <a:xfrm>
            <a:off x="8585559" y="2419903"/>
            <a:ext cx="1063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Marketing</a:t>
            </a:r>
            <a:endParaRPr lang="ru-RU" sz="16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85558" y="3665917"/>
            <a:ext cx="898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Creative</a:t>
            </a:r>
            <a:endParaRPr lang="ru-RU" sz="1600" dirty="0"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75933" y="4541786"/>
            <a:ext cx="113313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NINA KAY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1820" y="4911119"/>
            <a:ext cx="981359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1" dirty="0">
                <a:solidFill>
                  <a:srgbClr val="F0464A"/>
                </a:solidFill>
                <a:latin typeface="PT Sans" panose="020B0503020203020204" pitchFamily="34" charset="-52"/>
              </a:rPr>
              <a:t>DESIGNER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68340" y="2369841"/>
            <a:ext cx="3137195" cy="3649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a.</a:t>
            </a:r>
            <a:r>
              <a:rPr lang="ru-RU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non nisi.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ullamcorper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porttitor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 dui in </a:t>
            </a:r>
            <a:r>
              <a:rPr lang="en-US" sz="1401" dirty="0" err="1">
                <a:solidFill>
                  <a:srgbClr val="333333"/>
                </a:solidFill>
                <a:latin typeface="PT Sans" panose="020B0503020203020204" pitchFamily="34" charset="-52"/>
              </a:rPr>
              <a:t>malesuada</a:t>
            </a:r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348933" y="3050805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95%</a:t>
            </a:r>
            <a:endParaRPr lang="ru-RU" sz="3600" b="1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72954" y="4264336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97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%</a:t>
            </a:r>
            <a:endParaRPr lang="ru-RU" sz="3600" b="1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48933" y="1740675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59%</a:t>
            </a:r>
            <a:endParaRPr lang="ru-RU" sz="3600" b="1" dirty="0">
              <a:solidFill>
                <a:schemeClr val="bg1">
                  <a:lumMod val="8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Скругленный прямоугольник 30"/>
          <p:cNvSpPr/>
          <p:nvPr/>
        </p:nvSpPr>
        <p:spPr>
          <a:xfrm>
            <a:off x="8427235" y="4863726"/>
            <a:ext cx="2753470" cy="3754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85561" y="4889916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Design</a:t>
            </a:r>
            <a:endParaRPr lang="ru-RU" sz="16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5"/>
          <p:cNvSpPr/>
          <p:nvPr/>
        </p:nvSpPr>
        <p:spPr>
          <a:xfrm rot="16200000">
            <a:off x="-634165" y="3042555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68342" y="1060826"/>
            <a:ext cx="2483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PT Sans" panose="020B0503020203020204" pitchFamily="34" charset="-52"/>
              </a:rPr>
              <a:t>Our Best Team</a:t>
            </a:r>
            <a:endParaRPr lang="ru-RU" sz="3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19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/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318CB89-4AAB-4502-A36E-5C5E1426A7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>
          <a:xfrm>
            <a:off x="1570038" y="2127250"/>
            <a:ext cx="3205162" cy="3205163"/>
          </a:xfrm>
        </p:spPr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1204ED24-F878-4732-AA9E-F3576D86B4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3" r="42461" b="-23"/>
          <a:stretch/>
        </p:blipFill>
        <p:spPr>
          <a:xfrm>
            <a:off x="7473950" y="2127250"/>
            <a:ext cx="3203575" cy="3205163"/>
          </a:xfrm>
        </p:spPr>
      </p:pic>
      <p:sp>
        <p:nvSpPr>
          <p:cNvPr id="6" name="Прямоугольник 5"/>
          <p:cNvSpPr/>
          <p:nvPr/>
        </p:nvSpPr>
        <p:spPr>
          <a:xfrm>
            <a:off x="4989824" y="276060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0174" y="575537"/>
            <a:ext cx="473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333333"/>
                </a:solidFill>
                <a:latin typeface="PT Sans" panose="020B0503020203020204" pitchFamily="34" charset="-52"/>
              </a:rPr>
              <a:t>Our Team</a:t>
            </a:r>
            <a:endParaRPr lang="ru-RU" sz="44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08940" y="5446518"/>
            <a:ext cx="1927577" cy="36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1" b="1" dirty="0">
                <a:latin typeface="PT Sans" panose="020B0503020203020204" pitchFamily="34" charset="-52"/>
              </a:rPr>
              <a:t>STIVE BOUL</a:t>
            </a:r>
            <a:endParaRPr lang="ru-RU" sz="18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74744" y="5815850"/>
            <a:ext cx="995966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CEO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09619" y="5446516"/>
            <a:ext cx="113313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NINA KAY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86519" y="5815850"/>
            <a:ext cx="981359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-52"/>
              </a:rPr>
              <a:t>DESIGNER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1443" y="5534695"/>
            <a:ext cx="2874603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401" dirty="0">
                <a:latin typeface="PT Sans" panose="020B0503020203020204" pitchFamily="34" charset="-52"/>
              </a:rPr>
              <a:t>Nulla vel metus ultrices, ornare turpis ut, eleifend magna. </a:t>
            </a:r>
            <a:endParaRPr lang="ru-RU" sz="1401" dirty="0">
              <a:latin typeface="PT Sans" panose="020B0503020203020204" pitchFamily="34" charset="-52"/>
            </a:endParaRPr>
          </a:p>
        </p:txBody>
      </p:sp>
      <p:sp>
        <p:nvSpPr>
          <p:cNvPr id="15" name="Капля 21"/>
          <p:cNvSpPr/>
          <p:nvPr/>
        </p:nvSpPr>
        <p:spPr>
          <a:xfrm>
            <a:off x="4392490" y="1924647"/>
            <a:ext cx="3407024" cy="3407024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28616" y="3003388"/>
            <a:ext cx="1734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PT Sans" panose="020B0503020203020204" pitchFamily="34" charset="-52"/>
              </a:rPr>
              <a:t>Simple design</a:t>
            </a:r>
            <a:endParaRPr lang="ru-RU" sz="20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93677" y="3497989"/>
            <a:ext cx="2604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200" dirty="0">
                <a:solidFill>
                  <a:schemeClr val="bg1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455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  <p:bldP spid="16" grpId="0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26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4" name="TextBox 3"/>
          <p:cNvSpPr txBox="1"/>
          <p:nvPr/>
        </p:nvSpPr>
        <p:spPr>
          <a:xfrm>
            <a:off x="3867390" y="1047208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bg1"/>
                </a:solidFill>
                <a:latin typeface="PT Sans" panose="020B0503020203020204" pitchFamily="34" charset="-52"/>
              </a:rPr>
              <a:t>Contact US</a:t>
            </a:r>
            <a:endParaRPr lang="ru-RU" sz="36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74276" y="785598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95203" y="2542912"/>
            <a:ext cx="5528398" cy="5528398"/>
          </a:xfrm>
          <a:prstGeom prst="teardrop">
            <a:avLst>
              <a:gd name="adj" fmla="val 54806"/>
            </a:avLst>
          </a:prstGeom>
          <a:solidFill>
            <a:srgbClr val="FFFFFF">
              <a:alpha val="10196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Овал 10"/>
          <p:cNvSpPr/>
          <p:nvPr/>
        </p:nvSpPr>
        <p:spPr>
          <a:xfrm>
            <a:off x="4098212" y="3262435"/>
            <a:ext cx="4122379" cy="4122379"/>
          </a:xfrm>
          <a:prstGeom prst="teardrop">
            <a:avLst>
              <a:gd name="adj" fmla="val 54388"/>
            </a:avLst>
          </a:prstGeom>
          <a:solidFill>
            <a:srgbClr val="FFFFFF">
              <a:alpha val="10196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Овал 11"/>
          <p:cNvSpPr/>
          <p:nvPr/>
        </p:nvSpPr>
        <p:spPr>
          <a:xfrm>
            <a:off x="4740998" y="3905221"/>
            <a:ext cx="2836802" cy="2836802"/>
          </a:xfrm>
          <a:prstGeom prst="teardrop">
            <a:avLst>
              <a:gd name="adj" fmla="val 45521"/>
            </a:avLst>
          </a:prstGeom>
          <a:solidFill>
            <a:srgbClr val="FFFFFF">
              <a:alpha val="10196"/>
            </a:srgbClr>
          </a:solidFill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38125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7"/>
          <p:cNvSpPr/>
          <p:nvPr/>
        </p:nvSpPr>
        <p:spPr>
          <a:xfrm>
            <a:off x="12879" y="2"/>
            <a:ext cx="6542468" cy="687170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70000"/>
                </a:schemeClr>
              </a:gs>
              <a:gs pos="100000">
                <a:srgbClr val="F0464A">
                  <a:alpha val="8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EBD855D4-4A41-4782-A749-F579BCBEE7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r="23206"/>
          <a:stretch>
            <a:fillRect/>
          </a:stretch>
        </p:blipFill>
        <p:spPr>
          <a:xfrm>
            <a:off x="0" y="0"/>
            <a:ext cx="6529388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7241110" y="2969455"/>
            <a:ext cx="1259704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601" dirty="0">
                <a:latin typeface="PT Sans" panose="020B0503020203020204" pitchFamily="34" charset="-52"/>
              </a:rPr>
              <a:t>Call Us</a:t>
            </a:r>
            <a:endParaRPr lang="ru-RU" sz="1401" spc="601" dirty="0">
              <a:latin typeface="PT Sans" panose="020B050302020302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31625" y="2969455"/>
            <a:ext cx="1144031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601" dirty="0">
                <a:latin typeface="PT Sans" panose="020B0503020203020204" pitchFamily="34" charset="-52"/>
              </a:rPr>
              <a:t>E-mail</a:t>
            </a:r>
            <a:endParaRPr lang="ru-RU" sz="1401" spc="601" dirty="0"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95823" y="3399427"/>
            <a:ext cx="1949383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1" dirty="0">
                <a:latin typeface="PT Sans" panose="020B0503020203020204" pitchFamily="34" charset="-52"/>
              </a:rPr>
              <a:t>+66 (0) 1</a:t>
            </a:r>
            <a:r>
              <a:rPr lang="en-US" sz="1401" dirty="0">
                <a:latin typeface="PT Sans" panose="020B0503020203020204" pitchFamily="34" charset="-52"/>
              </a:rPr>
              <a:t>23</a:t>
            </a:r>
            <a:r>
              <a:rPr lang="ru-RU" sz="1401" dirty="0">
                <a:latin typeface="PT Sans" panose="020B0503020203020204" pitchFamily="34" charset="-52"/>
              </a:rPr>
              <a:t> </a:t>
            </a:r>
            <a:r>
              <a:rPr lang="en-US" sz="1401" dirty="0">
                <a:latin typeface="PT Sans" panose="020B0503020203020204" pitchFamily="34" charset="-52"/>
              </a:rPr>
              <a:t>4567</a:t>
            </a:r>
            <a:r>
              <a:rPr lang="ru-RU" sz="1401" dirty="0">
                <a:latin typeface="PT Sans" panose="020B0503020203020204" pitchFamily="34" charset="-52"/>
              </a:rPr>
              <a:t> </a:t>
            </a:r>
            <a:r>
              <a:rPr lang="en-US" sz="1401" dirty="0">
                <a:latin typeface="PT Sans" panose="020B0503020203020204" pitchFamily="34" charset="-52"/>
              </a:rPr>
              <a:t>890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69238" y="3369747"/>
            <a:ext cx="2468034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>
                <a:latin typeface="PT Sans" panose="020B0503020203020204" pitchFamily="34" charset="-52"/>
              </a:rPr>
              <a:t>youremail@domain.com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95292" y="4861872"/>
            <a:ext cx="1328569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601" dirty="0">
                <a:latin typeface="PT Sans" panose="020B0503020203020204" pitchFamily="34" charset="-52"/>
              </a:rPr>
              <a:t>Website</a:t>
            </a:r>
            <a:endParaRPr lang="ru-RU" sz="1401" spc="601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71071" y="5262163"/>
            <a:ext cx="2174508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www.youwebsite.com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12597" y="5662451"/>
            <a:ext cx="2931444" cy="1108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1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Contact</a:t>
            </a:r>
            <a:endParaRPr lang="ru-RU" sz="6601" dirty="0">
              <a:solidFill>
                <a:schemeClr val="bg1">
                  <a:lumMod val="9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5"/>
          <p:cNvSpPr/>
          <p:nvPr/>
        </p:nvSpPr>
        <p:spPr>
          <a:xfrm>
            <a:off x="2168061" y="6216450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1692" y="738485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Contact</a:t>
            </a:r>
            <a:endParaRPr lang="ru-RU" sz="36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479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24"/>
          <p:cNvSpPr/>
          <p:nvPr/>
        </p:nvSpPr>
        <p:spPr>
          <a:xfrm>
            <a:off x="8504954" y="3460016"/>
            <a:ext cx="1633973" cy="1633973"/>
          </a:xfrm>
          <a:prstGeom prst="teardrop">
            <a:avLst>
              <a:gd name="adj" fmla="val 47979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Овал 25"/>
          <p:cNvSpPr/>
          <p:nvPr/>
        </p:nvSpPr>
        <p:spPr>
          <a:xfrm>
            <a:off x="8934458" y="3876523"/>
            <a:ext cx="800958" cy="800958"/>
          </a:xfrm>
          <a:prstGeom prst="teardrop">
            <a:avLst>
              <a:gd name="adj" fmla="val 35683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Овал 23"/>
          <p:cNvSpPr/>
          <p:nvPr/>
        </p:nvSpPr>
        <p:spPr>
          <a:xfrm>
            <a:off x="7794723" y="2719531"/>
            <a:ext cx="3064188" cy="3064188"/>
          </a:xfrm>
          <a:prstGeom prst="teardrop">
            <a:avLst>
              <a:gd name="adj" fmla="val 45361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112" y="524744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Contact</a:t>
            </a:r>
            <a:endParaRPr lang="ru-RU" sz="36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3"/>
          <p:cNvSpPr/>
          <p:nvPr/>
        </p:nvSpPr>
        <p:spPr>
          <a:xfrm>
            <a:off x="7374768" y="2935858"/>
            <a:ext cx="860172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latin typeface="PT Sans" panose="020B0503020203020204" pitchFamily="34" charset="-52"/>
              </a:rPr>
              <a:t>Call Us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4"/>
          <p:cNvSpPr/>
          <p:nvPr/>
        </p:nvSpPr>
        <p:spPr>
          <a:xfrm>
            <a:off x="8947390" y="5143076"/>
            <a:ext cx="762645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latin typeface="PT Sans" panose="020B0503020203020204" pitchFamily="34" charset="-52"/>
              </a:rPr>
              <a:t>Office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6895823" y="3399427"/>
            <a:ext cx="1949383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1" dirty="0">
                <a:latin typeface="PT Sans" panose="020B0503020203020204" pitchFamily="34" charset="-52"/>
              </a:rPr>
              <a:t>+66 (0) 1</a:t>
            </a:r>
            <a:r>
              <a:rPr lang="en-US" sz="1401" dirty="0">
                <a:latin typeface="PT Sans" panose="020B0503020203020204" pitchFamily="34" charset="-52"/>
              </a:rPr>
              <a:t>23</a:t>
            </a:r>
            <a:r>
              <a:rPr lang="ru-RU" sz="1401" dirty="0">
                <a:latin typeface="PT Sans" panose="020B0503020203020204" pitchFamily="34" charset="-52"/>
              </a:rPr>
              <a:t> </a:t>
            </a:r>
            <a:r>
              <a:rPr lang="en-US" sz="1401" dirty="0">
                <a:latin typeface="PT Sans" panose="020B0503020203020204" pitchFamily="34" charset="-52"/>
              </a:rPr>
              <a:t>4567</a:t>
            </a:r>
            <a:r>
              <a:rPr lang="ru-RU" sz="1401" dirty="0">
                <a:latin typeface="PT Sans" panose="020B0503020203020204" pitchFamily="34" charset="-52"/>
              </a:rPr>
              <a:t> </a:t>
            </a:r>
            <a:r>
              <a:rPr lang="en-US" sz="1401" dirty="0">
                <a:latin typeface="PT Sans" panose="020B0503020203020204" pitchFamily="34" charset="-52"/>
              </a:rPr>
              <a:t>890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20"/>
          <p:cNvSpPr/>
          <p:nvPr/>
        </p:nvSpPr>
        <p:spPr>
          <a:xfrm>
            <a:off x="10277098" y="2929730"/>
            <a:ext cx="967957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latin typeface="PT Sans" panose="020B0503020203020204" pitchFamily="34" charset="-52"/>
              </a:rPr>
              <a:t>Website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8" name="Прямоугольник 22"/>
          <p:cNvSpPr/>
          <p:nvPr/>
        </p:nvSpPr>
        <p:spPr>
          <a:xfrm>
            <a:off x="9673822" y="3397168"/>
            <a:ext cx="2174508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dirty="0">
                <a:solidFill>
                  <a:srgbClr val="333333"/>
                </a:solidFill>
                <a:latin typeface="PT Sans" panose="020B0503020203020204" pitchFamily="34" charset="-52"/>
              </a:rPr>
              <a:t>www.youwebsite.com</a:t>
            </a:r>
            <a:endParaRPr lang="ru-RU" sz="14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1" name="Прямоугольник 17"/>
          <p:cNvSpPr/>
          <p:nvPr/>
        </p:nvSpPr>
        <p:spPr>
          <a:xfrm>
            <a:off x="7457166" y="5576569"/>
            <a:ext cx="374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Овал 15"/>
          <p:cNvSpPr/>
          <p:nvPr/>
        </p:nvSpPr>
        <p:spPr>
          <a:xfrm>
            <a:off x="9194815" y="2610493"/>
            <a:ext cx="268236" cy="268236"/>
          </a:xfrm>
          <a:prstGeom prst="ellipse">
            <a:avLst/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Овал 19"/>
          <p:cNvSpPr/>
          <p:nvPr/>
        </p:nvSpPr>
        <p:spPr>
          <a:xfrm>
            <a:off x="7736396" y="4518310"/>
            <a:ext cx="268236" cy="268236"/>
          </a:xfrm>
          <a:prstGeom prst="ellipse">
            <a:avLst/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Овал 21"/>
          <p:cNvSpPr/>
          <p:nvPr/>
        </p:nvSpPr>
        <p:spPr>
          <a:xfrm>
            <a:off x="10624798" y="4518308"/>
            <a:ext cx="268236" cy="268236"/>
          </a:xfrm>
          <a:prstGeom prst="ellipse">
            <a:avLst/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Прямоугольник 5"/>
          <p:cNvSpPr/>
          <p:nvPr/>
        </p:nvSpPr>
        <p:spPr>
          <a:xfrm>
            <a:off x="2159216" y="6352596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/>
              </a:solidFill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564ADEB-E649-4A2C-9483-FB0FC6D175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r="15542"/>
          <a:stretch/>
        </p:blipFill>
        <p:spPr>
          <a:xfrm>
            <a:off x="1" y="0"/>
            <a:ext cx="6073253" cy="6858000"/>
          </a:xfrm>
        </p:spPr>
      </p:pic>
    </p:spTree>
    <p:extLst>
      <p:ext uri="{BB962C8B-B14F-4D97-AF65-F5344CB8AC3E}">
        <p14:creationId xmlns:p14="http://schemas.microsoft.com/office/powerpoint/2010/main" val="2818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2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1"/>
          <p:cNvSpPr/>
          <p:nvPr/>
        </p:nvSpPr>
        <p:spPr>
          <a:xfrm>
            <a:off x="582497" y="2034865"/>
            <a:ext cx="11008491" cy="3747753"/>
          </a:xfrm>
          <a:prstGeom prst="roundRect">
            <a:avLst>
              <a:gd name="adj" fmla="val 834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18900000" scaled="1"/>
            <a:tileRect/>
          </a:gra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" name="TextBox 2"/>
          <p:cNvSpPr txBox="1"/>
          <p:nvPr/>
        </p:nvSpPr>
        <p:spPr>
          <a:xfrm>
            <a:off x="3730173" y="486448"/>
            <a:ext cx="473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latin typeface="PT Sans" panose="020B0503020203020204" pitchFamily="34" charset="-52"/>
              </a:rPr>
              <a:t>Contact Us</a:t>
            </a:r>
            <a:endParaRPr lang="ru-RU" sz="4000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7552" y="209447"/>
            <a:ext cx="2278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15267" y="2553122"/>
            <a:ext cx="2769452" cy="2769452"/>
          </a:xfrm>
          <a:prstGeom prst="teardrop">
            <a:avLst>
              <a:gd name="adj" fmla="val 4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121 King Street, Melbourne VIC 3000, Australia</a:t>
            </a:r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11276" y="2553122"/>
            <a:ext cx="2769452" cy="2769452"/>
          </a:xfrm>
          <a:prstGeom prst="teardrop">
            <a:avLst>
              <a:gd name="adj" fmla="val 460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307283" y="2553120"/>
            <a:ext cx="2769452" cy="2769452"/>
          </a:xfrm>
          <a:prstGeom prst="teardrop">
            <a:avLst>
              <a:gd name="adj" fmla="val 4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E-MAIL</a:t>
            </a:r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10698" y="3767426"/>
            <a:ext cx="1183401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solidFill>
                  <a:srgbClr val="282424"/>
                </a:solidFill>
                <a:latin typeface="PT Sans" panose="020B0503020203020204" pitchFamily="34" charset="-52"/>
              </a:rPr>
              <a:t>LOCATION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28710" y="3749292"/>
            <a:ext cx="993092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latin typeface="PT Sans" panose="020B0503020203020204" pitchFamily="34" charset="-52"/>
              </a:rPr>
              <a:t>CALL US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43810" y="3767426"/>
            <a:ext cx="896399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b="1" dirty="0">
                <a:latin typeface="PT Sans" panose="020B0503020203020204" pitchFamily="34" charset="-52"/>
              </a:rPr>
              <a:t>E-MAIL</a:t>
            </a:r>
            <a:endParaRPr lang="ru-RU" sz="1801" dirty="0"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25301" y="4136757"/>
            <a:ext cx="1949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49765" y="4136756"/>
            <a:ext cx="1949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10293" y="4136756"/>
            <a:ext cx="1949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333333"/>
                </a:solidFill>
                <a:latin typeface="PT Sans" panose="020B0503020203020204" pitchFamily="34" charset="-52"/>
              </a:rPr>
              <a:t>Nulla vel metus ultrices, ornare turpis ut, eleifend magna. Maecenas fringilla sodales egestas.</a:t>
            </a:r>
            <a:endParaRPr lang="ru-RU" sz="1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11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27498" y="689113"/>
            <a:ext cx="4585252" cy="527586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79000"/>
                </a:schemeClr>
              </a:gs>
              <a:gs pos="100000">
                <a:srgbClr val="F0464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4" name="TextBox 3"/>
          <p:cNvSpPr txBox="1"/>
          <p:nvPr/>
        </p:nvSpPr>
        <p:spPr>
          <a:xfrm>
            <a:off x="1460497" y="2911548"/>
            <a:ext cx="3919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>
                <a:solidFill>
                  <a:schemeClr val="bg1"/>
                </a:solidFill>
                <a:latin typeface="PT Sans" panose="020B0503020203020204" pitchFamily="34" charset="-52"/>
              </a:rPr>
              <a:t>WELCOME</a:t>
            </a:r>
            <a:endParaRPr lang="ru-RU" sz="4800" b="1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0092" y="3445204"/>
            <a:ext cx="2522028" cy="2032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rgbClr val="000000"/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rgbClr val="000000"/>
                </a:solidFill>
                <a:latin typeface="PT Sans" panose="020B0503020203020204" pitchFamily="34" charset="-52"/>
              </a:rPr>
              <a:t> ligula</a:t>
            </a:r>
            <a:endParaRPr lang="ru-RU" sz="1401" dirty="0">
              <a:latin typeface="PT Sans" panose="020B0503020203020204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30091" y="1037644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475183" y="4500051"/>
            <a:ext cx="1918894" cy="1918894"/>
          </a:xfrm>
          <a:prstGeom prst="teardrop">
            <a:avLst>
              <a:gd name="adj" fmla="val 50334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Овал 10"/>
          <p:cNvSpPr/>
          <p:nvPr/>
        </p:nvSpPr>
        <p:spPr>
          <a:xfrm>
            <a:off x="2741044" y="4751635"/>
            <a:ext cx="1415726" cy="1415726"/>
          </a:xfrm>
          <a:prstGeom prst="teardrop">
            <a:avLst>
              <a:gd name="adj" fmla="val 47237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Овал 11"/>
          <p:cNvSpPr/>
          <p:nvPr/>
        </p:nvSpPr>
        <p:spPr>
          <a:xfrm>
            <a:off x="3021068" y="5039988"/>
            <a:ext cx="873081" cy="873081"/>
          </a:xfrm>
          <a:prstGeom prst="teardrop">
            <a:avLst>
              <a:gd name="adj" fmla="val 38046"/>
            </a:avLst>
          </a:prstGeom>
          <a:noFill/>
          <a:ln>
            <a:solidFill>
              <a:srgbClr val="EAEAEA">
                <a:alpha val="2392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Прямоугольник 12"/>
          <p:cNvSpPr/>
          <p:nvPr/>
        </p:nvSpPr>
        <p:spPr>
          <a:xfrm>
            <a:off x="7230089" y="1422799"/>
            <a:ext cx="3129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3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219439" y="6358854"/>
            <a:ext cx="539920" cy="3683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144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0" y="2"/>
            <a:ext cx="12192000" cy="6858000"/>
          </a:xfrm>
        </p:spPr>
      </p:pic>
      <p:sp>
        <p:nvSpPr>
          <p:cNvPr id="7" name="Капля 21"/>
          <p:cNvSpPr/>
          <p:nvPr/>
        </p:nvSpPr>
        <p:spPr>
          <a:xfrm>
            <a:off x="7895543" y="920095"/>
            <a:ext cx="3407024" cy="3407024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121 King Street, Melbourne VIC 3000, Australia</a:t>
            </a:r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97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уга 13"/>
          <p:cNvSpPr/>
          <p:nvPr/>
        </p:nvSpPr>
        <p:spPr>
          <a:xfrm rot="17809368">
            <a:off x="6213747" y="3158893"/>
            <a:ext cx="2179211" cy="1223095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Дуга 14"/>
          <p:cNvSpPr/>
          <p:nvPr/>
        </p:nvSpPr>
        <p:spPr>
          <a:xfrm>
            <a:off x="3848853" y="2677434"/>
            <a:ext cx="1486299" cy="1223095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Дуга 15"/>
          <p:cNvSpPr/>
          <p:nvPr/>
        </p:nvSpPr>
        <p:spPr>
          <a:xfrm rot="17553995">
            <a:off x="4297897" y="4797949"/>
            <a:ext cx="1486299" cy="1223095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Дуга 16"/>
          <p:cNvSpPr/>
          <p:nvPr/>
        </p:nvSpPr>
        <p:spPr>
          <a:xfrm rot="340538">
            <a:off x="6107726" y="4620847"/>
            <a:ext cx="1486299" cy="1223095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" name="TextBox 2"/>
          <p:cNvSpPr txBox="1"/>
          <p:nvPr/>
        </p:nvSpPr>
        <p:spPr>
          <a:xfrm>
            <a:off x="3127764" y="677292"/>
            <a:ext cx="599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601" dirty="0">
                <a:solidFill>
                  <a:srgbClr val="333333"/>
                </a:solidFill>
                <a:latin typeface="PT Sans" panose="020B0503020203020204" pitchFamily="34" charset="-52"/>
              </a:rPr>
              <a:t>MIND MAP</a:t>
            </a:r>
            <a:endParaRPr lang="ru-RU" sz="2400" spc="6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562562" y="3161957"/>
            <a:ext cx="2117888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367907" y="1775325"/>
            <a:ext cx="1336174" cy="1336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367907" y="4994253"/>
            <a:ext cx="1336174" cy="1336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44830" y="4874118"/>
            <a:ext cx="1336174" cy="1336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44830" y="1775325"/>
            <a:ext cx="1336174" cy="133617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42924" y="2241406"/>
            <a:ext cx="939986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1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endParaRPr lang="en-US" sz="14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13762" y="2258273"/>
            <a:ext cx="8531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22295" y="5357540"/>
            <a:ext cx="793743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1" dirty="0">
                <a:solidFill>
                  <a:schemeClr val="bg1"/>
                </a:solidFill>
                <a:latin typeface="PT Sans" panose="020B0503020203020204" pitchFamily="34" charset="-52"/>
              </a:rPr>
              <a:t>Purus </a:t>
            </a:r>
            <a:endParaRPr lang="ru-RU" sz="180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568558" y="5482296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endParaRPr lang="ru-RU" sz="1600" dirty="0"/>
          </a:p>
        </p:txBody>
      </p:sp>
      <p:sp>
        <p:nvSpPr>
          <p:cNvPr id="7" name="Овал 6"/>
          <p:cNvSpPr/>
          <p:nvPr/>
        </p:nvSpPr>
        <p:spPr>
          <a:xfrm>
            <a:off x="4910081" y="2803646"/>
            <a:ext cx="2428747" cy="2428747"/>
          </a:xfrm>
          <a:prstGeom prst="teardrop">
            <a:avLst>
              <a:gd name="adj" fmla="val 51215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36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65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Дуга 14"/>
          <p:cNvSpPr/>
          <p:nvPr/>
        </p:nvSpPr>
        <p:spPr>
          <a:xfrm>
            <a:off x="3848853" y="2072122"/>
            <a:ext cx="1486299" cy="1223095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Овал 11"/>
          <p:cNvSpPr/>
          <p:nvPr/>
        </p:nvSpPr>
        <p:spPr>
          <a:xfrm>
            <a:off x="3544830" y="1170013"/>
            <a:ext cx="1336174" cy="133617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Дуга 13"/>
          <p:cNvSpPr/>
          <p:nvPr/>
        </p:nvSpPr>
        <p:spPr>
          <a:xfrm rot="17809368">
            <a:off x="6622029" y="2302515"/>
            <a:ext cx="1616540" cy="1223095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Дуга 15"/>
          <p:cNvSpPr/>
          <p:nvPr/>
        </p:nvSpPr>
        <p:spPr>
          <a:xfrm rot="16788497">
            <a:off x="4306707" y="4121940"/>
            <a:ext cx="1844510" cy="1640446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Дуга 16"/>
          <p:cNvSpPr/>
          <p:nvPr/>
        </p:nvSpPr>
        <p:spPr>
          <a:xfrm rot="340538">
            <a:off x="6107726" y="4015534"/>
            <a:ext cx="1486299" cy="1223095"/>
          </a:xfrm>
          <a:prstGeom prst="arc">
            <a:avLst>
              <a:gd name="adj1" fmla="val 16060210"/>
              <a:gd name="adj2" fmla="val 2127525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8644456" y="1294697"/>
            <a:ext cx="1066215" cy="3276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8676394" y="2009915"/>
            <a:ext cx="1034276" cy="2860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8566074" y="5260283"/>
            <a:ext cx="1034276" cy="2860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8594699" y="4564809"/>
            <a:ext cx="1066215" cy="3276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360357" y="1289143"/>
            <a:ext cx="1213847" cy="319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2360353" y="1962800"/>
            <a:ext cx="1184476" cy="2961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360357" y="4438539"/>
            <a:ext cx="1213847" cy="3196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2360353" y="5112195"/>
            <a:ext cx="1184476" cy="2961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1920664" y="772032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920664" y="1870839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9477948" y="723943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9493384" y="1916805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9465846" y="4013389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9465846" y="5259669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1906125" y="3855065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1924182" y="5081588"/>
            <a:ext cx="850302" cy="8503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367907" y="1170013"/>
            <a:ext cx="1336174" cy="133617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367907" y="4388941"/>
            <a:ext cx="1336174" cy="133617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44830" y="4268806"/>
            <a:ext cx="1336174" cy="133617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0341906" y="986828"/>
            <a:ext cx="1519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0341907" y="2200895"/>
            <a:ext cx="166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0342020" y="4294564"/>
            <a:ext cx="166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93717" y="4139156"/>
            <a:ext cx="166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24437" y="5365615"/>
            <a:ext cx="166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341907" y="5584055"/>
            <a:ext cx="166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00931" y="2182698"/>
            <a:ext cx="166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00384" y="981707"/>
            <a:ext cx="166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Nulla vel metus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3" name="Овал 6"/>
          <p:cNvSpPr/>
          <p:nvPr/>
        </p:nvSpPr>
        <p:spPr>
          <a:xfrm>
            <a:off x="4934037" y="1965521"/>
            <a:ext cx="2496763" cy="2496763"/>
          </a:xfrm>
          <a:prstGeom prst="teardrop">
            <a:avLst>
              <a:gd name="adj" fmla="val 50183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3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259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16200000">
            <a:off x="-562447" y="3224898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386456" y="1362403"/>
            <a:ext cx="1609038" cy="16090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73290" y="1366144"/>
            <a:ext cx="1609038" cy="160903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360123" y="1362403"/>
            <a:ext cx="1609038" cy="160903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846955" y="1362403"/>
            <a:ext cx="1609038" cy="160903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T Sans" panose="020B0503020203020204" pitchFamily="34" charset="-52"/>
              </a:rPr>
              <a:t>KDBR</a:t>
            </a:r>
            <a:endParaRPr lang="ru-RU" sz="28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cxnSp>
        <p:nvCxnSpPr>
          <p:cNvPr id="12" name="Прямая соединительная линия 11"/>
          <p:cNvCxnSpPr>
            <a:stCxn id="7" idx="3"/>
          </p:cNvCxnSpPr>
          <p:nvPr/>
        </p:nvCxnSpPr>
        <p:spPr>
          <a:xfrm flipH="1">
            <a:off x="1612891" y="2735802"/>
            <a:ext cx="9204" cy="31584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109494" y="2735802"/>
            <a:ext cx="6996" cy="31584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582520" y="2735802"/>
            <a:ext cx="11598" cy="32064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9070667" y="2735802"/>
            <a:ext cx="5684" cy="31584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622095" y="3438657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612892" y="4660003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612890" y="5894227"/>
            <a:ext cx="1652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1814545" y="3117984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dirty="0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817451" y="4339329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89840" y="5537200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136725" y="3438657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127519" y="4660003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109494" y="5894227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4329173" y="3117984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 dirty="0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32080" y="4339329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304468" y="5537200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609750" y="3486726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600547" y="4708074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582522" y="5942298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6802201" y="3166053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805105" y="4387400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777494" y="5585269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9079871" y="3438657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9070668" y="4660003"/>
            <a:ext cx="1832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070666" y="5894227"/>
            <a:ext cx="1652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9272321" y="3117984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9275227" y="4339329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9247616" y="5537200"/>
            <a:ext cx="1710267" cy="6413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1">
                <a:solidFill>
                  <a:schemeClr val="tx1"/>
                </a:solidFill>
                <a:latin typeface="PT Sans" panose="020B0503020203020204" pitchFamily="34" charset="-52"/>
              </a:rPr>
              <a:t>Mind map</a:t>
            </a:r>
            <a:endParaRPr lang="ru-RU" sz="1401" dirty="0">
              <a:solidFill>
                <a:schemeClr val="tx1"/>
              </a:solidFill>
              <a:latin typeface="PT Sans" panose="020B0503020203020204" pitchFamily="34" charset="-5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77290" y="557780"/>
            <a:ext cx="599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601" dirty="0">
                <a:solidFill>
                  <a:srgbClr val="333333"/>
                </a:solidFill>
                <a:latin typeface="PT Sans" panose="020B0503020203020204" pitchFamily="34" charset="-52"/>
              </a:rPr>
              <a:t>MIND MAP</a:t>
            </a:r>
            <a:endParaRPr lang="ru-RU" sz="2400" spc="60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01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4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" y="0"/>
            <a:ext cx="4068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Прямоугольник 3"/>
          <p:cNvSpPr/>
          <p:nvPr/>
        </p:nvSpPr>
        <p:spPr>
          <a:xfrm>
            <a:off x="4067998" y="1"/>
            <a:ext cx="4068000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8135998" y="1"/>
            <a:ext cx="4068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Прямоугольник 14"/>
          <p:cNvSpPr/>
          <p:nvPr/>
        </p:nvSpPr>
        <p:spPr>
          <a:xfrm>
            <a:off x="4424360" y="4347757"/>
            <a:ext cx="3355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dignissim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egestas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latin typeface="PT Sans" panose="020B0503020203020204" pitchFamily="34" charset="-52"/>
              </a:rPr>
              <a:t>hendrerit</a:t>
            </a:r>
            <a:r>
              <a:rPr lang="en-US" sz="1200" dirty="0">
                <a:latin typeface="PT Sans" panose="020B0503020203020204" pitchFamily="34" charset="-52"/>
              </a:rPr>
              <a:t>. </a:t>
            </a:r>
            <a:r>
              <a:rPr lang="en-US" sz="1200" dirty="0" err="1">
                <a:latin typeface="PT Sans" panose="020B0503020203020204" pitchFamily="34" charset="-52"/>
              </a:rPr>
              <a:t>Donec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molestie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odio</a:t>
            </a:r>
            <a:r>
              <a:rPr lang="en-US" sz="1200" dirty="0"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latin typeface="PT Sans" panose="020B0503020203020204" pitchFamily="34" charset="-52"/>
              </a:rPr>
              <a:t>congue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eros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tincidunt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lorem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iaculis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feugiat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neque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diam</a:t>
            </a:r>
            <a:r>
              <a:rPr lang="en-US" sz="1200" dirty="0">
                <a:latin typeface="PT Sans" panose="020B0503020203020204" pitchFamily="34" charset="-52"/>
              </a:rPr>
              <a:t> non nisi. 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4934" y="3923055"/>
            <a:ext cx="2543132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601" dirty="0">
                <a:latin typeface="PT Sans" panose="020B0503020203020204" pitchFamily="34" charset="-52"/>
              </a:rPr>
              <a:t>VISUAL EFFECTS</a:t>
            </a:r>
            <a:endParaRPr lang="ru-RU" sz="1401" spc="601" dirty="0">
              <a:latin typeface="PT Sans" panose="020B0503020203020204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4911" y="3938435"/>
            <a:ext cx="2334174" cy="307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1" spc="601" dirty="0">
                <a:latin typeface="PT Sans" panose="020B0503020203020204" pitchFamily="34" charset="-52"/>
              </a:rPr>
              <a:t>MONEY MOUTH</a:t>
            </a:r>
            <a:endParaRPr lang="ru-RU" sz="1401" spc="601" dirty="0">
              <a:latin typeface="PT Sans" panose="020B0503020203020204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262923" y="3923055"/>
            <a:ext cx="1817036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spc="601" dirty="0">
                <a:latin typeface="PT Sans" panose="020B0503020203020204" pitchFamily="34" charset="-52"/>
              </a:rPr>
              <a:t>FIRST IDEA</a:t>
            </a:r>
            <a:endParaRPr lang="ru-RU" sz="1401" spc="601" dirty="0">
              <a:latin typeface="PT Sans" panose="020B0503020203020204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492360" y="4363287"/>
            <a:ext cx="3355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dignissim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egestas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latin typeface="PT Sans" panose="020B0503020203020204" pitchFamily="34" charset="-52"/>
              </a:rPr>
              <a:t>hendrerit</a:t>
            </a:r>
            <a:r>
              <a:rPr lang="en-US" sz="1200" dirty="0">
                <a:latin typeface="PT Sans" panose="020B0503020203020204" pitchFamily="34" charset="-52"/>
              </a:rPr>
              <a:t>. </a:t>
            </a:r>
            <a:r>
              <a:rPr lang="en-US" sz="1200" dirty="0" err="1">
                <a:latin typeface="PT Sans" panose="020B0503020203020204" pitchFamily="34" charset="-52"/>
              </a:rPr>
              <a:t>Donec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molestie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odio</a:t>
            </a:r>
            <a:r>
              <a:rPr lang="en-US" sz="1200" dirty="0"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latin typeface="PT Sans" panose="020B0503020203020204" pitchFamily="34" charset="-52"/>
              </a:rPr>
              <a:t>congue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eros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tincidunt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lorem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iaculis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feugiat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neque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diam</a:t>
            </a:r>
            <a:r>
              <a:rPr lang="en-US" sz="1200" dirty="0">
                <a:latin typeface="PT Sans" panose="020B0503020203020204" pitchFamily="34" charset="-52"/>
              </a:rPr>
              <a:t> non nisi. </a:t>
            </a:r>
            <a:endParaRPr lang="ru-RU" sz="12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6360" y="4363287"/>
            <a:ext cx="3355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dignissim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egestas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latin typeface="PT Sans" panose="020B0503020203020204" pitchFamily="34" charset="-52"/>
              </a:rPr>
              <a:t>hendrerit</a:t>
            </a:r>
            <a:r>
              <a:rPr lang="en-US" sz="1200" dirty="0">
                <a:latin typeface="PT Sans" panose="020B0503020203020204" pitchFamily="34" charset="-52"/>
              </a:rPr>
              <a:t>. </a:t>
            </a:r>
            <a:r>
              <a:rPr lang="en-US" sz="1200" dirty="0" err="1">
                <a:latin typeface="PT Sans" panose="020B0503020203020204" pitchFamily="34" charset="-52"/>
              </a:rPr>
              <a:t>Donec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molestie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odio</a:t>
            </a:r>
            <a:r>
              <a:rPr lang="en-US" sz="1200" dirty="0"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latin typeface="PT Sans" panose="020B0503020203020204" pitchFamily="34" charset="-52"/>
              </a:rPr>
              <a:t>congue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eros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purus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tincidunt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lorem</a:t>
            </a:r>
            <a:r>
              <a:rPr lang="en-US" sz="1200" dirty="0">
                <a:latin typeface="PT Sans" panose="020B0503020203020204" pitchFamily="34" charset="-52"/>
              </a:rPr>
              <a:t>, </a:t>
            </a:r>
            <a:r>
              <a:rPr lang="en-US" sz="1200" dirty="0" err="1">
                <a:latin typeface="PT Sans" panose="020B0503020203020204" pitchFamily="34" charset="-52"/>
              </a:rPr>
              <a:t>iaculis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feugiat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neque</a:t>
            </a:r>
            <a:r>
              <a:rPr lang="en-US" sz="1200" dirty="0">
                <a:latin typeface="PT Sans" panose="020B0503020203020204" pitchFamily="34" charset="-52"/>
              </a:rPr>
              <a:t> </a:t>
            </a:r>
            <a:r>
              <a:rPr lang="en-US" sz="1200" dirty="0" err="1">
                <a:latin typeface="PT Sans" panose="020B0503020203020204" pitchFamily="34" charset="-52"/>
              </a:rPr>
              <a:t>diam</a:t>
            </a:r>
            <a:r>
              <a:rPr lang="en-US" sz="1200" dirty="0">
                <a:latin typeface="PT Sans" panose="020B0503020203020204" pitchFamily="34" charset="-52"/>
              </a:rPr>
              <a:t> non nisi. </a:t>
            </a:r>
            <a:endParaRPr lang="ru-RU" sz="1200" dirty="0"/>
          </a:p>
        </p:txBody>
      </p:sp>
      <p:sp>
        <p:nvSpPr>
          <p:cNvPr id="12" name="Капля 21"/>
          <p:cNvSpPr/>
          <p:nvPr/>
        </p:nvSpPr>
        <p:spPr>
          <a:xfrm>
            <a:off x="446512" y="369056"/>
            <a:ext cx="3172452" cy="3172452"/>
          </a:xfrm>
          <a:prstGeom prst="teardrop">
            <a:avLst>
              <a:gd name="adj" fmla="val 4758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Капля 21"/>
          <p:cNvSpPr/>
          <p:nvPr/>
        </p:nvSpPr>
        <p:spPr>
          <a:xfrm>
            <a:off x="4514512" y="365394"/>
            <a:ext cx="3172452" cy="3172452"/>
          </a:xfrm>
          <a:prstGeom prst="teardrop">
            <a:avLst>
              <a:gd name="adj" fmla="val 4758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Капля 21"/>
          <p:cNvSpPr/>
          <p:nvPr/>
        </p:nvSpPr>
        <p:spPr>
          <a:xfrm>
            <a:off x="8583770" y="375301"/>
            <a:ext cx="3172452" cy="3172452"/>
          </a:xfrm>
          <a:prstGeom prst="teardrop">
            <a:avLst>
              <a:gd name="adj" fmla="val 4758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1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39" grpId="0"/>
      <p:bldP spid="40" grpId="0"/>
      <p:bldP spid="12" grpId="0" animBg="1"/>
      <p:bldP spid="13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81435E10-B659-4F96-95F9-1E204B6590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3488"/>
          <a:stretch>
            <a:fillRect/>
          </a:stretch>
        </p:blipFill>
        <p:spPr/>
      </p:pic>
      <p:sp>
        <p:nvSpPr>
          <p:cNvPr id="7" name="Прямоугольник 6"/>
          <p:cNvSpPr/>
          <p:nvPr/>
        </p:nvSpPr>
        <p:spPr>
          <a:xfrm>
            <a:off x="995720" y="4242837"/>
            <a:ext cx="69864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7" name="Прямоугольник 4"/>
          <p:cNvSpPr/>
          <p:nvPr/>
        </p:nvSpPr>
        <p:spPr>
          <a:xfrm>
            <a:off x="8417314" y="1"/>
            <a:ext cx="3212311" cy="5974684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8" name="Прямоугольник 9"/>
          <p:cNvSpPr/>
          <p:nvPr/>
        </p:nvSpPr>
        <p:spPr>
          <a:xfrm>
            <a:off x="8982964" y="5347287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2504" y="4058170"/>
            <a:ext cx="2558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3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81E5E6B0-77C9-49B5-AAA8-13A83EA738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Прямоугольник 4"/>
          <p:cNvSpPr/>
          <p:nvPr/>
        </p:nvSpPr>
        <p:spPr>
          <a:xfrm>
            <a:off x="1" y="2"/>
            <a:ext cx="12192002" cy="6857998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43255" y="5594741"/>
            <a:ext cx="7705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PT Sans" panose="020B0503020203020204" pitchFamily="34" charset="-52"/>
              </a:rPr>
              <a:t> non nisi. </a:t>
            </a:r>
            <a:endParaRPr lang="ru-RU" sz="12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5037059" y="2666567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пля 21"/>
          <p:cNvSpPr/>
          <p:nvPr/>
        </p:nvSpPr>
        <p:spPr>
          <a:xfrm rot="2704897">
            <a:off x="5144246" y="789320"/>
            <a:ext cx="1847141" cy="1847141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6392964" y="2909552"/>
            <a:ext cx="2445826" cy="30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9"/>
          <p:cNvSpPr/>
          <p:nvPr/>
        </p:nvSpPr>
        <p:spPr>
          <a:xfrm>
            <a:off x="9340245" y="2909553"/>
            <a:ext cx="2190060" cy="30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4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7" name="Прямоугольник 10"/>
          <p:cNvSpPr/>
          <p:nvPr/>
        </p:nvSpPr>
        <p:spPr>
          <a:xfrm>
            <a:off x="7022549" y="1343558"/>
            <a:ext cx="4131095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spc="300" dirty="0">
                <a:solidFill>
                  <a:schemeClr val="bg1">
                    <a:lumMod val="50000"/>
                  </a:schemeClr>
                </a:solidFill>
                <a:latin typeface="PT Sans" panose="020B0503020203020204" pitchFamily="34" charset="-52"/>
              </a:rPr>
              <a:t>PELLENTESQUE DIGNISSIM EGESTAS PURUS ID HENDRERIT </a:t>
            </a: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1"/>
          </p:nvPr>
        </p:nvSpPr>
        <p:spPr>
          <a:xfrm>
            <a:off x="1023424" y="976613"/>
            <a:ext cx="3432667" cy="5076459"/>
          </a:xfrm>
        </p:spPr>
      </p:sp>
    </p:spTree>
    <p:extLst>
      <p:ext uri="{BB962C8B-B14F-4D97-AF65-F5344CB8AC3E}">
        <p14:creationId xmlns:p14="http://schemas.microsoft.com/office/powerpoint/2010/main" val="16117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9019" y="806883"/>
            <a:ext cx="599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333333"/>
                </a:solidFill>
                <a:latin typeface="PT Sans" panose="020B0503020203020204" pitchFamily="34" charset="-52"/>
              </a:rPr>
              <a:t>Social Box</a:t>
            </a:r>
            <a:endParaRPr lang="ru-RU" sz="40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66765" y="529886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212082" y="2305318"/>
            <a:ext cx="1548000" cy="1548000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333006" y="2305318"/>
            <a:ext cx="1548000" cy="1548000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453931" y="2305318"/>
            <a:ext cx="1548000" cy="1548000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574853" y="2305318"/>
            <a:ext cx="1548000" cy="1548000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694068" y="2305318"/>
            <a:ext cx="1548000" cy="1548000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Капля 21"/>
          <p:cNvSpPr/>
          <p:nvPr/>
        </p:nvSpPr>
        <p:spPr>
          <a:xfrm>
            <a:off x="1345295" y="4150184"/>
            <a:ext cx="1281575" cy="12815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PT Sans" panose="020B0503020203020204" pitchFamily="34" charset="-52"/>
              </a:rPr>
              <a:t>0,5K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Капля 21"/>
          <p:cNvSpPr/>
          <p:nvPr/>
        </p:nvSpPr>
        <p:spPr>
          <a:xfrm>
            <a:off x="3466218" y="4150183"/>
            <a:ext cx="1281575" cy="12815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1M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Капля 21"/>
          <p:cNvSpPr/>
          <p:nvPr/>
        </p:nvSpPr>
        <p:spPr>
          <a:xfrm>
            <a:off x="5584920" y="4150183"/>
            <a:ext cx="1281575" cy="12815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10GB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Капля 21"/>
          <p:cNvSpPr/>
          <p:nvPr/>
        </p:nvSpPr>
        <p:spPr>
          <a:xfrm>
            <a:off x="7703621" y="4150182"/>
            <a:ext cx="1281575" cy="12815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2K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Капля 21"/>
          <p:cNvSpPr/>
          <p:nvPr/>
        </p:nvSpPr>
        <p:spPr>
          <a:xfrm>
            <a:off x="9853039" y="4150182"/>
            <a:ext cx="1281575" cy="1281575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1M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10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1943433" y="4860564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268503" y="4860564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593573" y="4860564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944453" y="4860564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268693" y="4853780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8589888" y="4811292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943815" y="4811292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3" name="Капля 21"/>
          <p:cNvSpPr/>
          <p:nvPr/>
        </p:nvSpPr>
        <p:spPr>
          <a:xfrm>
            <a:off x="1542951" y="2309332"/>
            <a:ext cx="1160969" cy="1160969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r>
              <a:rPr lang="en-US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.1K</a:t>
            </a:r>
            <a:endParaRPr lang="ru-RU" sz="2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4" name="Капля 21"/>
          <p:cNvSpPr/>
          <p:nvPr/>
        </p:nvSpPr>
        <p:spPr>
          <a:xfrm>
            <a:off x="2868020" y="2309332"/>
            <a:ext cx="1160969" cy="1160969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r>
              <a:rPr lang="ru-RU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.5</a:t>
            </a:r>
            <a:r>
              <a:rPr lang="en-US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M</a:t>
            </a:r>
            <a:endParaRPr lang="ru-RU" sz="2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5" name="Капля 21"/>
          <p:cNvSpPr/>
          <p:nvPr/>
        </p:nvSpPr>
        <p:spPr>
          <a:xfrm>
            <a:off x="4193090" y="2309332"/>
            <a:ext cx="1160969" cy="1160969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5</a:t>
            </a:r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K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36" name="Капля 21"/>
          <p:cNvSpPr/>
          <p:nvPr/>
        </p:nvSpPr>
        <p:spPr>
          <a:xfrm>
            <a:off x="5543972" y="2309332"/>
            <a:ext cx="1160969" cy="1160969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2К</a:t>
            </a:r>
          </a:p>
        </p:txBody>
      </p:sp>
      <p:sp>
        <p:nvSpPr>
          <p:cNvPr id="38" name="Капля 21"/>
          <p:cNvSpPr/>
          <p:nvPr/>
        </p:nvSpPr>
        <p:spPr>
          <a:xfrm>
            <a:off x="6868212" y="2309332"/>
            <a:ext cx="1160969" cy="1160969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30К</a:t>
            </a:r>
          </a:p>
        </p:txBody>
      </p:sp>
      <p:sp>
        <p:nvSpPr>
          <p:cNvPr id="39" name="Капля 21"/>
          <p:cNvSpPr/>
          <p:nvPr/>
        </p:nvSpPr>
        <p:spPr>
          <a:xfrm>
            <a:off x="8189406" y="2309332"/>
            <a:ext cx="1160969" cy="1160969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3.5</a:t>
            </a:r>
            <a:r>
              <a:rPr lang="en-US" sz="2000" b="1" dirty="0">
                <a:solidFill>
                  <a:schemeClr val="bg1"/>
                </a:solidFill>
                <a:latin typeface="PT Sans" panose="020B0503020203020204" pitchFamily="34" charset="-52"/>
              </a:rPr>
              <a:t>M</a:t>
            </a:r>
            <a:endParaRPr lang="ru-RU" sz="2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1" name="Капля 21"/>
          <p:cNvSpPr/>
          <p:nvPr/>
        </p:nvSpPr>
        <p:spPr>
          <a:xfrm>
            <a:off x="9543332" y="2309332"/>
            <a:ext cx="1160969" cy="1160969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r>
              <a:rPr lang="en-US" sz="2400" b="1" dirty="0">
                <a:solidFill>
                  <a:schemeClr val="bg1"/>
                </a:solidFill>
                <a:latin typeface="PT Sans" panose="020B0503020203020204" pitchFamily="34" charset="-52"/>
              </a:rPr>
              <a:t>M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29019" y="806883"/>
            <a:ext cx="599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333333"/>
                </a:solidFill>
                <a:latin typeface="PT Sans" panose="020B0503020203020204" pitchFamily="34" charset="-52"/>
              </a:rPr>
              <a:t>Social Box</a:t>
            </a:r>
            <a:endParaRPr lang="ru-RU" sz="40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4" name="Прямоугольник 5"/>
          <p:cNvSpPr/>
          <p:nvPr/>
        </p:nvSpPr>
        <p:spPr>
          <a:xfrm>
            <a:off x="5166765" y="529886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4792" y="0"/>
            <a:ext cx="12206792" cy="6858000"/>
          </a:xfrm>
          <a:prstGeom prst="rect">
            <a:avLst/>
          </a:prstGeom>
          <a:gradFill flip="none" rotWithShape="1">
            <a:gsLst>
              <a:gs pos="0">
                <a:srgbClr val="F04649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7" name="TextBox 6"/>
          <p:cNvSpPr txBox="1"/>
          <p:nvPr/>
        </p:nvSpPr>
        <p:spPr>
          <a:xfrm>
            <a:off x="1002202" y="1582953"/>
            <a:ext cx="4993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601" dirty="0">
                <a:solidFill>
                  <a:schemeClr val="bg1"/>
                </a:solidFill>
                <a:latin typeface="PT Sans" panose="020B0503020203020204" pitchFamily="34" charset="-52"/>
              </a:rPr>
              <a:t>Statistic</a:t>
            </a:r>
            <a:endParaRPr lang="ru-RU" sz="8000" b="1" spc="60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2201" y="2931155"/>
            <a:ext cx="4813476" cy="823302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36001">
              <a:lnSpc>
                <a:spcPts val="1920"/>
              </a:lnSpc>
              <a:spcBef>
                <a:spcPts val="1801"/>
              </a:spcBef>
              <a:spcAft>
                <a:spcPts val="1801"/>
              </a:spcAft>
            </a:pP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, id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 rot="19334598">
            <a:off x="-87438" y="6028151"/>
            <a:ext cx="1656000" cy="118799"/>
          </a:xfrm>
          <a:prstGeom prst="roundRect">
            <a:avLst>
              <a:gd name="adj" fmla="val 50000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 rot="21118570">
            <a:off x="1587786" y="5307094"/>
            <a:ext cx="1551540" cy="118798"/>
          </a:xfrm>
          <a:prstGeom prst="roundRect">
            <a:avLst>
              <a:gd name="adj" fmla="val 50000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 rot="20072775">
            <a:off x="3245770" y="4828455"/>
            <a:ext cx="1551540" cy="118798"/>
          </a:xfrm>
          <a:prstGeom prst="roundRect">
            <a:avLst>
              <a:gd name="adj" fmla="val 50000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 rot="2184147">
            <a:off x="4736931" y="4870271"/>
            <a:ext cx="1051934" cy="108000"/>
          </a:xfrm>
          <a:prstGeom prst="roundRect">
            <a:avLst>
              <a:gd name="adj" fmla="val 50000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 rot="19648554">
            <a:off x="5742493" y="4765200"/>
            <a:ext cx="1551540" cy="118798"/>
          </a:xfrm>
          <a:prstGeom prst="roundRect">
            <a:avLst>
              <a:gd name="adj" fmla="val 50000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 rot="20040747">
            <a:off x="7225609" y="3922966"/>
            <a:ext cx="1368000" cy="118798"/>
          </a:xfrm>
          <a:prstGeom prst="roundRect">
            <a:avLst>
              <a:gd name="adj" fmla="val 50000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 rot="19414130">
            <a:off x="8483224" y="3076043"/>
            <a:ext cx="1551540" cy="118798"/>
          </a:xfrm>
          <a:prstGeom prst="roundRect">
            <a:avLst>
              <a:gd name="adj" fmla="val 50000"/>
            </a:avLst>
          </a:prstGeom>
          <a:solidFill>
            <a:srgbClr val="D22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 rot="1161589">
            <a:off x="9988210" y="2873563"/>
            <a:ext cx="1551540" cy="118798"/>
          </a:xfrm>
          <a:prstGeom prst="roundRect">
            <a:avLst>
              <a:gd name="adj" fmla="val 50000"/>
            </a:avLst>
          </a:prstGeom>
          <a:solidFill>
            <a:srgbClr val="D22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 rot="17686520">
            <a:off x="11291654" y="2521535"/>
            <a:ext cx="1189150" cy="124695"/>
          </a:xfrm>
          <a:prstGeom prst="roundRect">
            <a:avLst>
              <a:gd name="adj" fmla="val 50000"/>
            </a:avLst>
          </a:prstGeom>
          <a:solidFill>
            <a:srgbClr val="D22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" name="Круг: прозрачная заливка 17"/>
          <p:cNvSpPr/>
          <p:nvPr/>
        </p:nvSpPr>
        <p:spPr>
          <a:xfrm>
            <a:off x="1317777" y="5326014"/>
            <a:ext cx="344556" cy="344556"/>
          </a:xfrm>
          <a:prstGeom prst="donut">
            <a:avLst>
              <a:gd name="adj" fmla="val 26002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19" name="Круг: прозрачная заливка 18"/>
          <p:cNvSpPr/>
          <p:nvPr/>
        </p:nvSpPr>
        <p:spPr>
          <a:xfrm>
            <a:off x="3053765" y="5062416"/>
            <a:ext cx="344556" cy="344556"/>
          </a:xfrm>
          <a:prstGeom prst="donut">
            <a:avLst>
              <a:gd name="adj" fmla="val 26002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0" name="Круг: прозрачная заливка 19"/>
          <p:cNvSpPr/>
          <p:nvPr/>
        </p:nvSpPr>
        <p:spPr>
          <a:xfrm>
            <a:off x="4624606" y="4357421"/>
            <a:ext cx="344556" cy="344556"/>
          </a:xfrm>
          <a:prstGeom prst="donut">
            <a:avLst>
              <a:gd name="adj" fmla="val 26002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1" name="Круг: прозрачная заливка 20"/>
          <p:cNvSpPr/>
          <p:nvPr/>
        </p:nvSpPr>
        <p:spPr>
          <a:xfrm>
            <a:off x="5596006" y="5115150"/>
            <a:ext cx="344556" cy="344556"/>
          </a:xfrm>
          <a:prstGeom prst="donut">
            <a:avLst>
              <a:gd name="adj" fmla="val 26002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2" name="Круг: прозрачная заливка 21"/>
          <p:cNvSpPr/>
          <p:nvPr/>
        </p:nvSpPr>
        <p:spPr>
          <a:xfrm>
            <a:off x="7055027" y="4193920"/>
            <a:ext cx="344556" cy="344556"/>
          </a:xfrm>
          <a:prstGeom prst="donut">
            <a:avLst>
              <a:gd name="adj" fmla="val 26002"/>
            </a:avLst>
          </a:prstGeom>
          <a:solidFill>
            <a:srgbClr val="77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3" name="Круг: прозрачная заливка 22"/>
          <p:cNvSpPr/>
          <p:nvPr/>
        </p:nvSpPr>
        <p:spPr>
          <a:xfrm>
            <a:off x="8427279" y="3471650"/>
            <a:ext cx="344556" cy="344556"/>
          </a:xfrm>
          <a:prstGeom prst="donut">
            <a:avLst>
              <a:gd name="adj" fmla="val 26002"/>
            </a:avLst>
          </a:prstGeom>
          <a:solidFill>
            <a:srgbClr val="D22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4" name="Круг: прозрачная заливка 23"/>
          <p:cNvSpPr/>
          <p:nvPr/>
        </p:nvSpPr>
        <p:spPr>
          <a:xfrm>
            <a:off x="9753797" y="2454676"/>
            <a:ext cx="344556" cy="344556"/>
          </a:xfrm>
          <a:prstGeom prst="donut">
            <a:avLst>
              <a:gd name="adj" fmla="val 26002"/>
            </a:avLst>
          </a:prstGeom>
          <a:solidFill>
            <a:srgbClr val="D22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5" name="Круг: прозрачная заливка 24"/>
          <p:cNvSpPr/>
          <p:nvPr/>
        </p:nvSpPr>
        <p:spPr>
          <a:xfrm>
            <a:off x="11391030" y="3052855"/>
            <a:ext cx="344556" cy="344556"/>
          </a:xfrm>
          <a:prstGeom prst="donut">
            <a:avLst>
              <a:gd name="adj" fmla="val 26002"/>
            </a:avLst>
          </a:prstGeom>
          <a:solidFill>
            <a:srgbClr val="D22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2199" y="4027692"/>
            <a:ext cx="2461636" cy="307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1" b="1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b="1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b="1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b="1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b="1" dirty="0" err="1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dolomar</a:t>
            </a:r>
            <a:r>
              <a:rPr lang="en-US" sz="1401" b="1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 us </a:t>
            </a:r>
            <a:endParaRPr lang="ru-RU" sz="1401" b="1" dirty="0"/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46A57662-902D-46FB-9E5D-3D46C48793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988" y="1501903"/>
            <a:ext cx="4332287" cy="4322507"/>
          </a:xfrm>
        </p:spPr>
      </p:pic>
    </p:spTree>
    <p:extLst>
      <p:ext uri="{BB962C8B-B14F-4D97-AF65-F5344CB8AC3E}">
        <p14:creationId xmlns:p14="http://schemas.microsoft.com/office/powerpoint/2010/main" val="18416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6572545" y="4169189"/>
            <a:ext cx="1893730" cy="1893730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277667" y="4139865"/>
            <a:ext cx="1893730" cy="1893730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853411" y="4169189"/>
            <a:ext cx="1893730" cy="1893730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141283" y="4169189"/>
            <a:ext cx="1893730" cy="1893730"/>
          </a:xfrm>
          <a:prstGeom prst="ellipse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232" y="1502150"/>
            <a:ext cx="2854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  <a:latin typeface="PT Sans" panose="020B0503020203020204" pitchFamily="34" charset="-52"/>
              </a:rPr>
              <a:t>Social Box</a:t>
            </a:r>
            <a:endParaRPr lang="ru-RU" sz="4000" spc="3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23" name="Прямоугольник 5"/>
          <p:cNvSpPr/>
          <p:nvPr/>
        </p:nvSpPr>
        <p:spPr>
          <a:xfrm rot="16200000">
            <a:off x="-456605" y="1732919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>
                    <a:lumMod val="8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8483E598-480D-4441-B992-FE6E475C04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3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69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565361995"/>
              </p:ext>
            </p:extLst>
          </p:nvPr>
        </p:nvGraphicFramePr>
        <p:xfrm>
          <a:off x="5353880" y="1515712"/>
          <a:ext cx="5801278" cy="425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284169" y="2372116"/>
            <a:ext cx="2770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84168" y="1296770"/>
            <a:ext cx="2307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PT Sans" panose="020B0503020203020204" pitchFamily="34" charset="-52"/>
              </a:rPr>
              <a:t>Charts Box</a:t>
            </a:r>
            <a:endParaRPr lang="ru-RU" sz="3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6200000">
            <a:off x="-541321" y="3953251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Капля 21"/>
          <p:cNvSpPr/>
          <p:nvPr/>
        </p:nvSpPr>
        <p:spPr>
          <a:xfrm>
            <a:off x="1206744" y="2525344"/>
            <a:ext cx="3035403" cy="3035403"/>
          </a:xfrm>
          <a:prstGeom prst="teardrop">
            <a:avLst>
              <a:gd name="adj" fmla="val 47585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430301179"/>
              </p:ext>
            </p:extLst>
          </p:nvPr>
        </p:nvGraphicFramePr>
        <p:xfrm>
          <a:off x="5225463" y="1768476"/>
          <a:ext cx="6038761" cy="402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-272244" y="1122145"/>
            <a:ext cx="599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Charts Box</a:t>
            </a:r>
            <a:endParaRPr lang="ru-RU" sz="36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6200000">
            <a:off x="-547512" y="3485319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24" grpId="0">
        <p:bldAsOne/>
      </p:bldGraphic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"/>
          <p:cNvSpPr/>
          <p:nvPr/>
        </p:nvSpPr>
        <p:spPr>
          <a:xfrm>
            <a:off x="7933386" y="1073072"/>
            <a:ext cx="3799268" cy="5031516"/>
          </a:xfrm>
          <a:prstGeom prst="roundRect">
            <a:avLst>
              <a:gd name="adj" fmla="val 834"/>
            </a:avLst>
          </a:prstGeom>
          <a:solidFill>
            <a:srgbClr val="F0464A"/>
          </a:solidFill>
          <a:ln>
            <a:noFill/>
          </a:ln>
          <a:effectLst>
            <a:outerShdw blurRad="152400" dist="25400" dir="4200000" sx="101000" sy="101000" algn="t" rotWithShape="0">
              <a:schemeClr val="tx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4" name="TextBox 3"/>
          <p:cNvSpPr txBox="1"/>
          <p:nvPr/>
        </p:nvSpPr>
        <p:spPr>
          <a:xfrm>
            <a:off x="1313646" y="1073073"/>
            <a:ext cx="27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Charts Box</a:t>
            </a:r>
            <a:endParaRPr lang="ru-RU" sz="2400" spc="3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4440279"/>
              </p:ext>
            </p:extLst>
          </p:nvPr>
        </p:nvGraphicFramePr>
        <p:xfrm>
          <a:off x="934526" y="1879602"/>
          <a:ext cx="6038761" cy="402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Скругленная прямоугольная выноска 11"/>
          <p:cNvSpPr/>
          <p:nvPr/>
        </p:nvSpPr>
        <p:spPr>
          <a:xfrm>
            <a:off x="3149602" y="3594520"/>
            <a:ext cx="558800" cy="219566"/>
          </a:xfrm>
          <a:prstGeom prst="wedgeRoundRectCallout">
            <a:avLst>
              <a:gd name="adj1" fmla="val -21950"/>
              <a:gd name="adj2" fmla="val 72429"/>
              <a:gd name="adj3" fmla="val 16667"/>
            </a:avLst>
          </a:prstGeom>
          <a:solidFill>
            <a:srgbClr val="F0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1" b="1" dirty="0">
                <a:solidFill>
                  <a:schemeClr val="bg1"/>
                </a:solidFill>
                <a:latin typeface="PT Sans" panose="020B0503020203020204" pitchFamily="34" charset="-52"/>
              </a:rPr>
              <a:t>3,5 %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149602" y="2730920"/>
            <a:ext cx="558800" cy="219566"/>
          </a:xfrm>
          <a:prstGeom prst="wedgeRoundRectCallout">
            <a:avLst>
              <a:gd name="adj1" fmla="val -21950"/>
              <a:gd name="adj2" fmla="val 72429"/>
              <a:gd name="adj3" fmla="val 16667"/>
            </a:avLst>
          </a:prstGeom>
          <a:gradFill>
            <a:gsLst>
              <a:gs pos="0">
                <a:srgbClr val="F0464A"/>
              </a:gs>
              <a:gs pos="100000">
                <a:srgbClr val="772F9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1" b="1" dirty="0">
                <a:solidFill>
                  <a:schemeClr val="bg1"/>
                </a:solidFill>
                <a:latin typeface="PT Sans" panose="020B0503020203020204" pitchFamily="34" charset="-52"/>
              </a:rPr>
              <a:t>4,4 %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64449" y="2143303"/>
            <a:ext cx="26420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PT Sans" panose="020B0503020203020204" pitchFamily="34" charset="-52"/>
              </a:rPr>
              <a:t>3.810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25813" y="4038929"/>
            <a:ext cx="26420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PT Sans" panose="020B0503020203020204" pitchFamily="34" charset="-52"/>
              </a:rPr>
              <a:t>1.472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87265" y="3268561"/>
            <a:ext cx="2386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dors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91363" y="5193091"/>
            <a:ext cx="23206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Nulla</a:t>
            </a: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sed</a:t>
            </a: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T Sans" panose="020B0503020203020204" pitchFamily="34" charset="-52"/>
              </a:rPr>
              <a:t>consequat</a:t>
            </a:r>
            <a:r>
              <a:rPr lang="ru-RU" sz="16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fart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4" grpId="0"/>
      <p:bldP spid="15" grpId="0"/>
      <p:bldP spid="16" grpId="0"/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8662" y="880658"/>
            <a:ext cx="23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Charts Box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4" name="Диаграмма 39"/>
          <p:cNvGraphicFramePr/>
          <p:nvPr>
            <p:extLst>
              <p:ext uri="{D42A27DB-BD31-4B8C-83A1-F6EECF244321}">
                <p14:modId xmlns:p14="http://schemas.microsoft.com/office/powerpoint/2010/main" val="2331651629"/>
              </p:ext>
            </p:extLst>
          </p:nvPr>
        </p:nvGraphicFramePr>
        <p:xfrm>
          <a:off x="687221" y="2163652"/>
          <a:ext cx="4649275" cy="357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4"/>
          <p:cNvSpPr/>
          <p:nvPr/>
        </p:nvSpPr>
        <p:spPr>
          <a:xfrm>
            <a:off x="6116997" y="746976"/>
            <a:ext cx="4727017" cy="4997003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7" name="Прямоугольник 39"/>
          <p:cNvSpPr/>
          <p:nvPr/>
        </p:nvSpPr>
        <p:spPr>
          <a:xfrm>
            <a:off x="7552452" y="5682594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9F612AAF-39FC-4B5C-B665-665C9D8B97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r="28881"/>
          <a:stretch>
            <a:fillRect/>
          </a:stretch>
        </p:blipFill>
        <p:spPr>
          <a:xfrm>
            <a:off x="6118225" y="708025"/>
            <a:ext cx="4705350" cy="4984750"/>
          </a:xfrm>
        </p:spPr>
      </p:pic>
    </p:spTree>
    <p:extLst>
      <p:ext uri="{BB962C8B-B14F-4D97-AF65-F5344CB8AC3E}">
        <p14:creationId xmlns:p14="http://schemas.microsoft.com/office/powerpoint/2010/main" val="5562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7757" y="734137"/>
            <a:ext cx="26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Charts Box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4" name="Прямоугольник 7"/>
          <p:cNvSpPr/>
          <p:nvPr/>
        </p:nvSpPr>
        <p:spPr>
          <a:xfrm rot="16200000">
            <a:off x="6117378" y="3606114"/>
            <a:ext cx="2278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5" name="Диаграмма 39"/>
          <p:cNvGraphicFramePr/>
          <p:nvPr>
            <p:extLst>
              <p:ext uri="{D42A27DB-BD31-4B8C-83A1-F6EECF244321}">
                <p14:modId xmlns:p14="http://schemas.microsoft.com/office/powerpoint/2010/main" val="701316741"/>
              </p:ext>
            </p:extLst>
          </p:nvPr>
        </p:nvGraphicFramePr>
        <p:xfrm>
          <a:off x="991675" y="1675882"/>
          <a:ext cx="5731099" cy="413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9E639B2D-6A72-4C64-9A2C-7EF233B393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-467" r="43492" b="467"/>
          <a:stretch/>
        </p:blipFill>
        <p:spPr>
          <a:xfrm>
            <a:off x="7856538" y="512763"/>
            <a:ext cx="3721100" cy="5437187"/>
          </a:xfrm>
        </p:spPr>
      </p:pic>
    </p:spTree>
    <p:extLst>
      <p:ext uri="{BB962C8B-B14F-4D97-AF65-F5344CB8AC3E}">
        <p14:creationId xmlns:p14="http://schemas.microsoft.com/office/powerpoint/2010/main" val="18703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163918487"/>
              </p:ext>
            </p:extLst>
          </p:nvPr>
        </p:nvGraphicFramePr>
        <p:xfrm>
          <a:off x="359141" y="1780295"/>
          <a:ext cx="3573367" cy="245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41847993"/>
              </p:ext>
            </p:extLst>
          </p:nvPr>
        </p:nvGraphicFramePr>
        <p:xfrm>
          <a:off x="4334240" y="1780295"/>
          <a:ext cx="3573367" cy="245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49418750"/>
              </p:ext>
            </p:extLst>
          </p:nvPr>
        </p:nvGraphicFramePr>
        <p:xfrm>
          <a:off x="8283941" y="1780295"/>
          <a:ext cx="3573367" cy="245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59359" y="4994740"/>
            <a:ext cx="3012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4460" y="4994737"/>
            <a:ext cx="3012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09558" y="4994737"/>
            <a:ext cx="3012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709561" y="4658182"/>
            <a:ext cx="1818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PT Sans" panose="020B0503020203020204" pitchFamily="34" charset="-52"/>
              </a:rPr>
              <a:t>VISUAL EFFECTS</a:t>
            </a:r>
            <a:endParaRPr lang="ru-RU" sz="1200" spc="300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34459" y="4653730"/>
            <a:ext cx="1899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PT Sans" panose="020B0503020203020204" pitchFamily="34" charset="-52"/>
              </a:rPr>
              <a:t>AMAZING DESIGN</a:t>
            </a:r>
            <a:endParaRPr lang="ru-RU" sz="1200" spc="300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9358" y="4653728"/>
            <a:ext cx="158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PT Sans" panose="020B0503020203020204" pitchFamily="34" charset="-52"/>
              </a:rPr>
              <a:t>PERFECT IDEA</a:t>
            </a:r>
            <a:endParaRPr lang="ru-RU" sz="1200" spc="300" dirty="0">
              <a:solidFill>
                <a:schemeClr val="bg2">
                  <a:lumMod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8528" y="662306"/>
            <a:ext cx="25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rgbClr val="333333"/>
                </a:solidFill>
                <a:latin typeface="PT Sans" panose="020B0503020203020204" pitchFamily="34" charset="-52"/>
              </a:rPr>
              <a:t>Charts Box</a:t>
            </a:r>
            <a:endParaRPr lang="ru-RU" sz="3200" spc="3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79630" y="352075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7DF574C1-E722-4A8E-B6C1-E5555EADA1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8" r="29278"/>
          <a:stretch>
            <a:fillRect/>
          </a:stretch>
        </p:blipFill>
        <p:spPr>
          <a:xfrm>
            <a:off x="7372350" y="525463"/>
            <a:ext cx="4013200" cy="4895850"/>
          </a:xfr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56872000"/>
              </p:ext>
            </p:extLst>
          </p:nvPr>
        </p:nvGraphicFramePr>
        <p:xfrm>
          <a:off x="1038922" y="2175829"/>
          <a:ext cx="5669772" cy="3606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9"/>
          <p:cNvSpPr/>
          <p:nvPr/>
        </p:nvSpPr>
        <p:spPr>
          <a:xfrm>
            <a:off x="6708695" y="2870845"/>
            <a:ext cx="646331" cy="1108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1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1</a:t>
            </a:r>
            <a:endParaRPr lang="ru-RU" sz="660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рямоугольник 10"/>
          <p:cNvSpPr/>
          <p:nvPr/>
        </p:nvSpPr>
        <p:spPr>
          <a:xfrm>
            <a:off x="6708695" y="4395011"/>
            <a:ext cx="646331" cy="1108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1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</a:rPr>
              <a:t>2</a:t>
            </a:r>
            <a:endParaRPr lang="ru-RU" sz="660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2454" y="1060962"/>
            <a:ext cx="23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Charts Box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9" name="Прямоугольник 4"/>
          <p:cNvSpPr/>
          <p:nvPr/>
        </p:nvSpPr>
        <p:spPr>
          <a:xfrm>
            <a:off x="7752015" y="1060962"/>
            <a:ext cx="3362453" cy="4940596"/>
          </a:xfrm>
          <a:prstGeom prst="rect">
            <a:avLst/>
          </a:prstGeom>
          <a:gradFill flip="none" rotWithShape="1">
            <a:gsLst>
              <a:gs pos="0">
                <a:srgbClr val="F04649">
                  <a:alpha val="0"/>
                </a:srgbClr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0" name="Прямоугольник 39"/>
          <p:cNvSpPr/>
          <p:nvPr/>
        </p:nvSpPr>
        <p:spPr>
          <a:xfrm>
            <a:off x="8374301" y="5621476"/>
            <a:ext cx="2117887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1" spc="300" dirty="0">
                <a:solidFill>
                  <a:schemeClr val="bg1"/>
                </a:solidFill>
                <a:latin typeface="PT Sans" panose="020B0503020203020204" pitchFamily="34" charset="-52"/>
              </a:rPr>
              <a:t>KDBR PRESENTATION</a:t>
            </a:r>
            <a:endParaRPr lang="ru-RU" sz="105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602602"/>
              </p:ext>
            </p:extLst>
          </p:nvPr>
        </p:nvGraphicFramePr>
        <p:xfrm>
          <a:off x="911304" y="2653049"/>
          <a:ext cx="3905396" cy="2794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60330" y="1357176"/>
            <a:ext cx="23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Charts Box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0517479A-CEC1-4D78-B592-A68CEC0736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15455"/>
          <a:stretch>
            <a:fillRect/>
          </a:stretch>
        </p:blipFill>
        <p:spPr>
          <a:xfrm>
            <a:off x="5267325" y="815975"/>
            <a:ext cx="6175375" cy="5030788"/>
          </a:xfrm>
        </p:spPr>
      </p:pic>
    </p:spTree>
    <p:extLst>
      <p:ext uri="{BB962C8B-B14F-4D97-AF65-F5344CB8AC3E}">
        <p14:creationId xmlns:p14="http://schemas.microsoft.com/office/powerpoint/2010/main" val="23636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56637688"/>
              </p:ext>
            </p:extLst>
          </p:nvPr>
        </p:nvGraphicFramePr>
        <p:xfrm>
          <a:off x="940161" y="1934255"/>
          <a:ext cx="5615188" cy="411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910863" y="1821317"/>
            <a:ext cx="3355399" cy="4295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tortor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Phasellus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dolor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quis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bibendum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In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nec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sed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faucibus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posuere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Proin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aliquet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tempor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lectus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rhoncus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ligula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laoreet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a.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Pellentesque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dignissim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egestas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id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hendrerit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endParaRPr lang="ru-RU" sz="14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endParaRPr lang="ru-RU" sz="14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Donec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molestie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odio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in tempus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congue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eros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purus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tincidunt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lorem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iaculis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neque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diam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non nisi.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Nulla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ullamcorper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porttitor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dui in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malesuada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Fusce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ultrices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urna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erat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, sit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feugiat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quam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consequat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 sit </a:t>
            </a:r>
            <a:r>
              <a:rPr lang="en-US" sz="140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amet</a:t>
            </a:r>
            <a:r>
              <a:rPr lang="en-US" sz="1401" dirty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-52"/>
              </a:rPr>
              <a:t>.</a:t>
            </a:r>
            <a:endParaRPr lang="ru-RU" sz="1401" dirty="0">
              <a:solidFill>
                <a:schemeClr val="tx1">
                  <a:lumMod val="75000"/>
                  <a:lumOff val="25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8972" y="1100187"/>
            <a:ext cx="284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PT Sans" panose="020B0503020203020204" pitchFamily="34" charset="-52"/>
              </a:rPr>
              <a:t>Charts Box</a:t>
            </a:r>
            <a:endParaRPr lang="ru-RU" sz="3200" dirty="0">
              <a:solidFill>
                <a:srgbClr val="333333"/>
              </a:solidFill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6218749" y="3844885"/>
            <a:ext cx="2056973" cy="246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1" spc="300" dirty="0">
                <a:solidFill>
                  <a:schemeClr val="bg1">
                    <a:lumMod val="75000"/>
                  </a:schemeClr>
                </a:solidFill>
                <a:latin typeface="PT Sans" panose="020B0503020203020204" pitchFamily="34" charset="-52"/>
              </a:rPr>
              <a:t>KDBR PRESENTATION</a:t>
            </a:r>
            <a:endParaRPr lang="ru-RU" sz="1001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Объект 1"/>
          <p:cNvSpPr txBox="1">
            <a:spLocks/>
          </p:cNvSpPr>
          <p:nvPr/>
        </p:nvSpPr>
        <p:spPr>
          <a:xfrm>
            <a:off x="219439" y="6358854"/>
            <a:ext cx="539920" cy="3683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1" dirty="0"/>
              <a:t>207</a:t>
            </a:r>
          </a:p>
        </p:txBody>
      </p:sp>
      <p:sp>
        <p:nvSpPr>
          <p:cNvPr id="9" name="Овал 8"/>
          <p:cNvSpPr/>
          <p:nvPr/>
        </p:nvSpPr>
        <p:spPr>
          <a:xfrm>
            <a:off x="2932952" y="2950952"/>
            <a:ext cx="440071" cy="4400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6" name="Овал 15"/>
          <p:cNvSpPr/>
          <p:nvPr/>
        </p:nvSpPr>
        <p:spPr>
          <a:xfrm rot="10800000">
            <a:off x="1935973" y="3358583"/>
            <a:ext cx="650311" cy="650311"/>
          </a:xfrm>
          <a:prstGeom prst="teardrop">
            <a:avLst>
              <a:gd name="adj" fmla="val 44548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758280" y="3968061"/>
            <a:ext cx="440071" cy="440071"/>
          </a:xfrm>
          <a:prstGeom prst="teardrop">
            <a:avLst>
              <a:gd name="adj" fmla="val 47322"/>
            </a:avLst>
          </a:prstGeom>
          <a:gradFill flip="none" rotWithShape="1">
            <a:gsLst>
              <a:gs pos="0">
                <a:srgbClr val="F0464A"/>
              </a:gs>
              <a:gs pos="100000">
                <a:srgbClr val="772F9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895016" y="5091601"/>
            <a:ext cx="324260" cy="3242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300" b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150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Презентация PowerPoint"/>
</p:tagLst>
</file>

<file path=ppt/theme/theme1.xml><?xml version="1.0" encoding="utf-8"?>
<a:theme xmlns:a="http://schemas.openxmlformats.org/drawingml/2006/main" name="https://freeppt7.com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ttps://freeppt7.com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81984</TotalTime>
  <Words>6966</Words>
  <Application>Microsoft Office PowerPoint</Application>
  <PresentationFormat>宽屏</PresentationFormat>
  <Paragraphs>1160</Paragraphs>
  <Slides>143</Slides>
  <Notes>143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143</vt:i4>
      </vt:variant>
    </vt:vector>
  </HeadingPairs>
  <TitlesOfParts>
    <vt:vector size="148" baseType="lpstr">
      <vt:lpstr>PT Sans</vt:lpstr>
      <vt:lpstr>Arial</vt:lpstr>
      <vt:lpstr>Calibri</vt:lpstr>
      <vt:lpstr>https://freeppt7.com</vt:lpstr>
      <vt:lpstr>1_https://freeppt7.com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First Word</vt:lpstr>
      <vt:lpstr>Our Mission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Our Services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PowerPoint templates</dc:title>
  <dc:creator>https://freeppt7.com;https://www.jpppt.com</dc:creator>
  <cp:lastModifiedBy>宇 之灵</cp:lastModifiedBy>
  <cp:revision>1859</cp:revision>
  <dcterms:created xsi:type="dcterms:W3CDTF">2016-06-21T14:48:14Z</dcterms:created>
  <dcterms:modified xsi:type="dcterms:W3CDTF">2019-10-04T00:03:33Z</dcterms:modified>
</cp:coreProperties>
</file>