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61"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6B70"/>
    <a:srgbClr val="000000"/>
    <a:srgbClr val="0133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a:effectLst>
              <a:outerShdw blurRad="254000" dist="127000" dir="8100000" algn="tr" rotWithShape="0">
                <a:prstClr val="black">
                  <a:alpha val="10000"/>
                </a:prstClr>
              </a:outerShdw>
            </a:effectLst>
          </c:spPr>
          <c:dPt>
            <c:idx val="0"/>
            <c:bubble3D val="0"/>
            <c:spPr>
              <a:solidFill>
                <a:srgbClr val="FEA5DD"/>
              </a:solidFill>
              <a:ln w="19050">
                <a:noFill/>
              </a:ln>
              <a:effectLst>
                <a:outerShdw blurRad="254000" dist="127000" dir="8100000" algn="tr" rotWithShape="0">
                  <a:prstClr val="black">
                    <a:alpha val="10000"/>
                  </a:prstClr>
                </a:outerShdw>
              </a:effectLst>
            </c:spPr>
            <c:extLst>
              <c:ext xmlns:c16="http://schemas.microsoft.com/office/drawing/2014/chart" uri="{C3380CC4-5D6E-409C-BE32-E72D297353CC}">
                <c16:uniqueId val="{00000001-62C9-46F2-8FD1-32F81284C1E4}"/>
              </c:ext>
            </c:extLst>
          </c:dPt>
          <c:dPt>
            <c:idx val="1"/>
            <c:bubble3D val="0"/>
            <c:spPr>
              <a:solidFill>
                <a:schemeClr val="tx1">
                  <a:lumMod val="50000"/>
                  <a:lumOff val="50000"/>
                </a:schemeClr>
              </a:solidFill>
              <a:ln w="19050">
                <a:noFill/>
              </a:ln>
              <a:effectLst>
                <a:outerShdw blurRad="254000" dist="127000" dir="8100000" algn="tr" rotWithShape="0">
                  <a:prstClr val="black">
                    <a:alpha val="10000"/>
                  </a:prstClr>
                </a:outerShdw>
              </a:effectLst>
            </c:spPr>
            <c:extLst>
              <c:ext xmlns:c16="http://schemas.microsoft.com/office/drawing/2014/chart" uri="{C3380CC4-5D6E-409C-BE32-E72D297353CC}">
                <c16:uniqueId val="{00000003-62C9-46F2-8FD1-32F81284C1E4}"/>
              </c:ext>
            </c:extLst>
          </c:dPt>
          <c:cat>
            <c:strRef>
              <c:f>Sheet1!$A$2:$A$3</c:f>
              <c:strCache>
                <c:ptCount val="2"/>
                <c:pt idx="0">
                  <c:v>第一季度</c:v>
                </c:pt>
                <c:pt idx="1">
                  <c:v>第二季度</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4-62C9-46F2-8FD1-32F81284C1E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a:effectLst>
              <a:outerShdw blurRad="254000" dist="127000" dir="8100000" algn="tr" rotWithShape="0">
                <a:prstClr val="black">
                  <a:alpha val="10000"/>
                </a:prstClr>
              </a:outerShdw>
            </a:effectLst>
          </c:spPr>
          <c:dPt>
            <c:idx val="0"/>
            <c:bubble3D val="0"/>
            <c:spPr>
              <a:solidFill>
                <a:srgbClr val="9CEAFC"/>
              </a:solidFill>
              <a:ln w="19050">
                <a:noFill/>
              </a:ln>
              <a:effectLst>
                <a:outerShdw blurRad="254000" dist="127000" dir="8100000" algn="tr" rotWithShape="0">
                  <a:prstClr val="black">
                    <a:alpha val="10000"/>
                  </a:prstClr>
                </a:outerShdw>
              </a:effectLst>
            </c:spPr>
            <c:extLst>
              <c:ext xmlns:c16="http://schemas.microsoft.com/office/drawing/2014/chart" uri="{C3380CC4-5D6E-409C-BE32-E72D297353CC}">
                <c16:uniqueId val="{00000001-B312-4463-93F6-00F5401110D6}"/>
              </c:ext>
            </c:extLst>
          </c:dPt>
          <c:dPt>
            <c:idx val="1"/>
            <c:bubble3D val="0"/>
            <c:spPr>
              <a:solidFill>
                <a:schemeClr val="tx1">
                  <a:lumMod val="50000"/>
                  <a:lumOff val="50000"/>
                </a:schemeClr>
              </a:solidFill>
              <a:ln w="19050">
                <a:noFill/>
              </a:ln>
              <a:effectLst>
                <a:outerShdw blurRad="254000" dist="127000" dir="8100000" algn="tr" rotWithShape="0">
                  <a:prstClr val="black">
                    <a:alpha val="10000"/>
                  </a:prstClr>
                </a:outerShdw>
              </a:effectLst>
            </c:spPr>
            <c:extLst>
              <c:ext xmlns:c16="http://schemas.microsoft.com/office/drawing/2014/chart" uri="{C3380CC4-5D6E-409C-BE32-E72D297353CC}">
                <c16:uniqueId val="{00000003-B312-4463-93F6-00F5401110D6}"/>
              </c:ext>
            </c:extLst>
          </c:dPt>
          <c:cat>
            <c:strRef>
              <c:f>Sheet1!$A$2:$A$3</c:f>
              <c:strCache>
                <c:ptCount val="2"/>
                <c:pt idx="0">
                  <c:v>第一季度</c:v>
                </c:pt>
                <c:pt idx="1">
                  <c:v>第二季度</c:v>
                </c:pt>
              </c:strCache>
            </c:strRef>
          </c:cat>
          <c:val>
            <c:numRef>
              <c:f>Sheet1!$B$2:$B$3</c:f>
              <c:numCache>
                <c:formatCode>0%</c:formatCode>
                <c:ptCount val="2"/>
                <c:pt idx="0">
                  <c:v>0.84</c:v>
                </c:pt>
                <c:pt idx="1">
                  <c:v>0.16</c:v>
                </c:pt>
              </c:numCache>
            </c:numRef>
          </c:val>
          <c:extLst>
            <c:ext xmlns:c16="http://schemas.microsoft.com/office/drawing/2014/chart" uri="{C3380CC4-5D6E-409C-BE32-E72D297353CC}">
              <c16:uniqueId val="{00000004-B312-4463-93F6-00F5401110D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ED18A-8C80-407D-B8FF-0997B9499E06}" type="datetimeFigureOut">
              <a:rPr lang="zh-CN" altLang="en-US" smtClean="0"/>
              <a:t>2019/10/4 Friday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5E040-F357-4C9A-B5AB-5E2B0D42288A}" type="slidenum">
              <a:rPr lang="zh-CN" altLang="en-US" smtClean="0"/>
              <a:t>‹#›</a:t>
            </a:fld>
            <a:endParaRPr lang="zh-CN" altLang="en-US"/>
          </a:p>
        </p:txBody>
      </p:sp>
    </p:spTree>
    <p:extLst>
      <p:ext uri="{BB962C8B-B14F-4D97-AF65-F5344CB8AC3E}">
        <p14:creationId xmlns:p14="http://schemas.microsoft.com/office/powerpoint/2010/main" val="4177205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85E040-F357-4C9A-B5AB-5E2B0D42288A}" type="slidenum">
              <a:rPr lang="zh-CN" altLang="en-US" smtClean="0"/>
              <a:t>1</a:t>
            </a:fld>
            <a:endParaRPr lang="zh-CN" altLang="en-US"/>
          </a:p>
        </p:txBody>
      </p:sp>
    </p:spTree>
    <p:extLst>
      <p:ext uri="{BB962C8B-B14F-4D97-AF65-F5344CB8AC3E}">
        <p14:creationId xmlns:p14="http://schemas.microsoft.com/office/powerpoint/2010/main" val="280641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891B95-4814-4A8A-A8A6-0A5CED9DF36F}" type="slidenum">
              <a:rPr lang="zh-CN" altLang="en-US" smtClean="0"/>
              <a:t>10</a:t>
            </a:fld>
            <a:endParaRPr lang="zh-CN" altLang="en-US"/>
          </a:p>
        </p:txBody>
      </p:sp>
    </p:spTree>
    <p:extLst>
      <p:ext uri="{BB962C8B-B14F-4D97-AF65-F5344CB8AC3E}">
        <p14:creationId xmlns:p14="http://schemas.microsoft.com/office/powerpoint/2010/main" val="2663632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28641B-A909-494D-BC41-FA2C69D7D884}" type="slidenum">
              <a:rPr lang="zh-CN" altLang="en-US" smtClean="0"/>
              <a:t>11</a:t>
            </a:fld>
            <a:endParaRPr lang="zh-CN" altLang="en-US"/>
          </a:p>
        </p:txBody>
      </p:sp>
    </p:spTree>
    <p:extLst>
      <p:ext uri="{BB962C8B-B14F-4D97-AF65-F5344CB8AC3E}">
        <p14:creationId xmlns:p14="http://schemas.microsoft.com/office/powerpoint/2010/main" val="823300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28641B-A909-494D-BC41-FA2C69D7D884}" type="slidenum">
              <a:rPr lang="zh-CN" altLang="en-US" smtClean="0"/>
              <a:t>12</a:t>
            </a:fld>
            <a:endParaRPr lang="zh-CN" altLang="en-US"/>
          </a:p>
        </p:txBody>
      </p:sp>
    </p:spTree>
    <p:extLst>
      <p:ext uri="{BB962C8B-B14F-4D97-AF65-F5344CB8AC3E}">
        <p14:creationId xmlns:p14="http://schemas.microsoft.com/office/powerpoint/2010/main" val="74984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t>13</a:t>
            </a:fld>
            <a:endParaRPr lang="zh-CN" altLang="en-US"/>
          </a:p>
        </p:txBody>
      </p:sp>
    </p:spTree>
    <p:extLst>
      <p:ext uri="{BB962C8B-B14F-4D97-AF65-F5344CB8AC3E}">
        <p14:creationId xmlns:p14="http://schemas.microsoft.com/office/powerpoint/2010/main" val="387366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0290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28641B-A909-494D-BC41-FA2C69D7D884}" type="slidenum">
              <a:rPr lang="zh-CN" altLang="en-US" smtClean="0"/>
              <a:t>15</a:t>
            </a:fld>
            <a:endParaRPr lang="zh-CN" altLang="en-US"/>
          </a:p>
        </p:txBody>
      </p:sp>
    </p:spTree>
    <p:extLst>
      <p:ext uri="{BB962C8B-B14F-4D97-AF65-F5344CB8AC3E}">
        <p14:creationId xmlns:p14="http://schemas.microsoft.com/office/powerpoint/2010/main" val="3671663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3064CBF-18AB-4544-B797-938057863C58}" type="slidenum">
              <a:rPr lang="zh-CN" altLang="en-US" smtClean="0"/>
              <a:t>16</a:t>
            </a:fld>
            <a:endParaRPr lang="zh-CN" altLang="en-US"/>
          </a:p>
        </p:txBody>
      </p:sp>
    </p:spTree>
    <p:extLst>
      <p:ext uri="{BB962C8B-B14F-4D97-AF65-F5344CB8AC3E}">
        <p14:creationId xmlns:p14="http://schemas.microsoft.com/office/powerpoint/2010/main" val="3488490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t>17</a:t>
            </a:fld>
            <a:endParaRPr lang="zh-CN" altLang="en-US"/>
          </a:p>
        </p:txBody>
      </p:sp>
    </p:spTree>
    <p:extLst>
      <p:ext uri="{BB962C8B-B14F-4D97-AF65-F5344CB8AC3E}">
        <p14:creationId xmlns:p14="http://schemas.microsoft.com/office/powerpoint/2010/main" val="2747584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914871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179876-21DC-41E8-8E63-89BCD04AD88F}" type="slidenum">
              <a:rPr lang="zh-CN" altLang="en-US" smtClean="0"/>
              <a:t>19</a:t>
            </a:fld>
            <a:endParaRPr lang="zh-CN" altLang="en-US"/>
          </a:p>
        </p:txBody>
      </p:sp>
    </p:spTree>
    <p:extLst>
      <p:ext uri="{BB962C8B-B14F-4D97-AF65-F5344CB8AC3E}">
        <p14:creationId xmlns:p14="http://schemas.microsoft.com/office/powerpoint/2010/main" val="79145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85E040-F357-4C9A-B5AB-5E2B0D42288A}" type="slidenum">
              <a:rPr lang="zh-CN" altLang="en-US" smtClean="0"/>
              <a:t>2</a:t>
            </a:fld>
            <a:endParaRPr lang="zh-CN" altLang="en-US"/>
          </a:p>
        </p:txBody>
      </p:sp>
    </p:spTree>
    <p:extLst>
      <p:ext uri="{BB962C8B-B14F-4D97-AF65-F5344CB8AC3E}">
        <p14:creationId xmlns:p14="http://schemas.microsoft.com/office/powerpoint/2010/main" val="3355474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28641B-A909-494D-BC41-FA2C69D7D884}" type="slidenum">
              <a:rPr lang="zh-CN" altLang="en-US" smtClean="0"/>
              <a:t>20</a:t>
            </a:fld>
            <a:endParaRPr lang="zh-CN" altLang="en-US"/>
          </a:p>
        </p:txBody>
      </p:sp>
    </p:spTree>
    <p:extLst>
      <p:ext uri="{BB962C8B-B14F-4D97-AF65-F5344CB8AC3E}">
        <p14:creationId xmlns:p14="http://schemas.microsoft.com/office/powerpoint/2010/main" val="3502859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D398E3-16CD-4F8A-A268-FE366D8E7381}" type="slidenum">
              <a:rPr lang="zh-CN" altLang="en-US" smtClean="0"/>
              <a:t>21</a:t>
            </a:fld>
            <a:endParaRPr lang="zh-CN" altLang="en-US"/>
          </a:p>
        </p:txBody>
      </p:sp>
    </p:spTree>
    <p:extLst>
      <p:ext uri="{BB962C8B-B14F-4D97-AF65-F5344CB8AC3E}">
        <p14:creationId xmlns:p14="http://schemas.microsoft.com/office/powerpoint/2010/main" val="1023292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25603"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25604" name="灯片编号占位符 3"/>
          <p:cNvSpPr>
            <a:spLocks noGrp="1"/>
          </p:cNvSpPr>
          <p:nvPr>
            <p:ph type="sldNum" sz="quarter" idx="5"/>
          </p:nvPr>
        </p:nvSpPr>
        <p:spPr bwMode="auto">
          <a:noFill/>
          <a:ln>
            <a:miter lim="800000"/>
          </a:ln>
        </p:spPr>
        <p:txBody>
          <a:bodyPr/>
          <a:lstStyle/>
          <a:p>
            <a:fld id="{1D439BD0-8373-4D6A-946E-B34D0780BAF1}" type="slidenum">
              <a:rPr lang="en-US" altLang="zh-CN">
                <a:ea typeface="微软雅黑" panose="020B0503020204020204" pitchFamily="34" charset="-122"/>
              </a:rPr>
              <a:t>22</a:t>
            </a:fld>
            <a:endParaRPr lang="en-US" altLang="zh-CN">
              <a:ea typeface="微软雅黑" panose="020B0503020204020204" pitchFamily="34" charset="-122"/>
            </a:endParaRPr>
          </a:p>
        </p:txBody>
      </p:sp>
    </p:spTree>
    <p:extLst>
      <p:ext uri="{BB962C8B-B14F-4D97-AF65-F5344CB8AC3E}">
        <p14:creationId xmlns:p14="http://schemas.microsoft.com/office/powerpoint/2010/main" val="376406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28641B-A909-494D-BC41-FA2C69D7D884}" type="slidenum">
              <a:rPr lang="zh-CN" altLang="en-US" smtClean="0"/>
              <a:t>23</a:t>
            </a:fld>
            <a:endParaRPr lang="zh-CN" altLang="en-US"/>
          </a:p>
        </p:txBody>
      </p:sp>
    </p:spTree>
    <p:extLst>
      <p:ext uri="{BB962C8B-B14F-4D97-AF65-F5344CB8AC3E}">
        <p14:creationId xmlns:p14="http://schemas.microsoft.com/office/powerpoint/2010/main" val="1693015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t>24</a:t>
            </a:fld>
            <a:endParaRPr lang="en-US"/>
          </a:p>
        </p:txBody>
      </p:sp>
    </p:spTree>
    <p:extLst>
      <p:ext uri="{BB962C8B-B14F-4D97-AF65-F5344CB8AC3E}">
        <p14:creationId xmlns:p14="http://schemas.microsoft.com/office/powerpoint/2010/main" val="2556028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85E040-F357-4C9A-B5AB-5E2B0D42288A}" type="slidenum">
              <a:rPr lang="zh-CN" altLang="en-US" smtClean="0"/>
              <a:t>25</a:t>
            </a:fld>
            <a:endParaRPr lang="zh-CN" altLang="en-US"/>
          </a:p>
        </p:txBody>
      </p:sp>
    </p:spTree>
    <p:extLst>
      <p:ext uri="{BB962C8B-B14F-4D97-AF65-F5344CB8AC3E}">
        <p14:creationId xmlns:p14="http://schemas.microsoft.com/office/powerpoint/2010/main" val="118009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85E040-F357-4C9A-B5AB-5E2B0D42288A}" type="slidenum">
              <a:rPr lang="zh-CN" altLang="en-US" smtClean="0"/>
              <a:t>3</a:t>
            </a:fld>
            <a:endParaRPr lang="zh-CN" altLang="en-US"/>
          </a:p>
        </p:txBody>
      </p:sp>
    </p:spTree>
    <p:extLst>
      <p:ext uri="{BB962C8B-B14F-4D97-AF65-F5344CB8AC3E}">
        <p14:creationId xmlns:p14="http://schemas.microsoft.com/office/powerpoint/2010/main" val="230840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28641B-A909-494D-BC41-FA2C69D7D884}" type="slidenum">
              <a:rPr lang="zh-CN" altLang="en-US" smtClean="0"/>
              <a:t>4</a:t>
            </a:fld>
            <a:endParaRPr lang="zh-CN" altLang="en-US"/>
          </a:p>
        </p:txBody>
      </p:sp>
    </p:spTree>
    <p:extLst>
      <p:ext uri="{BB962C8B-B14F-4D97-AF65-F5344CB8AC3E}">
        <p14:creationId xmlns:p14="http://schemas.microsoft.com/office/powerpoint/2010/main" val="223907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8E8EDC-1225-47E3-9680-C9FAF722F7AC}" type="slidenum">
              <a:rPr lang="zh-CN" altLang="en-US" smtClean="0"/>
              <a:t>5</a:t>
            </a:fld>
            <a:endParaRPr lang="zh-CN" altLang="en-US"/>
          </a:p>
        </p:txBody>
      </p:sp>
    </p:spTree>
    <p:extLst>
      <p:ext uri="{BB962C8B-B14F-4D97-AF65-F5344CB8AC3E}">
        <p14:creationId xmlns:p14="http://schemas.microsoft.com/office/powerpoint/2010/main" val="3025303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AE2D31-2B6A-425C-8DAF-63D853CEDF05}" type="slidenum">
              <a:rPr lang="zh-CN" altLang="en-US" smtClean="0"/>
              <a:t>6</a:t>
            </a:fld>
            <a:endParaRPr lang="zh-CN" altLang="en-US"/>
          </a:p>
        </p:txBody>
      </p:sp>
    </p:spTree>
    <p:extLst>
      <p:ext uri="{BB962C8B-B14F-4D97-AF65-F5344CB8AC3E}">
        <p14:creationId xmlns:p14="http://schemas.microsoft.com/office/powerpoint/2010/main" val="371906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t>7</a:t>
            </a:fld>
            <a:endParaRPr lang="en-US"/>
          </a:p>
        </p:txBody>
      </p:sp>
    </p:spTree>
    <p:extLst>
      <p:ext uri="{BB962C8B-B14F-4D97-AF65-F5344CB8AC3E}">
        <p14:creationId xmlns:p14="http://schemas.microsoft.com/office/powerpoint/2010/main" val="201787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72808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8F6036-E835-44CB-A25A-34C755DFD5D4}" type="slidenum">
              <a:rPr lang="en-US" smtClean="0"/>
              <a:t>9</a:t>
            </a:fld>
            <a:endParaRPr lang="en-US"/>
          </a:p>
        </p:txBody>
      </p:sp>
    </p:spTree>
    <p:extLst>
      <p:ext uri="{BB962C8B-B14F-4D97-AF65-F5344CB8AC3E}">
        <p14:creationId xmlns:p14="http://schemas.microsoft.com/office/powerpoint/2010/main" val="321301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293786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32274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199661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4382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248097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3271965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2873474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2055658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2225278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2572719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2196859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EC138ED-B98A-4A42-989D-91DA23513993}" type="datetimeFigureOut">
              <a:rPr lang="zh-CN" altLang="en-US" smtClean="0"/>
              <a:t>2019/10/4 Friday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287351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138ED-B98A-4A42-989D-91DA23513993}" type="datetimeFigureOut">
              <a:rPr lang="zh-CN" altLang="en-US" smtClean="0"/>
              <a:t>2019/10/4 Friday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8780E-2687-4EE3-99E3-5F0C883B5958}" type="slidenum">
              <a:rPr lang="zh-CN" altLang="en-US" smtClean="0"/>
              <a:t>‹#›</a:t>
            </a:fld>
            <a:endParaRPr lang="zh-CN" altLang="en-US"/>
          </a:p>
        </p:txBody>
      </p:sp>
    </p:spTree>
    <p:extLst>
      <p:ext uri="{BB962C8B-B14F-4D97-AF65-F5344CB8AC3E}">
        <p14:creationId xmlns:p14="http://schemas.microsoft.com/office/powerpoint/2010/main" val="1382789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9.emf"/><Relationship Id="rId3" Type="http://schemas.openxmlformats.org/officeDocument/2006/relationships/slideLayout" Target="../slideLayouts/slideLayout7.xml"/><Relationship Id="rId7" Type="http://schemas.openxmlformats.org/officeDocument/2006/relationships/image" Target="../media/image3.emf"/><Relationship Id="rId12" Type="http://schemas.openxmlformats.org/officeDocument/2006/relationships/image" Target="../media/image8.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emf"/><Relationship Id="rId11" Type="http://schemas.openxmlformats.org/officeDocument/2006/relationships/image" Target="../media/image7.emf"/><Relationship Id="rId5" Type="http://schemas.openxmlformats.org/officeDocument/2006/relationships/image" Target="../media/image1.jpg"/><Relationship Id="rId15" Type="http://schemas.openxmlformats.org/officeDocument/2006/relationships/image" Target="../media/image11.png"/><Relationship Id="rId10" Type="http://schemas.openxmlformats.org/officeDocument/2006/relationships/image" Target="../media/image6.emf"/><Relationship Id="rId4" Type="http://schemas.openxmlformats.org/officeDocument/2006/relationships/notesSlide" Target="../notesSlides/notesSlide1.xml"/><Relationship Id="rId9" Type="http://schemas.openxmlformats.org/officeDocument/2006/relationships/image" Target="../media/image5.emf"/><Relationship Id="rId14" Type="http://schemas.openxmlformats.org/officeDocument/2006/relationships/image" Target="../media/image10.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jpg"/><Relationship Id="rId7"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14.emf"/></Relationships>
</file>

<file path=ppt/slides/_rels/slide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jpg"/><Relationship Id="rId7"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6"/>
          <a:stretch>
            <a:fillRect/>
          </a:stretch>
        </p:blipFill>
        <p:spPr>
          <a:xfrm>
            <a:off x="8709" y="-8708"/>
            <a:ext cx="12192000" cy="2480294"/>
          </a:xfrm>
          <a:prstGeom prst="rect">
            <a:avLst/>
          </a:prstGeom>
        </p:spPr>
      </p:pic>
      <p:pic>
        <p:nvPicPr>
          <p:cNvPr id="5" name="图片 4"/>
          <p:cNvPicPr>
            <a:picLocks noChangeAspect="1"/>
          </p:cNvPicPr>
          <p:nvPr/>
        </p:nvPicPr>
        <p:blipFill>
          <a:blip r:embed="rId7"/>
          <a:stretch>
            <a:fillRect/>
          </a:stretch>
        </p:blipFill>
        <p:spPr>
          <a:xfrm>
            <a:off x="6733483" y="1346949"/>
            <a:ext cx="2695671" cy="2500056"/>
          </a:xfrm>
          <a:prstGeom prst="rect">
            <a:avLst/>
          </a:prstGeom>
        </p:spPr>
      </p:pic>
      <p:pic>
        <p:nvPicPr>
          <p:cNvPr id="6" name="图片 5"/>
          <p:cNvPicPr>
            <a:picLocks noChangeAspect="1"/>
          </p:cNvPicPr>
          <p:nvPr/>
        </p:nvPicPr>
        <p:blipFill>
          <a:blip r:embed="rId8"/>
          <a:stretch>
            <a:fillRect/>
          </a:stretch>
        </p:blipFill>
        <p:spPr>
          <a:xfrm>
            <a:off x="7966460" y="2480296"/>
            <a:ext cx="4234249" cy="2005448"/>
          </a:xfrm>
          <a:prstGeom prst="rect">
            <a:avLst/>
          </a:prstGeom>
        </p:spPr>
      </p:pic>
      <p:pic>
        <p:nvPicPr>
          <p:cNvPr id="7" name="图片 6"/>
          <p:cNvPicPr>
            <a:picLocks noChangeAspect="1"/>
          </p:cNvPicPr>
          <p:nvPr/>
        </p:nvPicPr>
        <p:blipFill>
          <a:blip r:embed="rId9"/>
          <a:stretch>
            <a:fillRect/>
          </a:stretch>
        </p:blipFill>
        <p:spPr>
          <a:xfrm>
            <a:off x="1" y="4494452"/>
            <a:ext cx="12196916" cy="2376517"/>
          </a:xfrm>
          <a:prstGeom prst="rect">
            <a:avLst/>
          </a:prstGeom>
        </p:spPr>
      </p:pic>
      <p:pic>
        <p:nvPicPr>
          <p:cNvPr id="12" name="图片 11"/>
          <p:cNvPicPr>
            <a:picLocks noChangeAspect="1"/>
          </p:cNvPicPr>
          <p:nvPr/>
        </p:nvPicPr>
        <p:blipFill>
          <a:blip r:embed="rId10"/>
          <a:stretch>
            <a:fillRect/>
          </a:stretch>
        </p:blipFill>
        <p:spPr>
          <a:xfrm>
            <a:off x="6009516" y="1011381"/>
            <a:ext cx="2199477" cy="1292968"/>
          </a:xfrm>
          <a:prstGeom prst="rect">
            <a:avLst/>
          </a:prstGeom>
        </p:spPr>
      </p:pic>
      <p:pic>
        <p:nvPicPr>
          <p:cNvPr id="13" name="图片 12"/>
          <p:cNvPicPr>
            <a:picLocks noChangeAspect="1"/>
          </p:cNvPicPr>
          <p:nvPr/>
        </p:nvPicPr>
        <p:blipFill>
          <a:blip r:embed="rId11"/>
          <a:stretch>
            <a:fillRect/>
          </a:stretch>
        </p:blipFill>
        <p:spPr>
          <a:xfrm>
            <a:off x="8004327" y="3299253"/>
            <a:ext cx="1307281" cy="1188005"/>
          </a:xfrm>
          <a:prstGeom prst="rect">
            <a:avLst/>
          </a:prstGeom>
        </p:spPr>
      </p:pic>
      <p:pic>
        <p:nvPicPr>
          <p:cNvPr id="14" name="图片 13"/>
          <p:cNvPicPr>
            <a:picLocks noChangeAspect="1"/>
          </p:cNvPicPr>
          <p:nvPr/>
        </p:nvPicPr>
        <p:blipFill>
          <a:blip r:embed="rId12"/>
          <a:stretch>
            <a:fillRect/>
          </a:stretch>
        </p:blipFill>
        <p:spPr>
          <a:xfrm>
            <a:off x="88861" y="4623537"/>
            <a:ext cx="2376007" cy="873112"/>
          </a:xfrm>
          <a:prstGeom prst="rect">
            <a:avLst/>
          </a:prstGeom>
        </p:spPr>
      </p:pic>
      <p:pic>
        <p:nvPicPr>
          <p:cNvPr id="15" name="图片 14"/>
          <p:cNvPicPr>
            <a:picLocks noChangeAspect="1"/>
          </p:cNvPicPr>
          <p:nvPr/>
        </p:nvPicPr>
        <p:blipFill>
          <a:blip r:embed="rId13"/>
          <a:stretch>
            <a:fillRect/>
          </a:stretch>
        </p:blipFill>
        <p:spPr>
          <a:xfrm>
            <a:off x="-4917" y="5886431"/>
            <a:ext cx="5152786" cy="224242"/>
          </a:xfrm>
          <a:prstGeom prst="rect">
            <a:avLst/>
          </a:prstGeom>
        </p:spPr>
      </p:pic>
      <p:sp>
        <p:nvSpPr>
          <p:cNvPr id="16" name="文本框 15"/>
          <p:cNvSpPr txBox="1"/>
          <p:nvPr/>
        </p:nvSpPr>
        <p:spPr>
          <a:xfrm>
            <a:off x="9444875" y="4686102"/>
            <a:ext cx="2505814" cy="1200329"/>
          </a:xfrm>
          <a:prstGeom prst="rect">
            <a:avLst/>
          </a:prstGeom>
          <a:noFill/>
        </p:spPr>
        <p:txBody>
          <a:bodyPr wrap="none" rtlCol="0">
            <a:spAutoFit/>
          </a:bodyPr>
          <a:lstStyle/>
          <a:p>
            <a:r>
              <a:rPr lang="en-US" altLang="zh-CN" sz="7200" spc="300" dirty="0">
                <a:solidFill>
                  <a:srgbClr val="0133FD"/>
                </a:solidFill>
                <a:latin typeface="微软雅黑" panose="020B0503020204020204" pitchFamily="34" charset="-122"/>
                <a:ea typeface="微软雅黑" panose="020B0503020204020204" pitchFamily="34" charset="-122"/>
              </a:rPr>
              <a:t>2019</a:t>
            </a:r>
            <a:endParaRPr lang="zh-CN" altLang="en-US" sz="7200" spc="300" dirty="0">
              <a:solidFill>
                <a:srgbClr val="0133FD"/>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34966" y="6330448"/>
            <a:ext cx="3005951" cy="307777"/>
          </a:xfrm>
          <a:prstGeom prst="rect">
            <a:avLst/>
          </a:prstGeom>
          <a:noFill/>
        </p:spPr>
        <p:txBody>
          <a:bodyPr wrap="none" rtlCol="0">
            <a:spAutoFit/>
          </a:bodyPr>
          <a:lstStyle/>
          <a:p>
            <a:r>
              <a:rPr lang="zh-CN" altLang="en-US" sz="1400" spc="600" dirty="0">
                <a:solidFill>
                  <a:srgbClr val="000000"/>
                </a:solidFill>
                <a:latin typeface="微软雅黑" panose="020B0503020204020204" pitchFamily="34" charset="-122"/>
                <a:ea typeface="微软雅黑" panose="020B0503020204020204" pitchFamily="34" charset="-122"/>
              </a:rPr>
              <a:t>Click to enter the text you want</a:t>
            </a:r>
          </a:p>
        </p:txBody>
      </p:sp>
      <p:sp>
        <p:nvSpPr>
          <p:cNvPr id="18" name="文本框 17"/>
          <p:cNvSpPr txBox="1"/>
          <p:nvPr/>
        </p:nvSpPr>
        <p:spPr>
          <a:xfrm>
            <a:off x="26345" y="3119033"/>
            <a:ext cx="6845785" cy="523220"/>
          </a:xfrm>
          <a:prstGeom prst="rect">
            <a:avLst/>
          </a:prstGeom>
          <a:noFill/>
        </p:spPr>
        <p:txBody>
          <a:bodyPr wrap="non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COLOR  GRADIENTS  </a:t>
            </a:r>
            <a:r>
              <a:rPr lang="en-US" altLang="zh-CN" sz="2800" b="1" dirty="0">
                <a:solidFill>
                  <a:schemeClr val="bg1"/>
                </a:solidFill>
                <a:latin typeface="微软雅黑" panose="020B0503020204020204" pitchFamily="34" charset="-122"/>
                <a:ea typeface="微软雅黑" panose="020B0503020204020204" pitchFamily="34" charset="-122"/>
              </a:rPr>
              <a:t>PPT  </a:t>
            </a:r>
            <a:r>
              <a:rPr lang="zh-CN" altLang="en-US" sz="2800" b="1" dirty="0">
                <a:solidFill>
                  <a:schemeClr val="bg1"/>
                </a:solidFill>
                <a:latin typeface="微软雅黑" panose="020B0503020204020204" pitchFamily="34" charset="-122"/>
                <a:ea typeface="微软雅黑" panose="020B0503020204020204" pitchFamily="34" charset="-122"/>
              </a:rPr>
              <a:t>TEMPLATE</a:t>
            </a:r>
          </a:p>
        </p:txBody>
      </p:sp>
      <p:sp>
        <p:nvSpPr>
          <p:cNvPr id="19" name="文本框 18"/>
          <p:cNvSpPr txBox="1"/>
          <p:nvPr/>
        </p:nvSpPr>
        <p:spPr>
          <a:xfrm>
            <a:off x="2464868" y="250915"/>
            <a:ext cx="1322798" cy="246221"/>
          </a:xfrm>
          <a:prstGeom prst="rect">
            <a:avLst/>
          </a:prstGeom>
          <a:noFill/>
        </p:spPr>
        <p:txBody>
          <a:bodyPr wrap="none" rtlCol="0">
            <a:spAutoFit/>
          </a:bodyPr>
          <a:lstStyle/>
          <a:p>
            <a:r>
              <a:rPr lang="en-US" altLang="zh-CN" sz="1000" b="1" spc="300" dirty="0">
                <a:solidFill>
                  <a:srgbClr val="000000"/>
                </a:solidFill>
                <a:latin typeface="微软雅黑" panose="020B0503020204020204" pitchFamily="34" charset="-122"/>
                <a:ea typeface="微软雅黑" panose="020B0503020204020204" pitchFamily="34" charset="-122"/>
              </a:rPr>
              <a:t>YOUR LOGO</a:t>
            </a:r>
            <a:endParaRPr lang="zh-CN" altLang="en-US" sz="1000" b="1" spc="300" dirty="0">
              <a:solidFill>
                <a:srgbClr val="000000"/>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9742675" y="3484328"/>
            <a:ext cx="2305439" cy="261610"/>
          </a:xfrm>
          <a:prstGeom prst="rect">
            <a:avLst/>
          </a:prstGeom>
          <a:noFill/>
        </p:spPr>
        <p:txBody>
          <a:bodyPr wrap="none" rtlCol="0">
            <a:spAutoFit/>
          </a:bodyPr>
          <a:lstStyle/>
          <a:p>
            <a:r>
              <a:rPr lang="zh-CN" altLang="en-US" sz="1100" dirty="0">
                <a:solidFill>
                  <a:srgbClr val="6C6B70"/>
                </a:solidFill>
                <a:latin typeface="微软雅黑" panose="020B0503020204020204" pitchFamily="34" charset="-122"/>
                <a:ea typeface="微软雅黑" panose="020B0503020204020204" pitchFamily="34" charset="-122"/>
              </a:rPr>
              <a:t>Click to enter the text you want</a:t>
            </a:r>
          </a:p>
        </p:txBody>
      </p:sp>
      <p:sp>
        <p:nvSpPr>
          <p:cNvPr id="22" name="文本框 21"/>
          <p:cNvSpPr txBox="1"/>
          <p:nvPr/>
        </p:nvSpPr>
        <p:spPr>
          <a:xfrm>
            <a:off x="10153121" y="3221898"/>
            <a:ext cx="954107" cy="307777"/>
          </a:xfrm>
          <a:prstGeom prst="rect">
            <a:avLst/>
          </a:prstGeom>
          <a:noFill/>
        </p:spPr>
        <p:txBody>
          <a:bodyPr wrap="none" rtlCol="0">
            <a:spAutoFit/>
          </a:bodyPr>
          <a:lstStyle/>
          <a:p>
            <a:r>
              <a:rPr lang="zh-CN" altLang="en-US" sz="1400" spc="600" dirty="0">
                <a:solidFill>
                  <a:srgbClr val="000000"/>
                </a:solidFill>
                <a:latin typeface="微软雅黑" panose="020B0503020204020204" pitchFamily="34" charset="-122"/>
                <a:ea typeface="微软雅黑" panose="020B0503020204020204" pitchFamily="34" charset="-122"/>
              </a:rPr>
              <a:t>Subtitle</a:t>
            </a:r>
          </a:p>
        </p:txBody>
      </p:sp>
      <p:pic>
        <p:nvPicPr>
          <p:cNvPr id="23" name="图片 22"/>
          <p:cNvPicPr>
            <a:picLocks noChangeAspect="1"/>
          </p:cNvPicPr>
          <p:nvPr/>
        </p:nvPicPr>
        <p:blipFill>
          <a:blip r:embed="rId14"/>
          <a:stretch>
            <a:fillRect/>
          </a:stretch>
        </p:blipFill>
        <p:spPr>
          <a:xfrm>
            <a:off x="11113866" y="3362699"/>
            <a:ext cx="181302" cy="28627"/>
          </a:xfrm>
          <a:prstGeom prst="rect">
            <a:avLst/>
          </a:prstGeom>
        </p:spPr>
      </p:pic>
      <p:pic>
        <p:nvPicPr>
          <p:cNvPr id="24" name="图片 23"/>
          <p:cNvPicPr>
            <a:picLocks noChangeAspect="1"/>
          </p:cNvPicPr>
          <p:nvPr/>
        </p:nvPicPr>
        <p:blipFill>
          <a:blip r:embed="rId14"/>
          <a:stretch>
            <a:fillRect/>
          </a:stretch>
        </p:blipFill>
        <p:spPr>
          <a:xfrm>
            <a:off x="9963110" y="3362825"/>
            <a:ext cx="181302" cy="28627"/>
          </a:xfrm>
          <a:prstGeom prst="rect">
            <a:avLst/>
          </a:prstGeom>
        </p:spPr>
      </p:pic>
      <p:sp>
        <p:nvSpPr>
          <p:cNvPr id="25" name="文本框 24"/>
          <p:cNvSpPr txBox="1"/>
          <p:nvPr/>
        </p:nvSpPr>
        <p:spPr>
          <a:xfrm>
            <a:off x="9741855" y="3684349"/>
            <a:ext cx="2305439" cy="261610"/>
          </a:xfrm>
          <a:prstGeom prst="rect">
            <a:avLst/>
          </a:prstGeom>
          <a:noFill/>
        </p:spPr>
        <p:txBody>
          <a:bodyPr wrap="none" rtlCol="0">
            <a:spAutoFit/>
          </a:bodyPr>
          <a:lstStyle/>
          <a:p>
            <a:r>
              <a:rPr lang="zh-CN" altLang="en-US" sz="1100" dirty="0">
                <a:solidFill>
                  <a:srgbClr val="6C6B70"/>
                </a:solidFill>
                <a:latin typeface="微软雅黑" panose="020B0503020204020204" pitchFamily="34" charset="-122"/>
                <a:ea typeface="微软雅黑" panose="020B0503020204020204" pitchFamily="34" charset="-122"/>
              </a:rPr>
              <a:t>Click to enter the text you want</a:t>
            </a:r>
          </a:p>
        </p:txBody>
      </p:sp>
      <p:pic>
        <p:nvPicPr>
          <p:cNvPr id="26" name="甘雨 - 니가 내리던 하루">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705600" y="-632932"/>
            <a:ext cx="609600" cy="609600"/>
          </a:xfrm>
          <a:prstGeom prst="rect">
            <a:avLst/>
          </a:prstGeom>
        </p:spPr>
      </p:pic>
    </p:spTree>
    <p:extLst>
      <p:ext uri="{BB962C8B-B14F-4D97-AF65-F5344CB8AC3E}">
        <p14:creationId xmlns:p14="http://schemas.microsoft.com/office/powerpoint/2010/main" val="16565526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750"/>
                                        <p:tgtEl>
                                          <p:spTgt spid="4"/>
                                        </p:tgtEl>
                                      </p:cBhvr>
                                    </p:animEffect>
                                  </p:childTnLst>
                                </p:cTn>
                              </p:par>
                              <p:par>
                                <p:cTn id="13" presetID="1" presetClass="mediacall" presetSubtype="0" fill="hold" nodeType="withEffect">
                                  <p:stCondLst>
                                    <p:cond delay="0"/>
                                  </p:stCondLst>
                                  <p:childTnLst>
                                    <p:cmd type="call" cmd="playFrom(0.0)">
                                      <p:cBhvr>
                                        <p:cTn id="14" dur="1" fill="hold"/>
                                        <p:tgtEl>
                                          <p:spTgt spid="26"/>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75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2"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2)">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randombar(horizontal)">
                                      <p:cBhvr>
                                        <p:cTn id="54" dur="175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randombar(horizontal)">
                                      <p:cBhvr>
                                        <p:cTn id="59" dur="125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randombar(horizontal)">
                                      <p:cBhvr>
                                        <p:cTn id="64" dur="75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left)">
                                      <p:cBhvr>
                                        <p:cTn id="87" dur="75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3" repeatCount="indefinite" fill="hold" display="0">
                  <p:stCondLst>
                    <p:cond delay="indefinite"/>
                  </p:stCondLst>
                  <p:endCondLst>
                    <p:cond evt="onStopAudio" delay="0">
                      <p:tgtEl>
                        <p:sldTgt/>
                      </p:tgtEl>
                    </p:cond>
                  </p:endCondLst>
                </p:cTn>
                <p:tgtEl>
                  <p:spTgt spid="26"/>
                </p:tgtEl>
              </p:cMediaNode>
            </p:audio>
          </p:childTnLst>
        </p:cTn>
      </p:par>
    </p:tnLst>
    <p:bldLst>
      <p:bldP spid="16" grpId="0"/>
      <p:bldP spid="17" grpId="0"/>
      <p:bldP spid="18" grpId="0"/>
      <p:bldP spid="19" grpId="0"/>
      <p:bldP spid="21" grpId="0"/>
      <p:bldP spid="22"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p:cNvGrpSpPr/>
          <p:nvPr/>
        </p:nvGrpSpPr>
        <p:grpSpPr>
          <a:xfrm>
            <a:off x="3094545" y="2662440"/>
            <a:ext cx="5547900" cy="2522288"/>
            <a:chOff x="3345973" y="2694618"/>
            <a:chExt cx="5547900" cy="2522288"/>
          </a:xfrm>
        </p:grpSpPr>
        <p:sp>
          <p:nvSpPr>
            <p:cNvPr id="7" name="Shape 1918"/>
            <p:cNvSpPr/>
            <p:nvPr/>
          </p:nvSpPr>
          <p:spPr>
            <a:xfrm>
              <a:off x="3345973" y="3538210"/>
              <a:ext cx="1033993" cy="1034033"/>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50800" tIns="50800" rIns="50800" bIns="50800" numCol="1" anchor="ctr">
              <a:noAutofit/>
            </a:bodyPr>
            <a:lstStyle/>
            <a:p>
              <a:pPr>
                <a:defRPr sz="3200">
                  <a:solidFill>
                    <a:srgbClr val="FFFFFF"/>
                  </a:solidFill>
                  <a:latin typeface="Helvetica Light"/>
                  <a:ea typeface="Helvetica Light"/>
                  <a:cs typeface="Helvetica Light"/>
                  <a:sym typeface="Helvetica Light"/>
                </a:defRPr>
              </a:pPr>
              <a:endParaRPr sz="3200" dirty="0">
                <a:latin typeface="微软雅黑" panose="020B0503020204020204" pitchFamily="34" charset="-122"/>
                <a:ea typeface="Helvetica Light"/>
                <a:cs typeface="Helvetica Light"/>
                <a:sym typeface="Helvetica Light"/>
              </a:endParaRPr>
            </a:p>
          </p:txBody>
        </p:sp>
        <p:sp>
          <p:nvSpPr>
            <p:cNvPr id="8" name="Shape 1919"/>
            <p:cNvSpPr/>
            <p:nvPr/>
          </p:nvSpPr>
          <p:spPr>
            <a:xfrm>
              <a:off x="4405914" y="3108409"/>
              <a:ext cx="1498259" cy="1498316"/>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50800" tIns="50800" rIns="50800" bIns="50800" numCol="1" anchor="ctr">
              <a:noAutofit/>
            </a:bodyPr>
            <a:lstStyle/>
            <a:p>
              <a:pPr>
                <a:defRPr sz="3200">
                  <a:solidFill>
                    <a:srgbClr val="FFFFFF"/>
                  </a:solidFill>
                  <a:latin typeface="Helvetica Light"/>
                  <a:ea typeface="Helvetica Light"/>
                  <a:cs typeface="Helvetica Light"/>
                  <a:sym typeface="Helvetica Light"/>
                </a:defRPr>
              </a:pPr>
              <a:endParaRPr sz="3200" dirty="0">
                <a:latin typeface="微软雅黑" panose="020B0503020204020204" pitchFamily="34" charset="-122"/>
                <a:ea typeface="Helvetica Light"/>
                <a:cs typeface="Helvetica Light"/>
                <a:sym typeface="Helvetica Light"/>
              </a:endParaRPr>
            </a:p>
          </p:txBody>
        </p:sp>
        <p:sp>
          <p:nvSpPr>
            <p:cNvPr id="9" name="Shape 1920"/>
            <p:cNvSpPr/>
            <p:nvPr/>
          </p:nvSpPr>
          <p:spPr>
            <a:xfrm>
              <a:off x="5996192" y="3446848"/>
              <a:ext cx="1216710" cy="1216756"/>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50800" tIns="50800" rIns="50800" bIns="50800" numCol="1" anchor="ctr">
              <a:noAutofit/>
            </a:bodyPr>
            <a:lstStyle/>
            <a:p>
              <a:pPr>
                <a:defRPr sz="3200">
                  <a:solidFill>
                    <a:srgbClr val="FFFFFF"/>
                  </a:solidFill>
                  <a:latin typeface="Helvetica Light"/>
                  <a:ea typeface="Helvetica Light"/>
                  <a:cs typeface="Helvetica Light"/>
                  <a:sym typeface="Helvetica Light"/>
                </a:defRPr>
              </a:pPr>
              <a:endParaRPr sz="3200" dirty="0">
                <a:latin typeface="微软雅黑" panose="020B0503020204020204" pitchFamily="34" charset="-122"/>
                <a:ea typeface="Helvetica Light"/>
                <a:cs typeface="Helvetica Light"/>
                <a:sym typeface="Helvetica Light"/>
              </a:endParaRPr>
            </a:p>
          </p:txBody>
        </p:sp>
        <p:sp>
          <p:nvSpPr>
            <p:cNvPr id="10" name="Shape 1921"/>
            <p:cNvSpPr/>
            <p:nvPr/>
          </p:nvSpPr>
          <p:spPr>
            <a:xfrm>
              <a:off x="5797470" y="2694618"/>
              <a:ext cx="747531" cy="747559"/>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50800" tIns="50800" rIns="50800" bIns="50800" numCol="1" anchor="ctr">
              <a:noAutofit/>
            </a:bodyPr>
            <a:lstStyle/>
            <a:p>
              <a:pPr>
                <a:defRPr sz="3200">
                  <a:solidFill>
                    <a:srgbClr val="FFFFFF"/>
                  </a:solidFill>
                  <a:latin typeface="Helvetica Light"/>
                  <a:ea typeface="Helvetica Light"/>
                  <a:cs typeface="Helvetica Light"/>
                  <a:sym typeface="Helvetica Light"/>
                </a:defRPr>
              </a:pPr>
              <a:endParaRPr sz="3200" dirty="0">
                <a:latin typeface="微软雅黑" panose="020B0503020204020204" pitchFamily="34" charset="-122"/>
                <a:ea typeface="Helvetica Light"/>
                <a:cs typeface="Helvetica Light"/>
                <a:sym typeface="Helvetica Light"/>
              </a:endParaRPr>
            </a:p>
          </p:txBody>
        </p:sp>
        <p:sp>
          <p:nvSpPr>
            <p:cNvPr id="11" name="Shape 1922"/>
            <p:cNvSpPr/>
            <p:nvPr/>
          </p:nvSpPr>
          <p:spPr>
            <a:xfrm>
              <a:off x="6936848" y="4530710"/>
              <a:ext cx="686169" cy="686196"/>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50800" tIns="50800" rIns="50800" bIns="50800" numCol="1" anchor="ctr">
              <a:noAutofit/>
            </a:bodyPr>
            <a:lstStyle/>
            <a:p>
              <a:pPr>
                <a:defRPr sz="3200">
                  <a:solidFill>
                    <a:srgbClr val="FFFFFF"/>
                  </a:solidFill>
                  <a:latin typeface="Helvetica Light"/>
                  <a:ea typeface="Helvetica Light"/>
                  <a:cs typeface="Helvetica Light"/>
                  <a:sym typeface="Helvetica Light"/>
                </a:defRPr>
              </a:pPr>
              <a:endParaRPr sz="3200" dirty="0">
                <a:latin typeface="微软雅黑" panose="020B0503020204020204" pitchFamily="34" charset="-122"/>
                <a:ea typeface="Helvetica Light"/>
                <a:cs typeface="Helvetica Light"/>
                <a:sym typeface="Helvetica Light"/>
              </a:endParaRPr>
            </a:p>
          </p:txBody>
        </p:sp>
        <p:sp>
          <p:nvSpPr>
            <p:cNvPr id="12" name="Shape 1923"/>
            <p:cNvSpPr/>
            <p:nvPr/>
          </p:nvSpPr>
          <p:spPr>
            <a:xfrm>
              <a:off x="7317794" y="3125623"/>
              <a:ext cx="1576079" cy="1576140"/>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1F1F1"/>
            </a:solidFill>
            <a:ln w="12700" cap="flat">
              <a:noFill/>
              <a:miter lim="400000"/>
            </a:ln>
            <a:effectLst/>
          </p:spPr>
          <p:txBody>
            <a:bodyPr wrap="square" lIns="50800" tIns="50800" rIns="50800" bIns="50800" numCol="1" anchor="ctr">
              <a:noAutofit/>
            </a:bodyPr>
            <a:lstStyle/>
            <a:p>
              <a:pPr>
                <a:defRPr sz="3200">
                  <a:solidFill>
                    <a:srgbClr val="FFFFFF"/>
                  </a:solidFill>
                  <a:latin typeface="Helvetica Light"/>
                  <a:ea typeface="Helvetica Light"/>
                  <a:cs typeface="Helvetica Light"/>
                  <a:sym typeface="Helvetica Light"/>
                </a:defRPr>
              </a:pPr>
              <a:endParaRPr sz="3200" dirty="0">
                <a:latin typeface="微软雅黑" panose="020B0503020204020204" pitchFamily="34" charset="-122"/>
                <a:ea typeface="Helvetica Light"/>
                <a:cs typeface="Helvetica Light"/>
                <a:sym typeface="Helvetica Light"/>
              </a:endParaRPr>
            </a:p>
          </p:txBody>
        </p:sp>
      </p:grpSp>
      <p:sp>
        <p:nvSpPr>
          <p:cNvPr id="13" name="Shape 1931"/>
          <p:cNvSpPr/>
          <p:nvPr/>
        </p:nvSpPr>
        <p:spPr>
          <a:xfrm>
            <a:off x="1945655" y="3968606"/>
            <a:ext cx="1687092" cy="538983"/>
          </a:xfrm>
          <a:custGeom>
            <a:avLst/>
            <a:gdLst/>
            <a:ahLst/>
            <a:cxnLst>
              <a:cxn ang="0">
                <a:pos x="wd2" y="hd2"/>
              </a:cxn>
              <a:cxn ang="5400000">
                <a:pos x="wd2" y="hd2"/>
              </a:cxn>
              <a:cxn ang="10800000">
                <a:pos x="wd2" y="hd2"/>
              </a:cxn>
              <a:cxn ang="16200000">
                <a:pos x="wd2" y="hd2"/>
              </a:cxn>
            </a:cxnLst>
            <a:rect l="0" t="0" r="r" b="b"/>
            <a:pathLst>
              <a:path w="21600" h="18203" extrusionOk="0">
                <a:moveTo>
                  <a:pt x="0" y="18203"/>
                </a:moveTo>
                <a:cubicBezTo>
                  <a:pt x="6036" y="1983"/>
                  <a:pt x="13236" y="-3397"/>
                  <a:pt x="21600" y="2063"/>
                </a:cubicBezTo>
              </a:path>
            </a:pathLst>
          </a:custGeom>
          <a:ln w="25400">
            <a:solidFill>
              <a:srgbClr val="9CEAFC"/>
            </a:solidFill>
            <a:miter lim="400000"/>
            <a:headEnd type="triangle"/>
            <a:tailEnd type="oval"/>
          </a:ln>
        </p:spPr>
        <p:txBody>
          <a:bodyPr lIns="91440" tIns="45720" rIns="91440" bIns="45720"/>
          <a:lstStyle/>
          <a:p>
            <a:pPr>
              <a:defRPr/>
            </a:pPr>
            <a:endParaRPr sz="1335" kern="0" dirty="0">
              <a:latin typeface="微软雅黑" panose="020B0503020204020204" pitchFamily="34" charset="-122"/>
              <a:ea typeface="微软雅黑" panose="020B0503020204020204" pitchFamily="34" charset="-122"/>
            </a:endParaRPr>
          </a:p>
        </p:txBody>
      </p:sp>
      <p:sp>
        <p:nvSpPr>
          <p:cNvPr id="14" name="Shape 1932"/>
          <p:cNvSpPr/>
          <p:nvPr/>
        </p:nvSpPr>
        <p:spPr>
          <a:xfrm>
            <a:off x="4774512" y="2277637"/>
            <a:ext cx="252304" cy="1575320"/>
          </a:xfrm>
          <a:custGeom>
            <a:avLst/>
            <a:gdLst/>
            <a:ahLst/>
            <a:cxnLst>
              <a:cxn ang="0">
                <a:pos x="wd2" y="hd2"/>
              </a:cxn>
              <a:cxn ang="5400000">
                <a:pos x="wd2" y="hd2"/>
              </a:cxn>
              <a:cxn ang="10800000">
                <a:pos x="wd2" y="hd2"/>
              </a:cxn>
              <a:cxn ang="16200000">
                <a:pos x="wd2" y="hd2"/>
              </a:cxn>
            </a:cxnLst>
            <a:rect l="0" t="0" r="r" b="b"/>
            <a:pathLst>
              <a:path w="16477" h="21600" extrusionOk="0">
                <a:moveTo>
                  <a:pt x="0" y="0"/>
                </a:moveTo>
                <a:cubicBezTo>
                  <a:pt x="19121" y="3557"/>
                  <a:pt x="21600" y="10757"/>
                  <a:pt x="7438" y="21600"/>
                </a:cubicBezTo>
              </a:path>
            </a:pathLst>
          </a:custGeom>
          <a:ln w="25400">
            <a:solidFill>
              <a:srgbClr val="FEA5DD"/>
            </a:solidFill>
            <a:miter lim="400000"/>
            <a:headEnd type="triangle"/>
            <a:tailEnd type="oval"/>
          </a:ln>
        </p:spPr>
        <p:txBody>
          <a:bodyPr lIns="91440" tIns="45720" rIns="91440" bIns="45720"/>
          <a:lstStyle/>
          <a:p>
            <a:pPr>
              <a:defRPr/>
            </a:pPr>
            <a:endParaRPr sz="1335" kern="0" dirty="0">
              <a:latin typeface="微软雅黑" panose="020B0503020204020204" pitchFamily="34" charset="-122"/>
              <a:ea typeface="微软雅黑" panose="020B0503020204020204" pitchFamily="34" charset="-122"/>
            </a:endParaRPr>
          </a:p>
        </p:txBody>
      </p:sp>
      <p:sp>
        <p:nvSpPr>
          <p:cNvPr id="15" name="Shape 1933"/>
          <p:cNvSpPr/>
          <p:nvPr/>
        </p:nvSpPr>
        <p:spPr>
          <a:xfrm>
            <a:off x="7026477" y="4823002"/>
            <a:ext cx="430532" cy="47880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013" y="17716"/>
                  <a:pt x="1813" y="10516"/>
                  <a:pt x="0" y="0"/>
                </a:cubicBezTo>
              </a:path>
            </a:pathLst>
          </a:custGeom>
          <a:ln w="25400">
            <a:solidFill>
              <a:srgbClr val="FEA5DD"/>
            </a:solidFill>
            <a:miter lim="400000"/>
            <a:headEnd type="triangle"/>
            <a:tailEnd type="oval"/>
          </a:ln>
        </p:spPr>
        <p:txBody>
          <a:bodyPr lIns="91440" tIns="45720" rIns="91440" bIns="45720"/>
          <a:lstStyle/>
          <a:p>
            <a:pPr>
              <a:defRPr/>
            </a:pPr>
            <a:endParaRPr sz="1335" kern="0" dirty="0">
              <a:latin typeface="微软雅黑" panose="020B0503020204020204" pitchFamily="34" charset="-122"/>
              <a:ea typeface="微软雅黑" panose="020B0503020204020204" pitchFamily="34" charset="-122"/>
            </a:endParaRPr>
          </a:p>
        </p:txBody>
      </p:sp>
      <p:sp>
        <p:nvSpPr>
          <p:cNvPr id="16" name="Shape 1934"/>
          <p:cNvSpPr/>
          <p:nvPr/>
        </p:nvSpPr>
        <p:spPr>
          <a:xfrm>
            <a:off x="5620053" y="3986780"/>
            <a:ext cx="732211" cy="9578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667" y="19821"/>
                  <a:pt x="16867" y="12621"/>
                  <a:pt x="21600" y="0"/>
                </a:cubicBezTo>
              </a:path>
            </a:pathLst>
          </a:custGeom>
          <a:ln w="25400">
            <a:solidFill>
              <a:srgbClr val="9CEAFC"/>
            </a:solidFill>
            <a:miter lim="400000"/>
            <a:headEnd type="triangle"/>
            <a:tailEnd type="oval"/>
          </a:ln>
        </p:spPr>
        <p:txBody>
          <a:bodyPr lIns="91440" tIns="45720" rIns="91440" bIns="45720"/>
          <a:lstStyle/>
          <a:p>
            <a:pPr>
              <a:defRPr/>
            </a:pPr>
            <a:endParaRPr sz="1335" kern="0" dirty="0">
              <a:latin typeface="微软雅黑" panose="020B0503020204020204" pitchFamily="34" charset="-122"/>
              <a:ea typeface="微软雅黑" panose="020B0503020204020204" pitchFamily="34" charset="-122"/>
            </a:endParaRPr>
          </a:p>
        </p:txBody>
      </p:sp>
      <p:sp>
        <p:nvSpPr>
          <p:cNvPr id="17" name="Shape 1925"/>
          <p:cNvSpPr/>
          <p:nvPr/>
        </p:nvSpPr>
        <p:spPr>
          <a:xfrm>
            <a:off x="3094546" y="3506037"/>
            <a:ext cx="1033993" cy="1034033"/>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9CEAFC"/>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dirty="0">
              <a:latin typeface="微软雅黑" panose="020B0503020204020204" pitchFamily="34" charset="-122"/>
              <a:ea typeface="Helvetica Light"/>
              <a:cs typeface="Helvetica Light"/>
              <a:sym typeface="Helvetica Light"/>
            </a:endParaRPr>
          </a:p>
        </p:txBody>
      </p:sp>
      <p:sp>
        <p:nvSpPr>
          <p:cNvPr id="18" name="Shape 1926"/>
          <p:cNvSpPr/>
          <p:nvPr/>
        </p:nvSpPr>
        <p:spPr>
          <a:xfrm>
            <a:off x="4154484" y="3076235"/>
            <a:ext cx="1498259" cy="1498317"/>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EA5DD"/>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dirty="0">
              <a:latin typeface="微软雅黑" panose="020B0503020204020204" pitchFamily="34" charset="-122"/>
              <a:ea typeface="Helvetica Light"/>
              <a:cs typeface="Helvetica Light"/>
              <a:sym typeface="Helvetica Light"/>
            </a:endParaRPr>
          </a:p>
        </p:txBody>
      </p:sp>
      <p:sp>
        <p:nvSpPr>
          <p:cNvPr id="19" name="Shape 1927"/>
          <p:cNvSpPr/>
          <p:nvPr/>
        </p:nvSpPr>
        <p:spPr>
          <a:xfrm>
            <a:off x="5744763" y="3414674"/>
            <a:ext cx="1216711" cy="1216756"/>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9CEAFC"/>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dirty="0">
              <a:latin typeface="微软雅黑" panose="020B0503020204020204" pitchFamily="34" charset="-122"/>
              <a:ea typeface="Helvetica Light"/>
              <a:cs typeface="Helvetica Light"/>
              <a:sym typeface="Helvetica Light"/>
            </a:endParaRPr>
          </a:p>
        </p:txBody>
      </p:sp>
      <p:sp>
        <p:nvSpPr>
          <p:cNvPr id="20" name="Shape 1928"/>
          <p:cNvSpPr/>
          <p:nvPr/>
        </p:nvSpPr>
        <p:spPr>
          <a:xfrm>
            <a:off x="5546040" y="2662443"/>
            <a:ext cx="747531" cy="747559"/>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EA5DD"/>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dirty="0">
              <a:latin typeface="微软雅黑" panose="020B0503020204020204" pitchFamily="34" charset="-122"/>
              <a:ea typeface="Helvetica Light"/>
              <a:cs typeface="Helvetica Light"/>
              <a:sym typeface="Helvetica Light"/>
            </a:endParaRPr>
          </a:p>
        </p:txBody>
      </p:sp>
      <p:sp>
        <p:nvSpPr>
          <p:cNvPr id="21" name="Shape 1929"/>
          <p:cNvSpPr/>
          <p:nvPr/>
        </p:nvSpPr>
        <p:spPr>
          <a:xfrm>
            <a:off x="6685420" y="4498536"/>
            <a:ext cx="686169" cy="686195"/>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FEA5DD"/>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dirty="0">
              <a:latin typeface="微软雅黑" panose="020B0503020204020204" pitchFamily="34" charset="-122"/>
              <a:ea typeface="Helvetica Light"/>
              <a:cs typeface="Helvetica Light"/>
              <a:sym typeface="Helvetica Light"/>
            </a:endParaRPr>
          </a:p>
        </p:txBody>
      </p:sp>
      <p:sp>
        <p:nvSpPr>
          <p:cNvPr id="22" name="Shape 1930"/>
          <p:cNvSpPr/>
          <p:nvPr/>
        </p:nvSpPr>
        <p:spPr>
          <a:xfrm>
            <a:off x="7066366" y="3093449"/>
            <a:ext cx="1576079" cy="1576140"/>
          </a:xfrm>
          <a:custGeom>
            <a:avLst/>
            <a:gdLst/>
            <a:ahLst/>
            <a:cxnLst>
              <a:cxn ang="0">
                <a:pos x="wd2" y="hd2"/>
              </a:cxn>
              <a:cxn ang="5400000">
                <a:pos x="wd2" y="hd2"/>
              </a:cxn>
              <a:cxn ang="10800000">
                <a:pos x="wd2" y="hd2"/>
              </a:cxn>
              <a:cxn ang="16200000">
                <a:pos x="wd2" y="hd2"/>
              </a:cxn>
            </a:cxnLst>
            <a:rect l="0" t="0" r="r" b="b"/>
            <a:pathLst>
              <a:path w="21600" h="21600" extrusionOk="0">
                <a:moveTo>
                  <a:pt x="10808" y="15372"/>
                </a:moveTo>
                <a:cubicBezTo>
                  <a:pt x="8371" y="15376"/>
                  <a:pt x="6391" y="13403"/>
                  <a:pt x="6387" y="10966"/>
                </a:cubicBezTo>
                <a:cubicBezTo>
                  <a:pt x="6383" y="8528"/>
                  <a:pt x="8355" y="6548"/>
                  <a:pt x="10793" y="6545"/>
                </a:cubicBezTo>
                <a:cubicBezTo>
                  <a:pt x="13231" y="6540"/>
                  <a:pt x="15211" y="8514"/>
                  <a:pt x="15215" y="10951"/>
                </a:cubicBezTo>
                <a:cubicBezTo>
                  <a:pt x="15219" y="13389"/>
                  <a:pt x="13246" y="15368"/>
                  <a:pt x="10808" y="15372"/>
                </a:cubicBezTo>
                <a:close/>
                <a:moveTo>
                  <a:pt x="21600" y="11965"/>
                </a:moveTo>
                <a:cubicBezTo>
                  <a:pt x="21537" y="11178"/>
                  <a:pt x="21536" y="10387"/>
                  <a:pt x="21597" y="9600"/>
                </a:cubicBezTo>
                <a:cubicBezTo>
                  <a:pt x="20571" y="9522"/>
                  <a:pt x="19545" y="9442"/>
                  <a:pt x="18521" y="9364"/>
                </a:cubicBezTo>
                <a:cubicBezTo>
                  <a:pt x="18437" y="8954"/>
                  <a:pt x="18321" y="8557"/>
                  <a:pt x="18176" y="8175"/>
                </a:cubicBezTo>
                <a:cubicBezTo>
                  <a:pt x="19029" y="7586"/>
                  <a:pt x="19882" y="6998"/>
                  <a:pt x="20735" y="6409"/>
                </a:cubicBezTo>
                <a:cubicBezTo>
                  <a:pt x="20287" y="5760"/>
                  <a:pt x="19890" y="5075"/>
                  <a:pt x="19550" y="4363"/>
                </a:cubicBezTo>
                <a:cubicBezTo>
                  <a:pt x="18600" y="4819"/>
                  <a:pt x="17648" y="5274"/>
                  <a:pt x="16697" y="5729"/>
                </a:cubicBezTo>
                <a:cubicBezTo>
                  <a:pt x="16434" y="5433"/>
                  <a:pt x="16149" y="5156"/>
                  <a:pt x="15844" y="4902"/>
                </a:cubicBezTo>
                <a:cubicBezTo>
                  <a:pt x="16299" y="3945"/>
                  <a:pt x="16754" y="2988"/>
                  <a:pt x="17209" y="2030"/>
                </a:cubicBezTo>
                <a:cubicBezTo>
                  <a:pt x="16495" y="1691"/>
                  <a:pt x="15810" y="1297"/>
                  <a:pt x="15159" y="852"/>
                </a:cubicBezTo>
                <a:cubicBezTo>
                  <a:pt x="14555" y="1733"/>
                  <a:pt x="13951" y="2616"/>
                  <a:pt x="13346" y="3498"/>
                </a:cubicBezTo>
                <a:cubicBezTo>
                  <a:pt x="12982" y="3374"/>
                  <a:pt x="12608" y="3275"/>
                  <a:pt x="12222" y="3205"/>
                </a:cubicBezTo>
                <a:cubicBezTo>
                  <a:pt x="12136" y="2137"/>
                  <a:pt x="12050" y="1069"/>
                  <a:pt x="11965" y="0"/>
                </a:cubicBezTo>
                <a:cubicBezTo>
                  <a:pt x="11177" y="64"/>
                  <a:pt x="10386" y="66"/>
                  <a:pt x="9600" y="4"/>
                </a:cubicBezTo>
                <a:cubicBezTo>
                  <a:pt x="9518" y="1073"/>
                  <a:pt x="9435" y="2142"/>
                  <a:pt x="9353" y="3210"/>
                </a:cubicBezTo>
                <a:cubicBezTo>
                  <a:pt x="8968" y="3282"/>
                  <a:pt x="8593" y="3381"/>
                  <a:pt x="8229" y="3506"/>
                </a:cubicBezTo>
                <a:cubicBezTo>
                  <a:pt x="7622" y="2627"/>
                  <a:pt x="7015" y="1746"/>
                  <a:pt x="6409" y="866"/>
                </a:cubicBezTo>
                <a:cubicBezTo>
                  <a:pt x="5759" y="1314"/>
                  <a:pt x="5074" y="1710"/>
                  <a:pt x="4362" y="2052"/>
                </a:cubicBezTo>
                <a:cubicBezTo>
                  <a:pt x="4821" y="3008"/>
                  <a:pt x="5278" y="3964"/>
                  <a:pt x="5736" y="4920"/>
                </a:cubicBezTo>
                <a:cubicBezTo>
                  <a:pt x="5432" y="5175"/>
                  <a:pt x="5148" y="5452"/>
                  <a:pt x="4886" y="5749"/>
                </a:cubicBezTo>
                <a:cubicBezTo>
                  <a:pt x="3933" y="5298"/>
                  <a:pt x="2982" y="4845"/>
                  <a:pt x="2029" y="4393"/>
                </a:cubicBezTo>
                <a:cubicBezTo>
                  <a:pt x="1690" y="5105"/>
                  <a:pt x="1296" y="5792"/>
                  <a:pt x="850" y="6443"/>
                </a:cubicBezTo>
                <a:cubicBezTo>
                  <a:pt x="1705" y="7028"/>
                  <a:pt x="2560" y="7614"/>
                  <a:pt x="3416" y="8199"/>
                </a:cubicBezTo>
                <a:cubicBezTo>
                  <a:pt x="3273" y="8583"/>
                  <a:pt x="3157" y="8980"/>
                  <a:pt x="3075" y="9390"/>
                </a:cubicBezTo>
                <a:cubicBezTo>
                  <a:pt x="2050" y="9472"/>
                  <a:pt x="1025" y="9554"/>
                  <a:pt x="0" y="9636"/>
                </a:cubicBezTo>
                <a:cubicBezTo>
                  <a:pt x="63" y="10424"/>
                  <a:pt x="64" y="11214"/>
                  <a:pt x="4" y="12001"/>
                </a:cubicBezTo>
                <a:cubicBezTo>
                  <a:pt x="1010" y="12078"/>
                  <a:pt x="2016" y="12156"/>
                  <a:pt x="3022" y="12234"/>
                </a:cubicBezTo>
                <a:cubicBezTo>
                  <a:pt x="3092" y="12665"/>
                  <a:pt x="3197" y="13084"/>
                  <a:pt x="3334" y="13489"/>
                </a:cubicBezTo>
                <a:cubicBezTo>
                  <a:pt x="2512" y="14057"/>
                  <a:pt x="1688" y="14625"/>
                  <a:pt x="864" y="15192"/>
                </a:cubicBezTo>
                <a:cubicBezTo>
                  <a:pt x="1312" y="15843"/>
                  <a:pt x="1709" y="16526"/>
                  <a:pt x="2050" y="17238"/>
                </a:cubicBezTo>
                <a:cubicBezTo>
                  <a:pt x="2938" y="16813"/>
                  <a:pt x="3825" y="16388"/>
                  <a:pt x="4712" y="15963"/>
                </a:cubicBezTo>
                <a:cubicBezTo>
                  <a:pt x="4996" y="16310"/>
                  <a:pt x="5310" y="16631"/>
                  <a:pt x="5650" y="16924"/>
                </a:cubicBezTo>
                <a:cubicBezTo>
                  <a:pt x="5230" y="17807"/>
                  <a:pt x="4811" y="18689"/>
                  <a:pt x="4391" y="19572"/>
                </a:cubicBezTo>
                <a:cubicBezTo>
                  <a:pt x="5105" y="19910"/>
                  <a:pt x="5790" y="20305"/>
                  <a:pt x="6442" y="20750"/>
                </a:cubicBezTo>
                <a:cubicBezTo>
                  <a:pt x="6988" y="19952"/>
                  <a:pt x="7535" y="19156"/>
                  <a:pt x="8080" y="18358"/>
                </a:cubicBezTo>
                <a:cubicBezTo>
                  <a:pt x="8505" y="18514"/>
                  <a:pt x="8949" y="18635"/>
                  <a:pt x="9404" y="18717"/>
                </a:cubicBezTo>
                <a:cubicBezTo>
                  <a:pt x="9481" y="19678"/>
                  <a:pt x="9559" y="20639"/>
                  <a:pt x="9636" y="21600"/>
                </a:cubicBezTo>
                <a:cubicBezTo>
                  <a:pt x="10423" y="21537"/>
                  <a:pt x="11214" y="21536"/>
                  <a:pt x="12001" y="21597"/>
                </a:cubicBezTo>
                <a:cubicBezTo>
                  <a:pt x="12075" y="20635"/>
                  <a:pt x="12149" y="19673"/>
                  <a:pt x="12223" y="18712"/>
                </a:cubicBezTo>
                <a:cubicBezTo>
                  <a:pt x="12678" y="18628"/>
                  <a:pt x="13120" y="18506"/>
                  <a:pt x="13546" y="18349"/>
                </a:cubicBezTo>
                <a:cubicBezTo>
                  <a:pt x="14094" y="19145"/>
                  <a:pt x="14643" y="19940"/>
                  <a:pt x="15192" y="20736"/>
                </a:cubicBezTo>
                <a:cubicBezTo>
                  <a:pt x="15842" y="20287"/>
                  <a:pt x="16526" y="19891"/>
                  <a:pt x="17238" y="19550"/>
                </a:cubicBezTo>
                <a:cubicBezTo>
                  <a:pt x="16816" y="18668"/>
                  <a:pt x="16394" y="17788"/>
                  <a:pt x="15972" y="16907"/>
                </a:cubicBezTo>
                <a:cubicBezTo>
                  <a:pt x="16310" y="16613"/>
                  <a:pt x="16622" y="16290"/>
                  <a:pt x="16905" y="15942"/>
                </a:cubicBezTo>
                <a:cubicBezTo>
                  <a:pt x="17794" y="16365"/>
                  <a:pt x="18683" y="16787"/>
                  <a:pt x="19572" y="17208"/>
                </a:cubicBezTo>
                <a:cubicBezTo>
                  <a:pt x="19910" y="16495"/>
                  <a:pt x="20304" y="15810"/>
                  <a:pt x="20750" y="15160"/>
                </a:cubicBezTo>
                <a:cubicBezTo>
                  <a:pt x="19926" y="14594"/>
                  <a:pt x="19100" y="14029"/>
                  <a:pt x="18275" y="13465"/>
                </a:cubicBezTo>
                <a:cubicBezTo>
                  <a:pt x="18411" y="13059"/>
                  <a:pt x="18514" y="12640"/>
                  <a:pt x="18584" y="12208"/>
                </a:cubicBezTo>
                <a:cubicBezTo>
                  <a:pt x="19589" y="12126"/>
                  <a:pt x="20595" y="12045"/>
                  <a:pt x="21600" y="11965"/>
                </a:cubicBezTo>
                <a:close/>
              </a:path>
            </a:pathLst>
          </a:custGeom>
          <a:solidFill>
            <a:srgbClr val="9CEAFC"/>
          </a:solidFill>
          <a:ln w="12700">
            <a:miter lim="400000"/>
          </a:ln>
        </p:spPr>
        <p:txBody>
          <a:bodyPr lIns="38100" tIns="38100" rIns="38100" bIns="38100" anchor="ctr"/>
          <a:lstStyle/>
          <a:p>
            <a:pPr>
              <a:defRPr sz="3200">
                <a:solidFill>
                  <a:srgbClr val="FFFFFF"/>
                </a:solidFill>
                <a:latin typeface="Helvetica Light"/>
                <a:ea typeface="Helvetica Light"/>
                <a:cs typeface="Helvetica Light"/>
                <a:sym typeface="Helvetica Light"/>
              </a:defRPr>
            </a:pPr>
            <a:endParaRPr sz="3200" kern="0" dirty="0">
              <a:latin typeface="微软雅黑" panose="020B0503020204020204" pitchFamily="34" charset="-122"/>
              <a:ea typeface="Helvetica Light"/>
              <a:cs typeface="Helvetica Light"/>
              <a:sym typeface="Helvetica Light"/>
            </a:endParaRPr>
          </a:p>
        </p:txBody>
      </p:sp>
      <p:sp>
        <p:nvSpPr>
          <p:cNvPr id="23" name="Shape 1935"/>
          <p:cNvSpPr/>
          <p:nvPr/>
        </p:nvSpPr>
        <p:spPr>
          <a:xfrm>
            <a:off x="7841645" y="3802462"/>
            <a:ext cx="1216031" cy="104809"/>
          </a:xfrm>
          <a:custGeom>
            <a:avLst/>
            <a:gdLst/>
            <a:ahLst/>
            <a:cxnLst>
              <a:cxn ang="0">
                <a:pos x="wd2" y="hd2"/>
              </a:cxn>
              <a:cxn ang="5400000">
                <a:pos x="wd2" y="hd2"/>
              </a:cxn>
              <a:cxn ang="10800000">
                <a:pos x="wd2" y="hd2"/>
              </a:cxn>
              <a:cxn ang="16200000">
                <a:pos x="wd2" y="hd2"/>
              </a:cxn>
            </a:cxnLst>
            <a:rect l="0" t="0" r="r" b="b"/>
            <a:pathLst>
              <a:path w="21600" h="16274" extrusionOk="0">
                <a:moveTo>
                  <a:pt x="21600" y="16274"/>
                </a:moveTo>
                <a:cubicBezTo>
                  <a:pt x="15105" y="-3958"/>
                  <a:pt x="7905" y="-5326"/>
                  <a:pt x="0" y="12169"/>
                </a:cubicBezTo>
              </a:path>
            </a:pathLst>
          </a:custGeom>
          <a:ln w="25400">
            <a:solidFill>
              <a:srgbClr val="9CEAFC"/>
            </a:solidFill>
            <a:miter lim="400000"/>
            <a:headEnd type="triangle"/>
            <a:tailEnd type="oval"/>
          </a:ln>
        </p:spPr>
        <p:txBody>
          <a:bodyPr lIns="91440" tIns="45720" rIns="91440" bIns="45720"/>
          <a:lstStyle/>
          <a:p>
            <a:pPr>
              <a:defRPr/>
            </a:pPr>
            <a:endParaRPr sz="1335" kern="0" dirty="0">
              <a:latin typeface="微软雅黑" panose="020B0503020204020204" pitchFamily="34" charset="-122"/>
              <a:ea typeface="微软雅黑" panose="020B0503020204020204" pitchFamily="34" charset="-122"/>
            </a:endParaRPr>
          </a:p>
        </p:txBody>
      </p:sp>
      <p:sp>
        <p:nvSpPr>
          <p:cNvPr id="24" name="Shape 1936"/>
          <p:cNvSpPr/>
          <p:nvPr/>
        </p:nvSpPr>
        <p:spPr>
          <a:xfrm>
            <a:off x="5926553" y="2304594"/>
            <a:ext cx="510067" cy="73851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7563" y="2893"/>
                  <a:pt x="363" y="10093"/>
                  <a:pt x="0" y="21600"/>
                </a:cubicBezTo>
              </a:path>
            </a:pathLst>
          </a:custGeom>
          <a:ln w="25400">
            <a:solidFill>
              <a:srgbClr val="FEA5DD"/>
            </a:solidFill>
            <a:miter lim="400000"/>
            <a:headEnd type="triangle"/>
            <a:tailEnd type="oval"/>
          </a:ln>
        </p:spPr>
        <p:txBody>
          <a:bodyPr lIns="91440" tIns="45720" rIns="91440" bIns="45720"/>
          <a:lstStyle/>
          <a:p>
            <a:pPr>
              <a:defRPr/>
            </a:pPr>
            <a:endParaRPr sz="1335" kern="0" dirty="0">
              <a:latin typeface="微软雅黑" panose="020B0503020204020204" pitchFamily="34" charset="-122"/>
              <a:ea typeface="微软雅黑" panose="020B0503020204020204" pitchFamily="34" charset="-122"/>
            </a:endParaRPr>
          </a:p>
        </p:txBody>
      </p:sp>
      <p:sp>
        <p:nvSpPr>
          <p:cNvPr id="25" name="TextBox 26"/>
          <p:cNvSpPr txBox="1"/>
          <p:nvPr/>
        </p:nvSpPr>
        <p:spPr>
          <a:xfrm>
            <a:off x="6685416" y="2388745"/>
            <a:ext cx="4883732" cy="710066"/>
          </a:xfrm>
          <a:prstGeom prst="rect">
            <a:avLst/>
          </a:prstGeom>
          <a:noFill/>
        </p:spPr>
        <p:txBody>
          <a:bodyPr wrap="square" lIns="0" tIns="0" rIns="0" bIns="0" rtlCol="0">
            <a:spAutoFit/>
          </a:bodyPr>
          <a:lstStyle/>
          <a:p>
            <a:pPr>
              <a:lnSpc>
                <a:spcPct val="150000"/>
              </a:lnSpc>
            </a:pPr>
            <a:r>
              <a:rPr lang="zh-CN" altLang="en-US" sz="1065" spc="300" dirty="0">
                <a:solidFill>
                  <a:schemeClr val="tx1">
                    <a:lumMod val="50000"/>
                    <a:lumOff val="50000"/>
                  </a:schemeClr>
                </a:solidFill>
                <a:latin typeface="微软雅黑" panose="020B0503020204020204" pitchFamily="34" charset="-122"/>
                <a:ea typeface="微软雅黑" panose="020B0503020204020204" pitchFamily="34" charset="-122"/>
              </a:rPr>
              <a:t>Add a detailed text description here, suggesting that it is relevant to the title and conforms to the overall language style.</a:t>
            </a:r>
          </a:p>
        </p:txBody>
      </p:sp>
      <p:sp>
        <p:nvSpPr>
          <p:cNvPr id="26" name="TextBox 27"/>
          <p:cNvSpPr txBox="1"/>
          <p:nvPr/>
        </p:nvSpPr>
        <p:spPr>
          <a:xfrm>
            <a:off x="6685421" y="2127793"/>
            <a:ext cx="2414652" cy="246221"/>
          </a:xfrm>
          <a:prstGeom prst="rect">
            <a:avLst/>
          </a:prstGeom>
          <a:noFill/>
        </p:spPr>
        <p:txBody>
          <a:bodyPr wrap="square" lIns="0" tIns="0" rIns="0" bIns="0" rtlCol="0">
            <a:spAutoFit/>
          </a:bodyPr>
          <a:lstStyle/>
          <a:p>
            <a:r>
              <a:rPr lang="zh-CN" altLang="en-US" sz="1600" kern="3000" spc="31" dirty="0">
                <a:solidFill>
                  <a:schemeClr val="tx1">
                    <a:lumMod val="75000"/>
                    <a:lumOff val="25000"/>
                  </a:schemeClr>
                </a:solidFill>
                <a:latin typeface="微软雅黑" panose="020B0503020204020204" pitchFamily="34" charset="-122"/>
                <a:ea typeface="微软雅黑" panose="020B0503020204020204" pitchFamily="34" charset="-122"/>
              </a:rPr>
              <a:t>Add a title</a:t>
            </a:r>
            <a:endParaRPr lang="en-US" altLang="zh-CN" sz="1600" kern="3000" spc="3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TextBox 28"/>
          <p:cNvSpPr txBox="1"/>
          <p:nvPr/>
        </p:nvSpPr>
        <p:spPr>
          <a:xfrm>
            <a:off x="8947208" y="4329428"/>
            <a:ext cx="2414653" cy="462691"/>
          </a:xfrm>
          <a:prstGeom prst="rect">
            <a:avLst/>
          </a:prstGeom>
          <a:noFill/>
        </p:spPr>
        <p:txBody>
          <a:bodyPr wrap="square" lIns="0" tIns="0" rIns="0" bIns="0" rtlCol="0">
            <a:spAutoFit/>
          </a:bodyPr>
          <a:lstStyle/>
          <a:p>
            <a:pPr>
              <a:lnSpc>
                <a:spcPct val="150000"/>
              </a:lnSpc>
            </a:pPr>
            <a:r>
              <a:rPr lang="zh-CN" altLang="en-US" sz="1065" spc="300" dirty="0">
                <a:solidFill>
                  <a:schemeClr val="tx1">
                    <a:lumMod val="50000"/>
                    <a:lumOff val="50000"/>
                  </a:schemeClr>
                </a:solidFill>
                <a:latin typeface="微软雅黑" panose="020B0503020204020204" pitchFamily="34" charset="-122"/>
                <a:ea typeface="微软雅黑" panose="020B0503020204020204" pitchFamily="34" charset="-122"/>
              </a:rPr>
              <a:t>Add a detailed text description here</a:t>
            </a:r>
          </a:p>
        </p:txBody>
      </p:sp>
      <p:sp>
        <p:nvSpPr>
          <p:cNvPr id="28" name="TextBox 29"/>
          <p:cNvSpPr txBox="1"/>
          <p:nvPr/>
        </p:nvSpPr>
        <p:spPr>
          <a:xfrm>
            <a:off x="8947213" y="4068475"/>
            <a:ext cx="2414652" cy="246221"/>
          </a:xfrm>
          <a:prstGeom prst="rect">
            <a:avLst/>
          </a:prstGeom>
          <a:noFill/>
        </p:spPr>
        <p:txBody>
          <a:bodyPr wrap="square" lIns="0" tIns="0" rIns="0" bIns="0" rtlCol="0">
            <a:spAutoFit/>
          </a:bodyPr>
          <a:lstStyle/>
          <a:p>
            <a:r>
              <a:rPr lang="zh-CN" altLang="en-US" sz="1600" kern="3000" spc="31" dirty="0">
                <a:solidFill>
                  <a:schemeClr val="tx1">
                    <a:lumMod val="75000"/>
                    <a:lumOff val="25000"/>
                  </a:schemeClr>
                </a:solidFill>
                <a:latin typeface="微软雅黑" panose="020B0503020204020204" pitchFamily="34" charset="-122"/>
                <a:ea typeface="微软雅黑" panose="020B0503020204020204" pitchFamily="34" charset="-122"/>
              </a:rPr>
              <a:t>Add a title</a:t>
            </a:r>
            <a:endParaRPr lang="en-US" altLang="zh-CN" sz="1600" kern="3000" spc="3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Box 30"/>
          <p:cNvSpPr txBox="1"/>
          <p:nvPr/>
        </p:nvSpPr>
        <p:spPr>
          <a:xfrm>
            <a:off x="7663383" y="5427112"/>
            <a:ext cx="2414653" cy="462691"/>
          </a:xfrm>
          <a:prstGeom prst="rect">
            <a:avLst/>
          </a:prstGeom>
          <a:noFill/>
        </p:spPr>
        <p:txBody>
          <a:bodyPr wrap="square" lIns="0" tIns="0" rIns="0" bIns="0" rtlCol="0">
            <a:spAutoFit/>
          </a:bodyPr>
          <a:lstStyle/>
          <a:p>
            <a:pPr>
              <a:lnSpc>
                <a:spcPct val="150000"/>
              </a:lnSpc>
            </a:pPr>
            <a:r>
              <a:rPr lang="zh-CN" altLang="en-US" sz="1065" spc="300" dirty="0">
                <a:solidFill>
                  <a:schemeClr val="tx1">
                    <a:lumMod val="50000"/>
                    <a:lumOff val="50000"/>
                  </a:schemeClr>
                </a:solidFill>
                <a:latin typeface="微软雅黑" panose="020B0503020204020204" pitchFamily="34" charset="-122"/>
                <a:ea typeface="微软雅黑" panose="020B0503020204020204" pitchFamily="34" charset="-122"/>
              </a:rPr>
              <a:t>Add a detailed text description here</a:t>
            </a:r>
          </a:p>
        </p:txBody>
      </p:sp>
      <p:sp>
        <p:nvSpPr>
          <p:cNvPr id="30" name="TextBox 31"/>
          <p:cNvSpPr txBox="1"/>
          <p:nvPr/>
        </p:nvSpPr>
        <p:spPr>
          <a:xfrm>
            <a:off x="7663385" y="5166161"/>
            <a:ext cx="2414652" cy="246221"/>
          </a:xfrm>
          <a:prstGeom prst="rect">
            <a:avLst/>
          </a:prstGeom>
          <a:noFill/>
        </p:spPr>
        <p:txBody>
          <a:bodyPr wrap="square" lIns="0" tIns="0" rIns="0" bIns="0" rtlCol="0">
            <a:spAutoFit/>
          </a:bodyPr>
          <a:lstStyle/>
          <a:p>
            <a:r>
              <a:rPr lang="zh-CN" altLang="en-US" sz="1600" kern="3000" spc="31" dirty="0">
                <a:solidFill>
                  <a:schemeClr val="tx1">
                    <a:lumMod val="75000"/>
                    <a:lumOff val="25000"/>
                  </a:schemeClr>
                </a:solidFill>
                <a:latin typeface="微软雅黑" panose="020B0503020204020204" pitchFamily="34" charset="-122"/>
                <a:ea typeface="微软雅黑" panose="020B0503020204020204" pitchFamily="34" charset="-122"/>
              </a:rPr>
              <a:t>Add a title</a:t>
            </a:r>
            <a:endParaRPr lang="en-US" altLang="zh-CN" sz="1600" kern="3000" spc="3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TextBox 32"/>
          <p:cNvSpPr txBox="1"/>
          <p:nvPr/>
        </p:nvSpPr>
        <p:spPr>
          <a:xfrm>
            <a:off x="4392552" y="5156153"/>
            <a:ext cx="2414653" cy="462691"/>
          </a:xfrm>
          <a:prstGeom prst="rect">
            <a:avLst/>
          </a:prstGeom>
          <a:noFill/>
        </p:spPr>
        <p:txBody>
          <a:bodyPr wrap="square" lIns="0" tIns="0" rIns="0" bIns="0" rtlCol="0">
            <a:spAutoFit/>
          </a:bodyPr>
          <a:lstStyle/>
          <a:p>
            <a:pPr>
              <a:lnSpc>
                <a:spcPct val="150000"/>
              </a:lnSpc>
            </a:pPr>
            <a:r>
              <a:rPr lang="zh-CN" altLang="en-US" sz="1065" spc="300" dirty="0">
                <a:solidFill>
                  <a:schemeClr val="tx1">
                    <a:lumMod val="50000"/>
                    <a:lumOff val="50000"/>
                  </a:schemeClr>
                </a:solidFill>
                <a:latin typeface="微软雅黑" panose="020B0503020204020204" pitchFamily="34" charset="-122"/>
                <a:ea typeface="微软雅黑" panose="020B0503020204020204" pitchFamily="34" charset="-122"/>
              </a:rPr>
              <a:t>Add a detailed text description here</a:t>
            </a:r>
          </a:p>
        </p:txBody>
      </p:sp>
      <p:sp>
        <p:nvSpPr>
          <p:cNvPr id="32" name="TextBox 33"/>
          <p:cNvSpPr txBox="1"/>
          <p:nvPr/>
        </p:nvSpPr>
        <p:spPr>
          <a:xfrm>
            <a:off x="4392557" y="4895199"/>
            <a:ext cx="2414652" cy="246221"/>
          </a:xfrm>
          <a:prstGeom prst="rect">
            <a:avLst/>
          </a:prstGeom>
          <a:noFill/>
        </p:spPr>
        <p:txBody>
          <a:bodyPr wrap="square" lIns="0" tIns="0" rIns="0" bIns="0" rtlCol="0">
            <a:spAutoFit/>
          </a:bodyPr>
          <a:lstStyle/>
          <a:p>
            <a:r>
              <a:rPr lang="zh-CN" altLang="en-US" sz="1600" kern="3000" spc="31" dirty="0">
                <a:solidFill>
                  <a:schemeClr val="tx1">
                    <a:lumMod val="75000"/>
                    <a:lumOff val="25000"/>
                  </a:schemeClr>
                </a:solidFill>
                <a:latin typeface="微软雅黑" panose="020B0503020204020204" pitchFamily="34" charset="-122"/>
                <a:ea typeface="微软雅黑" panose="020B0503020204020204" pitchFamily="34" charset="-122"/>
              </a:rPr>
              <a:t>Add a title</a:t>
            </a:r>
            <a:endParaRPr lang="en-US" altLang="zh-CN" sz="1600" kern="3000" spc="3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TextBox 34"/>
          <p:cNvSpPr txBox="1"/>
          <p:nvPr/>
        </p:nvSpPr>
        <p:spPr>
          <a:xfrm>
            <a:off x="1935585" y="4884435"/>
            <a:ext cx="2108852" cy="462691"/>
          </a:xfrm>
          <a:prstGeom prst="rect">
            <a:avLst/>
          </a:prstGeom>
          <a:noFill/>
        </p:spPr>
        <p:txBody>
          <a:bodyPr wrap="square" lIns="0" tIns="0" rIns="0" bIns="0" rtlCol="0">
            <a:spAutoFit/>
          </a:bodyPr>
          <a:lstStyle/>
          <a:p>
            <a:pPr>
              <a:lnSpc>
                <a:spcPct val="150000"/>
              </a:lnSpc>
            </a:pPr>
            <a:r>
              <a:rPr lang="zh-CN" altLang="en-US" sz="1065" spc="300" dirty="0">
                <a:solidFill>
                  <a:schemeClr val="tx1">
                    <a:lumMod val="50000"/>
                    <a:lumOff val="50000"/>
                  </a:schemeClr>
                </a:solidFill>
                <a:latin typeface="微软雅黑" panose="020B0503020204020204" pitchFamily="34" charset="-122"/>
                <a:ea typeface="微软雅黑" panose="020B0503020204020204" pitchFamily="34" charset="-122"/>
              </a:rPr>
              <a:t>Add a detailed text description here</a:t>
            </a:r>
          </a:p>
        </p:txBody>
      </p:sp>
      <p:sp>
        <p:nvSpPr>
          <p:cNvPr id="34" name="TextBox 35"/>
          <p:cNvSpPr txBox="1"/>
          <p:nvPr/>
        </p:nvSpPr>
        <p:spPr>
          <a:xfrm>
            <a:off x="1935585" y="4623481"/>
            <a:ext cx="2414652" cy="246221"/>
          </a:xfrm>
          <a:prstGeom prst="rect">
            <a:avLst/>
          </a:prstGeom>
          <a:noFill/>
        </p:spPr>
        <p:txBody>
          <a:bodyPr wrap="square" lIns="0" tIns="0" rIns="0" bIns="0" rtlCol="0">
            <a:spAutoFit/>
          </a:bodyPr>
          <a:lstStyle/>
          <a:p>
            <a:r>
              <a:rPr lang="zh-CN" altLang="en-US" sz="1600" kern="3000" spc="31" dirty="0">
                <a:solidFill>
                  <a:schemeClr val="tx1">
                    <a:lumMod val="75000"/>
                    <a:lumOff val="25000"/>
                  </a:schemeClr>
                </a:solidFill>
                <a:latin typeface="微软雅黑" panose="020B0503020204020204" pitchFamily="34" charset="-122"/>
                <a:ea typeface="微软雅黑" panose="020B0503020204020204" pitchFamily="34" charset="-122"/>
              </a:rPr>
              <a:t>Add a title</a:t>
            </a:r>
            <a:endParaRPr lang="en-US" altLang="zh-CN" sz="1600" kern="3000" spc="3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Box 36"/>
          <p:cNvSpPr txBox="1"/>
          <p:nvPr/>
        </p:nvSpPr>
        <p:spPr>
          <a:xfrm>
            <a:off x="622852" y="2398540"/>
            <a:ext cx="4038505" cy="954364"/>
          </a:xfrm>
          <a:prstGeom prst="rect">
            <a:avLst/>
          </a:prstGeom>
          <a:noFill/>
        </p:spPr>
        <p:txBody>
          <a:bodyPr wrap="square" lIns="0" tIns="0" rIns="0" bIns="0" rtlCol="0">
            <a:spAutoFit/>
          </a:bodyPr>
          <a:lstStyle/>
          <a:p>
            <a:pPr>
              <a:lnSpc>
                <a:spcPct val="150000"/>
              </a:lnSpc>
            </a:pPr>
            <a:r>
              <a:rPr lang="zh-CN" altLang="en-US" sz="1065" spc="300" dirty="0">
                <a:solidFill>
                  <a:schemeClr val="tx1">
                    <a:lumMod val="50000"/>
                    <a:lumOff val="50000"/>
                  </a:schemeClr>
                </a:solidFill>
                <a:latin typeface="微软雅黑" panose="020B0503020204020204" pitchFamily="34" charset="-122"/>
                <a:ea typeface="微软雅黑" panose="020B0503020204020204" pitchFamily="34" charset="-122"/>
              </a:rPr>
              <a:t>Add a detailed text description here, suggesting that it is relevant to the title and conforms to the overall language style.</a:t>
            </a:r>
          </a:p>
        </p:txBody>
      </p:sp>
      <p:sp>
        <p:nvSpPr>
          <p:cNvPr id="36" name="TextBox 37"/>
          <p:cNvSpPr txBox="1"/>
          <p:nvPr/>
        </p:nvSpPr>
        <p:spPr>
          <a:xfrm>
            <a:off x="2246705" y="2127793"/>
            <a:ext cx="2414652" cy="246221"/>
          </a:xfrm>
          <a:prstGeom prst="rect">
            <a:avLst/>
          </a:prstGeom>
          <a:noFill/>
        </p:spPr>
        <p:txBody>
          <a:bodyPr wrap="square" lIns="0" tIns="0" rIns="0" bIns="0" rtlCol="0">
            <a:spAutoFit/>
          </a:bodyPr>
          <a:lstStyle/>
          <a:p>
            <a:r>
              <a:rPr lang="zh-CN" altLang="en-US" sz="1600" kern="3000" spc="31" dirty="0">
                <a:solidFill>
                  <a:schemeClr val="tx1">
                    <a:lumMod val="75000"/>
                    <a:lumOff val="25000"/>
                  </a:schemeClr>
                </a:solidFill>
                <a:latin typeface="微软雅黑" panose="020B0503020204020204" pitchFamily="34" charset="-122"/>
                <a:ea typeface="微软雅黑" panose="020B0503020204020204" pitchFamily="34" charset="-122"/>
              </a:rPr>
              <a:t>Add a title</a:t>
            </a:r>
            <a:endParaRPr lang="en-US" altLang="zh-CN" sz="1600" kern="3000" spc="3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 name="组合 54"/>
          <p:cNvGrpSpPr/>
          <p:nvPr/>
        </p:nvGrpSpPr>
        <p:grpSpPr>
          <a:xfrm>
            <a:off x="2" y="380745"/>
            <a:ext cx="5026814" cy="769895"/>
            <a:chOff x="0" y="359767"/>
            <a:chExt cx="4750602" cy="727479"/>
          </a:xfrm>
        </p:grpSpPr>
        <p:sp>
          <p:nvSpPr>
            <p:cNvPr id="56" name="TextBox 55"/>
            <p:cNvSpPr txBox="1"/>
            <p:nvPr/>
          </p:nvSpPr>
          <p:spPr>
            <a:xfrm>
              <a:off x="919134" y="705823"/>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808632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
                                        <p:tgtEl>
                                          <p:spTgt spid="17"/>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200"/>
                                        <p:tgtEl>
                                          <p:spTgt spid="13"/>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199"/>
                                          </p:stCondLst>
                                        </p:cTn>
                                        <p:tgtEl>
                                          <p:spTgt spid="34"/>
                                        </p:tgtEl>
                                        <p:attrNameLst>
                                          <p:attrName>style.visibility</p:attrName>
                                        </p:attrNameLst>
                                      </p:cBhvr>
                                      <p:to>
                                        <p:strVal val="visible"/>
                                      </p:to>
                                    </p:set>
                                  </p:childTnLst>
                                </p:cTn>
                              </p:par>
                              <p:par>
                                <p:cTn id="19" presetID="18" presetClass="entr" presetSubtype="6"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strips(downRight)">
                                      <p:cBhvr>
                                        <p:cTn id="21" dur="200"/>
                                        <p:tgtEl>
                                          <p:spTgt spid="3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
                                        <p:tgtEl>
                                          <p:spTgt spid="18"/>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200"/>
                                        <p:tgtEl>
                                          <p:spTgt spid="14"/>
                                        </p:tgtEl>
                                      </p:cBhvr>
                                    </p:animEffect>
                                  </p:childTnLst>
                                </p:cTn>
                              </p:par>
                            </p:childTnLst>
                          </p:cTn>
                        </p:par>
                        <p:par>
                          <p:cTn id="30" fill="hold">
                            <p:stCondLst>
                              <p:cond delay="3000"/>
                            </p:stCondLst>
                            <p:childTnLst>
                              <p:par>
                                <p:cTn id="31" presetID="1" presetClass="entr" presetSubtype="0" fill="hold" grpId="0" nodeType="afterEffect">
                                  <p:stCondLst>
                                    <p:cond delay="0"/>
                                  </p:stCondLst>
                                  <p:childTnLst>
                                    <p:set>
                                      <p:cBhvr>
                                        <p:cTn id="32" dur="1" fill="hold">
                                          <p:stCondLst>
                                            <p:cond delay="199"/>
                                          </p:stCondLst>
                                        </p:cTn>
                                        <p:tgtEl>
                                          <p:spTgt spid="36"/>
                                        </p:tgtEl>
                                        <p:attrNameLst>
                                          <p:attrName>style.visibility</p:attrName>
                                        </p:attrNameLst>
                                      </p:cBhvr>
                                      <p:to>
                                        <p:strVal val="visible"/>
                                      </p:to>
                                    </p:set>
                                  </p:childTnLst>
                                </p:cTn>
                              </p:par>
                              <p:par>
                                <p:cTn id="33" presetID="18" presetClass="entr" presetSubtype="6"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strips(downRight)">
                                      <p:cBhvr>
                                        <p:cTn id="35" dur="200"/>
                                        <p:tgtEl>
                                          <p:spTgt spid="35"/>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00"/>
                                        <p:tgtEl>
                                          <p:spTgt spid="19"/>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200"/>
                                        <p:tgtEl>
                                          <p:spTgt spid="16"/>
                                        </p:tgtEl>
                                      </p:cBhvr>
                                    </p:animEffec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199"/>
                                          </p:stCondLst>
                                        </p:cTn>
                                        <p:tgtEl>
                                          <p:spTgt spid="32"/>
                                        </p:tgtEl>
                                        <p:attrNameLst>
                                          <p:attrName>style.visibility</p:attrName>
                                        </p:attrNameLst>
                                      </p:cBhvr>
                                      <p:to>
                                        <p:strVal val="visible"/>
                                      </p:to>
                                    </p:set>
                                  </p:childTnLst>
                                </p:cTn>
                              </p:par>
                              <p:par>
                                <p:cTn id="47" presetID="18" presetClass="entr" presetSubtype="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strips(downRight)">
                                      <p:cBhvr>
                                        <p:cTn id="49" dur="200"/>
                                        <p:tgtEl>
                                          <p:spTgt spid="31"/>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00"/>
                                        <p:tgtEl>
                                          <p:spTgt spid="20"/>
                                        </p:tgtEl>
                                      </p:cBhvr>
                                    </p:animEffect>
                                  </p:childTnLst>
                                </p:cTn>
                              </p:par>
                            </p:childTnLst>
                          </p:cTn>
                        </p:par>
                        <p:par>
                          <p:cTn id="54" fill="hold">
                            <p:stCondLst>
                              <p:cond delay="5500"/>
                            </p:stCondLst>
                            <p:childTnLst>
                              <p:par>
                                <p:cTn id="55" presetID="22" presetClass="entr" presetSubtype="4"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200"/>
                                        <p:tgtEl>
                                          <p:spTgt spid="24"/>
                                        </p:tgtEl>
                                      </p:cBhvr>
                                    </p:animEffect>
                                  </p:child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199"/>
                                          </p:stCondLst>
                                        </p:cTn>
                                        <p:tgtEl>
                                          <p:spTgt spid="26"/>
                                        </p:tgtEl>
                                        <p:attrNameLst>
                                          <p:attrName>style.visibility</p:attrName>
                                        </p:attrNameLst>
                                      </p:cBhvr>
                                      <p:to>
                                        <p:strVal val="visible"/>
                                      </p:to>
                                    </p:set>
                                  </p:childTnLst>
                                </p:cTn>
                              </p:par>
                              <p:par>
                                <p:cTn id="61" presetID="18" presetClass="entr" presetSubtype="6"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strips(downRight)">
                                      <p:cBhvr>
                                        <p:cTn id="63" dur="200"/>
                                        <p:tgtEl>
                                          <p:spTgt spid="25"/>
                                        </p:tgtEl>
                                      </p:cBhvr>
                                    </p:animEffect>
                                  </p:childTnLst>
                                </p:cTn>
                              </p:par>
                            </p:childTnLst>
                          </p:cTn>
                        </p:par>
                        <p:par>
                          <p:cTn id="64" fill="hold">
                            <p:stCondLst>
                              <p:cond delay="6500"/>
                            </p:stCondLst>
                            <p:childTnLst>
                              <p:par>
                                <p:cTn id="65" presetID="10"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00"/>
                                        <p:tgtEl>
                                          <p:spTgt spid="21"/>
                                        </p:tgtEl>
                                      </p:cBhvr>
                                    </p:animEffect>
                                  </p:childTnLst>
                                </p:cTn>
                              </p:par>
                            </p:childTnLst>
                          </p:cTn>
                        </p:par>
                        <p:par>
                          <p:cTn id="68" fill="hold">
                            <p:stCondLst>
                              <p:cond delay="7000"/>
                            </p:stCondLst>
                            <p:childTnLst>
                              <p:par>
                                <p:cTn id="69" presetID="22" presetClass="entr" presetSubtype="1"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up)">
                                      <p:cBhvr>
                                        <p:cTn id="71" dur="200"/>
                                        <p:tgtEl>
                                          <p:spTgt spid="15"/>
                                        </p:tgtEl>
                                      </p:cBhvr>
                                    </p:animEffect>
                                  </p:childTnLst>
                                </p:cTn>
                              </p:par>
                            </p:childTnLst>
                          </p:cTn>
                        </p:par>
                        <p:par>
                          <p:cTn id="72" fill="hold">
                            <p:stCondLst>
                              <p:cond delay="7500"/>
                            </p:stCondLst>
                            <p:childTnLst>
                              <p:par>
                                <p:cTn id="73" presetID="1" presetClass="entr" presetSubtype="0" fill="hold" grpId="0" nodeType="afterEffect">
                                  <p:stCondLst>
                                    <p:cond delay="0"/>
                                  </p:stCondLst>
                                  <p:childTnLst>
                                    <p:set>
                                      <p:cBhvr>
                                        <p:cTn id="74" dur="1" fill="hold">
                                          <p:stCondLst>
                                            <p:cond delay="199"/>
                                          </p:stCondLst>
                                        </p:cTn>
                                        <p:tgtEl>
                                          <p:spTgt spid="30"/>
                                        </p:tgtEl>
                                        <p:attrNameLst>
                                          <p:attrName>style.visibility</p:attrName>
                                        </p:attrNameLst>
                                      </p:cBhvr>
                                      <p:to>
                                        <p:strVal val="visible"/>
                                      </p:to>
                                    </p:set>
                                  </p:childTnLst>
                                </p:cTn>
                              </p:par>
                              <p:par>
                                <p:cTn id="75" presetID="18" presetClass="entr" presetSubtype="6"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strips(downRight)">
                                      <p:cBhvr>
                                        <p:cTn id="77" dur="200"/>
                                        <p:tgtEl>
                                          <p:spTgt spid="29"/>
                                        </p:tgtEl>
                                      </p:cBhvr>
                                    </p:animEffect>
                                  </p:childTnLst>
                                </p:cTn>
                              </p:par>
                            </p:childTnLst>
                          </p:cTn>
                        </p:par>
                        <p:par>
                          <p:cTn id="78" fill="hold">
                            <p:stCondLst>
                              <p:cond delay="8000"/>
                            </p:stCondLst>
                            <p:childTnLst>
                              <p:par>
                                <p:cTn id="79" presetID="10" presetClass="entr" presetSubtype="0" fill="hold" grpId="0" nodeType="after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200"/>
                                        <p:tgtEl>
                                          <p:spTgt spid="22"/>
                                        </p:tgtEl>
                                      </p:cBhvr>
                                    </p:animEffect>
                                  </p:childTnLst>
                                </p:cTn>
                              </p:par>
                            </p:childTnLst>
                          </p:cTn>
                        </p:par>
                        <p:par>
                          <p:cTn id="82" fill="hold">
                            <p:stCondLst>
                              <p:cond delay="8500"/>
                            </p:stCondLst>
                            <p:childTnLst>
                              <p:par>
                                <p:cTn id="83" presetID="22" presetClass="entr" presetSubtype="8"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left)">
                                      <p:cBhvr>
                                        <p:cTn id="85" dur="200"/>
                                        <p:tgtEl>
                                          <p:spTgt spid="23"/>
                                        </p:tgtEl>
                                      </p:cBhvr>
                                    </p:animEffect>
                                  </p:childTnLst>
                                </p:cTn>
                              </p:par>
                            </p:childTnLst>
                          </p:cTn>
                        </p:par>
                        <p:par>
                          <p:cTn id="86" fill="hold">
                            <p:stCondLst>
                              <p:cond delay="9000"/>
                            </p:stCondLst>
                            <p:childTnLst>
                              <p:par>
                                <p:cTn id="87" presetID="1" presetClass="entr" presetSubtype="0" fill="hold" grpId="0" nodeType="afterEffect">
                                  <p:stCondLst>
                                    <p:cond delay="0"/>
                                  </p:stCondLst>
                                  <p:childTnLst>
                                    <p:set>
                                      <p:cBhvr>
                                        <p:cTn id="88" dur="1" fill="hold">
                                          <p:stCondLst>
                                            <p:cond delay="199"/>
                                          </p:stCondLst>
                                        </p:cTn>
                                        <p:tgtEl>
                                          <p:spTgt spid="28"/>
                                        </p:tgtEl>
                                        <p:attrNameLst>
                                          <p:attrName>style.visibility</p:attrName>
                                        </p:attrNameLst>
                                      </p:cBhvr>
                                      <p:to>
                                        <p:strVal val="visible"/>
                                      </p:to>
                                    </p:set>
                                  </p:childTnLst>
                                </p:cTn>
                              </p:par>
                              <p:par>
                                <p:cTn id="89" presetID="18" presetClass="entr" presetSubtype="6"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strips(downRight)">
                                      <p:cBhvr>
                                        <p:cTn id="91" dur="2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33" name="矩形 1"/>
          <p:cNvSpPr>
            <a:spLocks noChangeArrowheads="1"/>
          </p:cNvSpPr>
          <p:nvPr/>
        </p:nvSpPr>
        <p:spPr bwMode="auto">
          <a:xfrm>
            <a:off x="787400" y="2948520"/>
            <a:ext cx="2525184" cy="830997"/>
          </a:xfrm>
          <a:prstGeom prst="rect">
            <a:avLst/>
          </a:prstGeom>
          <a:noFill/>
          <a:ln w="9525">
            <a:noFill/>
            <a:miter lim="800000"/>
          </a:ln>
        </p:spPr>
        <p:txBody>
          <a:bodyPr>
            <a:spAutoFit/>
          </a:bodyPr>
          <a:lstStyle/>
          <a:p>
            <a:pPr algn="just" eaLnBrk="1" hangingPunct="1">
              <a:buFont typeface="Arial" panose="020B0604020202020204" pitchFamily="34" charset="0"/>
              <a:buNone/>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With the development of computer technology and the progress of printing technology, graphic design in the field of visual perception is more and more abundant, which is really for today's graphic design.</a:t>
            </a:r>
          </a:p>
        </p:txBody>
      </p:sp>
      <p:sp>
        <p:nvSpPr>
          <p:cNvPr id="42034" name="矩形 1"/>
          <p:cNvSpPr>
            <a:spLocks noChangeArrowheads="1"/>
          </p:cNvSpPr>
          <p:nvPr/>
        </p:nvSpPr>
        <p:spPr bwMode="auto">
          <a:xfrm>
            <a:off x="787400" y="4551467"/>
            <a:ext cx="2525184" cy="830997"/>
          </a:xfrm>
          <a:prstGeom prst="rect">
            <a:avLst/>
          </a:prstGeom>
          <a:noFill/>
          <a:ln w="9525">
            <a:noFill/>
            <a:miter lim="800000"/>
          </a:ln>
        </p:spPr>
        <p:txBody>
          <a:bodyPr>
            <a:spAutoFit/>
          </a:bodyPr>
          <a:lstStyle/>
          <a:p>
            <a:pPr algn="just" eaLnBrk="1" hangingPunct="1">
              <a:buFont typeface="Arial" panose="020B0604020202020204" pitchFamily="34" charset="0"/>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With the development of computer technology and the progress of printing technology, graphic design in the field of visual perception is more and more abundant, which is really for today's graphic design.</a:t>
            </a:r>
          </a:p>
        </p:txBody>
      </p:sp>
      <p:sp>
        <p:nvSpPr>
          <p:cNvPr id="42035" name="矩形 1"/>
          <p:cNvSpPr>
            <a:spLocks noChangeArrowheads="1"/>
          </p:cNvSpPr>
          <p:nvPr/>
        </p:nvSpPr>
        <p:spPr bwMode="auto">
          <a:xfrm>
            <a:off x="8674100" y="2956986"/>
            <a:ext cx="2525184" cy="830997"/>
          </a:xfrm>
          <a:prstGeom prst="rect">
            <a:avLst/>
          </a:prstGeom>
          <a:noFill/>
          <a:ln w="9525">
            <a:noFill/>
            <a:miter lim="800000"/>
          </a:ln>
        </p:spPr>
        <p:txBody>
          <a:bodyPr>
            <a:spAutoFit/>
          </a:bodyPr>
          <a:lstStyle/>
          <a:p>
            <a:pPr algn="just" eaLnBrk="1" hangingPunct="1">
              <a:buFont typeface="Arial" panose="020B0604020202020204" pitchFamily="34" charset="0"/>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With the development of computer technology and the progress of printing technology, graphic design in the field of visual perception is more and more abundant, which is really for today's graphic design.</a:t>
            </a:r>
          </a:p>
        </p:txBody>
      </p:sp>
      <p:sp>
        <p:nvSpPr>
          <p:cNvPr id="42036" name="矩形 1"/>
          <p:cNvSpPr>
            <a:spLocks noChangeArrowheads="1"/>
          </p:cNvSpPr>
          <p:nvPr/>
        </p:nvSpPr>
        <p:spPr bwMode="auto">
          <a:xfrm>
            <a:off x="8738446" y="4551466"/>
            <a:ext cx="2525184" cy="830997"/>
          </a:xfrm>
          <a:prstGeom prst="rect">
            <a:avLst/>
          </a:prstGeom>
          <a:noFill/>
          <a:ln w="9525">
            <a:noFill/>
            <a:miter lim="800000"/>
          </a:ln>
        </p:spPr>
        <p:txBody>
          <a:bodyPr>
            <a:spAutoFit/>
          </a:bodyPr>
          <a:lstStyle/>
          <a:p>
            <a:pPr algn="just" eaLnBrk="1" hangingPunct="1">
              <a:buFont typeface="Arial" panose="020B0604020202020204" pitchFamily="34" charset="0"/>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With the development of computer technology and the progress of printing technology, graphic design in the field of visual perception is more and more abundant, which is really for today's graphic design.</a:t>
            </a:r>
          </a:p>
        </p:txBody>
      </p:sp>
      <p:pic>
        <p:nvPicPr>
          <p:cNvPr id="2" name="图片 1" descr="5b0dfcb90106b"/>
          <p:cNvPicPr>
            <a:picLocks noChangeAspect="1"/>
          </p:cNvPicPr>
          <p:nvPr/>
        </p:nvPicPr>
        <p:blipFill>
          <a:blip r:embed="rId3"/>
          <a:stretch>
            <a:fillRect/>
          </a:stretch>
        </p:blipFill>
        <p:spPr>
          <a:xfrm>
            <a:off x="3376930" y="1921510"/>
            <a:ext cx="5297170" cy="3474720"/>
          </a:xfrm>
          <a:prstGeom prst="rect">
            <a:avLst/>
          </a:prstGeom>
        </p:spPr>
      </p:pic>
      <p:grpSp>
        <p:nvGrpSpPr>
          <p:cNvPr id="3" name="组合 54"/>
          <p:cNvGrpSpPr/>
          <p:nvPr/>
        </p:nvGrpSpPr>
        <p:grpSpPr>
          <a:xfrm>
            <a:off x="2" y="380745"/>
            <a:ext cx="5069116" cy="862578"/>
            <a:chOff x="0" y="359767"/>
            <a:chExt cx="4790580" cy="815056"/>
          </a:xfrm>
        </p:grpSpPr>
        <p:sp>
          <p:nvSpPr>
            <p:cNvPr id="56" name="TextBox 55"/>
            <p:cNvSpPr txBox="1"/>
            <p:nvPr/>
          </p:nvSpPr>
          <p:spPr>
            <a:xfrm>
              <a:off x="959112" y="793400"/>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17178762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2033"/>
                                        </p:tgtEl>
                                        <p:attrNameLst>
                                          <p:attrName>style.visibility</p:attrName>
                                        </p:attrNameLst>
                                      </p:cBhvr>
                                      <p:to>
                                        <p:strVal val="visible"/>
                                      </p:to>
                                    </p:set>
                                    <p:anim calcmode="lin" valueType="num">
                                      <p:cBhvr additive="base">
                                        <p:cTn id="7" dur="300" fill="hold"/>
                                        <p:tgtEl>
                                          <p:spTgt spid="42033"/>
                                        </p:tgtEl>
                                        <p:attrNameLst>
                                          <p:attrName>ppt_x</p:attrName>
                                        </p:attrNameLst>
                                      </p:cBhvr>
                                      <p:tavLst>
                                        <p:tav tm="0">
                                          <p:val>
                                            <p:strVal val="0-#ppt_w/2"/>
                                          </p:val>
                                        </p:tav>
                                        <p:tav tm="100000">
                                          <p:val>
                                            <p:strVal val="#ppt_x"/>
                                          </p:val>
                                        </p:tav>
                                      </p:tavLst>
                                    </p:anim>
                                    <p:anim calcmode="lin" valueType="num">
                                      <p:cBhvr additive="base">
                                        <p:cTn id="8" dur="300" fill="hold"/>
                                        <p:tgtEl>
                                          <p:spTgt spid="420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2035"/>
                                        </p:tgtEl>
                                        <p:attrNameLst>
                                          <p:attrName>style.visibility</p:attrName>
                                        </p:attrNameLst>
                                      </p:cBhvr>
                                      <p:to>
                                        <p:strVal val="visible"/>
                                      </p:to>
                                    </p:set>
                                    <p:anim calcmode="lin" valueType="num">
                                      <p:cBhvr additive="base">
                                        <p:cTn id="12" dur="300" fill="hold"/>
                                        <p:tgtEl>
                                          <p:spTgt spid="42035"/>
                                        </p:tgtEl>
                                        <p:attrNameLst>
                                          <p:attrName>ppt_x</p:attrName>
                                        </p:attrNameLst>
                                      </p:cBhvr>
                                      <p:tavLst>
                                        <p:tav tm="0">
                                          <p:val>
                                            <p:strVal val="1+#ppt_w/2"/>
                                          </p:val>
                                        </p:tav>
                                        <p:tav tm="100000">
                                          <p:val>
                                            <p:strVal val="#ppt_x"/>
                                          </p:val>
                                        </p:tav>
                                      </p:tavLst>
                                    </p:anim>
                                    <p:anim calcmode="lin" valueType="num">
                                      <p:cBhvr additive="base">
                                        <p:cTn id="13" dur="300" fill="hold"/>
                                        <p:tgtEl>
                                          <p:spTgt spid="4203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2034"/>
                                        </p:tgtEl>
                                        <p:attrNameLst>
                                          <p:attrName>style.visibility</p:attrName>
                                        </p:attrNameLst>
                                      </p:cBhvr>
                                      <p:to>
                                        <p:strVal val="visible"/>
                                      </p:to>
                                    </p:set>
                                    <p:anim calcmode="lin" valueType="num">
                                      <p:cBhvr additive="base">
                                        <p:cTn id="17" dur="300" fill="hold"/>
                                        <p:tgtEl>
                                          <p:spTgt spid="42034"/>
                                        </p:tgtEl>
                                        <p:attrNameLst>
                                          <p:attrName>ppt_x</p:attrName>
                                        </p:attrNameLst>
                                      </p:cBhvr>
                                      <p:tavLst>
                                        <p:tav tm="0">
                                          <p:val>
                                            <p:strVal val="0-#ppt_w/2"/>
                                          </p:val>
                                        </p:tav>
                                        <p:tav tm="100000">
                                          <p:val>
                                            <p:strVal val="#ppt_x"/>
                                          </p:val>
                                        </p:tav>
                                      </p:tavLst>
                                    </p:anim>
                                    <p:anim calcmode="lin" valueType="num">
                                      <p:cBhvr additive="base">
                                        <p:cTn id="18" dur="300" fill="hold"/>
                                        <p:tgtEl>
                                          <p:spTgt spid="4203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2036"/>
                                        </p:tgtEl>
                                        <p:attrNameLst>
                                          <p:attrName>style.visibility</p:attrName>
                                        </p:attrNameLst>
                                      </p:cBhvr>
                                      <p:to>
                                        <p:strVal val="visible"/>
                                      </p:to>
                                    </p:set>
                                    <p:anim calcmode="lin" valueType="num">
                                      <p:cBhvr additive="base">
                                        <p:cTn id="22" dur="300" fill="hold"/>
                                        <p:tgtEl>
                                          <p:spTgt spid="42036"/>
                                        </p:tgtEl>
                                        <p:attrNameLst>
                                          <p:attrName>ppt_x</p:attrName>
                                        </p:attrNameLst>
                                      </p:cBhvr>
                                      <p:tavLst>
                                        <p:tav tm="0">
                                          <p:val>
                                            <p:strVal val="1+#ppt_w/2"/>
                                          </p:val>
                                        </p:tav>
                                        <p:tav tm="100000">
                                          <p:val>
                                            <p:strVal val="#ppt_x"/>
                                          </p:val>
                                        </p:tav>
                                      </p:tavLst>
                                    </p:anim>
                                    <p:anim calcmode="lin" valueType="num">
                                      <p:cBhvr additive="base">
                                        <p:cTn id="23" dur="300" fill="hold"/>
                                        <p:tgtEl>
                                          <p:spTgt spid="420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33" grpId="0" autoUpdateAnimBg="0"/>
      <p:bldP spid="42034" grpId="0" autoUpdateAnimBg="0"/>
      <p:bldP spid="42035" grpId="0" autoUpdateAnimBg="0"/>
      <p:bldP spid="4203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10"/>
          <p:cNvSpPr>
            <a:spLocks noChangeShapeType="1"/>
          </p:cNvSpPr>
          <p:nvPr/>
        </p:nvSpPr>
        <p:spPr bwMode="auto">
          <a:xfrm flipV="1">
            <a:off x="2029419" y="2615160"/>
            <a:ext cx="0" cy="1079833"/>
          </a:xfrm>
          <a:prstGeom prst="line">
            <a:avLst/>
          </a:prstGeom>
          <a:noFill/>
          <a:ln w="6350"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7" name="Line 11"/>
          <p:cNvSpPr>
            <a:spLocks noChangeShapeType="1"/>
          </p:cNvSpPr>
          <p:nvPr/>
        </p:nvSpPr>
        <p:spPr bwMode="auto">
          <a:xfrm flipV="1">
            <a:off x="3869961" y="3694993"/>
            <a:ext cx="0" cy="1077716"/>
          </a:xfrm>
          <a:prstGeom prst="line">
            <a:avLst/>
          </a:prstGeom>
          <a:noFill/>
          <a:ln w="6350"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8" name="Line 12"/>
          <p:cNvSpPr>
            <a:spLocks noChangeShapeType="1"/>
          </p:cNvSpPr>
          <p:nvPr/>
        </p:nvSpPr>
        <p:spPr bwMode="auto">
          <a:xfrm flipV="1">
            <a:off x="7134324" y="3694993"/>
            <a:ext cx="0" cy="1077716"/>
          </a:xfrm>
          <a:prstGeom prst="line">
            <a:avLst/>
          </a:prstGeom>
          <a:noFill/>
          <a:ln w="6350"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9" name="Line 13"/>
          <p:cNvSpPr>
            <a:spLocks noChangeShapeType="1"/>
          </p:cNvSpPr>
          <p:nvPr/>
        </p:nvSpPr>
        <p:spPr bwMode="auto">
          <a:xfrm flipV="1">
            <a:off x="5502143" y="2615160"/>
            <a:ext cx="0" cy="1079833"/>
          </a:xfrm>
          <a:prstGeom prst="line">
            <a:avLst/>
          </a:prstGeom>
          <a:noFill/>
          <a:ln w="6350"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10" name="Line 14"/>
          <p:cNvSpPr>
            <a:spLocks noChangeShapeType="1"/>
          </p:cNvSpPr>
          <p:nvPr/>
        </p:nvSpPr>
        <p:spPr bwMode="auto">
          <a:xfrm flipV="1">
            <a:off x="8764389" y="2615160"/>
            <a:ext cx="0" cy="1079833"/>
          </a:xfrm>
          <a:prstGeom prst="line">
            <a:avLst/>
          </a:prstGeom>
          <a:noFill/>
          <a:ln w="6350"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11" name="Oval 15"/>
          <p:cNvSpPr>
            <a:spLocks noChangeArrowheads="1"/>
          </p:cNvSpPr>
          <p:nvPr/>
        </p:nvSpPr>
        <p:spPr bwMode="auto">
          <a:xfrm>
            <a:off x="1711922" y="2299678"/>
            <a:ext cx="632884" cy="633079"/>
          </a:xfrm>
          <a:prstGeom prst="ellipse">
            <a:avLst/>
          </a:prstGeom>
          <a:solidFill>
            <a:srgbClr val="9CEAFC"/>
          </a:solidFill>
          <a:ln>
            <a:noFill/>
          </a:ln>
        </p:spPr>
        <p:txBody>
          <a:bodyPr vert="horz" wrap="square" lIns="121920" tIns="60960" rIns="121920" bIns="60960" numCol="1" anchor="t" anchorCtr="0" compatLnSpc="1"/>
          <a:lstStyle/>
          <a:p>
            <a:endParaRPr lang="zh-CN" altLang="en-US" sz="2400"/>
          </a:p>
        </p:txBody>
      </p:sp>
      <p:sp>
        <p:nvSpPr>
          <p:cNvPr id="16" name="Oval 16"/>
          <p:cNvSpPr>
            <a:spLocks noChangeArrowheads="1"/>
          </p:cNvSpPr>
          <p:nvPr/>
        </p:nvSpPr>
        <p:spPr bwMode="auto">
          <a:xfrm>
            <a:off x="5186763" y="2299678"/>
            <a:ext cx="630767" cy="633079"/>
          </a:xfrm>
          <a:prstGeom prst="ellipse">
            <a:avLst/>
          </a:prstGeom>
          <a:solidFill>
            <a:srgbClr val="9CEAFC"/>
          </a:solidFill>
          <a:ln>
            <a:noFill/>
          </a:ln>
        </p:spPr>
        <p:txBody>
          <a:bodyPr vert="horz" wrap="square" lIns="121920" tIns="60960" rIns="121920" bIns="60960" numCol="1" anchor="t" anchorCtr="0" compatLnSpc="1"/>
          <a:lstStyle/>
          <a:p>
            <a:endParaRPr lang="zh-CN" altLang="en-US" sz="2400"/>
          </a:p>
        </p:txBody>
      </p:sp>
      <p:sp>
        <p:nvSpPr>
          <p:cNvPr id="17" name="Oval 17"/>
          <p:cNvSpPr>
            <a:spLocks noChangeArrowheads="1"/>
          </p:cNvSpPr>
          <p:nvPr/>
        </p:nvSpPr>
        <p:spPr bwMode="auto">
          <a:xfrm>
            <a:off x="6814707" y="4455110"/>
            <a:ext cx="635000" cy="637313"/>
          </a:xfrm>
          <a:prstGeom prst="ellipse">
            <a:avLst/>
          </a:prstGeom>
          <a:solidFill>
            <a:srgbClr val="FEA5DD"/>
          </a:solidFill>
          <a:ln>
            <a:noFill/>
          </a:ln>
        </p:spPr>
        <p:txBody>
          <a:bodyPr vert="horz" wrap="square" lIns="121920" tIns="60960" rIns="121920" bIns="60960" numCol="1" anchor="t" anchorCtr="0" compatLnSpc="1"/>
          <a:lstStyle/>
          <a:p>
            <a:endParaRPr lang="zh-CN" altLang="en-US" sz="2400"/>
          </a:p>
        </p:txBody>
      </p:sp>
      <p:sp>
        <p:nvSpPr>
          <p:cNvPr id="18" name="Line 19"/>
          <p:cNvSpPr>
            <a:spLocks noChangeShapeType="1"/>
          </p:cNvSpPr>
          <p:nvPr/>
        </p:nvSpPr>
        <p:spPr bwMode="auto">
          <a:xfrm flipV="1">
            <a:off x="10398688" y="3694993"/>
            <a:ext cx="0" cy="1077716"/>
          </a:xfrm>
          <a:prstGeom prst="line">
            <a:avLst/>
          </a:prstGeom>
          <a:noFill/>
          <a:ln w="6350" cap="flat">
            <a:solidFill>
              <a:schemeClr val="tx1">
                <a:lumMod val="75000"/>
                <a:lumOff val="25000"/>
              </a:schemeClr>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p>
        </p:txBody>
      </p:sp>
      <p:sp>
        <p:nvSpPr>
          <p:cNvPr id="19" name="Oval 20"/>
          <p:cNvSpPr>
            <a:spLocks noChangeArrowheads="1"/>
          </p:cNvSpPr>
          <p:nvPr/>
        </p:nvSpPr>
        <p:spPr bwMode="auto">
          <a:xfrm>
            <a:off x="10083307" y="4455110"/>
            <a:ext cx="630767" cy="637313"/>
          </a:xfrm>
          <a:prstGeom prst="ellipse">
            <a:avLst/>
          </a:prstGeom>
          <a:solidFill>
            <a:srgbClr val="FEA5DD"/>
          </a:solidFill>
          <a:ln>
            <a:noFill/>
          </a:ln>
        </p:spPr>
        <p:txBody>
          <a:bodyPr vert="horz" wrap="square" lIns="121920" tIns="60960" rIns="121920" bIns="60960" numCol="1" anchor="t" anchorCtr="0" compatLnSpc="1"/>
          <a:lstStyle/>
          <a:p>
            <a:endParaRPr lang="zh-CN" altLang="en-US" sz="2400"/>
          </a:p>
        </p:txBody>
      </p:sp>
      <p:sp>
        <p:nvSpPr>
          <p:cNvPr id="20" name="Oval 21"/>
          <p:cNvSpPr>
            <a:spLocks noChangeArrowheads="1"/>
          </p:cNvSpPr>
          <p:nvPr/>
        </p:nvSpPr>
        <p:spPr bwMode="auto">
          <a:xfrm>
            <a:off x="3554581" y="4455110"/>
            <a:ext cx="630767" cy="637313"/>
          </a:xfrm>
          <a:prstGeom prst="ellipse">
            <a:avLst/>
          </a:prstGeom>
          <a:solidFill>
            <a:srgbClr val="FEA5DD"/>
          </a:solidFill>
          <a:ln>
            <a:noFill/>
          </a:ln>
        </p:spPr>
        <p:txBody>
          <a:bodyPr vert="horz" wrap="square" lIns="121920" tIns="60960" rIns="121920" bIns="60960" numCol="1" anchor="t" anchorCtr="0" compatLnSpc="1"/>
          <a:lstStyle/>
          <a:p>
            <a:endParaRPr lang="zh-CN" altLang="en-US" sz="2400"/>
          </a:p>
        </p:txBody>
      </p:sp>
      <p:sp>
        <p:nvSpPr>
          <p:cNvPr id="21" name="Oval 22"/>
          <p:cNvSpPr>
            <a:spLocks noChangeArrowheads="1"/>
          </p:cNvSpPr>
          <p:nvPr/>
        </p:nvSpPr>
        <p:spPr bwMode="auto">
          <a:xfrm>
            <a:off x="8449010" y="2299678"/>
            <a:ext cx="630767" cy="633079"/>
          </a:xfrm>
          <a:prstGeom prst="ellipse">
            <a:avLst/>
          </a:prstGeom>
          <a:solidFill>
            <a:srgbClr val="9CEAFC"/>
          </a:solidFill>
          <a:ln>
            <a:noFill/>
          </a:ln>
        </p:spPr>
        <p:txBody>
          <a:bodyPr vert="horz" wrap="square" lIns="121920" tIns="60960" rIns="121920" bIns="60960" numCol="1" anchor="t" anchorCtr="0" compatLnSpc="1"/>
          <a:lstStyle/>
          <a:p>
            <a:endParaRPr lang="zh-CN" altLang="en-US" sz="2400"/>
          </a:p>
        </p:txBody>
      </p:sp>
      <p:sp>
        <p:nvSpPr>
          <p:cNvPr id="22" name="Freeform 5"/>
          <p:cNvSpPr/>
          <p:nvPr/>
        </p:nvSpPr>
        <p:spPr bwMode="auto">
          <a:xfrm>
            <a:off x="1074360" y="3368792"/>
            <a:ext cx="1899555" cy="650285"/>
          </a:xfrm>
          <a:custGeom>
            <a:avLst/>
            <a:gdLst>
              <a:gd name="T0" fmla="*/ 490 w 591"/>
              <a:gd name="T1" fmla="*/ 0 h 202"/>
              <a:gd name="T2" fmla="*/ 101 w 591"/>
              <a:gd name="T3" fmla="*/ 0 h 202"/>
              <a:gd name="T4" fmla="*/ 0 w 591"/>
              <a:gd name="T5" fmla="*/ 101 h 202"/>
              <a:gd name="T6" fmla="*/ 101 w 591"/>
              <a:gd name="T7" fmla="*/ 202 h 202"/>
              <a:gd name="T8" fmla="*/ 490 w 591"/>
              <a:gd name="T9" fmla="*/ 202 h 202"/>
              <a:gd name="T10" fmla="*/ 591 w 591"/>
              <a:gd name="T11" fmla="*/ 101 h 202"/>
              <a:gd name="T12" fmla="*/ 490 w 591"/>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591" h="202">
                <a:moveTo>
                  <a:pt x="490" y="0"/>
                </a:moveTo>
                <a:cubicBezTo>
                  <a:pt x="101" y="0"/>
                  <a:pt x="101" y="0"/>
                  <a:pt x="101" y="0"/>
                </a:cubicBezTo>
                <a:cubicBezTo>
                  <a:pt x="46" y="0"/>
                  <a:pt x="0" y="46"/>
                  <a:pt x="0" y="101"/>
                </a:cubicBezTo>
                <a:cubicBezTo>
                  <a:pt x="0" y="157"/>
                  <a:pt x="46" y="202"/>
                  <a:pt x="101" y="202"/>
                </a:cubicBezTo>
                <a:cubicBezTo>
                  <a:pt x="490" y="202"/>
                  <a:pt x="490" y="202"/>
                  <a:pt x="490" y="202"/>
                </a:cubicBezTo>
                <a:cubicBezTo>
                  <a:pt x="546" y="202"/>
                  <a:pt x="591" y="157"/>
                  <a:pt x="591" y="101"/>
                </a:cubicBezTo>
                <a:cubicBezTo>
                  <a:pt x="591" y="46"/>
                  <a:pt x="546" y="0"/>
                  <a:pt x="490" y="0"/>
                </a:cubicBezTo>
                <a:close/>
              </a:path>
            </a:pathLst>
          </a:custGeom>
          <a:solidFill>
            <a:srgbClr val="9CEAFC"/>
          </a:solidFill>
          <a:ln>
            <a:noFill/>
          </a:ln>
        </p:spPr>
        <p:txBody>
          <a:bodyPr vert="horz" wrap="square" lIns="121920" tIns="60960" rIns="121920" bIns="60960" numCol="1" anchor="t" anchorCtr="0" compatLnSpc="1"/>
          <a:lstStyle/>
          <a:p>
            <a:endParaRPr lang="zh-CN" altLang="en-US" sz="2400"/>
          </a:p>
        </p:txBody>
      </p:sp>
      <p:sp>
        <p:nvSpPr>
          <p:cNvPr id="23" name="Freeform 6"/>
          <p:cNvSpPr/>
          <p:nvPr/>
        </p:nvSpPr>
        <p:spPr bwMode="auto">
          <a:xfrm>
            <a:off x="3172793" y="3368792"/>
            <a:ext cx="1394336" cy="650285"/>
          </a:xfrm>
          <a:custGeom>
            <a:avLst/>
            <a:gdLst>
              <a:gd name="T0" fmla="*/ 334 w 434"/>
              <a:gd name="T1" fmla="*/ 0 h 202"/>
              <a:gd name="T2" fmla="*/ 0 w 434"/>
              <a:gd name="T3" fmla="*/ 0 h 202"/>
              <a:gd name="T4" fmla="*/ 60 w 434"/>
              <a:gd name="T5" fmla="*/ 101 h 202"/>
              <a:gd name="T6" fmla="*/ 0 w 434"/>
              <a:gd name="T7" fmla="*/ 202 h 202"/>
              <a:gd name="T8" fmla="*/ 334 w 434"/>
              <a:gd name="T9" fmla="*/ 202 h 202"/>
              <a:gd name="T10" fmla="*/ 434 w 434"/>
              <a:gd name="T11" fmla="*/ 101 h 202"/>
              <a:gd name="T12" fmla="*/ 334 w 434"/>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4" h="202">
                <a:moveTo>
                  <a:pt x="334" y="0"/>
                </a:moveTo>
                <a:cubicBezTo>
                  <a:pt x="0" y="0"/>
                  <a:pt x="0" y="0"/>
                  <a:pt x="0" y="0"/>
                </a:cubicBezTo>
                <a:cubicBezTo>
                  <a:pt x="36" y="20"/>
                  <a:pt x="60" y="58"/>
                  <a:pt x="60" y="101"/>
                </a:cubicBezTo>
                <a:cubicBezTo>
                  <a:pt x="60" y="145"/>
                  <a:pt x="36" y="183"/>
                  <a:pt x="0" y="202"/>
                </a:cubicBezTo>
                <a:cubicBezTo>
                  <a:pt x="334" y="202"/>
                  <a:pt x="334" y="202"/>
                  <a:pt x="334" y="202"/>
                </a:cubicBezTo>
                <a:cubicBezTo>
                  <a:pt x="389" y="202"/>
                  <a:pt x="434" y="157"/>
                  <a:pt x="434" y="101"/>
                </a:cubicBezTo>
                <a:cubicBezTo>
                  <a:pt x="434" y="46"/>
                  <a:pt x="389" y="0"/>
                  <a:pt x="334" y="0"/>
                </a:cubicBezTo>
                <a:close/>
              </a:path>
            </a:pathLst>
          </a:custGeom>
          <a:solidFill>
            <a:srgbClr val="FEA5DD"/>
          </a:solidFill>
          <a:ln>
            <a:noFill/>
          </a:ln>
        </p:spPr>
        <p:txBody>
          <a:bodyPr vert="horz" wrap="square" lIns="121920" tIns="60960" rIns="121920" bIns="60960" numCol="1" anchor="t" anchorCtr="0" compatLnSpc="1"/>
          <a:lstStyle/>
          <a:p>
            <a:endParaRPr lang="zh-CN" altLang="en-US" sz="2400"/>
          </a:p>
        </p:txBody>
      </p:sp>
      <p:sp>
        <p:nvSpPr>
          <p:cNvPr id="24" name="Freeform 7"/>
          <p:cNvSpPr/>
          <p:nvPr/>
        </p:nvSpPr>
        <p:spPr bwMode="auto">
          <a:xfrm>
            <a:off x="4804976" y="3368792"/>
            <a:ext cx="1394336" cy="650285"/>
          </a:xfrm>
          <a:custGeom>
            <a:avLst/>
            <a:gdLst>
              <a:gd name="T0" fmla="*/ 333 w 434"/>
              <a:gd name="T1" fmla="*/ 0 h 202"/>
              <a:gd name="T2" fmla="*/ 0 w 434"/>
              <a:gd name="T3" fmla="*/ 0 h 202"/>
              <a:gd name="T4" fmla="*/ 60 w 434"/>
              <a:gd name="T5" fmla="*/ 101 h 202"/>
              <a:gd name="T6" fmla="*/ 0 w 434"/>
              <a:gd name="T7" fmla="*/ 202 h 202"/>
              <a:gd name="T8" fmla="*/ 333 w 434"/>
              <a:gd name="T9" fmla="*/ 202 h 202"/>
              <a:gd name="T10" fmla="*/ 434 w 434"/>
              <a:gd name="T11" fmla="*/ 101 h 202"/>
              <a:gd name="T12" fmla="*/ 333 w 434"/>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4" h="202">
                <a:moveTo>
                  <a:pt x="333" y="0"/>
                </a:moveTo>
                <a:cubicBezTo>
                  <a:pt x="0" y="0"/>
                  <a:pt x="0" y="0"/>
                  <a:pt x="0" y="0"/>
                </a:cubicBezTo>
                <a:cubicBezTo>
                  <a:pt x="35" y="20"/>
                  <a:pt x="60" y="58"/>
                  <a:pt x="60" y="101"/>
                </a:cubicBezTo>
                <a:cubicBezTo>
                  <a:pt x="60" y="145"/>
                  <a:pt x="35" y="183"/>
                  <a:pt x="0" y="202"/>
                </a:cubicBezTo>
                <a:cubicBezTo>
                  <a:pt x="333" y="202"/>
                  <a:pt x="333" y="202"/>
                  <a:pt x="333" y="202"/>
                </a:cubicBezTo>
                <a:cubicBezTo>
                  <a:pt x="389" y="202"/>
                  <a:pt x="434" y="157"/>
                  <a:pt x="434" y="101"/>
                </a:cubicBezTo>
                <a:cubicBezTo>
                  <a:pt x="434" y="46"/>
                  <a:pt x="389" y="0"/>
                  <a:pt x="333" y="0"/>
                </a:cubicBezTo>
                <a:close/>
              </a:path>
            </a:pathLst>
          </a:custGeom>
          <a:solidFill>
            <a:srgbClr val="9CEAFC"/>
          </a:solidFill>
          <a:ln>
            <a:noFill/>
          </a:ln>
        </p:spPr>
        <p:txBody>
          <a:bodyPr vert="horz" wrap="square" lIns="121920" tIns="60960" rIns="121920" bIns="60960" numCol="1" anchor="t" anchorCtr="0" compatLnSpc="1"/>
          <a:lstStyle/>
          <a:p>
            <a:endParaRPr lang="zh-CN" altLang="en-US" sz="2400"/>
          </a:p>
        </p:txBody>
      </p:sp>
      <p:sp>
        <p:nvSpPr>
          <p:cNvPr id="25" name="Freeform 8"/>
          <p:cNvSpPr/>
          <p:nvPr/>
        </p:nvSpPr>
        <p:spPr bwMode="auto">
          <a:xfrm>
            <a:off x="6433228" y="3368792"/>
            <a:ext cx="1397957" cy="650285"/>
          </a:xfrm>
          <a:custGeom>
            <a:avLst/>
            <a:gdLst>
              <a:gd name="T0" fmla="*/ 334 w 435"/>
              <a:gd name="T1" fmla="*/ 0 h 202"/>
              <a:gd name="T2" fmla="*/ 0 w 435"/>
              <a:gd name="T3" fmla="*/ 0 h 202"/>
              <a:gd name="T4" fmla="*/ 60 w 435"/>
              <a:gd name="T5" fmla="*/ 101 h 202"/>
              <a:gd name="T6" fmla="*/ 0 w 435"/>
              <a:gd name="T7" fmla="*/ 202 h 202"/>
              <a:gd name="T8" fmla="*/ 334 w 435"/>
              <a:gd name="T9" fmla="*/ 202 h 202"/>
              <a:gd name="T10" fmla="*/ 435 w 435"/>
              <a:gd name="T11" fmla="*/ 101 h 202"/>
              <a:gd name="T12" fmla="*/ 334 w 435"/>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5" h="202">
                <a:moveTo>
                  <a:pt x="334" y="0"/>
                </a:moveTo>
                <a:cubicBezTo>
                  <a:pt x="0" y="0"/>
                  <a:pt x="0" y="0"/>
                  <a:pt x="0" y="0"/>
                </a:cubicBezTo>
                <a:cubicBezTo>
                  <a:pt x="36" y="20"/>
                  <a:pt x="60" y="58"/>
                  <a:pt x="60" y="101"/>
                </a:cubicBezTo>
                <a:cubicBezTo>
                  <a:pt x="60" y="145"/>
                  <a:pt x="36" y="183"/>
                  <a:pt x="0" y="202"/>
                </a:cubicBezTo>
                <a:cubicBezTo>
                  <a:pt x="334" y="202"/>
                  <a:pt x="334" y="202"/>
                  <a:pt x="334" y="202"/>
                </a:cubicBezTo>
                <a:cubicBezTo>
                  <a:pt x="390" y="202"/>
                  <a:pt x="435" y="157"/>
                  <a:pt x="435" y="101"/>
                </a:cubicBezTo>
                <a:cubicBezTo>
                  <a:pt x="435" y="46"/>
                  <a:pt x="390" y="0"/>
                  <a:pt x="334" y="0"/>
                </a:cubicBezTo>
                <a:close/>
              </a:path>
            </a:pathLst>
          </a:custGeom>
          <a:solidFill>
            <a:srgbClr val="FEA5DD"/>
          </a:solidFill>
          <a:ln>
            <a:noFill/>
          </a:ln>
        </p:spPr>
        <p:txBody>
          <a:bodyPr vert="horz" wrap="square" lIns="121920" tIns="60960" rIns="121920" bIns="60960" numCol="1" anchor="t" anchorCtr="0" compatLnSpc="1"/>
          <a:lstStyle/>
          <a:p>
            <a:endParaRPr lang="zh-CN" altLang="en-US" sz="2400"/>
          </a:p>
        </p:txBody>
      </p:sp>
      <p:sp>
        <p:nvSpPr>
          <p:cNvPr id="26" name="Freeform 9"/>
          <p:cNvSpPr/>
          <p:nvPr/>
        </p:nvSpPr>
        <p:spPr bwMode="auto">
          <a:xfrm>
            <a:off x="8067528" y="3368792"/>
            <a:ext cx="1397957" cy="650285"/>
          </a:xfrm>
          <a:custGeom>
            <a:avLst/>
            <a:gdLst>
              <a:gd name="T0" fmla="*/ 334 w 435"/>
              <a:gd name="T1" fmla="*/ 0 h 202"/>
              <a:gd name="T2" fmla="*/ 0 w 435"/>
              <a:gd name="T3" fmla="*/ 0 h 202"/>
              <a:gd name="T4" fmla="*/ 60 w 435"/>
              <a:gd name="T5" fmla="*/ 101 h 202"/>
              <a:gd name="T6" fmla="*/ 0 w 435"/>
              <a:gd name="T7" fmla="*/ 202 h 202"/>
              <a:gd name="T8" fmla="*/ 334 w 435"/>
              <a:gd name="T9" fmla="*/ 202 h 202"/>
              <a:gd name="T10" fmla="*/ 435 w 435"/>
              <a:gd name="T11" fmla="*/ 101 h 202"/>
              <a:gd name="T12" fmla="*/ 334 w 435"/>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5" h="202">
                <a:moveTo>
                  <a:pt x="334" y="0"/>
                </a:moveTo>
                <a:cubicBezTo>
                  <a:pt x="0" y="0"/>
                  <a:pt x="0" y="0"/>
                  <a:pt x="0" y="0"/>
                </a:cubicBezTo>
                <a:cubicBezTo>
                  <a:pt x="36" y="20"/>
                  <a:pt x="60" y="58"/>
                  <a:pt x="60" y="101"/>
                </a:cubicBezTo>
                <a:cubicBezTo>
                  <a:pt x="60" y="145"/>
                  <a:pt x="36" y="183"/>
                  <a:pt x="0" y="202"/>
                </a:cubicBezTo>
                <a:cubicBezTo>
                  <a:pt x="334" y="202"/>
                  <a:pt x="334" y="202"/>
                  <a:pt x="334" y="202"/>
                </a:cubicBezTo>
                <a:cubicBezTo>
                  <a:pt x="389" y="202"/>
                  <a:pt x="435" y="157"/>
                  <a:pt x="435" y="101"/>
                </a:cubicBezTo>
                <a:cubicBezTo>
                  <a:pt x="435" y="46"/>
                  <a:pt x="389" y="0"/>
                  <a:pt x="334" y="0"/>
                </a:cubicBezTo>
                <a:close/>
              </a:path>
            </a:pathLst>
          </a:custGeom>
          <a:solidFill>
            <a:srgbClr val="9CEAFC"/>
          </a:solidFill>
          <a:ln>
            <a:noFill/>
          </a:ln>
        </p:spPr>
        <p:txBody>
          <a:bodyPr vert="horz" wrap="square" lIns="121920" tIns="60960" rIns="121920" bIns="60960" numCol="1" anchor="t" anchorCtr="0" compatLnSpc="1"/>
          <a:lstStyle/>
          <a:p>
            <a:endParaRPr lang="zh-CN" altLang="en-US" sz="2400"/>
          </a:p>
        </p:txBody>
      </p:sp>
      <p:sp>
        <p:nvSpPr>
          <p:cNvPr id="27" name="Freeform 18"/>
          <p:cNvSpPr/>
          <p:nvPr/>
        </p:nvSpPr>
        <p:spPr bwMode="auto">
          <a:xfrm>
            <a:off x="9701520" y="3368792"/>
            <a:ext cx="1394336" cy="650285"/>
          </a:xfrm>
          <a:custGeom>
            <a:avLst/>
            <a:gdLst>
              <a:gd name="T0" fmla="*/ 333 w 434"/>
              <a:gd name="T1" fmla="*/ 0 h 202"/>
              <a:gd name="T2" fmla="*/ 0 w 434"/>
              <a:gd name="T3" fmla="*/ 0 h 202"/>
              <a:gd name="T4" fmla="*/ 60 w 434"/>
              <a:gd name="T5" fmla="*/ 101 h 202"/>
              <a:gd name="T6" fmla="*/ 0 w 434"/>
              <a:gd name="T7" fmla="*/ 202 h 202"/>
              <a:gd name="T8" fmla="*/ 333 w 434"/>
              <a:gd name="T9" fmla="*/ 202 h 202"/>
              <a:gd name="T10" fmla="*/ 434 w 434"/>
              <a:gd name="T11" fmla="*/ 101 h 202"/>
              <a:gd name="T12" fmla="*/ 333 w 434"/>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4" h="202">
                <a:moveTo>
                  <a:pt x="333" y="0"/>
                </a:moveTo>
                <a:cubicBezTo>
                  <a:pt x="0" y="0"/>
                  <a:pt x="0" y="0"/>
                  <a:pt x="0" y="0"/>
                </a:cubicBezTo>
                <a:cubicBezTo>
                  <a:pt x="35" y="20"/>
                  <a:pt x="60" y="58"/>
                  <a:pt x="60" y="101"/>
                </a:cubicBezTo>
                <a:cubicBezTo>
                  <a:pt x="60" y="145"/>
                  <a:pt x="35" y="183"/>
                  <a:pt x="0" y="202"/>
                </a:cubicBezTo>
                <a:cubicBezTo>
                  <a:pt x="333" y="202"/>
                  <a:pt x="333" y="202"/>
                  <a:pt x="333" y="202"/>
                </a:cubicBezTo>
                <a:cubicBezTo>
                  <a:pt x="389" y="202"/>
                  <a:pt x="434" y="157"/>
                  <a:pt x="434" y="101"/>
                </a:cubicBezTo>
                <a:cubicBezTo>
                  <a:pt x="434" y="46"/>
                  <a:pt x="389" y="0"/>
                  <a:pt x="333" y="0"/>
                </a:cubicBezTo>
                <a:close/>
              </a:path>
            </a:pathLst>
          </a:custGeom>
          <a:solidFill>
            <a:srgbClr val="FEA5DD"/>
          </a:solidFill>
          <a:ln>
            <a:noFill/>
          </a:ln>
        </p:spPr>
        <p:txBody>
          <a:bodyPr vert="horz" wrap="square" lIns="121920" tIns="60960" rIns="121920" bIns="60960" numCol="1" anchor="t" anchorCtr="0" compatLnSpc="1"/>
          <a:lstStyle/>
          <a:p>
            <a:endParaRPr lang="zh-CN" altLang="en-US" sz="2400"/>
          </a:p>
        </p:txBody>
      </p:sp>
      <p:sp>
        <p:nvSpPr>
          <p:cNvPr id="28" name="Freeform 10"/>
          <p:cNvSpPr>
            <a:spLocks noEditPoints="1"/>
          </p:cNvSpPr>
          <p:nvPr/>
        </p:nvSpPr>
        <p:spPr bwMode="auto">
          <a:xfrm>
            <a:off x="1910885" y="2456899"/>
            <a:ext cx="237067" cy="318632"/>
          </a:xfrm>
          <a:custGeom>
            <a:avLst/>
            <a:gdLst>
              <a:gd name="T0" fmla="*/ 96 w 145"/>
              <a:gd name="T1" fmla="*/ 71 h 195"/>
              <a:gd name="T2" fmla="*/ 72 w 145"/>
              <a:gd name="T3" fmla="*/ 81 h 195"/>
              <a:gd name="T4" fmla="*/ 60 w 145"/>
              <a:gd name="T5" fmla="*/ 79 h 195"/>
              <a:gd name="T6" fmla="*/ 49 w 145"/>
              <a:gd name="T7" fmla="*/ 71 h 195"/>
              <a:gd name="T8" fmla="*/ 43 w 145"/>
              <a:gd name="T9" fmla="*/ 71 h 195"/>
              <a:gd name="T10" fmla="*/ 43 w 145"/>
              <a:gd name="T11" fmla="*/ 78 h 195"/>
              <a:gd name="T12" fmla="*/ 56 w 145"/>
              <a:gd name="T13" fmla="*/ 87 h 195"/>
              <a:gd name="T14" fmla="*/ 72 w 145"/>
              <a:gd name="T15" fmla="*/ 90 h 195"/>
              <a:gd name="T16" fmla="*/ 102 w 145"/>
              <a:gd name="T17" fmla="*/ 78 h 195"/>
              <a:gd name="T18" fmla="*/ 102 w 145"/>
              <a:gd name="T19" fmla="*/ 71 h 195"/>
              <a:gd name="T20" fmla="*/ 96 w 145"/>
              <a:gd name="T21" fmla="*/ 71 h 195"/>
              <a:gd name="T22" fmla="*/ 106 w 145"/>
              <a:gd name="T23" fmla="*/ 170 h 195"/>
              <a:gd name="T24" fmla="*/ 106 w 145"/>
              <a:gd name="T25" fmla="*/ 170 h 195"/>
              <a:gd name="T26" fmla="*/ 39 w 145"/>
              <a:gd name="T27" fmla="*/ 170 h 195"/>
              <a:gd name="T28" fmla="*/ 34 w 145"/>
              <a:gd name="T29" fmla="*/ 174 h 195"/>
              <a:gd name="T30" fmla="*/ 39 w 145"/>
              <a:gd name="T31" fmla="*/ 179 h 195"/>
              <a:gd name="T32" fmla="*/ 106 w 145"/>
              <a:gd name="T33" fmla="*/ 179 h 195"/>
              <a:gd name="T34" fmla="*/ 111 w 145"/>
              <a:gd name="T35" fmla="*/ 174 h 195"/>
              <a:gd name="T36" fmla="*/ 106 w 145"/>
              <a:gd name="T37" fmla="*/ 170 h 195"/>
              <a:gd name="T38" fmla="*/ 145 w 145"/>
              <a:gd name="T39" fmla="*/ 75 h 195"/>
              <a:gd name="T40" fmla="*/ 145 w 145"/>
              <a:gd name="T41" fmla="*/ 75 h 195"/>
              <a:gd name="T42" fmla="*/ 124 w 145"/>
              <a:gd name="T43" fmla="*/ 22 h 195"/>
              <a:gd name="T44" fmla="*/ 72 w 145"/>
              <a:gd name="T45" fmla="*/ 0 h 195"/>
              <a:gd name="T46" fmla="*/ 21 w 145"/>
              <a:gd name="T47" fmla="*/ 22 h 195"/>
              <a:gd name="T48" fmla="*/ 0 w 145"/>
              <a:gd name="T49" fmla="*/ 75 h 195"/>
              <a:gd name="T50" fmla="*/ 9 w 145"/>
              <a:gd name="T51" fmla="*/ 112 h 195"/>
              <a:gd name="T52" fmla="*/ 9 w 145"/>
              <a:gd name="T53" fmla="*/ 112 h 195"/>
              <a:gd name="T54" fmla="*/ 31 w 145"/>
              <a:gd name="T55" fmla="*/ 137 h 195"/>
              <a:gd name="T56" fmla="*/ 31 w 145"/>
              <a:gd name="T57" fmla="*/ 158 h 195"/>
              <a:gd name="T58" fmla="*/ 39 w 145"/>
              <a:gd name="T59" fmla="*/ 166 h 195"/>
              <a:gd name="T60" fmla="*/ 106 w 145"/>
              <a:gd name="T61" fmla="*/ 166 h 195"/>
              <a:gd name="T62" fmla="*/ 114 w 145"/>
              <a:gd name="T63" fmla="*/ 158 h 195"/>
              <a:gd name="T64" fmla="*/ 114 w 145"/>
              <a:gd name="T65" fmla="*/ 137 h 195"/>
              <a:gd name="T66" fmla="*/ 136 w 145"/>
              <a:gd name="T67" fmla="*/ 112 h 195"/>
              <a:gd name="T68" fmla="*/ 136 w 145"/>
              <a:gd name="T69" fmla="*/ 112 h 195"/>
              <a:gd name="T70" fmla="*/ 145 w 145"/>
              <a:gd name="T71" fmla="*/ 75 h 195"/>
              <a:gd name="T72" fmla="*/ 123 w 145"/>
              <a:gd name="T73" fmla="*/ 104 h 195"/>
              <a:gd name="T74" fmla="*/ 123 w 145"/>
              <a:gd name="T75" fmla="*/ 104 h 195"/>
              <a:gd name="T76" fmla="*/ 123 w 145"/>
              <a:gd name="T77" fmla="*/ 104 h 195"/>
              <a:gd name="T78" fmla="*/ 123 w 145"/>
              <a:gd name="T79" fmla="*/ 104 h 195"/>
              <a:gd name="T80" fmla="*/ 102 w 145"/>
              <a:gd name="T81" fmla="*/ 126 h 195"/>
              <a:gd name="T82" fmla="*/ 99 w 145"/>
              <a:gd name="T83" fmla="*/ 133 h 195"/>
              <a:gd name="T84" fmla="*/ 99 w 145"/>
              <a:gd name="T85" fmla="*/ 133 h 195"/>
              <a:gd name="T86" fmla="*/ 99 w 145"/>
              <a:gd name="T87" fmla="*/ 150 h 195"/>
              <a:gd name="T88" fmla="*/ 46 w 145"/>
              <a:gd name="T89" fmla="*/ 150 h 195"/>
              <a:gd name="T90" fmla="*/ 46 w 145"/>
              <a:gd name="T91" fmla="*/ 133 h 195"/>
              <a:gd name="T92" fmla="*/ 42 w 145"/>
              <a:gd name="T93" fmla="*/ 126 h 195"/>
              <a:gd name="T94" fmla="*/ 22 w 145"/>
              <a:gd name="T95" fmla="*/ 104 h 195"/>
              <a:gd name="T96" fmla="*/ 22 w 145"/>
              <a:gd name="T97" fmla="*/ 104 h 195"/>
              <a:gd name="T98" fmla="*/ 14 w 145"/>
              <a:gd name="T99" fmla="*/ 75 h 195"/>
              <a:gd name="T100" fmla="*/ 31 w 145"/>
              <a:gd name="T101" fmla="*/ 33 h 195"/>
              <a:gd name="T102" fmla="*/ 72 w 145"/>
              <a:gd name="T103" fmla="*/ 15 h 195"/>
              <a:gd name="T104" fmla="*/ 113 w 145"/>
              <a:gd name="T105" fmla="*/ 33 h 195"/>
              <a:gd name="T106" fmla="*/ 130 w 145"/>
              <a:gd name="T107" fmla="*/ 75 h 195"/>
              <a:gd name="T108" fmla="*/ 123 w 145"/>
              <a:gd name="T109" fmla="*/ 104 h 195"/>
              <a:gd name="T110" fmla="*/ 92 w 145"/>
              <a:gd name="T111" fmla="*/ 186 h 195"/>
              <a:gd name="T112" fmla="*/ 92 w 145"/>
              <a:gd name="T113" fmla="*/ 186 h 195"/>
              <a:gd name="T114" fmla="*/ 53 w 145"/>
              <a:gd name="T115" fmla="*/ 186 h 195"/>
              <a:gd name="T116" fmla="*/ 48 w 145"/>
              <a:gd name="T117" fmla="*/ 190 h 195"/>
              <a:gd name="T118" fmla="*/ 53 w 145"/>
              <a:gd name="T119" fmla="*/ 195 h 195"/>
              <a:gd name="T120" fmla="*/ 92 w 145"/>
              <a:gd name="T121" fmla="*/ 195 h 195"/>
              <a:gd name="T122" fmla="*/ 96 w 145"/>
              <a:gd name="T123" fmla="*/ 190 h 195"/>
              <a:gd name="T124" fmla="*/ 92 w 145"/>
              <a:gd name="T12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95">
                <a:moveTo>
                  <a:pt x="96" y="71"/>
                </a:moveTo>
                <a:cubicBezTo>
                  <a:pt x="90" y="77"/>
                  <a:pt x="82" y="81"/>
                  <a:pt x="72" y="81"/>
                </a:cubicBezTo>
                <a:cubicBezTo>
                  <a:pt x="68" y="81"/>
                  <a:pt x="63" y="80"/>
                  <a:pt x="60" y="79"/>
                </a:cubicBezTo>
                <a:cubicBezTo>
                  <a:pt x="56" y="77"/>
                  <a:pt x="52" y="74"/>
                  <a:pt x="49" y="71"/>
                </a:cubicBezTo>
                <a:cubicBezTo>
                  <a:pt x="47" y="69"/>
                  <a:pt x="44" y="69"/>
                  <a:pt x="43" y="71"/>
                </a:cubicBezTo>
                <a:cubicBezTo>
                  <a:pt x="41" y="73"/>
                  <a:pt x="41" y="76"/>
                  <a:pt x="43" y="78"/>
                </a:cubicBezTo>
                <a:cubicBezTo>
                  <a:pt x="46" y="82"/>
                  <a:pt x="51" y="85"/>
                  <a:pt x="56" y="87"/>
                </a:cubicBezTo>
                <a:cubicBezTo>
                  <a:pt x="61" y="89"/>
                  <a:pt x="67" y="90"/>
                  <a:pt x="72" y="90"/>
                </a:cubicBezTo>
                <a:cubicBezTo>
                  <a:pt x="84" y="90"/>
                  <a:pt x="95" y="85"/>
                  <a:pt x="102" y="78"/>
                </a:cubicBezTo>
                <a:cubicBezTo>
                  <a:pt x="104" y="76"/>
                  <a:pt x="104" y="73"/>
                  <a:pt x="102" y="71"/>
                </a:cubicBezTo>
                <a:cubicBezTo>
                  <a:pt x="100" y="69"/>
                  <a:pt x="98" y="69"/>
                  <a:pt x="96" y="71"/>
                </a:cubicBezTo>
                <a:close/>
                <a:moveTo>
                  <a:pt x="106" y="170"/>
                </a:moveTo>
                <a:cubicBezTo>
                  <a:pt x="106" y="170"/>
                  <a:pt x="106" y="170"/>
                  <a:pt x="106" y="170"/>
                </a:cubicBezTo>
                <a:cubicBezTo>
                  <a:pt x="39" y="170"/>
                  <a:pt x="39" y="170"/>
                  <a:pt x="39" y="170"/>
                </a:cubicBezTo>
                <a:cubicBezTo>
                  <a:pt x="36" y="170"/>
                  <a:pt x="34" y="172"/>
                  <a:pt x="34" y="174"/>
                </a:cubicBezTo>
                <a:cubicBezTo>
                  <a:pt x="34" y="177"/>
                  <a:pt x="36" y="179"/>
                  <a:pt x="39" y="179"/>
                </a:cubicBezTo>
                <a:cubicBezTo>
                  <a:pt x="106" y="179"/>
                  <a:pt x="106" y="179"/>
                  <a:pt x="106" y="179"/>
                </a:cubicBezTo>
                <a:cubicBezTo>
                  <a:pt x="109" y="179"/>
                  <a:pt x="111" y="177"/>
                  <a:pt x="111" y="174"/>
                </a:cubicBezTo>
                <a:cubicBezTo>
                  <a:pt x="111" y="172"/>
                  <a:pt x="109" y="170"/>
                  <a:pt x="106" y="170"/>
                </a:cubicBezTo>
                <a:close/>
                <a:moveTo>
                  <a:pt x="145" y="75"/>
                </a:moveTo>
                <a:cubicBezTo>
                  <a:pt x="145" y="75"/>
                  <a:pt x="145" y="75"/>
                  <a:pt x="145" y="75"/>
                </a:cubicBezTo>
                <a:cubicBezTo>
                  <a:pt x="145" y="54"/>
                  <a:pt x="137" y="36"/>
                  <a:pt x="124" y="22"/>
                </a:cubicBezTo>
                <a:cubicBezTo>
                  <a:pt x="111" y="9"/>
                  <a:pt x="92" y="0"/>
                  <a:pt x="72" y="0"/>
                </a:cubicBezTo>
                <a:cubicBezTo>
                  <a:pt x="52" y="0"/>
                  <a:pt x="34" y="9"/>
                  <a:pt x="21" y="22"/>
                </a:cubicBezTo>
                <a:cubicBezTo>
                  <a:pt x="8" y="36"/>
                  <a:pt x="0" y="54"/>
                  <a:pt x="0" y="75"/>
                </a:cubicBezTo>
                <a:cubicBezTo>
                  <a:pt x="0" y="88"/>
                  <a:pt x="3" y="101"/>
                  <a:pt x="9" y="112"/>
                </a:cubicBezTo>
                <a:cubicBezTo>
                  <a:pt x="9" y="112"/>
                  <a:pt x="9" y="112"/>
                  <a:pt x="9" y="112"/>
                </a:cubicBezTo>
                <a:cubicBezTo>
                  <a:pt x="14" y="122"/>
                  <a:pt x="22" y="130"/>
                  <a:pt x="31" y="137"/>
                </a:cubicBezTo>
                <a:cubicBezTo>
                  <a:pt x="31" y="158"/>
                  <a:pt x="31" y="158"/>
                  <a:pt x="31" y="158"/>
                </a:cubicBezTo>
                <a:cubicBezTo>
                  <a:pt x="31" y="162"/>
                  <a:pt x="34" y="166"/>
                  <a:pt x="39" y="166"/>
                </a:cubicBezTo>
                <a:cubicBezTo>
                  <a:pt x="106" y="166"/>
                  <a:pt x="106" y="166"/>
                  <a:pt x="106" y="166"/>
                </a:cubicBezTo>
                <a:cubicBezTo>
                  <a:pt x="110" y="166"/>
                  <a:pt x="114" y="162"/>
                  <a:pt x="114" y="158"/>
                </a:cubicBezTo>
                <a:cubicBezTo>
                  <a:pt x="114" y="137"/>
                  <a:pt x="114" y="137"/>
                  <a:pt x="114" y="137"/>
                </a:cubicBezTo>
                <a:cubicBezTo>
                  <a:pt x="123" y="130"/>
                  <a:pt x="130" y="122"/>
                  <a:pt x="136" y="112"/>
                </a:cubicBezTo>
                <a:cubicBezTo>
                  <a:pt x="136" y="112"/>
                  <a:pt x="136" y="112"/>
                  <a:pt x="136" y="112"/>
                </a:cubicBezTo>
                <a:cubicBezTo>
                  <a:pt x="142" y="101"/>
                  <a:pt x="145" y="88"/>
                  <a:pt x="145" y="75"/>
                </a:cubicBezTo>
                <a:close/>
                <a:moveTo>
                  <a:pt x="123" y="104"/>
                </a:moveTo>
                <a:cubicBezTo>
                  <a:pt x="123" y="104"/>
                  <a:pt x="123" y="104"/>
                  <a:pt x="123" y="104"/>
                </a:cubicBezTo>
                <a:cubicBezTo>
                  <a:pt x="123" y="104"/>
                  <a:pt x="123" y="104"/>
                  <a:pt x="123" y="104"/>
                </a:cubicBezTo>
                <a:cubicBezTo>
                  <a:pt x="123" y="104"/>
                  <a:pt x="123" y="104"/>
                  <a:pt x="123" y="104"/>
                </a:cubicBezTo>
                <a:cubicBezTo>
                  <a:pt x="118" y="114"/>
                  <a:pt x="111" y="121"/>
                  <a:pt x="102" y="126"/>
                </a:cubicBezTo>
                <a:cubicBezTo>
                  <a:pt x="100" y="128"/>
                  <a:pt x="99" y="130"/>
                  <a:pt x="99" y="133"/>
                </a:cubicBezTo>
                <a:cubicBezTo>
                  <a:pt x="99" y="133"/>
                  <a:pt x="99" y="133"/>
                  <a:pt x="99" y="133"/>
                </a:cubicBezTo>
                <a:cubicBezTo>
                  <a:pt x="99" y="150"/>
                  <a:pt x="99" y="150"/>
                  <a:pt x="99" y="150"/>
                </a:cubicBezTo>
                <a:cubicBezTo>
                  <a:pt x="46" y="150"/>
                  <a:pt x="46" y="150"/>
                  <a:pt x="46" y="150"/>
                </a:cubicBezTo>
                <a:cubicBezTo>
                  <a:pt x="46" y="133"/>
                  <a:pt x="46" y="133"/>
                  <a:pt x="46" y="133"/>
                </a:cubicBezTo>
                <a:cubicBezTo>
                  <a:pt x="46" y="130"/>
                  <a:pt x="44" y="127"/>
                  <a:pt x="42" y="126"/>
                </a:cubicBezTo>
                <a:cubicBezTo>
                  <a:pt x="33" y="121"/>
                  <a:pt x="27" y="113"/>
                  <a:pt x="22" y="104"/>
                </a:cubicBezTo>
                <a:cubicBezTo>
                  <a:pt x="22" y="104"/>
                  <a:pt x="22" y="104"/>
                  <a:pt x="22" y="104"/>
                </a:cubicBezTo>
                <a:cubicBezTo>
                  <a:pt x="17" y="96"/>
                  <a:pt x="14" y="86"/>
                  <a:pt x="14" y="75"/>
                </a:cubicBezTo>
                <a:cubicBezTo>
                  <a:pt x="14" y="59"/>
                  <a:pt x="21" y="44"/>
                  <a:pt x="31" y="33"/>
                </a:cubicBezTo>
                <a:cubicBezTo>
                  <a:pt x="42" y="22"/>
                  <a:pt x="56" y="15"/>
                  <a:pt x="72" y="15"/>
                </a:cubicBezTo>
                <a:cubicBezTo>
                  <a:pt x="88" y="15"/>
                  <a:pt x="103" y="22"/>
                  <a:pt x="113" y="33"/>
                </a:cubicBezTo>
                <a:cubicBezTo>
                  <a:pt x="124" y="44"/>
                  <a:pt x="130" y="59"/>
                  <a:pt x="130" y="75"/>
                </a:cubicBezTo>
                <a:cubicBezTo>
                  <a:pt x="130" y="86"/>
                  <a:pt x="128" y="96"/>
                  <a:pt x="123" y="104"/>
                </a:cubicBezTo>
                <a:close/>
                <a:moveTo>
                  <a:pt x="92" y="186"/>
                </a:moveTo>
                <a:cubicBezTo>
                  <a:pt x="92" y="186"/>
                  <a:pt x="92" y="186"/>
                  <a:pt x="92" y="186"/>
                </a:cubicBezTo>
                <a:cubicBezTo>
                  <a:pt x="53" y="186"/>
                  <a:pt x="53" y="186"/>
                  <a:pt x="53" y="186"/>
                </a:cubicBezTo>
                <a:cubicBezTo>
                  <a:pt x="50" y="186"/>
                  <a:pt x="48" y="188"/>
                  <a:pt x="48" y="190"/>
                </a:cubicBezTo>
                <a:cubicBezTo>
                  <a:pt x="48" y="193"/>
                  <a:pt x="50" y="195"/>
                  <a:pt x="53" y="195"/>
                </a:cubicBezTo>
                <a:cubicBezTo>
                  <a:pt x="92" y="195"/>
                  <a:pt x="92" y="195"/>
                  <a:pt x="92" y="195"/>
                </a:cubicBezTo>
                <a:cubicBezTo>
                  <a:pt x="94" y="195"/>
                  <a:pt x="96" y="193"/>
                  <a:pt x="96" y="190"/>
                </a:cubicBezTo>
                <a:cubicBezTo>
                  <a:pt x="96" y="188"/>
                  <a:pt x="94" y="186"/>
                  <a:pt x="92" y="186"/>
                </a:cubicBezTo>
                <a:close/>
              </a:path>
            </a:pathLst>
          </a:custGeom>
          <a:solidFill>
            <a:schemeClr val="bg1"/>
          </a:solidFill>
          <a:ln>
            <a:noFill/>
          </a:ln>
        </p:spPr>
        <p:txBody>
          <a:bodyPr vert="horz" wrap="square" lIns="121920" tIns="60960" rIns="121920" bIns="60960" numCol="1" anchor="t" anchorCtr="0" compatLnSpc="1"/>
          <a:lstStyle/>
          <a:p>
            <a:endParaRPr lang="zh-CN" altLang="en-US" sz="2400"/>
          </a:p>
        </p:txBody>
      </p:sp>
      <p:sp>
        <p:nvSpPr>
          <p:cNvPr id="29" name="Freeform 11"/>
          <p:cNvSpPr>
            <a:spLocks noEditPoints="1"/>
          </p:cNvSpPr>
          <p:nvPr/>
        </p:nvSpPr>
        <p:spPr bwMode="auto">
          <a:xfrm>
            <a:off x="5369760" y="2458288"/>
            <a:ext cx="264765" cy="313739"/>
          </a:xfrm>
          <a:custGeom>
            <a:avLst/>
            <a:gdLst>
              <a:gd name="T0" fmla="*/ 116 w 162"/>
              <a:gd name="T1" fmla="*/ 53 h 192"/>
              <a:gd name="T2" fmla="*/ 101 w 162"/>
              <a:gd name="T3" fmla="*/ 89 h 192"/>
              <a:gd name="T4" fmla="*/ 101 w 162"/>
              <a:gd name="T5" fmla="*/ 90 h 192"/>
              <a:gd name="T6" fmla="*/ 122 w 162"/>
              <a:gd name="T7" fmla="*/ 109 h 192"/>
              <a:gd name="T8" fmla="*/ 150 w 162"/>
              <a:gd name="T9" fmla="*/ 121 h 192"/>
              <a:gd name="T10" fmla="*/ 150 w 162"/>
              <a:gd name="T11" fmla="*/ 180 h 192"/>
              <a:gd name="T12" fmla="*/ 121 w 162"/>
              <a:gd name="T13" fmla="*/ 192 h 192"/>
              <a:gd name="T14" fmla="*/ 28 w 162"/>
              <a:gd name="T15" fmla="*/ 185 h 192"/>
              <a:gd name="T16" fmla="*/ 28 w 162"/>
              <a:gd name="T17" fmla="*/ 178 h 192"/>
              <a:gd name="T18" fmla="*/ 12 w 162"/>
              <a:gd name="T19" fmla="*/ 178 h 192"/>
              <a:gd name="T20" fmla="*/ 0 w 162"/>
              <a:gd name="T21" fmla="*/ 161 h 192"/>
              <a:gd name="T22" fmla="*/ 4 w 162"/>
              <a:gd name="T23" fmla="*/ 123 h 192"/>
              <a:gd name="T24" fmla="*/ 30 w 162"/>
              <a:gd name="T25" fmla="*/ 89 h 192"/>
              <a:gd name="T26" fmla="*/ 15 w 162"/>
              <a:gd name="T27" fmla="*/ 53 h 192"/>
              <a:gd name="T28" fmla="*/ 117 w 162"/>
              <a:gd name="T29" fmla="*/ 130 h 192"/>
              <a:gd name="T30" fmla="*/ 117 w 162"/>
              <a:gd name="T31" fmla="*/ 146 h 192"/>
              <a:gd name="T32" fmla="*/ 97 w 162"/>
              <a:gd name="T33" fmla="*/ 151 h 192"/>
              <a:gd name="T34" fmla="*/ 117 w 162"/>
              <a:gd name="T35" fmla="*/ 155 h 192"/>
              <a:gd name="T36" fmla="*/ 122 w 162"/>
              <a:gd name="T37" fmla="*/ 176 h 192"/>
              <a:gd name="T38" fmla="*/ 126 w 162"/>
              <a:gd name="T39" fmla="*/ 155 h 192"/>
              <a:gd name="T40" fmla="*/ 146 w 162"/>
              <a:gd name="T41" fmla="*/ 151 h 192"/>
              <a:gd name="T42" fmla="*/ 126 w 162"/>
              <a:gd name="T43" fmla="*/ 146 h 192"/>
              <a:gd name="T44" fmla="*/ 117 w 162"/>
              <a:gd name="T45" fmla="*/ 130 h 192"/>
              <a:gd name="T46" fmla="*/ 99 w 162"/>
              <a:gd name="T47" fmla="*/ 128 h 192"/>
              <a:gd name="T48" fmla="*/ 99 w 162"/>
              <a:gd name="T49" fmla="*/ 174 h 192"/>
              <a:gd name="T50" fmla="*/ 144 w 162"/>
              <a:gd name="T51" fmla="*/ 174 h 192"/>
              <a:gd name="T52" fmla="*/ 144 w 162"/>
              <a:gd name="T53" fmla="*/ 128 h 192"/>
              <a:gd name="T54" fmla="*/ 99 w 162"/>
              <a:gd name="T55" fmla="*/ 128 h 192"/>
              <a:gd name="T56" fmla="*/ 103 w 162"/>
              <a:gd name="T57" fmla="*/ 113 h 192"/>
              <a:gd name="T58" fmla="*/ 66 w 162"/>
              <a:gd name="T59" fmla="*/ 105 h 192"/>
              <a:gd name="T60" fmla="*/ 17 w 162"/>
              <a:gd name="T61" fmla="*/ 129 h 192"/>
              <a:gd name="T62" fmla="*/ 15 w 162"/>
              <a:gd name="T63" fmla="*/ 161 h 192"/>
              <a:gd name="T64" fmla="*/ 34 w 162"/>
              <a:gd name="T65" fmla="*/ 163 h 192"/>
              <a:gd name="T66" fmla="*/ 38 w 162"/>
              <a:gd name="T67" fmla="*/ 138 h 192"/>
              <a:gd name="T68" fmla="*/ 43 w 162"/>
              <a:gd name="T69" fmla="*/ 170 h 192"/>
              <a:gd name="T70" fmla="*/ 43 w 162"/>
              <a:gd name="T71" fmla="*/ 177 h 192"/>
              <a:gd name="T72" fmla="*/ 81 w 162"/>
              <a:gd name="T73" fmla="*/ 151 h 192"/>
              <a:gd name="T74" fmla="*/ 93 w 162"/>
              <a:gd name="T75" fmla="*/ 121 h 192"/>
              <a:gd name="T76" fmla="*/ 103 w 162"/>
              <a:gd name="T77" fmla="*/ 113 h 192"/>
              <a:gd name="T78" fmla="*/ 66 w 162"/>
              <a:gd name="T79" fmla="*/ 16 h 192"/>
              <a:gd name="T80" fmla="*/ 66 w 162"/>
              <a:gd name="T81" fmla="*/ 89 h 192"/>
              <a:gd name="T82" fmla="*/ 66 w 162"/>
              <a:gd name="T83"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 h="192">
                <a:moveTo>
                  <a:pt x="66" y="0"/>
                </a:moveTo>
                <a:cubicBezTo>
                  <a:pt x="93" y="0"/>
                  <a:pt x="116" y="24"/>
                  <a:pt x="116" y="53"/>
                </a:cubicBezTo>
                <a:cubicBezTo>
                  <a:pt x="116" y="67"/>
                  <a:pt x="110" y="80"/>
                  <a:pt x="101" y="89"/>
                </a:cubicBezTo>
                <a:cubicBezTo>
                  <a:pt x="101" y="89"/>
                  <a:pt x="101" y="89"/>
                  <a:pt x="101" y="89"/>
                </a:cubicBezTo>
                <a:cubicBezTo>
                  <a:pt x="101" y="89"/>
                  <a:pt x="101" y="89"/>
                  <a:pt x="101" y="89"/>
                </a:cubicBezTo>
                <a:cubicBezTo>
                  <a:pt x="101" y="90"/>
                  <a:pt x="101" y="90"/>
                  <a:pt x="101" y="90"/>
                </a:cubicBezTo>
                <a:cubicBezTo>
                  <a:pt x="107" y="96"/>
                  <a:pt x="114" y="102"/>
                  <a:pt x="119" y="109"/>
                </a:cubicBezTo>
                <a:cubicBezTo>
                  <a:pt x="120" y="109"/>
                  <a:pt x="121" y="109"/>
                  <a:pt x="122" y="109"/>
                </a:cubicBezTo>
                <a:cubicBezTo>
                  <a:pt x="133" y="109"/>
                  <a:pt x="143" y="114"/>
                  <a:pt x="150" y="121"/>
                </a:cubicBezTo>
                <a:cubicBezTo>
                  <a:pt x="150" y="121"/>
                  <a:pt x="150" y="121"/>
                  <a:pt x="150" y="121"/>
                </a:cubicBezTo>
                <a:cubicBezTo>
                  <a:pt x="158" y="129"/>
                  <a:pt x="162" y="139"/>
                  <a:pt x="162" y="151"/>
                </a:cubicBezTo>
                <a:cubicBezTo>
                  <a:pt x="162" y="162"/>
                  <a:pt x="158" y="173"/>
                  <a:pt x="150" y="180"/>
                </a:cubicBezTo>
                <a:cubicBezTo>
                  <a:pt x="143" y="188"/>
                  <a:pt x="133" y="192"/>
                  <a:pt x="122" y="192"/>
                </a:cubicBezTo>
                <a:cubicBezTo>
                  <a:pt x="121" y="192"/>
                  <a:pt x="121" y="192"/>
                  <a:pt x="121" y="192"/>
                </a:cubicBezTo>
                <a:cubicBezTo>
                  <a:pt x="35" y="192"/>
                  <a:pt x="35" y="192"/>
                  <a:pt x="35" y="192"/>
                </a:cubicBezTo>
                <a:cubicBezTo>
                  <a:pt x="31" y="192"/>
                  <a:pt x="28" y="189"/>
                  <a:pt x="28" y="185"/>
                </a:cubicBezTo>
                <a:cubicBezTo>
                  <a:pt x="28" y="185"/>
                  <a:pt x="28" y="185"/>
                  <a:pt x="28" y="185"/>
                </a:cubicBezTo>
                <a:cubicBezTo>
                  <a:pt x="28" y="178"/>
                  <a:pt x="28" y="178"/>
                  <a:pt x="28" y="178"/>
                </a:cubicBezTo>
                <a:cubicBezTo>
                  <a:pt x="14" y="178"/>
                  <a:pt x="14" y="178"/>
                  <a:pt x="14" y="178"/>
                </a:cubicBezTo>
                <a:cubicBezTo>
                  <a:pt x="13" y="178"/>
                  <a:pt x="13" y="178"/>
                  <a:pt x="12" y="178"/>
                </a:cubicBezTo>
                <a:cubicBezTo>
                  <a:pt x="8" y="177"/>
                  <a:pt x="5" y="175"/>
                  <a:pt x="3" y="172"/>
                </a:cubicBezTo>
                <a:cubicBezTo>
                  <a:pt x="1" y="169"/>
                  <a:pt x="0" y="165"/>
                  <a:pt x="0" y="161"/>
                </a:cubicBezTo>
                <a:cubicBezTo>
                  <a:pt x="0" y="145"/>
                  <a:pt x="0" y="145"/>
                  <a:pt x="0" y="145"/>
                </a:cubicBezTo>
                <a:cubicBezTo>
                  <a:pt x="0" y="137"/>
                  <a:pt x="1" y="130"/>
                  <a:pt x="4" y="123"/>
                </a:cubicBezTo>
                <a:cubicBezTo>
                  <a:pt x="9" y="109"/>
                  <a:pt x="20" y="100"/>
                  <a:pt x="30" y="90"/>
                </a:cubicBezTo>
                <a:cubicBezTo>
                  <a:pt x="30" y="89"/>
                  <a:pt x="30" y="89"/>
                  <a:pt x="30" y="89"/>
                </a:cubicBezTo>
                <a:cubicBezTo>
                  <a:pt x="30" y="89"/>
                  <a:pt x="30" y="89"/>
                  <a:pt x="30" y="89"/>
                </a:cubicBezTo>
                <a:cubicBezTo>
                  <a:pt x="20" y="80"/>
                  <a:pt x="15" y="66"/>
                  <a:pt x="15" y="53"/>
                </a:cubicBezTo>
                <a:cubicBezTo>
                  <a:pt x="15" y="24"/>
                  <a:pt x="38" y="0"/>
                  <a:pt x="66" y="0"/>
                </a:cubicBezTo>
                <a:close/>
                <a:moveTo>
                  <a:pt x="117" y="130"/>
                </a:moveTo>
                <a:cubicBezTo>
                  <a:pt x="117" y="130"/>
                  <a:pt x="117" y="130"/>
                  <a:pt x="117" y="130"/>
                </a:cubicBezTo>
                <a:cubicBezTo>
                  <a:pt x="117" y="146"/>
                  <a:pt x="117" y="146"/>
                  <a:pt x="117" y="146"/>
                </a:cubicBezTo>
                <a:cubicBezTo>
                  <a:pt x="102" y="146"/>
                  <a:pt x="102" y="146"/>
                  <a:pt x="102" y="146"/>
                </a:cubicBezTo>
                <a:cubicBezTo>
                  <a:pt x="99" y="146"/>
                  <a:pt x="97" y="148"/>
                  <a:pt x="97" y="151"/>
                </a:cubicBezTo>
                <a:cubicBezTo>
                  <a:pt x="97" y="153"/>
                  <a:pt x="99" y="155"/>
                  <a:pt x="102" y="155"/>
                </a:cubicBezTo>
                <a:cubicBezTo>
                  <a:pt x="117" y="155"/>
                  <a:pt x="117" y="155"/>
                  <a:pt x="117" y="155"/>
                </a:cubicBezTo>
                <a:cubicBezTo>
                  <a:pt x="117" y="171"/>
                  <a:pt x="117" y="171"/>
                  <a:pt x="117" y="171"/>
                </a:cubicBezTo>
                <a:cubicBezTo>
                  <a:pt x="117" y="174"/>
                  <a:pt x="119" y="176"/>
                  <a:pt x="122" y="176"/>
                </a:cubicBezTo>
                <a:cubicBezTo>
                  <a:pt x="124" y="176"/>
                  <a:pt x="126" y="174"/>
                  <a:pt x="126" y="171"/>
                </a:cubicBezTo>
                <a:cubicBezTo>
                  <a:pt x="126" y="155"/>
                  <a:pt x="126" y="155"/>
                  <a:pt x="126" y="155"/>
                </a:cubicBezTo>
                <a:cubicBezTo>
                  <a:pt x="141" y="155"/>
                  <a:pt x="141" y="155"/>
                  <a:pt x="141" y="155"/>
                </a:cubicBezTo>
                <a:cubicBezTo>
                  <a:pt x="144" y="155"/>
                  <a:pt x="146" y="153"/>
                  <a:pt x="146" y="151"/>
                </a:cubicBezTo>
                <a:cubicBezTo>
                  <a:pt x="146" y="148"/>
                  <a:pt x="144" y="146"/>
                  <a:pt x="141" y="146"/>
                </a:cubicBezTo>
                <a:cubicBezTo>
                  <a:pt x="126" y="146"/>
                  <a:pt x="126" y="146"/>
                  <a:pt x="126" y="146"/>
                </a:cubicBezTo>
                <a:cubicBezTo>
                  <a:pt x="126" y="130"/>
                  <a:pt x="126" y="130"/>
                  <a:pt x="126" y="130"/>
                </a:cubicBezTo>
                <a:cubicBezTo>
                  <a:pt x="126" y="124"/>
                  <a:pt x="117" y="124"/>
                  <a:pt x="117" y="130"/>
                </a:cubicBezTo>
                <a:close/>
                <a:moveTo>
                  <a:pt x="99" y="128"/>
                </a:moveTo>
                <a:cubicBezTo>
                  <a:pt x="99" y="128"/>
                  <a:pt x="99" y="128"/>
                  <a:pt x="99" y="128"/>
                </a:cubicBezTo>
                <a:cubicBezTo>
                  <a:pt x="94" y="133"/>
                  <a:pt x="90" y="142"/>
                  <a:pt x="90" y="151"/>
                </a:cubicBezTo>
                <a:cubicBezTo>
                  <a:pt x="90" y="160"/>
                  <a:pt x="94" y="168"/>
                  <a:pt x="99" y="174"/>
                </a:cubicBezTo>
                <a:cubicBezTo>
                  <a:pt x="105" y="179"/>
                  <a:pt x="113" y="183"/>
                  <a:pt x="122" y="183"/>
                </a:cubicBezTo>
                <a:cubicBezTo>
                  <a:pt x="130" y="183"/>
                  <a:pt x="138" y="179"/>
                  <a:pt x="144" y="174"/>
                </a:cubicBezTo>
                <a:cubicBezTo>
                  <a:pt x="150" y="168"/>
                  <a:pt x="153" y="160"/>
                  <a:pt x="153" y="151"/>
                </a:cubicBezTo>
                <a:cubicBezTo>
                  <a:pt x="153" y="142"/>
                  <a:pt x="150" y="134"/>
                  <a:pt x="144" y="128"/>
                </a:cubicBezTo>
                <a:cubicBezTo>
                  <a:pt x="144" y="128"/>
                  <a:pt x="144" y="128"/>
                  <a:pt x="144" y="128"/>
                </a:cubicBezTo>
                <a:cubicBezTo>
                  <a:pt x="132" y="115"/>
                  <a:pt x="112" y="115"/>
                  <a:pt x="99" y="128"/>
                </a:cubicBezTo>
                <a:close/>
                <a:moveTo>
                  <a:pt x="103" y="113"/>
                </a:moveTo>
                <a:cubicBezTo>
                  <a:pt x="103" y="113"/>
                  <a:pt x="103" y="113"/>
                  <a:pt x="103" y="113"/>
                </a:cubicBezTo>
                <a:cubicBezTo>
                  <a:pt x="99" y="108"/>
                  <a:pt x="93" y="103"/>
                  <a:pt x="89" y="99"/>
                </a:cubicBezTo>
                <a:cubicBezTo>
                  <a:pt x="82" y="103"/>
                  <a:pt x="74" y="105"/>
                  <a:pt x="66" y="105"/>
                </a:cubicBezTo>
                <a:cubicBezTo>
                  <a:pt x="57" y="105"/>
                  <a:pt x="49" y="103"/>
                  <a:pt x="42" y="99"/>
                </a:cubicBezTo>
                <a:cubicBezTo>
                  <a:pt x="34" y="107"/>
                  <a:pt x="22" y="117"/>
                  <a:pt x="17" y="129"/>
                </a:cubicBezTo>
                <a:cubicBezTo>
                  <a:pt x="15" y="134"/>
                  <a:pt x="15" y="139"/>
                  <a:pt x="15" y="145"/>
                </a:cubicBezTo>
                <a:cubicBezTo>
                  <a:pt x="15" y="161"/>
                  <a:pt x="15" y="161"/>
                  <a:pt x="15" y="161"/>
                </a:cubicBezTo>
                <a:cubicBezTo>
                  <a:pt x="15" y="162"/>
                  <a:pt x="15" y="162"/>
                  <a:pt x="15" y="163"/>
                </a:cubicBezTo>
                <a:cubicBezTo>
                  <a:pt x="34" y="163"/>
                  <a:pt x="34" y="163"/>
                  <a:pt x="34" y="163"/>
                </a:cubicBezTo>
                <a:cubicBezTo>
                  <a:pt x="34" y="143"/>
                  <a:pt x="34" y="143"/>
                  <a:pt x="34" y="143"/>
                </a:cubicBezTo>
                <a:cubicBezTo>
                  <a:pt x="34" y="140"/>
                  <a:pt x="36" y="138"/>
                  <a:pt x="38" y="138"/>
                </a:cubicBezTo>
                <a:cubicBezTo>
                  <a:pt x="41" y="138"/>
                  <a:pt x="43" y="140"/>
                  <a:pt x="43" y="143"/>
                </a:cubicBezTo>
                <a:cubicBezTo>
                  <a:pt x="43" y="170"/>
                  <a:pt x="43" y="170"/>
                  <a:pt x="43" y="170"/>
                </a:cubicBezTo>
                <a:cubicBezTo>
                  <a:pt x="43" y="170"/>
                  <a:pt x="43" y="170"/>
                  <a:pt x="43" y="170"/>
                </a:cubicBezTo>
                <a:cubicBezTo>
                  <a:pt x="43" y="177"/>
                  <a:pt x="43" y="177"/>
                  <a:pt x="43" y="177"/>
                </a:cubicBezTo>
                <a:cubicBezTo>
                  <a:pt x="90" y="177"/>
                  <a:pt x="90" y="177"/>
                  <a:pt x="90" y="177"/>
                </a:cubicBezTo>
                <a:cubicBezTo>
                  <a:pt x="85" y="170"/>
                  <a:pt x="81" y="161"/>
                  <a:pt x="81" y="151"/>
                </a:cubicBezTo>
                <a:cubicBezTo>
                  <a:pt x="81" y="139"/>
                  <a:pt x="86" y="129"/>
                  <a:pt x="93" y="121"/>
                </a:cubicBezTo>
                <a:cubicBezTo>
                  <a:pt x="93" y="121"/>
                  <a:pt x="93" y="121"/>
                  <a:pt x="93" y="121"/>
                </a:cubicBezTo>
                <a:cubicBezTo>
                  <a:pt x="93" y="121"/>
                  <a:pt x="93" y="121"/>
                  <a:pt x="93" y="121"/>
                </a:cubicBezTo>
                <a:cubicBezTo>
                  <a:pt x="96" y="118"/>
                  <a:pt x="99" y="115"/>
                  <a:pt x="103" y="113"/>
                </a:cubicBezTo>
                <a:close/>
                <a:moveTo>
                  <a:pt x="66" y="16"/>
                </a:moveTo>
                <a:cubicBezTo>
                  <a:pt x="66" y="16"/>
                  <a:pt x="66" y="16"/>
                  <a:pt x="66" y="16"/>
                </a:cubicBezTo>
                <a:cubicBezTo>
                  <a:pt x="46" y="16"/>
                  <a:pt x="30" y="32"/>
                  <a:pt x="30" y="53"/>
                </a:cubicBezTo>
                <a:cubicBezTo>
                  <a:pt x="30" y="73"/>
                  <a:pt x="46" y="89"/>
                  <a:pt x="66" y="89"/>
                </a:cubicBezTo>
                <a:cubicBezTo>
                  <a:pt x="85" y="89"/>
                  <a:pt x="101" y="73"/>
                  <a:pt x="101" y="53"/>
                </a:cubicBezTo>
                <a:cubicBezTo>
                  <a:pt x="101" y="32"/>
                  <a:pt x="85" y="16"/>
                  <a:pt x="66" y="16"/>
                </a:cubicBezTo>
                <a:close/>
              </a:path>
            </a:pathLst>
          </a:custGeom>
          <a:solidFill>
            <a:schemeClr val="bg1"/>
          </a:solidFill>
          <a:ln>
            <a:noFill/>
          </a:ln>
        </p:spPr>
        <p:txBody>
          <a:bodyPr vert="horz" wrap="square" lIns="121920" tIns="60960" rIns="121920" bIns="60960" numCol="1" anchor="t" anchorCtr="0" compatLnSpc="1"/>
          <a:lstStyle/>
          <a:p>
            <a:endParaRPr lang="zh-CN" altLang="en-US" sz="2400"/>
          </a:p>
        </p:txBody>
      </p:sp>
      <p:sp>
        <p:nvSpPr>
          <p:cNvPr id="30" name="Freeform 12"/>
          <p:cNvSpPr>
            <a:spLocks noEditPoints="1"/>
          </p:cNvSpPr>
          <p:nvPr/>
        </p:nvSpPr>
        <p:spPr bwMode="auto">
          <a:xfrm>
            <a:off x="6996565" y="4593836"/>
            <a:ext cx="271283" cy="357745"/>
          </a:xfrm>
          <a:custGeom>
            <a:avLst/>
            <a:gdLst>
              <a:gd name="T0" fmla="*/ 149 w 166"/>
              <a:gd name="T1" fmla="*/ 196 h 219"/>
              <a:gd name="T2" fmla="*/ 136 w 166"/>
              <a:gd name="T3" fmla="*/ 207 h 219"/>
              <a:gd name="T4" fmla="*/ 93 w 166"/>
              <a:gd name="T5" fmla="*/ 218 h 219"/>
              <a:gd name="T6" fmla="*/ 53 w 166"/>
              <a:gd name="T7" fmla="*/ 200 h 219"/>
              <a:gd name="T8" fmla="*/ 53 w 166"/>
              <a:gd name="T9" fmla="*/ 200 h 219"/>
              <a:gd name="T10" fmla="*/ 53 w 166"/>
              <a:gd name="T11" fmla="*/ 200 h 219"/>
              <a:gd name="T12" fmla="*/ 42 w 166"/>
              <a:gd name="T13" fmla="*/ 186 h 219"/>
              <a:gd name="T14" fmla="*/ 20 w 166"/>
              <a:gd name="T15" fmla="*/ 148 h 219"/>
              <a:gd name="T16" fmla="*/ 20 w 166"/>
              <a:gd name="T17" fmla="*/ 147 h 219"/>
              <a:gd name="T18" fmla="*/ 7 w 166"/>
              <a:gd name="T19" fmla="*/ 125 h 219"/>
              <a:gd name="T20" fmla="*/ 23 w 166"/>
              <a:gd name="T21" fmla="*/ 93 h 219"/>
              <a:gd name="T22" fmla="*/ 43 w 166"/>
              <a:gd name="T23" fmla="*/ 103 h 219"/>
              <a:gd name="T24" fmla="*/ 43 w 166"/>
              <a:gd name="T25" fmla="*/ 104 h 219"/>
              <a:gd name="T26" fmla="*/ 45 w 166"/>
              <a:gd name="T27" fmla="*/ 107 h 219"/>
              <a:gd name="T28" fmla="*/ 45 w 166"/>
              <a:gd name="T29" fmla="*/ 35 h 219"/>
              <a:gd name="T30" fmla="*/ 74 w 166"/>
              <a:gd name="T31" fmla="*/ 18 h 219"/>
              <a:gd name="T32" fmla="*/ 110 w 166"/>
              <a:gd name="T33" fmla="*/ 18 h 219"/>
              <a:gd name="T34" fmla="*/ 138 w 166"/>
              <a:gd name="T35" fmla="*/ 34 h 219"/>
              <a:gd name="T36" fmla="*/ 138 w 166"/>
              <a:gd name="T37" fmla="*/ 35 h 219"/>
              <a:gd name="T38" fmla="*/ 139 w 166"/>
              <a:gd name="T39" fmla="*/ 35 h 219"/>
              <a:gd name="T40" fmla="*/ 166 w 166"/>
              <a:gd name="T41" fmla="*/ 53 h 219"/>
              <a:gd name="T42" fmla="*/ 166 w 166"/>
              <a:gd name="T43" fmla="*/ 150 h 219"/>
              <a:gd name="T44" fmla="*/ 162 w 166"/>
              <a:gd name="T45" fmla="*/ 175 h 219"/>
              <a:gd name="T46" fmla="*/ 149 w 166"/>
              <a:gd name="T47" fmla="*/ 196 h 219"/>
              <a:gd name="T48" fmla="*/ 128 w 166"/>
              <a:gd name="T49" fmla="*/ 194 h 219"/>
              <a:gd name="T50" fmla="*/ 128 w 166"/>
              <a:gd name="T51" fmla="*/ 194 h 219"/>
              <a:gd name="T52" fmla="*/ 138 w 166"/>
              <a:gd name="T53" fmla="*/ 185 h 219"/>
              <a:gd name="T54" fmla="*/ 148 w 166"/>
              <a:gd name="T55" fmla="*/ 169 h 219"/>
              <a:gd name="T56" fmla="*/ 151 w 166"/>
              <a:gd name="T57" fmla="*/ 150 h 219"/>
              <a:gd name="T58" fmla="*/ 151 w 166"/>
              <a:gd name="T59" fmla="*/ 53 h 219"/>
              <a:gd name="T60" fmla="*/ 143 w 166"/>
              <a:gd name="T61" fmla="*/ 53 h 219"/>
              <a:gd name="T62" fmla="*/ 143 w 166"/>
              <a:gd name="T63" fmla="*/ 99 h 219"/>
              <a:gd name="T64" fmla="*/ 123 w 166"/>
              <a:gd name="T65" fmla="*/ 99 h 219"/>
              <a:gd name="T66" fmla="*/ 123 w 166"/>
              <a:gd name="T67" fmla="*/ 34 h 219"/>
              <a:gd name="T68" fmla="*/ 115 w 166"/>
              <a:gd name="T69" fmla="*/ 34 h 219"/>
              <a:gd name="T70" fmla="*/ 115 w 166"/>
              <a:gd name="T71" fmla="*/ 34 h 219"/>
              <a:gd name="T72" fmla="*/ 115 w 166"/>
              <a:gd name="T73" fmla="*/ 99 h 219"/>
              <a:gd name="T74" fmla="*/ 96 w 166"/>
              <a:gd name="T75" fmla="*/ 99 h 219"/>
              <a:gd name="T76" fmla="*/ 96 w 166"/>
              <a:gd name="T77" fmla="*/ 24 h 219"/>
              <a:gd name="T78" fmla="*/ 88 w 166"/>
              <a:gd name="T79" fmla="*/ 24 h 219"/>
              <a:gd name="T80" fmla="*/ 88 w 166"/>
              <a:gd name="T81" fmla="*/ 99 h 219"/>
              <a:gd name="T82" fmla="*/ 68 w 166"/>
              <a:gd name="T83" fmla="*/ 99 h 219"/>
              <a:gd name="T84" fmla="*/ 68 w 166"/>
              <a:gd name="T85" fmla="*/ 35 h 219"/>
              <a:gd name="T86" fmla="*/ 60 w 166"/>
              <a:gd name="T87" fmla="*/ 35 h 219"/>
              <a:gd name="T88" fmla="*/ 60 w 166"/>
              <a:gd name="T89" fmla="*/ 125 h 219"/>
              <a:gd name="T90" fmla="*/ 41 w 166"/>
              <a:gd name="T91" fmla="*/ 130 h 219"/>
              <a:gd name="T92" fmla="*/ 31 w 166"/>
              <a:gd name="T93" fmla="*/ 112 h 219"/>
              <a:gd name="T94" fmla="*/ 20 w 166"/>
              <a:gd name="T95" fmla="*/ 117 h 219"/>
              <a:gd name="T96" fmla="*/ 33 w 166"/>
              <a:gd name="T97" fmla="*/ 140 h 219"/>
              <a:gd name="T98" fmla="*/ 33 w 166"/>
              <a:gd name="T99" fmla="*/ 140 h 219"/>
              <a:gd name="T100" fmla="*/ 55 w 166"/>
              <a:gd name="T101" fmla="*/ 178 h 219"/>
              <a:gd name="T102" fmla="*/ 63 w 166"/>
              <a:gd name="T103" fmla="*/ 189 h 219"/>
              <a:gd name="T104" fmla="*/ 95 w 166"/>
              <a:gd name="T105" fmla="*/ 203 h 219"/>
              <a:gd name="T106" fmla="*/ 128 w 166"/>
              <a:gd name="T107" fmla="*/ 19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219">
                <a:moveTo>
                  <a:pt x="149" y="196"/>
                </a:moveTo>
                <a:cubicBezTo>
                  <a:pt x="145" y="200"/>
                  <a:pt x="141" y="204"/>
                  <a:pt x="136" y="207"/>
                </a:cubicBezTo>
                <a:cubicBezTo>
                  <a:pt x="123" y="216"/>
                  <a:pt x="108" y="219"/>
                  <a:pt x="93" y="218"/>
                </a:cubicBezTo>
                <a:cubicBezTo>
                  <a:pt x="79" y="217"/>
                  <a:pt x="65" y="211"/>
                  <a:pt x="53" y="200"/>
                </a:cubicBezTo>
                <a:cubicBezTo>
                  <a:pt x="53" y="200"/>
                  <a:pt x="53" y="200"/>
                  <a:pt x="53" y="200"/>
                </a:cubicBezTo>
                <a:cubicBezTo>
                  <a:pt x="53" y="200"/>
                  <a:pt x="53" y="200"/>
                  <a:pt x="53" y="200"/>
                </a:cubicBezTo>
                <a:cubicBezTo>
                  <a:pt x="49" y="196"/>
                  <a:pt x="45" y="191"/>
                  <a:pt x="42" y="186"/>
                </a:cubicBezTo>
                <a:cubicBezTo>
                  <a:pt x="20" y="148"/>
                  <a:pt x="20" y="148"/>
                  <a:pt x="20" y="148"/>
                </a:cubicBezTo>
                <a:cubicBezTo>
                  <a:pt x="20" y="147"/>
                  <a:pt x="20" y="147"/>
                  <a:pt x="20" y="147"/>
                </a:cubicBezTo>
                <a:cubicBezTo>
                  <a:pt x="7" y="125"/>
                  <a:pt x="7" y="125"/>
                  <a:pt x="7" y="125"/>
                </a:cubicBezTo>
                <a:cubicBezTo>
                  <a:pt x="0" y="111"/>
                  <a:pt x="8" y="95"/>
                  <a:pt x="23" y="93"/>
                </a:cubicBezTo>
                <a:cubicBezTo>
                  <a:pt x="29" y="93"/>
                  <a:pt x="37" y="95"/>
                  <a:pt x="43" y="103"/>
                </a:cubicBezTo>
                <a:cubicBezTo>
                  <a:pt x="43" y="103"/>
                  <a:pt x="43" y="104"/>
                  <a:pt x="43" y="104"/>
                </a:cubicBezTo>
                <a:cubicBezTo>
                  <a:pt x="45" y="107"/>
                  <a:pt x="45" y="107"/>
                  <a:pt x="45" y="107"/>
                </a:cubicBezTo>
                <a:cubicBezTo>
                  <a:pt x="45" y="35"/>
                  <a:pt x="45" y="35"/>
                  <a:pt x="45" y="35"/>
                </a:cubicBezTo>
                <a:cubicBezTo>
                  <a:pt x="45" y="19"/>
                  <a:pt x="61" y="11"/>
                  <a:pt x="74" y="18"/>
                </a:cubicBezTo>
                <a:cubicBezTo>
                  <a:pt x="79" y="0"/>
                  <a:pt x="104" y="1"/>
                  <a:pt x="110" y="18"/>
                </a:cubicBezTo>
                <a:cubicBezTo>
                  <a:pt x="122" y="11"/>
                  <a:pt x="138" y="19"/>
                  <a:pt x="138" y="34"/>
                </a:cubicBezTo>
                <a:cubicBezTo>
                  <a:pt x="138" y="35"/>
                  <a:pt x="138" y="35"/>
                  <a:pt x="138" y="35"/>
                </a:cubicBezTo>
                <a:cubicBezTo>
                  <a:pt x="139" y="35"/>
                  <a:pt x="139" y="35"/>
                  <a:pt x="139" y="35"/>
                </a:cubicBezTo>
                <a:cubicBezTo>
                  <a:pt x="152" y="30"/>
                  <a:pt x="166" y="38"/>
                  <a:pt x="166" y="53"/>
                </a:cubicBezTo>
                <a:cubicBezTo>
                  <a:pt x="166" y="150"/>
                  <a:pt x="166" y="150"/>
                  <a:pt x="166" y="150"/>
                </a:cubicBezTo>
                <a:cubicBezTo>
                  <a:pt x="166" y="158"/>
                  <a:pt x="165" y="167"/>
                  <a:pt x="162" y="175"/>
                </a:cubicBezTo>
                <a:cubicBezTo>
                  <a:pt x="159" y="182"/>
                  <a:pt x="155" y="190"/>
                  <a:pt x="149" y="196"/>
                </a:cubicBezTo>
                <a:close/>
                <a:moveTo>
                  <a:pt x="128" y="194"/>
                </a:moveTo>
                <a:cubicBezTo>
                  <a:pt x="128" y="194"/>
                  <a:pt x="128" y="194"/>
                  <a:pt x="128" y="194"/>
                </a:cubicBezTo>
                <a:cubicBezTo>
                  <a:pt x="132" y="192"/>
                  <a:pt x="135" y="189"/>
                  <a:pt x="138" y="185"/>
                </a:cubicBezTo>
                <a:cubicBezTo>
                  <a:pt x="142" y="181"/>
                  <a:pt x="146" y="175"/>
                  <a:pt x="148" y="169"/>
                </a:cubicBezTo>
                <a:cubicBezTo>
                  <a:pt x="150" y="163"/>
                  <a:pt x="151" y="157"/>
                  <a:pt x="151" y="150"/>
                </a:cubicBezTo>
                <a:cubicBezTo>
                  <a:pt x="151" y="53"/>
                  <a:pt x="151" y="53"/>
                  <a:pt x="151" y="53"/>
                </a:cubicBezTo>
                <a:cubicBezTo>
                  <a:pt x="151" y="47"/>
                  <a:pt x="143" y="47"/>
                  <a:pt x="143" y="53"/>
                </a:cubicBezTo>
                <a:cubicBezTo>
                  <a:pt x="143" y="99"/>
                  <a:pt x="143" y="99"/>
                  <a:pt x="143" y="99"/>
                </a:cubicBezTo>
                <a:cubicBezTo>
                  <a:pt x="143" y="111"/>
                  <a:pt x="123" y="111"/>
                  <a:pt x="123" y="99"/>
                </a:cubicBezTo>
                <a:cubicBezTo>
                  <a:pt x="123" y="34"/>
                  <a:pt x="123" y="34"/>
                  <a:pt x="123" y="34"/>
                </a:cubicBezTo>
                <a:cubicBezTo>
                  <a:pt x="123" y="29"/>
                  <a:pt x="115" y="29"/>
                  <a:pt x="115" y="34"/>
                </a:cubicBezTo>
                <a:cubicBezTo>
                  <a:pt x="115" y="34"/>
                  <a:pt x="115" y="34"/>
                  <a:pt x="115" y="34"/>
                </a:cubicBezTo>
                <a:cubicBezTo>
                  <a:pt x="115" y="99"/>
                  <a:pt x="115" y="99"/>
                  <a:pt x="115" y="99"/>
                </a:cubicBezTo>
                <a:cubicBezTo>
                  <a:pt x="115" y="111"/>
                  <a:pt x="96" y="111"/>
                  <a:pt x="96" y="99"/>
                </a:cubicBezTo>
                <a:cubicBezTo>
                  <a:pt x="96" y="24"/>
                  <a:pt x="96" y="24"/>
                  <a:pt x="96" y="24"/>
                </a:cubicBezTo>
                <a:cubicBezTo>
                  <a:pt x="96" y="18"/>
                  <a:pt x="88" y="19"/>
                  <a:pt x="88" y="24"/>
                </a:cubicBezTo>
                <a:cubicBezTo>
                  <a:pt x="88" y="99"/>
                  <a:pt x="88" y="99"/>
                  <a:pt x="88" y="99"/>
                </a:cubicBezTo>
                <a:cubicBezTo>
                  <a:pt x="88" y="111"/>
                  <a:pt x="68" y="111"/>
                  <a:pt x="68" y="99"/>
                </a:cubicBezTo>
                <a:cubicBezTo>
                  <a:pt x="68" y="35"/>
                  <a:pt x="68" y="35"/>
                  <a:pt x="68" y="35"/>
                </a:cubicBezTo>
                <a:cubicBezTo>
                  <a:pt x="68" y="29"/>
                  <a:pt x="60" y="29"/>
                  <a:pt x="60" y="35"/>
                </a:cubicBezTo>
                <a:cubicBezTo>
                  <a:pt x="60" y="125"/>
                  <a:pt x="60" y="125"/>
                  <a:pt x="60" y="125"/>
                </a:cubicBezTo>
                <a:cubicBezTo>
                  <a:pt x="60" y="135"/>
                  <a:pt x="46" y="139"/>
                  <a:pt x="41" y="130"/>
                </a:cubicBezTo>
                <a:cubicBezTo>
                  <a:pt x="31" y="112"/>
                  <a:pt x="31" y="112"/>
                  <a:pt x="31" y="112"/>
                </a:cubicBezTo>
                <a:cubicBezTo>
                  <a:pt x="26" y="106"/>
                  <a:pt x="16" y="110"/>
                  <a:pt x="20" y="117"/>
                </a:cubicBezTo>
                <a:cubicBezTo>
                  <a:pt x="33" y="140"/>
                  <a:pt x="33" y="140"/>
                  <a:pt x="33" y="140"/>
                </a:cubicBezTo>
                <a:cubicBezTo>
                  <a:pt x="33" y="140"/>
                  <a:pt x="33" y="140"/>
                  <a:pt x="33" y="140"/>
                </a:cubicBezTo>
                <a:cubicBezTo>
                  <a:pt x="55" y="178"/>
                  <a:pt x="55" y="178"/>
                  <a:pt x="55" y="178"/>
                </a:cubicBezTo>
                <a:cubicBezTo>
                  <a:pt x="57" y="182"/>
                  <a:pt x="60" y="186"/>
                  <a:pt x="63" y="189"/>
                </a:cubicBezTo>
                <a:cubicBezTo>
                  <a:pt x="72" y="197"/>
                  <a:pt x="83" y="202"/>
                  <a:pt x="95" y="203"/>
                </a:cubicBezTo>
                <a:cubicBezTo>
                  <a:pt x="106" y="204"/>
                  <a:pt x="118" y="201"/>
                  <a:pt x="128" y="194"/>
                </a:cubicBezTo>
                <a:close/>
              </a:path>
            </a:pathLst>
          </a:custGeom>
          <a:solidFill>
            <a:schemeClr val="bg1"/>
          </a:solidFill>
          <a:ln>
            <a:noFill/>
          </a:ln>
        </p:spPr>
        <p:txBody>
          <a:bodyPr vert="horz" wrap="square" lIns="121920" tIns="60960" rIns="121920" bIns="60960" numCol="1" anchor="t" anchorCtr="0" compatLnSpc="1"/>
          <a:lstStyle/>
          <a:p>
            <a:endParaRPr lang="zh-CN" altLang="en-US" sz="2400"/>
          </a:p>
        </p:txBody>
      </p:sp>
      <p:sp>
        <p:nvSpPr>
          <p:cNvPr id="31" name="Freeform 13"/>
          <p:cNvSpPr>
            <a:spLocks noEditPoints="1"/>
          </p:cNvSpPr>
          <p:nvPr/>
        </p:nvSpPr>
        <p:spPr bwMode="auto">
          <a:xfrm>
            <a:off x="3713138" y="4627491"/>
            <a:ext cx="313645" cy="292551"/>
          </a:xfrm>
          <a:custGeom>
            <a:avLst/>
            <a:gdLst>
              <a:gd name="T0" fmla="*/ 70 w 192"/>
              <a:gd name="T1" fmla="*/ 76 h 179"/>
              <a:gd name="T2" fmla="*/ 70 w 192"/>
              <a:gd name="T3" fmla="*/ 97 h 179"/>
              <a:gd name="T4" fmla="*/ 50 w 192"/>
              <a:gd name="T5" fmla="*/ 97 h 179"/>
              <a:gd name="T6" fmla="*/ 50 w 192"/>
              <a:gd name="T7" fmla="*/ 76 h 179"/>
              <a:gd name="T8" fmla="*/ 96 w 192"/>
              <a:gd name="T9" fmla="*/ 0 h 179"/>
              <a:gd name="T10" fmla="*/ 163 w 192"/>
              <a:gd name="T11" fmla="*/ 25 h 179"/>
              <a:gd name="T12" fmla="*/ 163 w 192"/>
              <a:gd name="T13" fmla="*/ 148 h 179"/>
              <a:gd name="T14" fmla="*/ 73 w 192"/>
              <a:gd name="T15" fmla="*/ 170 h 179"/>
              <a:gd name="T16" fmla="*/ 31 w 192"/>
              <a:gd name="T17" fmla="*/ 177 h 179"/>
              <a:gd name="T18" fmla="*/ 24 w 192"/>
              <a:gd name="T19" fmla="*/ 179 h 179"/>
              <a:gd name="T20" fmla="*/ 13 w 192"/>
              <a:gd name="T21" fmla="*/ 170 h 179"/>
              <a:gd name="T22" fmla="*/ 13 w 192"/>
              <a:gd name="T23" fmla="*/ 162 h 179"/>
              <a:gd name="T24" fmla="*/ 5 w 192"/>
              <a:gd name="T25" fmla="*/ 115 h 179"/>
              <a:gd name="T26" fmla="*/ 28 w 192"/>
              <a:gd name="T27" fmla="*/ 25 h 179"/>
              <a:gd name="T28" fmla="*/ 153 w 192"/>
              <a:gd name="T29" fmla="*/ 37 h 179"/>
              <a:gd name="T30" fmla="*/ 96 w 192"/>
              <a:gd name="T31" fmla="*/ 16 h 179"/>
              <a:gd name="T32" fmla="*/ 14 w 192"/>
              <a:gd name="T33" fmla="*/ 86 h 179"/>
              <a:gd name="T34" fmla="*/ 31 w 192"/>
              <a:gd name="T35" fmla="*/ 130 h 179"/>
              <a:gd name="T36" fmla="*/ 28 w 192"/>
              <a:gd name="T37" fmla="*/ 162 h 179"/>
              <a:gd name="T38" fmla="*/ 57 w 192"/>
              <a:gd name="T39" fmla="*/ 149 h 179"/>
              <a:gd name="T40" fmla="*/ 96 w 192"/>
              <a:gd name="T41" fmla="*/ 157 h 179"/>
              <a:gd name="T42" fmla="*/ 177 w 192"/>
              <a:gd name="T43" fmla="*/ 86 h 179"/>
              <a:gd name="T44" fmla="*/ 64 w 192"/>
              <a:gd name="T45" fmla="*/ 83 h 179"/>
              <a:gd name="T46" fmla="*/ 60 w 192"/>
              <a:gd name="T47" fmla="*/ 81 h 179"/>
              <a:gd name="T48" fmla="*/ 55 w 192"/>
              <a:gd name="T49" fmla="*/ 86 h 179"/>
              <a:gd name="T50" fmla="*/ 60 w 192"/>
              <a:gd name="T51" fmla="*/ 92 h 179"/>
              <a:gd name="T52" fmla="*/ 65 w 192"/>
              <a:gd name="T53" fmla="*/ 86 h 179"/>
              <a:gd name="T54" fmla="*/ 96 w 192"/>
              <a:gd name="T55" fmla="*/ 72 h 179"/>
              <a:gd name="T56" fmla="*/ 105 w 192"/>
              <a:gd name="T57" fmla="*/ 76 h 179"/>
              <a:gd name="T58" fmla="*/ 105 w 192"/>
              <a:gd name="T59" fmla="*/ 97 h 179"/>
              <a:gd name="T60" fmla="*/ 86 w 192"/>
              <a:gd name="T61" fmla="*/ 97 h 179"/>
              <a:gd name="T62" fmla="*/ 86 w 192"/>
              <a:gd name="T63" fmla="*/ 76 h 179"/>
              <a:gd name="T64" fmla="*/ 99 w 192"/>
              <a:gd name="T65" fmla="*/ 83 h 179"/>
              <a:gd name="T66" fmla="*/ 96 w 192"/>
              <a:gd name="T67" fmla="*/ 81 h 179"/>
              <a:gd name="T68" fmla="*/ 90 w 192"/>
              <a:gd name="T69" fmla="*/ 86 h 179"/>
              <a:gd name="T70" fmla="*/ 96 w 192"/>
              <a:gd name="T71" fmla="*/ 92 h 179"/>
              <a:gd name="T72" fmla="*/ 101 w 192"/>
              <a:gd name="T73" fmla="*/ 86 h 179"/>
              <a:gd name="T74" fmla="*/ 131 w 192"/>
              <a:gd name="T75" fmla="*/ 72 h 179"/>
              <a:gd name="T76" fmla="*/ 141 w 192"/>
              <a:gd name="T77" fmla="*/ 76 h 179"/>
              <a:gd name="T78" fmla="*/ 141 w 192"/>
              <a:gd name="T79" fmla="*/ 97 h 179"/>
              <a:gd name="T80" fmla="*/ 121 w 192"/>
              <a:gd name="T81" fmla="*/ 97 h 179"/>
              <a:gd name="T82" fmla="*/ 121 w 192"/>
              <a:gd name="T83" fmla="*/ 76 h 179"/>
              <a:gd name="T84" fmla="*/ 135 w 192"/>
              <a:gd name="T85" fmla="*/ 83 h 179"/>
              <a:gd name="T86" fmla="*/ 131 w 192"/>
              <a:gd name="T87" fmla="*/ 81 h 179"/>
              <a:gd name="T88" fmla="*/ 126 w 192"/>
              <a:gd name="T89" fmla="*/ 86 h 179"/>
              <a:gd name="T90" fmla="*/ 131 w 192"/>
              <a:gd name="T91" fmla="*/ 92 h 179"/>
              <a:gd name="T92" fmla="*/ 136 w 192"/>
              <a:gd name="T93"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79">
                <a:moveTo>
                  <a:pt x="60" y="72"/>
                </a:moveTo>
                <a:cubicBezTo>
                  <a:pt x="64" y="72"/>
                  <a:pt x="67" y="74"/>
                  <a:pt x="70" y="76"/>
                </a:cubicBezTo>
                <a:cubicBezTo>
                  <a:pt x="73" y="79"/>
                  <a:pt x="74" y="82"/>
                  <a:pt x="74" y="86"/>
                </a:cubicBezTo>
                <a:cubicBezTo>
                  <a:pt x="74" y="90"/>
                  <a:pt x="73" y="94"/>
                  <a:pt x="70" y="97"/>
                </a:cubicBezTo>
                <a:cubicBezTo>
                  <a:pt x="67" y="99"/>
                  <a:pt x="64" y="101"/>
                  <a:pt x="60" y="101"/>
                </a:cubicBezTo>
                <a:cubicBezTo>
                  <a:pt x="56" y="101"/>
                  <a:pt x="53" y="99"/>
                  <a:pt x="50" y="97"/>
                </a:cubicBezTo>
                <a:cubicBezTo>
                  <a:pt x="48" y="94"/>
                  <a:pt x="46" y="90"/>
                  <a:pt x="46" y="86"/>
                </a:cubicBezTo>
                <a:cubicBezTo>
                  <a:pt x="46" y="82"/>
                  <a:pt x="48" y="79"/>
                  <a:pt x="50" y="76"/>
                </a:cubicBezTo>
                <a:cubicBezTo>
                  <a:pt x="53" y="74"/>
                  <a:pt x="56" y="72"/>
                  <a:pt x="60" y="72"/>
                </a:cubicBezTo>
                <a:close/>
                <a:moveTo>
                  <a:pt x="96" y="0"/>
                </a:moveTo>
                <a:cubicBezTo>
                  <a:pt x="96" y="0"/>
                  <a:pt x="96" y="0"/>
                  <a:pt x="96" y="0"/>
                </a:cubicBezTo>
                <a:cubicBezTo>
                  <a:pt x="122" y="0"/>
                  <a:pt x="146" y="10"/>
                  <a:pt x="163" y="25"/>
                </a:cubicBezTo>
                <a:cubicBezTo>
                  <a:pt x="181" y="41"/>
                  <a:pt x="192" y="62"/>
                  <a:pt x="192" y="86"/>
                </a:cubicBezTo>
                <a:cubicBezTo>
                  <a:pt x="192" y="110"/>
                  <a:pt x="181" y="132"/>
                  <a:pt x="163" y="148"/>
                </a:cubicBezTo>
                <a:cubicBezTo>
                  <a:pt x="146" y="163"/>
                  <a:pt x="122" y="172"/>
                  <a:pt x="96" y="172"/>
                </a:cubicBezTo>
                <a:cubicBezTo>
                  <a:pt x="88" y="172"/>
                  <a:pt x="80" y="172"/>
                  <a:pt x="73" y="170"/>
                </a:cubicBezTo>
                <a:cubicBezTo>
                  <a:pt x="66" y="169"/>
                  <a:pt x="60" y="167"/>
                  <a:pt x="54" y="164"/>
                </a:cubicBezTo>
                <a:cubicBezTo>
                  <a:pt x="31" y="177"/>
                  <a:pt x="31" y="177"/>
                  <a:pt x="31" y="177"/>
                </a:cubicBezTo>
                <a:cubicBezTo>
                  <a:pt x="29" y="178"/>
                  <a:pt x="27" y="179"/>
                  <a:pt x="24" y="179"/>
                </a:cubicBezTo>
                <a:cubicBezTo>
                  <a:pt x="24" y="179"/>
                  <a:pt x="24" y="179"/>
                  <a:pt x="24" y="179"/>
                </a:cubicBezTo>
                <a:cubicBezTo>
                  <a:pt x="22" y="178"/>
                  <a:pt x="19" y="177"/>
                  <a:pt x="17" y="176"/>
                </a:cubicBezTo>
                <a:cubicBezTo>
                  <a:pt x="15" y="174"/>
                  <a:pt x="14" y="172"/>
                  <a:pt x="13" y="170"/>
                </a:cubicBezTo>
                <a:cubicBezTo>
                  <a:pt x="13" y="170"/>
                  <a:pt x="13" y="170"/>
                  <a:pt x="13" y="170"/>
                </a:cubicBezTo>
                <a:cubicBezTo>
                  <a:pt x="12" y="167"/>
                  <a:pt x="12" y="165"/>
                  <a:pt x="13" y="162"/>
                </a:cubicBezTo>
                <a:cubicBezTo>
                  <a:pt x="18" y="137"/>
                  <a:pt x="18" y="137"/>
                  <a:pt x="18" y="137"/>
                </a:cubicBezTo>
                <a:cubicBezTo>
                  <a:pt x="13" y="131"/>
                  <a:pt x="8" y="123"/>
                  <a:pt x="5" y="115"/>
                </a:cubicBezTo>
                <a:cubicBezTo>
                  <a:pt x="2" y="106"/>
                  <a:pt x="0" y="96"/>
                  <a:pt x="0" y="86"/>
                </a:cubicBezTo>
                <a:cubicBezTo>
                  <a:pt x="0" y="62"/>
                  <a:pt x="10" y="41"/>
                  <a:pt x="28" y="25"/>
                </a:cubicBezTo>
                <a:cubicBezTo>
                  <a:pt x="45" y="10"/>
                  <a:pt x="69" y="0"/>
                  <a:pt x="96" y="0"/>
                </a:cubicBezTo>
                <a:close/>
                <a:moveTo>
                  <a:pt x="153" y="37"/>
                </a:moveTo>
                <a:cubicBezTo>
                  <a:pt x="153" y="37"/>
                  <a:pt x="153" y="37"/>
                  <a:pt x="153" y="37"/>
                </a:cubicBezTo>
                <a:cubicBezTo>
                  <a:pt x="139" y="24"/>
                  <a:pt x="118" y="16"/>
                  <a:pt x="96" y="16"/>
                </a:cubicBezTo>
                <a:cubicBezTo>
                  <a:pt x="73" y="16"/>
                  <a:pt x="52" y="24"/>
                  <a:pt x="38" y="37"/>
                </a:cubicBezTo>
                <a:cubicBezTo>
                  <a:pt x="23" y="49"/>
                  <a:pt x="14" y="67"/>
                  <a:pt x="14" y="86"/>
                </a:cubicBezTo>
                <a:cubicBezTo>
                  <a:pt x="14" y="94"/>
                  <a:pt x="16" y="102"/>
                  <a:pt x="19" y="109"/>
                </a:cubicBezTo>
                <a:cubicBezTo>
                  <a:pt x="22" y="117"/>
                  <a:pt x="26" y="124"/>
                  <a:pt x="31" y="130"/>
                </a:cubicBezTo>
                <a:cubicBezTo>
                  <a:pt x="33" y="131"/>
                  <a:pt x="34" y="134"/>
                  <a:pt x="33" y="137"/>
                </a:cubicBezTo>
                <a:cubicBezTo>
                  <a:pt x="28" y="162"/>
                  <a:pt x="28" y="162"/>
                  <a:pt x="28" y="162"/>
                </a:cubicBezTo>
                <a:cubicBezTo>
                  <a:pt x="51" y="149"/>
                  <a:pt x="51" y="149"/>
                  <a:pt x="51" y="149"/>
                </a:cubicBezTo>
                <a:cubicBezTo>
                  <a:pt x="53" y="148"/>
                  <a:pt x="55" y="148"/>
                  <a:pt x="57" y="149"/>
                </a:cubicBezTo>
                <a:cubicBezTo>
                  <a:pt x="63" y="152"/>
                  <a:pt x="69" y="154"/>
                  <a:pt x="76" y="155"/>
                </a:cubicBezTo>
                <a:cubicBezTo>
                  <a:pt x="82" y="157"/>
                  <a:pt x="89" y="157"/>
                  <a:pt x="96" y="157"/>
                </a:cubicBezTo>
                <a:cubicBezTo>
                  <a:pt x="118" y="157"/>
                  <a:pt x="139" y="149"/>
                  <a:pt x="153" y="136"/>
                </a:cubicBezTo>
                <a:cubicBezTo>
                  <a:pt x="168" y="123"/>
                  <a:pt x="177" y="106"/>
                  <a:pt x="177" y="86"/>
                </a:cubicBezTo>
                <a:cubicBezTo>
                  <a:pt x="177" y="67"/>
                  <a:pt x="168" y="49"/>
                  <a:pt x="153" y="37"/>
                </a:cubicBezTo>
                <a:close/>
                <a:moveTo>
                  <a:pt x="64" y="83"/>
                </a:moveTo>
                <a:cubicBezTo>
                  <a:pt x="64" y="83"/>
                  <a:pt x="64" y="83"/>
                  <a:pt x="64" y="83"/>
                </a:cubicBezTo>
                <a:cubicBezTo>
                  <a:pt x="63" y="82"/>
                  <a:pt x="62" y="81"/>
                  <a:pt x="60" y="81"/>
                </a:cubicBezTo>
                <a:cubicBezTo>
                  <a:pt x="59" y="81"/>
                  <a:pt x="57" y="82"/>
                  <a:pt x="56" y="83"/>
                </a:cubicBezTo>
                <a:cubicBezTo>
                  <a:pt x="56" y="84"/>
                  <a:pt x="55" y="85"/>
                  <a:pt x="55" y="86"/>
                </a:cubicBezTo>
                <a:cubicBezTo>
                  <a:pt x="55" y="88"/>
                  <a:pt x="56" y="89"/>
                  <a:pt x="56" y="90"/>
                </a:cubicBezTo>
                <a:cubicBezTo>
                  <a:pt x="57" y="91"/>
                  <a:pt x="59" y="92"/>
                  <a:pt x="60" y="92"/>
                </a:cubicBezTo>
                <a:cubicBezTo>
                  <a:pt x="62" y="92"/>
                  <a:pt x="63" y="91"/>
                  <a:pt x="64" y="90"/>
                </a:cubicBezTo>
                <a:cubicBezTo>
                  <a:pt x="65" y="89"/>
                  <a:pt x="65" y="88"/>
                  <a:pt x="65" y="86"/>
                </a:cubicBezTo>
                <a:cubicBezTo>
                  <a:pt x="65" y="85"/>
                  <a:pt x="65" y="84"/>
                  <a:pt x="64" y="83"/>
                </a:cubicBezTo>
                <a:close/>
                <a:moveTo>
                  <a:pt x="96" y="72"/>
                </a:moveTo>
                <a:cubicBezTo>
                  <a:pt x="96" y="72"/>
                  <a:pt x="96" y="72"/>
                  <a:pt x="96" y="72"/>
                </a:cubicBezTo>
                <a:cubicBezTo>
                  <a:pt x="99" y="72"/>
                  <a:pt x="103" y="74"/>
                  <a:pt x="105" y="76"/>
                </a:cubicBezTo>
                <a:cubicBezTo>
                  <a:pt x="108" y="79"/>
                  <a:pt x="110" y="82"/>
                  <a:pt x="110" y="86"/>
                </a:cubicBezTo>
                <a:cubicBezTo>
                  <a:pt x="110" y="90"/>
                  <a:pt x="108" y="94"/>
                  <a:pt x="105" y="97"/>
                </a:cubicBezTo>
                <a:cubicBezTo>
                  <a:pt x="103" y="99"/>
                  <a:pt x="99" y="101"/>
                  <a:pt x="96" y="101"/>
                </a:cubicBezTo>
                <a:cubicBezTo>
                  <a:pt x="92" y="101"/>
                  <a:pt x="88" y="99"/>
                  <a:pt x="86" y="97"/>
                </a:cubicBezTo>
                <a:cubicBezTo>
                  <a:pt x="83" y="94"/>
                  <a:pt x="82" y="90"/>
                  <a:pt x="82" y="86"/>
                </a:cubicBezTo>
                <a:cubicBezTo>
                  <a:pt x="82" y="82"/>
                  <a:pt x="83" y="79"/>
                  <a:pt x="86" y="76"/>
                </a:cubicBezTo>
                <a:cubicBezTo>
                  <a:pt x="88" y="74"/>
                  <a:pt x="92" y="72"/>
                  <a:pt x="96" y="72"/>
                </a:cubicBezTo>
                <a:close/>
                <a:moveTo>
                  <a:pt x="99" y="83"/>
                </a:moveTo>
                <a:cubicBezTo>
                  <a:pt x="99" y="83"/>
                  <a:pt x="99" y="83"/>
                  <a:pt x="99" y="83"/>
                </a:cubicBezTo>
                <a:cubicBezTo>
                  <a:pt x="98" y="82"/>
                  <a:pt x="97" y="81"/>
                  <a:pt x="96" y="81"/>
                </a:cubicBezTo>
                <a:cubicBezTo>
                  <a:pt x="94" y="81"/>
                  <a:pt x="93" y="82"/>
                  <a:pt x="92" y="83"/>
                </a:cubicBezTo>
                <a:cubicBezTo>
                  <a:pt x="91" y="84"/>
                  <a:pt x="90" y="85"/>
                  <a:pt x="90" y="86"/>
                </a:cubicBezTo>
                <a:cubicBezTo>
                  <a:pt x="90" y="88"/>
                  <a:pt x="91" y="89"/>
                  <a:pt x="92" y="90"/>
                </a:cubicBezTo>
                <a:cubicBezTo>
                  <a:pt x="93" y="91"/>
                  <a:pt x="94" y="92"/>
                  <a:pt x="96" y="92"/>
                </a:cubicBezTo>
                <a:cubicBezTo>
                  <a:pt x="97" y="92"/>
                  <a:pt x="98" y="91"/>
                  <a:pt x="99" y="90"/>
                </a:cubicBezTo>
                <a:cubicBezTo>
                  <a:pt x="100" y="89"/>
                  <a:pt x="101" y="88"/>
                  <a:pt x="101" y="86"/>
                </a:cubicBezTo>
                <a:cubicBezTo>
                  <a:pt x="101" y="85"/>
                  <a:pt x="100" y="84"/>
                  <a:pt x="99" y="83"/>
                </a:cubicBezTo>
                <a:close/>
                <a:moveTo>
                  <a:pt x="131" y="72"/>
                </a:moveTo>
                <a:cubicBezTo>
                  <a:pt x="131" y="72"/>
                  <a:pt x="131" y="72"/>
                  <a:pt x="131" y="72"/>
                </a:cubicBezTo>
                <a:cubicBezTo>
                  <a:pt x="135" y="72"/>
                  <a:pt x="138" y="74"/>
                  <a:pt x="141" y="76"/>
                </a:cubicBezTo>
                <a:cubicBezTo>
                  <a:pt x="143" y="79"/>
                  <a:pt x="145" y="82"/>
                  <a:pt x="145" y="86"/>
                </a:cubicBezTo>
                <a:cubicBezTo>
                  <a:pt x="145" y="90"/>
                  <a:pt x="143" y="94"/>
                  <a:pt x="141" y="97"/>
                </a:cubicBezTo>
                <a:cubicBezTo>
                  <a:pt x="138" y="99"/>
                  <a:pt x="135" y="101"/>
                  <a:pt x="131" y="101"/>
                </a:cubicBezTo>
                <a:cubicBezTo>
                  <a:pt x="127" y="101"/>
                  <a:pt x="124" y="99"/>
                  <a:pt x="121" y="97"/>
                </a:cubicBezTo>
                <a:cubicBezTo>
                  <a:pt x="119" y="94"/>
                  <a:pt x="117" y="90"/>
                  <a:pt x="117" y="86"/>
                </a:cubicBezTo>
                <a:cubicBezTo>
                  <a:pt x="117" y="82"/>
                  <a:pt x="119" y="79"/>
                  <a:pt x="121" y="76"/>
                </a:cubicBezTo>
                <a:cubicBezTo>
                  <a:pt x="124" y="74"/>
                  <a:pt x="127" y="72"/>
                  <a:pt x="131" y="72"/>
                </a:cubicBezTo>
                <a:close/>
                <a:moveTo>
                  <a:pt x="135" y="83"/>
                </a:moveTo>
                <a:cubicBezTo>
                  <a:pt x="135" y="83"/>
                  <a:pt x="135" y="83"/>
                  <a:pt x="135" y="83"/>
                </a:cubicBezTo>
                <a:cubicBezTo>
                  <a:pt x="134" y="82"/>
                  <a:pt x="132" y="81"/>
                  <a:pt x="131" y="81"/>
                </a:cubicBezTo>
                <a:cubicBezTo>
                  <a:pt x="130" y="81"/>
                  <a:pt x="128" y="82"/>
                  <a:pt x="127" y="83"/>
                </a:cubicBezTo>
                <a:cubicBezTo>
                  <a:pt x="126" y="84"/>
                  <a:pt x="126" y="85"/>
                  <a:pt x="126" y="86"/>
                </a:cubicBezTo>
                <a:cubicBezTo>
                  <a:pt x="126" y="88"/>
                  <a:pt x="126" y="89"/>
                  <a:pt x="127" y="90"/>
                </a:cubicBezTo>
                <a:cubicBezTo>
                  <a:pt x="128" y="91"/>
                  <a:pt x="130" y="92"/>
                  <a:pt x="131" y="92"/>
                </a:cubicBezTo>
                <a:cubicBezTo>
                  <a:pt x="132" y="92"/>
                  <a:pt x="134" y="91"/>
                  <a:pt x="135" y="90"/>
                </a:cubicBezTo>
                <a:cubicBezTo>
                  <a:pt x="136" y="89"/>
                  <a:pt x="136" y="88"/>
                  <a:pt x="136" y="86"/>
                </a:cubicBezTo>
                <a:cubicBezTo>
                  <a:pt x="136" y="85"/>
                  <a:pt x="136" y="84"/>
                  <a:pt x="135" y="83"/>
                </a:cubicBezTo>
                <a:close/>
              </a:path>
            </a:pathLst>
          </a:custGeom>
          <a:solidFill>
            <a:schemeClr val="bg1"/>
          </a:solidFill>
          <a:ln>
            <a:noFill/>
          </a:ln>
        </p:spPr>
        <p:txBody>
          <a:bodyPr vert="horz" wrap="square" lIns="121920" tIns="60960" rIns="121920" bIns="60960" numCol="1" anchor="t" anchorCtr="0" compatLnSpc="1"/>
          <a:lstStyle/>
          <a:p>
            <a:endParaRPr lang="zh-CN" altLang="en-US" sz="2400"/>
          </a:p>
        </p:txBody>
      </p:sp>
      <p:sp>
        <p:nvSpPr>
          <p:cNvPr id="32" name="Rectangle 24"/>
          <p:cNvSpPr>
            <a:spLocks noChangeArrowheads="1"/>
          </p:cNvSpPr>
          <p:nvPr/>
        </p:nvSpPr>
        <p:spPr bwMode="auto">
          <a:xfrm>
            <a:off x="911425" y="4343409"/>
            <a:ext cx="2304255" cy="70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600" dirty="0">
                <a:solidFill>
                  <a:schemeClr val="tx1">
                    <a:lumMod val="75000"/>
                    <a:lumOff val="25000"/>
                  </a:schemeClr>
                </a:solidFill>
                <a:ea typeface="微软雅黑" panose="020B0503020204020204" pitchFamily="34" charset="-122"/>
              </a:rPr>
              <a:t>Click to add a title</a:t>
            </a: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Your content is played here, or by copying your text, choose paste in this box</a:t>
            </a:r>
          </a:p>
        </p:txBody>
      </p:sp>
      <p:sp>
        <p:nvSpPr>
          <p:cNvPr id="33" name="Freeform 21"/>
          <p:cNvSpPr>
            <a:spLocks noEditPoints="1"/>
          </p:cNvSpPr>
          <p:nvPr/>
        </p:nvSpPr>
        <p:spPr bwMode="auto">
          <a:xfrm>
            <a:off x="10238487" y="4623956"/>
            <a:ext cx="320403" cy="327624"/>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4" name="Freeform 24"/>
          <p:cNvSpPr>
            <a:spLocks noEditPoints="1"/>
          </p:cNvSpPr>
          <p:nvPr/>
        </p:nvSpPr>
        <p:spPr bwMode="auto">
          <a:xfrm>
            <a:off x="8607757" y="2475669"/>
            <a:ext cx="317500" cy="29986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35" name="Rectangle 24"/>
          <p:cNvSpPr>
            <a:spLocks noChangeArrowheads="1"/>
          </p:cNvSpPr>
          <p:nvPr/>
        </p:nvSpPr>
        <p:spPr bwMode="auto">
          <a:xfrm>
            <a:off x="4388315" y="4343407"/>
            <a:ext cx="2235744" cy="91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600" dirty="0">
                <a:solidFill>
                  <a:schemeClr val="tx1">
                    <a:lumMod val="75000"/>
                    <a:lumOff val="25000"/>
                  </a:schemeClr>
                </a:solidFill>
                <a:ea typeface="微软雅黑" panose="020B0503020204020204" pitchFamily="34" charset="-122"/>
              </a:rPr>
              <a:t>Click to add a title</a:t>
            </a: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or by copying your text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065" dirty="0">
                <a:solidFill>
                  <a:schemeClr val="tx1">
                    <a:lumMod val="50000"/>
                    <a:lumOff val="50000"/>
                  </a:schemeClr>
                </a:solidFill>
                <a:latin typeface="微软雅黑" panose="020B0503020204020204" pitchFamily="34" charset="-122"/>
                <a:ea typeface="微软雅黑" panose="020B0503020204020204" pitchFamily="34" charset="-122"/>
              </a:rPr>
              <a:t>Select Paste in this box</a:t>
            </a:r>
          </a:p>
          <a:p>
            <a:pPr>
              <a:lnSpc>
                <a:spcPct val="130000"/>
              </a:lnSpc>
            </a:pPr>
            <a:endParaRPr lang="zh-CN" altLang="en-US" sz="10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Rectangle 24"/>
          <p:cNvSpPr>
            <a:spLocks noChangeArrowheads="1"/>
          </p:cNvSpPr>
          <p:nvPr/>
        </p:nvSpPr>
        <p:spPr bwMode="auto">
          <a:xfrm>
            <a:off x="7648513" y="4343407"/>
            <a:ext cx="2304255" cy="102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600" dirty="0">
                <a:solidFill>
                  <a:schemeClr val="tx1">
                    <a:lumMod val="75000"/>
                    <a:lumOff val="25000"/>
                  </a:schemeClr>
                </a:solidFill>
                <a:ea typeface="微软雅黑" panose="020B0503020204020204" pitchFamily="34" charset="-122"/>
              </a:rPr>
              <a:t>Click to add a title</a:t>
            </a:r>
          </a:p>
          <a:p>
            <a:pPr>
              <a:lnSpc>
                <a:spcPct val="130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Your content is played here, or by copying your text, choose paste in this box</a:t>
            </a:r>
          </a:p>
        </p:txBody>
      </p:sp>
      <p:sp>
        <p:nvSpPr>
          <p:cNvPr id="37" name="Rectangle 24"/>
          <p:cNvSpPr>
            <a:spLocks noChangeArrowheads="1"/>
          </p:cNvSpPr>
          <p:nvPr/>
        </p:nvSpPr>
        <p:spPr bwMode="auto">
          <a:xfrm>
            <a:off x="2751967" y="2181238"/>
            <a:ext cx="2304255" cy="70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600" dirty="0">
                <a:solidFill>
                  <a:schemeClr val="tx1">
                    <a:lumMod val="75000"/>
                    <a:lumOff val="25000"/>
                  </a:schemeClr>
                </a:solidFill>
                <a:ea typeface="微软雅黑" panose="020B0503020204020204" pitchFamily="34" charset="-122"/>
              </a:rPr>
              <a:t>Click to add a title</a:t>
            </a: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Your content is played here, or by copying your text, and choose to keep only the text.</a:t>
            </a:r>
          </a:p>
        </p:txBody>
      </p:sp>
      <p:sp>
        <p:nvSpPr>
          <p:cNvPr id="38" name="Rectangle 24"/>
          <p:cNvSpPr>
            <a:spLocks noChangeArrowheads="1"/>
          </p:cNvSpPr>
          <p:nvPr/>
        </p:nvSpPr>
        <p:spPr bwMode="auto">
          <a:xfrm>
            <a:off x="6016331" y="2181238"/>
            <a:ext cx="2304255" cy="70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600" dirty="0">
                <a:solidFill>
                  <a:schemeClr val="tx1">
                    <a:lumMod val="75000"/>
                    <a:lumOff val="25000"/>
                  </a:schemeClr>
                </a:solidFill>
                <a:ea typeface="微软雅黑" panose="020B0503020204020204" pitchFamily="34" charset="-122"/>
              </a:rPr>
              <a:t>Click to add a title</a:t>
            </a: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Your content is played here, or by copying your text, choose paste in this box</a:t>
            </a:r>
          </a:p>
        </p:txBody>
      </p:sp>
      <p:sp>
        <p:nvSpPr>
          <p:cNvPr id="39" name="Rectangle 24"/>
          <p:cNvSpPr>
            <a:spLocks noChangeArrowheads="1"/>
          </p:cNvSpPr>
          <p:nvPr/>
        </p:nvSpPr>
        <p:spPr bwMode="auto">
          <a:xfrm>
            <a:off x="9280694" y="2181238"/>
            <a:ext cx="2304255" cy="70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600" dirty="0">
                <a:solidFill>
                  <a:schemeClr val="tx1">
                    <a:lumMod val="75000"/>
                    <a:lumOff val="25000"/>
                  </a:schemeClr>
                </a:solidFill>
                <a:ea typeface="微软雅黑" panose="020B0503020204020204" pitchFamily="34" charset="-122"/>
              </a:rPr>
              <a:t>Click to add a title</a:t>
            </a:r>
          </a:p>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Your content is played here, or by copying your text, choose paste in this box</a:t>
            </a:r>
          </a:p>
        </p:txBody>
      </p:sp>
      <p:sp>
        <p:nvSpPr>
          <p:cNvPr id="40" name="Rectangle 24"/>
          <p:cNvSpPr>
            <a:spLocks noChangeArrowheads="1"/>
          </p:cNvSpPr>
          <p:nvPr/>
        </p:nvSpPr>
        <p:spPr bwMode="auto">
          <a:xfrm>
            <a:off x="1556509" y="3555990"/>
            <a:ext cx="945819" cy="27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400"/>
              </a:spcBef>
            </a:pPr>
            <a:r>
              <a:rPr lang="en-US" altLang="zh-CN" sz="1600" b="1" dirty="0">
                <a:solidFill>
                  <a:schemeClr val="bg1"/>
                </a:solidFill>
              </a:rPr>
              <a:t>STEP 01</a:t>
            </a:r>
            <a:endParaRPr lang="en-US" altLang="zh-CN" sz="1400" dirty="0">
              <a:solidFill>
                <a:schemeClr val="bg1"/>
              </a:solidFill>
            </a:endParaRPr>
          </a:p>
        </p:txBody>
      </p:sp>
      <p:sp>
        <p:nvSpPr>
          <p:cNvPr id="41" name="Rectangle 24"/>
          <p:cNvSpPr>
            <a:spLocks noChangeArrowheads="1"/>
          </p:cNvSpPr>
          <p:nvPr/>
        </p:nvSpPr>
        <p:spPr bwMode="auto">
          <a:xfrm>
            <a:off x="3397051" y="3555990"/>
            <a:ext cx="945819" cy="27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400"/>
              </a:spcBef>
            </a:pPr>
            <a:r>
              <a:rPr lang="en-US" altLang="zh-CN" sz="1600" b="1" dirty="0">
                <a:solidFill>
                  <a:schemeClr val="bg1"/>
                </a:solidFill>
              </a:rPr>
              <a:t>STEP 02</a:t>
            </a:r>
            <a:endParaRPr lang="en-US" altLang="zh-CN" sz="1400" dirty="0">
              <a:solidFill>
                <a:schemeClr val="bg1"/>
              </a:solidFill>
            </a:endParaRPr>
          </a:p>
        </p:txBody>
      </p:sp>
      <p:sp>
        <p:nvSpPr>
          <p:cNvPr id="42" name="Rectangle 24"/>
          <p:cNvSpPr>
            <a:spLocks noChangeArrowheads="1"/>
          </p:cNvSpPr>
          <p:nvPr/>
        </p:nvSpPr>
        <p:spPr bwMode="auto">
          <a:xfrm>
            <a:off x="5029233" y="3555990"/>
            <a:ext cx="945819" cy="27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400"/>
              </a:spcBef>
            </a:pPr>
            <a:r>
              <a:rPr lang="en-US" altLang="zh-CN" sz="1600" b="1" dirty="0">
                <a:solidFill>
                  <a:schemeClr val="bg1"/>
                </a:solidFill>
              </a:rPr>
              <a:t>STEP 03</a:t>
            </a:r>
            <a:endParaRPr lang="en-US" altLang="zh-CN" sz="1400" dirty="0">
              <a:solidFill>
                <a:schemeClr val="bg1"/>
              </a:solidFill>
            </a:endParaRPr>
          </a:p>
        </p:txBody>
      </p:sp>
      <p:sp>
        <p:nvSpPr>
          <p:cNvPr id="43" name="Rectangle 24"/>
          <p:cNvSpPr>
            <a:spLocks noChangeArrowheads="1"/>
          </p:cNvSpPr>
          <p:nvPr/>
        </p:nvSpPr>
        <p:spPr bwMode="auto">
          <a:xfrm>
            <a:off x="6659297" y="3555990"/>
            <a:ext cx="945819" cy="27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400"/>
              </a:spcBef>
            </a:pPr>
            <a:r>
              <a:rPr lang="en-US" altLang="zh-CN" sz="1600" b="1" dirty="0">
                <a:solidFill>
                  <a:schemeClr val="bg1"/>
                </a:solidFill>
              </a:rPr>
              <a:t>STEP 04</a:t>
            </a:r>
            <a:endParaRPr lang="en-US" altLang="zh-CN" sz="1400" dirty="0">
              <a:solidFill>
                <a:schemeClr val="bg1"/>
              </a:solidFill>
            </a:endParaRPr>
          </a:p>
        </p:txBody>
      </p:sp>
      <p:sp>
        <p:nvSpPr>
          <p:cNvPr id="44" name="Rectangle 24"/>
          <p:cNvSpPr>
            <a:spLocks noChangeArrowheads="1"/>
          </p:cNvSpPr>
          <p:nvPr/>
        </p:nvSpPr>
        <p:spPr bwMode="auto">
          <a:xfrm>
            <a:off x="8291480" y="3555990"/>
            <a:ext cx="945819" cy="27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400"/>
              </a:spcBef>
            </a:pPr>
            <a:r>
              <a:rPr lang="en-US" altLang="zh-CN" sz="1600" b="1" dirty="0">
                <a:solidFill>
                  <a:schemeClr val="bg1"/>
                </a:solidFill>
              </a:rPr>
              <a:t>STEP 05</a:t>
            </a:r>
            <a:endParaRPr lang="en-US" altLang="zh-CN" sz="1400" dirty="0">
              <a:solidFill>
                <a:schemeClr val="bg1"/>
              </a:solidFill>
            </a:endParaRPr>
          </a:p>
        </p:txBody>
      </p:sp>
      <p:sp>
        <p:nvSpPr>
          <p:cNvPr id="45" name="Rectangle 24"/>
          <p:cNvSpPr>
            <a:spLocks noChangeArrowheads="1"/>
          </p:cNvSpPr>
          <p:nvPr/>
        </p:nvSpPr>
        <p:spPr bwMode="auto">
          <a:xfrm>
            <a:off x="9925777" y="3555990"/>
            <a:ext cx="945819" cy="27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400"/>
              </a:spcBef>
            </a:pPr>
            <a:r>
              <a:rPr lang="en-US" altLang="zh-CN" sz="1600" b="1" dirty="0">
                <a:solidFill>
                  <a:schemeClr val="bg1"/>
                </a:solidFill>
              </a:rPr>
              <a:t>STEP 06</a:t>
            </a:r>
            <a:endParaRPr lang="en-US" altLang="zh-CN" sz="1400" dirty="0">
              <a:solidFill>
                <a:schemeClr val="bg1"/>
              </a:solidFill>
            </a:endParaRPr>
          </a:p>
        </p:txBody>
      </p:sp>
      <p:grpSp>
        <p:nvGrpSpPr>
          <p:cNvPr id="2" name="组合 54"/>
          <p:cNvGrpSpPr/>
          <p:nvPr/>
        </p:nvGrpSpPr>
        <p:grpSpPr>
          <a:xfrm>
            <a:off x="2" y="380745"/>
            <a:ext cx="5029231" cy="794148"/>
            <a:chOff x="0" y="359767"/>
            <a:chExt cx="4752886" cy="750396"/>
          </a:xfrm>
        </p:grpSpPr>
        <p:sp>
          <p:nvSpPr>
            <p:cNvPr id="56" name="TextBox 55"/>
            <p:cNvSpPr txBox="1"/>
            <p:nvPr/>
          </p:nvSpPr>
          <p:spPr>
            <a:xfrm>
              <a:off x="921418" y="728740"/>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17252116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8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par>
                                <p:cTn id="9" presetID="22" presetClass="entr" presetSubtype="4" fill="hold" grpId="0" nodeType="withEffect">
                                  <p:stCondLst>
                                    <p:cond delay="13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53" presetClass="entr" presetSubtype="16" fill="hold" grpId="0" nodeType="withEffect">
                                  <p:stCondLst>
                                    <p:cond delay="130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par>
                                <p:cTn id="17" presetID="53" presetClass="entr" presetSubtype="16" fill="hold" grpId="0" nodeType="withEffect">
                                  <p:stCondLst>
                                    <p:cond delay="18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grpId="0" nodeType="withEffect">
                                  <p:stCondLst>
                                    <p:cond delay="180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42" presetClass="entr" presetSubtype="0" fill="hold" grpId="0" nodeType="withEffect">
                                  <p:stCondLst>
                                    <p:cond delay="180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par>
                                <p:cTn id="32" presetID="12" presetClass="entr" presetSubtype="8" fill="hold" grpId="0" nodeType="withEffect">
                                  <p:stCondLst>
                                    <p:cond delay="230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p:tgtEl>
                                          <p:spTgt spid="23"/>
                                        </p:tgtEl>
                                        <p:attrNameLst>
                                          <p:attrName>ppt_x</p:attrName>
                                        </p:attrNameLst>
                                      </p:cBhvr>
                                      <p:tavLst>
                                        <p:tav tm="0">
                                          <p:val>
                                            <p:strVal val="#ppt_x-#ppt_w*1.125000"/>
                                          </p:val>
                                        </p:tav>
                                        <p:tav tm="100000">
                                          <p:val>
                                            <p:strVal val="#ppt_x"/>
                                          </p:val>
                                        </p:tav>
                                      </p:tavLst>
                                    </p:anim>
                                    <p:animEffect transition="in" filter="wipe(right)">
                                      <p:cBhvr>
                                        <p:cTn id="35" dur="500"/>
                                        <p:tgtEl>
                                          <p:spTgt spid="23"/>
                                        </p:tgtEl>
                                      </p:cBhvr>
                                    </p:animEffect>
                                  </p:childTnLst>
                                </p:cTn>
                              </p:par>
                              <p:par>
                                <p:cTn id="36" presetID="53" presetClass="entr" presetSubtype="16" fill="hold" grpId="0" nodeType="withEffect">
                                  <p:stCondLst>
                                    <p:cond delay="280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par>
                                <p:cTn id="41" presetID="22" presetClass="entr" presetSubtype="1" fill="hold" grpId="0" nodeType="withEffect">
                                  <p:stCondLst>
                                    <p:cond delay="280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500"/>
                                        <p:tgtEl>
                                          <p:spTgt spid="7"/>
                                        </p:tgtEl>
                                      </p:cBhvr>
                                    </p:animEffect>
                                  </p:childTnLst>
                                </p:cTn>
                              </p:par>
                              <p:par>
                                <p:cTn id="44" presetID="53" presetClass="entr" presetSubtype="16" fill="hold" grpId="0" nodeType="withEffect">
                                  <p:stCondLst>
                                    <p:cond delay="330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par>
                                <p:cTn id="49" presetID="53" presetClass="entr" presetSubtype="16" fill="hold" grpId="0" nodeType="withEffect">
                                  <p:stCondLst>
                                    <p:cond delay="330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par>
                                <p:cTn id="54" presetID="47" presetClass="entr" presetSubtype="0" fill="hold" grpId="0" nodeType="withEffect">
                                  <p:stCondLst>
                                    <p:cond delay="330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anim calcmode="lin" valueType="num">
                                      <p:cBhvr>
                                        <p:cTn id="57" dur="500" fill="hold"/>
                                        <p:tgtEl>
                                          <p:spTgt spid="37"/>
                                        </p:tgtEl>
                                        <p:attrNameLst>
                                          <p:attrName>ppt_x</p:attrName>
                                        </p:attrNameLst>
                                      </p:cBhvr>
                                      <p:tavLst>
                                        <p:tav tm="0">
                                          <p:val>
                                            <p:strVal val="#ppt_x"/>
                                          </p:val>
                                        </p:tav>
                                        <p:tav tm="100000">
                                          <p:val>
                                            <p:strVal val="#ppt_x"/>
                                          </p:val>
                                        </p:tav>
                                      </p:tavLst>
                                    </p:anim>
                                    <p:anim calcmode="lin" valueType="num">
                                      <p:cBhvr>
                                        <p:cTn id="58" dur="500" fill="hold"/>
                                        <p:tgtEl>
                                          <p:spTgt spid="37"/>
                                        </p:tgtEl>
                                        <p:attrNameLst>
                                          <p:attrName>ppt_y</p:attrName>
                                        </p:attrNameLst>
                                      </p:cBhvr>
                                      <p:tavLst>
                                        <p:tav tm="0">
                                          <p:val>
                                            <p:strVal val="#ppt_y-.1"/>
                                          </p:val>
                                        </p:tav>
                                        <p:tav tm="100000">
                                          <p:val>
                                            <p:strVal val="#ppt_y"/>
                                          </p:val>
                                        </p:tav>
                                      </p:tavLst>
                                    </p:anim>
                                  </p:childTnLst>
                                </p:cTn>
                              </p:par>
                              <p:par>
                                <p:cTn id="59" presetID="12" presetClass="entr" presetSubtype="8" fill="hold" grpId="0" nodeType="withEffect">
                                  <p:stCondLst>
                                    <p:cond delay="380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p:tgtEl>
                                          <p:spTgt spid="24"/>
                                        </p:tgtEl>
                                        <p:attrNameLst>
                                          <p:attrName>ppt_x</p:attrName>
                                        </p:attrNameLst>
                                      </p:cBhvr>
                                      <p:tavLst>
                                        <p:tav tm="0">
                                          <p:val>
                                            <p:strVal val="#ppt_x-#ppt_w*1.125000"/>
                                          </p:val>
                                        </p:tav>
                                        <p:tav tm="100000">
                                          <p:val>
                                            <p:strVal val="#ppt_x"/>
                                          </p:val>
                                        </p:tav>
                                      </p:tavLst>
                                    </p:anim>
                                    <p:animEffect transition="in" filter="wipe(right)">
                                      <p:cBhvr>
                                        <p:cTn id="62" dur="500"/>
                                        <p:tgtEl>
                                          <p:spTgt spid="24"/>
                                        </p:tgtEl>
                                      </p:cBhvr>
                                    </p:animEffect>
                                  </p:childTnLst>
                                </p:cTn>
                              </p:par>
                              <p:par>
                                <p:cTn id="63" presetID="53" presetClass="entr" presetSubtype="16" fill="hold" grpId="0" nodeType="withEffect">
                                  <p:stCondLst>
                                    <p:cond delay="4300"/>
                                  </p:stCondLst>
                                  <p:childTnLst>
                                    <p:set>
                                      <p:cBhvr>
                                        <p:cTn id="64" dur="1" fill="hold">
                                          <p:stCondLst>
                                            <p:cond delay="0"/>
                                          </p:stCondLst>
                                        </p:cTn>
                                        <p:tgtEl>
                                          <p:spTgt spid="42"/>
                                        </p:tgtEl>
                                        <p:attrNameLst>
                                          <p:attrName>style.visibility</p:attrName>
                                        </p:attrNameLst>
                                      </p:cBhvr>
                                      <p:to>
                                        <p:strVal val="visible"/>
                                      </p:to>
                                    </p:set>
                                    <p:anim calcmode="lin" valueType="num">
                                      <p:cBhvr>
                                        <p:cTn id="65" dur="500" fill="hold"/>
                                        <p:tgtEl>
                                          <p:spTgt spid="42"/>
                                        </p:tgtEl>
                                        <p:attrNameLst>
                                          <p:attrName>ppt_w</p:attrName>
                                        </p:attrNameLst>
                                      </p:cBhvr>
                                      <p:tavLst>
                                        <p:tav tm="0">
                                          <p:val>
                                            <p:fltVal val="0"/>
                                          </p:val>
                                        </p:tav>
                                        <p:tav tm="100000">
                                          <p:val>
                                            <p:strVal val="#ppt_w"/>
                                          </p:val>
                                        </p:tav>
                                      </p:tavLst>
                                    </p:anim>
                                    <p:anim calcmode="lin" valueType="num">
                                      <p:cBhvr>
                                        <p:cTn id="66" dur="500" fill="hold"/>
                                        <p:tgtEl>
                                          <p:spTgt spid="42"/>
                                        </p:tgtEl>
                                        <p:attrNameLst>
                                          <p:attrName>ppt_h</p:attrName>
                                        </p:attrNameLst>
                                      </p:cBhvr>
                                      <p:tavLst>
                                        <p:tav tm="0">
                                          <p:val>
                                            <p:fltVal val="0"/>
                                          </p:val>
                                        </p:tav>
                                        <p:tav tm="100000">
                                          <p:val>
                                            <p:strVal val="#ppt_h"/>
                                          </p:val>
                                        </p:tav>
                                      </p:tavLst>
                                    </p:anim>
                                    <p:animEffect transition="in" filter="fade">
                                      <p:cBhvr>
                                        <p:cTn id="67" dur="500"/>
                                        <p:tgtEl>
                                          <p:spTgt spid="42"/>
                                        </p:tgtEl>
                                      </p:cBhvr>
                                    </p:animEffect>
                                  </p:childTnLst>
                                </p:cTn>
                              </p:par>
                              <p:par>
                                <p:cTn id="68" presetID="22" presetClass="entr" presetSubtype="4" fill="hold" grpId="0" nodeType="withEffect">
                                  <p:stCondLst>
                                    <p:cond delay="4300"/>
                                  </p:stCondLst>
                                  <p:childTnLst>
                                    <p:set>
                                      <p:cBhvr>
                                        <p:cTn id="69" dur="1" fill="hold">
                                          <p:stCondLst>
                                            <p:cond delay="0"/>
                                          </p:stCondLst>
                                        </p:cTn>
                                        <p:tgtEl>
                                          <p:spTgt spid="9"/>
                                        </p:tgtEl>
                                        <p:attrNameLst>
                                          <p:attrName>style.visibility</p:attrName>
                                        </p:attrNameLst>
                                      </p:cBhvr>
                                      <p:to>
                                        <p:strVal val="visible"/>
                                      </p:to>
                                    </p:set>
                                    <p:animEffect transition="in" filter="wipe(down)">
                                      <p:cBhvr>
                                        <p:cTn id="70" dur="500"/>
                                        <p:tgtEl>
                                          <p:spTgt spid="9"/>
                                        </p:tgtEl>
                                      </p:cBhvr>
                                    </p:animEffect>
                                  </p:childTnLst>
                                </p:cTn>
                              </p:par>
                              <p:par>
                                <p:cTn id="71" presetID="53" presetClass="entr" presetSubtype="16" fill="hold" grpId="0" nodeType="withEffect">
                                  <p:stCondLst>
                                    <p:cond delay="480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par>
                                <p:cTn id="76" presetID="53" presetClass="entr" presetSubtype="16" fill="hold" grpId="0" nodeType="withEffect">
                                  <p:stCondLst>
                                    <p:cond delay="4800"/>
                                  </p:stCondLst>
                                  <p:childTnLst>
                                    <p:set>
                                      <p:cBhvr>
                                        <p:cTn id="77" dur="1" fill="hold">
                                          <p:stCondLst>
                                            <p:cond delay="0"/>
                                          </p:stCondLst>
                                        </p:cTn>
                                        <p:tgtEl>
                                          <p:spTgt spid="29"/>
                                        </p:tgtEl>
                                        <p:attrNameLst>
                                          <p:attrName>style.visibility</p:attrName>
                                        </p:attrNameLst>
                                      </p:cBhvr>
                                      <p:to>
                                        <p:strVal val="visible"/>
                                      </p:to>
                                    </p:set>
                                    <p:anim calcmode="lin" valueType="num">
                                      <p:cBhvr>
                                        <p:cTn id="78" dur="500" fill="hold"/>
                                        <p:tgtEl>
                                          <p:spTgt spid="29"/>
                                        </p:tgtEl>
                                        <p:attrNameLst>
                                          <p:attrName>ppt_w</p:attrName>
                                        </p:attrNameLst>
                                      </p:cBhvr>
                                      <p:tavLst>
                                        <p:tav tm="0">
                                          <p:val>
                                            <p:fltVal val="0"/>
                                          </p:val>
                                        </p:tav>
                                        <p:tav tm="100000">
                                          <p:val>
                                            <p:strVal val="#ppt_w"/>
                                          </p:val>
                                        </p:tav>
                                      </p:tavLst>
                                    </p:anim>
                                    <p:anim calcmode="lin" valueType="num">
                                      <p:cBhvr>
                                        <p:cTn id="79" dur="500" fill="hold"/>
                                        <p:tgtEl>
                                          <p:spTgt spid="29"/>
                                        </p:tgtEl>
                                        <p:attrNameLst>
                                          <p:attrName>ppt_h</p:attrName>
                                        </p:attrNameLst>
                                      </p:cBhvr>
                                      <p:tavLst>
                                        <p:tav tm="0">
                                          <p:val>
                                            <p:fltVal val="0"/>
                                          </p:val>
                                        </p:tav>
                                        <p:tav tm="100000">
                                          <p:val>
                                            <p:strVal val="#ppt_h"/>
                                          </p:val>
                                        </p:tav>
                                      </p:tavLst>
                                    </p:anim>
                                    <p:animEffect transition="in" filter="fade">
                                      <p:cBhvr>
                                        <p:cTn id="80" dur="500"/>
                                        <p:tgtEl>
                                          <p:spTgt spid="29"/>
                                        </p:tgtEl>
                                      </p:cBhvr>
                                    </p:animEffect>
                                  </p:childTnLst>
                                </p:cTn>
                              </p:par>
                              <p:par>
                                <p:cTn id="81" presetID="42" presetClass="entr" presetSubtype="0" fill="hold" grpId="0" nodeType="withEffect">
                                  <p:stCondLst>
                                    <p:cond delay="480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anim calcmode="lin" valueType="num">
                                      <p:cBhvr>
                                        <p:cTn id="84" dur="500" fill="hold"/>
                                        <p:tgtEl>
                                          <p:spTgt spid="35"/>
                                        </p:tgtEl>
                                        <p:attrNameLst>
                                          <p:attrName>ppt_x</p:attrName>
                                        </p:attrNameLst>
                                      </p:cBhvr>
                                      <p:tavLst>
                                        <p:tav tm="0">
                                          <p:val>
                                            <p:strVal val="#ppt_x"/>
                                          </p:val>
                                        </p:tav>
                                        <p:tav tm="100000">
                                          <p:val>
                                            <p:strVal val="#ppt_x"/>
                                          </p:val>
                                        </p:tav>
                                      </p:tavLst>
                                    </p:anim>
                                    <p:anim calcmode="lin" valueType="num">
                                      <p:cBhvr>
                                        <p:cTn id="85" dur="500" fill="hold"/>
                                        <p:tgtEl>
                                          <p:spTgt spid="35"/>
                                        </p:tgtEl>
                                        <p:attrNameLst>
                                          <p:attrName>ppt_y</p:attrName>
                                        </p:attrNameLst>
                                      </p:cBhvr>
                                      <p:tavLst>
                                        <p:tav tm="0">
                                          <p:val>
                                            <p:strVal val="#ppt_y+.1"/>
                                          </p:val>
                                        </p:tav>
                                        <p:tav tm="100000">
                                          <p:val>
                                            <p:strVal val="#ppt_y"/>
                                          </p:val>
                                        </p:tav>
                                      </p:tavLst>
                                    </p:anim>
                                  </p:childTnLst>
                                </p:cTn>
                              </p:par>
                              <p:par>
                                <p:cTn id="86" presetID="12" presetClass="entr" presetSubtype="8" fill="hold" grpId="0" nodeType="withEffect">
                                  <p:stCondLst>
                                    <p:cond delay="5300"/>
                                  </p:stCondLst>
                                  <p:childTnLst>
                                    <p:set>
                                      <p:cBhvr>
                                        <p:cTn id="87" dur="1" fill="hold">
                                          <p:stCondLst>
                                            <p:cond delay="0"/>
                                          </p:stCondLst>
                                        </p:cTn>
                                        <p:tgtEl>
                                          <p:spTgt spid="25"/>
                                        </p:tgtEl>
                                        <p:attrNameLst>
                                          <p:attrName>style.visibility</p:attrName>
                                        </p:attrNameLst>
                                      </p:cBhvr>
                                      <p:to>
                                        <p:strVal val="visible"/>
                                      </p:to>
                                    </p:set>
                                    <p:anim calcmode="lin" valueType="num">
                                      <p:cBhvr additive="base">
                                        <p:cTn id="88" dur="500"/>
                                        <p:tgtEl>
                                          <p:spTgt spid="25"/>
                                        </p:tgtEl>
                                        <p:attrNameLst>
                                          <p:attrName>ppt_x</p:attrName>
                                        </p:attrNameLst>
                                      </p:cBhvr>
                                      <p:tavLst>
                                        <p:tav tm="0">
                                          <p:val>
                                            <p:strVal val="#ppt_x-#ppt_w*1.125000"/>
                                          </p:val>
                                        </p:tav>
                                        <p:tav tm="100000">
                                          <p:val>
                                            <p:strVal val="#ppt_x"/>
                                          </p:val>
                                        </p:tav>
                                      </p:tavLst>
                                    </p:anim>
                                    <p:animEffect transition="in" filter="wipe(right)">
                                      <p:cBhvr>
                                        <p:cTn id="89" dur="500"/>
                                        <p:tgtEl>
                                          <p:spTgt spid="25"/>
                                        </p:tgtEl>
                                      </p:cBhvr>
                                    </p:animEffect>
                                  </p:childTnLst>
                                </p:cTn>
                              </p:par>
                              <p:par>
                                <p:cTn id="90" presetID="53" presetClass="entr" presetSubtype="16" fill="hold" grpId="0" nodeType="withEffect">
                                  <p:stCondLst>
                                    <p:cond delay="5800"/>
                                  </p:stCondLst>
                                  <p:childTnLst>
                                    <p:set>
                                      <p:cBhvr>
                                        <p:cTn id="91" dur="1" fill="hold">
                                          <p:stCondLst>
                                            <p:cond delay="0"/>
                                          </p:stCondLst>
                                        </p:cTn>
                                        <p:tgtEl>
                                          <p:spTgt spid="43"/>
                                        </p:tgtEl>
                                        <p:attrNameLst>
                                          <p:attrName>style.visibility</p:attrName>
                                        </p:attrNameLst>
                                      </p:cBhvr>
                                      <p:to>
                                        <p:strVal val="visible"/>
                                      </p:to>
                                    </p:set>
                                    <p:anim calcmode="lin" valueType="num">
                                      <p:cBhvr>
                                        <p:cTn id="92" dur="500" fill="hold"/>
                                        <p:tgtEl>
                                          <p:spTgt spid="43"/>
                                        </p:tgtEl>
                                        <p:attrNameLst>
                                          <p:attrName>ppt_w</p:attrName>
                                        </p:attrNameLst>
                                      </p:cBhvr>
                                      <p:tavLst>
                                        <p:tav tm="0">
                                          <p:val>
                                            <p:fltVal val="0"/>
                                          </p:val>
                                        </p:tav>
                                        <p:tav tm="100000">
                                          <p:val>
                                            <p:strVal val="#ppt_w"/>
                                          </p:val>
                                        </p:tav>
                                      </p:tavLst>
                                    </p:anim>
                                    <p:anim calcmode="lin" valueType="num">
                                      <p:cBhvr>
                                        <p:cTn id="93" dur="500" fill="hold"/>
                                        <p:tgtEl>
                                          <p:spTgt spid="43"/>
                                        </p:tgtEl>
                                        <p:attrNameLst>
                                          <p:attrName>ppt_h</p:attrName>
                                        </p:attrNameLst>
                                      </p:cBhvr>
                                      <p:tavLst>
                                        <p:tav tm="0">
                                          <p:val>
                                            <p:fltVal val="0"/>
                                          </p:val>
                                        </p:tav>
                                        <p:tav tm="100000">
                                          <p:val>
                                            <p:strVal val="#ppt_h"/>
                                          </p:val>
                                        </p:tav>
                                      </p:tavLst>
                                    </p:anim>
                                    <p:animEffect transition="in" filter="fade">
                                      <p:cBhvr>
                                        <p:cTn id="94" dur="500"/>
                                        <p:tgtEl>
                                          <p:spTgt spid="43"/>
                                        </p:tgtEl>
                                      </p:cBhvr>
                                    </p:animEffect>
                                  </p:childTnLst>
                                </p:cTn>
                              </p:par>
                              <p:par>
                                <p:cTn id="95" presetID="22" presetClass="entr" presetSubtype="1" fill="hold" grpId="0" nodeType="withEffect">
                                  <p:stCondLst>
                                    <p:cond delay="5800"/>
                                  </p:stCondLst>
                                  <p:childTnLst>
                                    <p:set>
                                      <p:cBhvr>
                                        <p:cTn id="96" dur="1" fill="hold">
                                          <p:stCondLst>
                                            <p:cond delay="0"/>
                                          </p:stCondLst>
                                        </p:cTn>
                                        <p:tgtEl>
                                          <p:spTgt spid="8"/>
                                        </p:tgtEl>
                                        <p:attrNameLst>
                                          <p:attrName>style.visibility</p:attrName>
                                        </p:attrNameLst>
                                      </p:cBhvr>
                                      <p:to>
                                        <p:strVal val="visible"/>
                                      </p:to>
                                    </p:set>
                                    <p:animEffect transition="in" filter="wipe(up)">
                                      <p:cBhvr>
                                        <p:cTn id="97" dur="500"/>
                                        <p:tgtEl>
                                          <p:spTgt spid="8"/>
                                        </p:tgtEl>
                                      </p:cBhvr>
                                    </p:animEffect>
                                  </p:childTnLst>
                                </p:cTn>
                              </p:par>
                              <p:par>
                                <p:cTn id="98" presetID="53" presetClass="entr" presetSubtype="16" fill="hold" grpId="0" nodeType="withEffect">
                                  <p:stCondLst>
                                    <p:cond delay="6300"/>
                                  </p:stCondLst>
                                  <p:childTnLst>
                                    <p:set>
                                      <p:cBhvr>
                                        <p:cTn id="99" dur="1" fill="hold">
                                          <p:stCondLst>
                                            <p:cond delay="0"/>
                                          </p:stCondLst>
                                        </p:cTn>
                                        <p:tgtEl>
                                          <p:spTgt spid="17"/>
                                        </p:tgtEl>
                                        <p:attrNameLst>
                                          <p:attrName>style.visibility</p:attrName>
                                        </p:attrNameLst>
                                      </p:cBhvr>
                                      <p:to>
                                        <p:strVal val="visible"/>
                                      </p:to>
                                    </p:set>
                                    <p:anim calcmode="lin" valueType="num">
                                      <p:cBhvr>
                                        <p:cTn id="100" dur="500" fill="hold"/>
                                        <p:tgtEl>
                                          <p:spTgt spid="17"/>
                                        </p:tgtEl>
                                        <p:attrNameLst>
                                          <p:attrName>ppt_w</p:attrName>
                                        </p:attrNameLst>
                                      </p:cBhvr>
                                      <p:tavLst>
                                        <p:tav tm="0">
                                          <p:val>
                                            <p:fltVal val="0"/>
                                          </p:val>
                                        </p:tav>
                                        <p:tav tm="100000">
                                          <p:val>
                                            <p:strVal val="#ppt_w"/>
                                          </p:val>
                                        </p:tav>
                                      </p:tavLst>
                                    </p:anim>
                                    <p:anim calcmode="lin" valueType="num">
                                      <p:cBhvr>
                                        <p:cTn id="101" dur="500" fill="hold"/>
                                        <p:tgtEl>
                                          <p:spTgt spid="17"/>
                                        </p:tgtEl>
                                        <p:attrNameLst>
                                          <p:attrName>ppt_h</p:attrName>
                                        </p:attrNameLst>
                                      </p:cBhvr>
                                      <p:tavLst>
                                        <p:tav tm="0">
                                          <p:val>
                                            <p:fltVal val="0"/>
                                          </p:val>
                                        </p:tav>
                                        <p:tav tm="100000">
                                          <p:val>
                                            <p:strVal val="#ppt_h"/>
                                          </p:val>
                                        </p:tav>
                                      </p:tavLst>
                                    </p:anim>
                                    <p:animEffect transition="in" filter="fade">
                                      <p:cBhvr>
                                        <p:cTn id="102" dur="500"/>
                                        <p:tgtEl>
                                          <p:spTgt spid="17"/>
                                        </p:tgtEl>
                                      </p:cBhvr>
                                    </p:animEffect>
                                  </p:childTnLst>
                                </p:cTn>
                              </p:par>
                              <p:par>
                                <p:cTn id="103" presetID="53" presetClass="entr" presetSubtype="16" fill="hold" grpId="0" nodeType="withEffect">
                                  <p:stCondLst>
                                    <p:cond delay="6300"/>
                                  </p:stCondLst>
                                  <p:childTnLst>
                                    <p:set>
                                      <p:cBhvr>
                                        <p:cTn id="104" dur="1" fill="hold">
                                          <p:stCondLst>
                                            <p:cond delay="0"/>
                                          </p:stCondLst>
                                        </p:cTn>
                                        <p:tgtEl>
                                          <p:spTgt spid="30"/>
                                        </p:tgtEl>
                                        <p:attrNameLst>
                                          <p:attrName>style.visibility</p:attrName>
                                        </p:attrNameLst>
                                      </p:cBhvr>
                                      <p:to>
                                        <p:strVal val="visible"/>
                                      </p:to>
                                    </p:set>
                                    <p:anim calcmode="lin" valueType="num">
                                      <p:cBhvr>
                                        <p:cTn id="105" dur="500" fill="hold"/>
                                        <p:tgtEl>
                                          <p:spTgt spid="30"/>
                                        </p:tgtEl>
                                        <p:attrNameLst>
                                          <p:attrName>ppt_w</p:attrName>
                                        </p:attrNameLst>
                                      </p:cBhvr>
                                      <p:tavLst>
                                        <p:tav tm="0">
                                          <p:val>
                                            <p:fltVal val="0"/>
                                          </p:val>
                                        </p:tav>
                                        <p:tav tm="100000">
                                          <p:val>
                                            <p:strVal val="#ppt_w"/>
                                          </p:val>
                                        </p:tav>
                                      </p:tavLst>
                                    </p:anim>
                                    <p:anim calcmode="lin" valueType="num">
                                      <p:cBhvr>
                                        <p:cTn id="106" dur="500" fill="hold"/>
                                        <p:tgtEl>
                                          <p:spTgt spid="30"/>
                                        </p:tgtEl>
                                        <p:attrNameLst>
                                          <p:attrName>ppt_h</p:attrName>
                                        </p:attrNameLst>
                                      </p:cBhvr>
                                      <p:tavLst>
                                        <p:tav tm="0">
                                          <p:val>
                                            <p:fltVal val="0"/>
                                          </p:val>
                                        </p:tav>
                                        <p:tav tm="100000">
                                          <p:val>
                                            <p:strVal val="#ppt_h"/>
                                          </p:val>
                                        </p:tav>
                                      </p:tavLst>
                                    </p:anim>
                                    <p:animEffect transition="in" filter="fade">
                                      <p:cBhvr>
                                        <p:cTn id="107" dur="500"/>
                                        <p:tgtEl>
                                          <p:spTgt spid="30"/>
                                        </p:tgtEl>
                                      </p:cBhvr>
                                    </p:animEffect>
                                  </p:childTnLst>
                                </p:cTn>
                              </p:par>
                              <p:par>
                                <p:cTn id="108" presetID="47" presetClass="entr" presetSubtype="0" fill="hold" grpId="0" nodeType="withEffect">
                                  <p:stCondLst>
                                    <p:cond delay="630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500"/>
                                        <p:tgtEl>
                                          <p:spTgt spid="38"/>
                                        </p:tgtEl>
                                      </p:cBhvr>
                                    </p:animEffect>
                                    <p:anim calcmode="lin" valueType="num">
                                      <p:cBhvr>
                                        <p:cTn id="111" dur="500" fill="hold"/>
                                        <p:tgtEl>
                                          <p:spTgt spid="38"/>
                                        </p:tgtEl>
                                        <p:attrNameLst>
                                          <p:attrName>ppt_x</p:attrName>
                                        </p:attrNameLst>
                                      </p:cBhvr>
                                      <p:tavLst>
                                        <p:tav tm="0">
                                          <p:val>
                                            <p:strVal val="#ppt_x"/>
                                          </p:val>
                                        </p:tav>
                                        <p:tav tm="100000">
                                          <p:val>
                                            <p:strVal val="#ppt_x"/>
                                          </p:val>
                                        </p:tav>
                                      </p:tavLst>
                                    </p:anim>
                                    <p:anim calcmode="lin" valueType="num">
                                      <p:cBhvr>
                                        <p:cTn id="112" dur="500" fill="hold"/>
                                        <p:tgtEl>
                                          <p:spTgt spid="38"/>
                                        </p:tgtEl>
                                        <p:attrNameLst>
                                          <p:attrName>ppt_y</p:attrName>
                                        </p:attrNameLst>
                                      </p:cBhvr>
                                      <p:tavLst>
                                        <p:tav tm="0">
                                          <p:val>
                                            <p:strVal val="#ppt_y-.1"/>
                                          </p:val>
                                        </p:tav>
                                        <p:tav tm="100000">
                                          <p:val>
                                            <p:strVal val="#ppt_y"/>
                                          </p:val>
                                        </p:tav>
                                      </p:tavLst>
                                    </p:anim>
                                  </p:childTnLst>
                                </p:cTn>
                              </p:par>
                              <p:par>
                                <p:cTn id="113" presetID="12" presetClass="entr" presetSubtype="8" fill="hold" grpId="0" nodeType="withEffect">
                                  <p:stCondLst>
                                    <p:cond delay="6800"/>
                                  </p:stCondLst>
                                  <p:childTnLst>
                                    <p:set>
                                      <p:cBhvr>
                                        <p:cTn id="114" dur="1" fill="hold">
                                          <p:stCondLst>
                                            <p:cond delay="0"/>
                                          </p:stCondLst>
                                        </p:cTn>
                                        <p:tgtEl>
                                          <p:spTgt spid="26"/>
                                        </p:tgtEl>
                                        <p:attrNameLst>
                                          <p:attrName>style.visibility</p:attrName>
                                        </p:attrNameLst>
                                      </p:cBhvr>
                                      <p:to>
                                        <p:strVal val="visible"/>
                                      </p:to>
                                    </p:set>
                                    <p:anim calcmode="lin" valueType="num">
                                      <p:cBhvr additive="base">
                                        <p:cTn id="115" dur="500"/>
                                        <p:tgtEl>
                                          <p:spTgt spid="26"/>
                                        </p:tgtEl>
                                        <p:attrNameLst>
                                          <p:attrName>ppt_x</p:attrName>
                                        </p:attrNameLst>
                                      </p:cBhvr>
                                      <p:tavLst>
                                        <p:tav tm="0">
                                          <p:val>
                                            <p:strVal val="#ppt_x-#ppt_w*1.125000"/>
                                          </p:val>
                                        </p:tav>
                                        <p:tav tm="100000">
                                          <p:val>
                                            <p:strVal val="#ppt_x"/>
                                          </p:val>
                                        </p:tav>
                                      </p:tavLst>
                                    </p:anim>
                                    <p:animEffect transition="in" filter="wipe(right)">
                                      <p:cBhvr>
                                        <p:cTn id="116" dur="500"/>
                                        <p:tgtEl>
                                          <p:spTgt spid="26"/>
                                        </p:tgtEl>
                                      </p:cBhvr>
                                    </p:animEffect>
                                  </p:childTnLst>
                                </p:cTn>
                              </p:par>
                              <p:par>
                                <p:cTn id="117" presetID="53" presetClass="entr" presetSubtype="16" fill="hold" grpId="0" nodeType="withEffect">
                                  <p:stCondLst>
                                    <p:cond delay="7300"/>
                                  </p:stCondLst>
                                  <p:childTnLst>
                                    <p:set>
                                      <p:cBhvr>
                                        <p:cTn id="118" dur="1" fill="hold">
                                          <p:stCondLst>
                                            <p:cond delay="0"/>
                                          </p:stCondLst>
                                        </p:cTn>
                                        <p:tgtEl>
                                          <p:spTgt spid="44"/>
                                        </p:tgtEl>
                                        <p:attrNameLst>
                                          <p:attrName>style.visibility</p:attrName>
                                        </p:attrNameLst>
                                      </p:cBhvr>
                                      <p:to>
                                        <p:strVal val="visible"/>
                                      </p:to>
                                    </p:set>
                                    <p:anim calcmode="lin" valueType="num">
                                      <p:cBhvr>
                                        <p:cTn id="119" dur="500" fill="hold"/>
                                        <p:tgtEl>
                                          <p:spTgt spid="44"/>
                                        </p:tgtEl>
                                        <p:attrNameLst>
                                          <p:attrName>ppt_w</p:attrName>
                                        </p:attrNameLst>
                                      </p:cBhvr>
                                      <p:tavLst>
                                        <p:tav tm="0">
                                          <p:val>
                                            <p:fltVal val="0"/>
                                          </p:val>
                                        </p:tav>
                                        <p:tav tm="100000">
                                          <p:val>
                                            <p:strVal val="#ppt_w"/>
                                          </p:val>
                                        </p:tav>
                                      </p:tavLst>
                                    </p:anim>
                                    <p:anim calcmode="lin" valueType="num">
                                      <p:cBhvr>
                                        <p:cTn id="120" dur="500" fill="hold"/>
                                        <p:tgtEl>
                                          <p:spTgt spid="44"/>
                                        </p:tgtEl>
                                        <p:attrNameLst>
                                          <p:attrName>ppt_h</p:attrName>
                                        </p:attrNameLst>
                                      </p:cBhvr>
                                      <p:tavLst>
                                        <p:tav tm="0">
                                          <p:val>
                                            <p:fltVal val="0"/>
                                          </p:val>
                                        </p:tav>
                                        <p:tav tm="100000">
                                          <p:val>
                                            <p:strVal val="#ppt_h"/>
                                          </p:val>
                                        </p:tav>
                                      </p:tavLst>
                                    </p:anim>
                                    <p:animEffect transition="in" filter="fade">
                                      <p:cBhvr>
                                        <p:cTn id="121" dur="500"/>
                                        <p:tgtEl>
                                          <p:spTgt spid="44"/>
                                        </p:tgtEl>
                                      </p:cBhvr>
                                    </p:animEffect>
                                  </p:childTnLst>
                                </p:cTn>
                              </p:par>
                              <p:par>
                                <p:cTn id="122" presetID="22" presetClass="entr" presetSubtype="4" fill="hold" grpId="0" nodeType="withEffect">
                                  <p:stCondLst>
                                    <p:cond delay="7300"/>
                                  </p:stCondLst>
                                  <p:childTnLst>
                                    <p:set>
                                      <p:cBhvr>
                                        <p:cTn id="123" dur="1" fill="hold">
                                          <p:stCondLst>
                                            <p:cond delay="0"/>
                                          </p:stCondLst>
                                        </p:cTn>
                                        <p:tgtEl>
                                          <p:spTgt spid="10"/>
                                        </p:tgtEl>
                                        <p:attrNameLst>
                                          <p:attrName>style.visibility</p:attrName>
                                        </p:attrNameLst>
                                      </p:cBhvr>
                                      <p:to>
                                        <p:strVal val="visible"/>
                                      </p:to>
                                    </p:set>
                                    <p:animEffect transition="in" filter="wipe(down)">
                                      <p:cBhvr>
                                        <p:cTn id="124" dur="500"/>
                                        <p:tgtEl>
                                          <p:spTgt spid="10"/>
                                        </p:tgtEl>
                                      </p:cBhvr>
                                    </p:animEffect>
                                  </p:childTnLst>
                                </p:cTn>
                              </p:par>
                              <p:par>
                                <p:cTn id="125" presetID="53" presetClass="entr" presetSubtype="16" fill="hold" grpId="0" nodeType="withEffect">
                                  <p:stCondLst>
                                    <p:cond delay="7800"/>
                                  </p:stCondLst>
                                  <p:childTnLst>
                                    <p:set>
                                      <p:cBhvr>
                                        <p:cTn id="126" dur="1" fill="hold">
                                          <p:stCondLst>
                                            <p:cond delay="0"/>
                                          </p:stCondLst>
                                        </p:cTn>
                                        <p:tgtEl>
                                          <p:spTgt spid="21"/>
                                        </p:tgtEl>
                                        <p:attrNameLst>
                                          <p:attrName>style.visibility</p:attrName>
                                        </p:attrNameLst>
                                      </p:cBhvr>
                                      <p:to>
                                        <p:strVal val="visible"/>
                                      </p:to>
                                    </p:set>
                                    <p:anim calcmode="lin" valueType="num">
                                      <p:cBhvr>
                                        <p:cTn id="127" dur="500" fill="hold"/>
                                        <p:tgtEl>
                                          <p:spTgt spid="21"/>
                                        </p:tgtEl>
                                        <p:attrNameLst>
                                          <p:attrName>ppt_w</p:attrName>
                                        </p:attrNameLst>
                                      </p:cBhvr>
                                      <p:tavLst>
                                        <p:tav tm="0">
                                          <p:val>
                                            <p:fltVal val="0"/>
                                          </p:val>
                                        </p:tav>
                                        <p:tav tm="100000">
                                          <p:val>
                                            <p:strVal val="#ppt_w"/>
                                          </p:val>
                                        </p:tav>
                                      </p:tavLst>
                                    </p:anim>
                                    <p:anim calcmode="lin" valueType="num">
                                      <p:cBhvr>
                                        <p:cTn id="128" dur="500" fill="hold"/>
                                        <p:tgtEl>
                                          <p:spTgt spid="21"/>
                                        </p:tgtEl>
                                        <p:attrNameLst>
                                          <p:attrName>ppt_h</p:attrName>
                                        </p:attrNameLst>
                                      </p:cBhvr>
                                      <p:tavLst>
                                        <p:tav tm="0">
                                          <p:val>
                                            <p:fltVal val="0"/>
                                          </p:val>
                                        </p:tav>
                                        <p:tav tm="100000">
                                          <p:val>
                                            <p:strVal val="#ppt_h"/>
                                          </p:val>
                                        </p:tav>
                                      </p:tavLst>
                                    </p:anim>
                                    <p:animEffect transition="in" filter="fade">
                                      <p:cBhvr>
                                        <p:cTn id="129" dur="500"/>
                                        <p:tgtEl>
                                          <p:spTgt spid="21"/>
                                        </p:tgtEl>
                                      </p:cBhvr>
                                    </p:animEffect>
                                  </p:childTnLst>
                                </p:cTn>
                              </p:par>
                              <p:par>
                                <p:cTn id="130" presetID="53" presetClass="entr" presetSubtype="16" fill="hold" grpId="0" nodeType="withEffect">
                                  <p:stCondLst>
                                    <p:cond delay="7800"/>
                                  </p:stCondLst>
                                  <p:childTnLst>
                                    <p:set>
                                      <p:cBhvr>
                                        <p:cTn id="131" dur="1" fill="hold">
                                          <p:stCondLst>
                                            <p:cond delay="0"/>
                                          </p:stCondLst>
                                        </p:cTn>
                                        <p:tgtEl>
                                          <p:spTgt spid="34"/>
                                        </p:tgtEl>
                                        <p:attrNameLst>
                                          <p:attrName>style.visibility</p:attrName>
                                        </p:attrNameLst>
                                      </p:cBhvr>
                                      <p:to>
                                        <p:strVal val="visible"/>
                                      </p:to>
                                    </p:set>
                                    <p:anim calcmode="lin" valueType="num">
                                      <p:cBhvr>
                                        <p:cTn id="132" dur="500" fill="hold"/>
                                        <p:tgtEl>
                                          <p:spTgt spid="34"/>
                                        </p:tgtEl>
                                        <p:attrNameLst>
                                          <p:attrName>ppt_w</p:attrName>
                                        </p:attrNameLst>
                                      </p:cBhvr>
                                      <p:tavLst>
                                        <p:tav tm="0">
                                          <p:val>
                                            <p:fltVal val="0"/>
                                          </p:val>
                                        </p:tav>
                                        <p:tav tm="100000">
                                          <p:val>
                                            <p:strVal val="#ppt_w"/>
                                          </p:val>
                                        </p:tav>
                                      </p:tavLst>
                                    </p:anim>
                                    <p:anim calcmode="lin" valueType="num">
                                      <p:cBhvr>
                                        <p:cTn id="133" dur="500" fill="hold"/>
                                        <p:tgtEl>
                                          <p:spTgt spid="34"/>
                                        </p:tgtEl>
                                        <p:attrNameLst>
                                          <p:attrName>ppt_h</p:attrName>
                                        </p:attrNameLst>
                                      </p:cBhvr>
                                      <p:tavLst>
                                        <p:tav tm="0">
                                          <p:val>
                                            <p:fltVal val="0"/>
                                          </p:val>
                                        </p:tav>
                                        <p:tav tm="100000">
                                          <p:val>
                                            <p:strVal val="#ppt_h"/>
                                          </p:val>
                                        </p:tav>
                                      </p:tavLst>
                                    </p:anim>
                                    <p:animEffect transition="in" filter="fade">
                                      <p:cBhvr>
                                        <p:cTn id="134" dur="500"/>
                                        <p:tgtEl>
                                          <p:spTgt spid="34"/>
                                        </p:tgtEl>
                                      </p:cBhvr>
                                    </p:animEffect>
                                  </p:childTnLst>
                                </p:cTn>
                              </p:par>
                              <p:par>
                                <p:cTn id="135" presetID="42" presetClass="entr" presetSubtype="0" fill="hold" grpId="0" nodeType="withEffect">
                                  <p:stCondLst>
                                    <p:cond delay="7800"/>
                                  </p:stCondLst>
                                  <p:childTnLst>
                                    <p:set>
                                      <p:cBhvr>
                                        <p:cTn id="136" dur="1" fill="hold">
                                          <p:stCondLst>
                                            <p:cond delay="0"/>
                                          </p:stCondLst>
                                        </p:cTn>
                                        <p:tgtEl>
                                          <p:spTgt spid="36"/>
                                        </p:tgtEl>
                                        <p:attrNameLst>
                                          <p:attrName>style.visibility</p:attrName>
                                        </p:attrNameLst>
                                      </p:cBhvr>
                                      <p:to>
                                        <p:strVal val="visible"/>
                                      </p:to>
                                    </p:set>
                                    <p:animEffect transition="in" filter="fade">
                                      <p:cBhvr>
                                        <p:cTn id="137" dur="500"/>
                                        <p:tgtEl>
                                          <p:spTgt spid="36"/>
                                        </p:tgtEl>
                                      </p:cBhvr>
                                    </p:animEffect>
                                    <p:anim calcmode="lin" valueType="num">
                                      <p:cBhvr>
                                        <p:cTn id="138" dur="500" fill="hold"/>
                                        <p:tgtEl>
                                          <p:spTgt spid="36"/>
                                        </p:tgtEl>
                                        <p:attrNameLst>
                                          <p:attrName>ppt_x</p:attrName>
                                        </p:attrNameLst>
                                      </p:cBhvr>
                                      <p:tavLst>
                                        <p:tav tm="0">
                                          <p:val>
                                            <p:strVal val="#ppt_x"/>
                                          </p:val>
                                        </p:tav>
                                        <p:tav tm="100000">
                                          <p:val>
                                            <p:strVal val="#ppt_x"/>
                                          </p:val>
                                        </p:tav>
                                      </p:tavLst>
                                    </p:anim>
                                    <p:anim calcmode="lin" valueType="num">
                                      <p:cBhvr>
                                        <p:cTn id="139" dur="500" fill="hold"/>
                                        <p:tgtEl>
                                          <p:spTgt spid="36"/>
                                        </p:tgtEl>
                                        <p:attrNameLst>
                                          <p:attrName>ppt_y</p:attrName>
                                        </p:attrNameLst>
                                      </p:cBhvr>
                                      <p:tavLst>
                                        <p:tav tm="0">
                                          <p:val>
                                            <p:strVal val="#ppt_y+.1"/>
                                          </p:val>
                                        </p:tav>
                                        <p:tav tm="100000">
                                          <p:val>
                                            <p:strVal val="#ppt_y"/>
                                          </p:val>
                                        </p:tav>
                                      </p:tavLst>
                                    </p:anim>
                                  </p:childTnLst>
                                </p:cTn>
                              </p:par>
                              <p:par>
                                <p:cTn id="140" presetID="12" presetClass="entr" presetSubtype="8" fill="hold" grpId="0" nodeType="withEffect">
                                  <p:stCondLst>
                                    <p:cond delay="8300"/>
                                  </p:stCondLst>
                                  <p:childTnLst>
                                    <p:set>
                                      <p:cBhvr>
                                        <p:cTn id="141" dur="1" fill="hold">
                                          <p:stCondLst>
                                            <p:cond delay="0"/>
                                          </p:stCondLst>
                                        </p:cTn>
                                        <p:tgtEl>
                                          <p:spTgt spid="27"/>
                                        </p:tgtEl>
                                        <p:attrNameLst>
                                          <p:attrName>style.visibility</p:attrName>
                                        </p:attrNameLst>
                                      </p:cBhvr>
                                      <p:to>
                                        <p:strVal val="visible"/>
                                      </p:to>
                                    </p:set>
                                    <p:anim calcmode="lin" valueType="num">
                                      <p:cBhvr additive="base">
                                        <p:cTn id="142" dur="500"/>
                                        <p:tgtEl>
                                          <p:spTgt spid="27"/>
                                        </p:tgtEl>
                                        <p:attrNameLst>
                                          <p:attrName>ppt_x</p:attrName>
                                        </p:attrNameLst>
                                      </p:cBhvr>
                                      <p:tavLst>
                                        <p:tav tm="0">
                                          <p:val>
                                            <p:strVal val="#ppt_x-#ppt_w*1.125000"/>
                                          </p:val>
                                        </p:tav>
                                        <p:tav tm="100000">
                                          <p:val>
                                            <p:strVal val="#ppt_x"/>
                                          </p:val>
                                        </p:tav>
                                      </p:tavLst>
                                    </p:anim>
                                    <p:animEffect transition="in" filter="wipe(right)">
                                      <p:cBhvr>
                                        <p:cTn id="143" dur="500"/>
                                        <p:tgtEl>
                                          <p:spTgt spid="27"/>
                                        </p:tgtEl>
                                      </p:cBhvr>
                                    </p:animEffect>
                                  </p:childTnLst>
                                </p:cTn>
                              </p:par>
                              <p:par>
                                <p:cTn id="144" presetID="53" presetClass="entr" presetSubtype="16" fill="hold" grpId="0" nodeType="withEffect">
                                  <p:stCondLst>
                                    <p:cond delay="880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500" fill="hold"/>
                                        <p:tgtEl>
                                          <p:spTgt spid="45"/>
                                        </p:tgtEl>
                                        <p:attrNameLst>
                                          <p:attrName>ppt_w</p:attrName>
                                        </p:attrNameLst>
                                      </p:cBhvr>
                                      <p:tavLst>
                                        <p:tav tm="0">
                                          <p:val>
                                            <p:fltVal val="0"/>
                                          </p:val>
                                        </p:tav>
                                        <p:tav tm="100000">
                                          <p:val>
                                            <p:strVal val="#ppt_w"/>
                                          </p:val>
                                        </p:tav>
                                      </p:tavLst>
                                    </p:anim>
                                    <p:anim calcmode="lin" valueType="num">
                                      <p:cBhvr>
                                        <p:cTn id="147" dur="500" fill="hold"/>
                                        <p:tgtEl>
                                          <p:spTgt spid="45"/>
                                        </p:tgtEl>
                                        <p:attrNameLst>
                                          <p:attrName>ppt_h</p:attrName>
                                        </p:attrNameLst>
                                      </p:cBhvr>
                                      <p:tavLst>
                                        <p:tav tm="0">
                                          <p:val>
                                            <p:fltVal val="0"/>
                                          </p:val>
                                        </p:tav>
                                        <p:tav tm="100000">
                                          <p:val>
                                            <p:strVal val="#ppt_h"/>
                                          </p:val>
                                        </p:tav>
                                      </p:tavLst>
                                    </p:anim>
                                    <p:animEffect transition="in" filter="fade">
                                      <p:cBhvr>
                                        <p:cTn id="148" dur="500"/>
                                        <p:tgtEl>
                                          <p:spTgt spid="45"/>
                                        </p:tgtEl>
                                      </p:cBhvr>
                                    </p:animEffect>
                                  </p:childTnLst>
                                </p:cTn>
                              </p:par>
                              <p:par>
                                <p:cTn id="149" presetID="22" presetClass="entr" presetSubtype="1" fill="hold" grpId="0" nodeType="withEffect">
                                  <p:stCondLst>
                                    <p:cond delay="8800"/>
                                  </p:stCondLst>
                                  <p:childTnLst>
                                    <p:set>
                                      <p:cBhvr>
                                        <p:cTn id="150" dur="1" fill="hold">
                                          <p:stCondLst>
                                            <p:cond delay="0"/>
                                          </p:stCondLst>
                                        </p:cTn>
                                        <p:tgtEl>
                                          <p:spTgt spid="18"/>
                                        </p:tgtEl>
                                        <p:attrNameLst>
                                          <p:attrName>style.visibility</p:attrName>
                                        </p:attrNameLst>
                                      </p:cBhvr>
                                      <p:to>
                                        <p:strVal val="visible"/>
                                      </p:to>
                                    </p:set>
                                    <p:animEffect transition="in" filter="wipe(up)">
                                      <p:cBhvr>
                                        <p:cTn id="151" dur="500"/>
                                        <p:tgtEl>
                                          <p:spTgt spid="18"/>
                                        </p:tgtEl>
                                      </p:cBhvr>
                                    </p:animEffect>
                                  </p:childTnLst>
                                </p:cTn>
                              </p:par>
                              <p:par>
                                <p:cTn id="152" presetID="53" presetClass="entr" presetSubtype="16" fill="hold" grpId="0" nodeType="withEffect">
                                  <p:stCondLst>
                                    <p:cond delay="9300"/>
                                  </p:stCondLst>
                                  <p:childTnLst>
                                    <p:set>
                                      <p:cBhvr>
                                        <p:cTn id="153" dur="1" fill="hold">
                                          <p:stCondLst>
                                            <p:cond delay="0"/>
                                          </p:stCondLst>
                                        </p:cTn>
                                        <p:tgtEl>
                                          <p:spTgt spid="19"/>
                                        </p:tgtEl>
                                        <p:attrNameLst>
                                          <p:attrName>style.visibility</p:attrName>
                                        </p:attrNameLst>
                                      </p:cBhvr>
                                      <p:to>
                                        <p:strVal val="visible"/>
                                      </p:to>
                                    </p:set>
                                    <p:anim calcmode="lin" valueType="num">
                                      <p:cBhvr>
                                        <p:cTn id="154" dur="500" fill="hold"/>
                                        <p:tgtEl>
                                          <p:spTgt spid="19"/>
                                        </p:tgtEl>
                                        <p:attrNameLst>
                                          <p:attrName>ppt_w</p:attrName>
                                        </p:attrNameLst>
                                      </p:cBhvr>
                                      <p:tavLst>
                                        <p:tav tm="0">
                                          <p:val>
                                            <p:fltVal val="0"/>
                                          </p:val>
                                        </p:tav>
                                        <p:tav tm="100000">
                                          <p:val>
                                            <p:strVal val="#ppt_w"/>
                                          </p:val>
                                        </p:tav>
                                      </p:tavLst>
                                    </p:anim>
                                    <p:anim calcmode="lin" valueType="num">
                                      <p:cBhvr>
                                        <p:cTn id="155" dur="500" fill="hold"/>
                                        <p:tgtEl>
                                          <p:spTgt spid="19"/>
                                        </p:tgtEl>
                                        <p:attrNameLst>
                                          <p:attrName>ppt_h</p:attrName>
                                        </p:attrNameLst>
                                      </p:cBhvr>
                                      <p:tavLst>
                                        <p:tav tm="0">
                                          <p:val>
                                            <p:fltVal val="0"/>
                                          </p:val>
                                        </p:tav>
                                        <p:tav tm="100000">
                                          <p:val>
                                            <p:strVal val="#ppt_h"/>
                                          </p:val>
                                        </p:tav>
                                      </p:tavLst>
                                    </p:anim>
                                    <p:animEffect transition="in" filter="fade">
                                      <p:cBhvr>
                                        <p:cTn id="156" dur="500"/>
                                        <p:tgtEl>
                                          <p:spTgt spid="19"/>
                                        </p:tgtEl>
                                      </p:cBhvr>
                                    </p:animEffect>
                                  </p:childTnLst>
                                </p:cTn>
                              </p:par>
                              <p:par>
                                <p:cTn id="157" presetID="53" presetClass="entr" presetSubtype="16" fill="hold" grpId="0" nodeType="withEffect">
                                  <p:stCondLst>
                                    <p:cond delay="9300"/>
                                  </p:stCondLst>
                                  <p:childTnLst>
                                    <p:set>
                                      <p:cBhvr>
                                        <p:cTn id="158" dur="1" fill="hold">
                                          <p:stCondLst>
                                            <p:cond delay="0"/>
                                          </p:stCondLst>
                                        </p:cTn>
                                        <p:tgtEl>
                                          <p:spTgt spid="33"/>
                                        </p:tgtEl>
                                        <p:attrNameLst>
                                          <p:attrName>style.visibility</p:attrName>
                                        </p:attrNameLst>
                                      </p:cBhvr>
                                      <p:to>
                                        <p:strVal val="visible"/>
                                      </p:to>
                                    </p:set>
                                    <p:anim calcmode="lin" valueType="num">
                                      <p:cBhvr>
                                        <p:cTn id="159" dur="500" fill="hold"/>
                                        <p:tgtEl>
                                          <p:spTgt spid="33"/>
                                        </p:tgtEl>
                                        <p:attrNameLst>
                                          <p:attrName>ppt_w</p:attrName>
                                        </p:attrNameLst>
                                      </p:cBhvr>
                                      <p:tavLst>
                                        <p:tav tm="0">
                                          <p:val>
                                            <p:fltVal val="0"/>
                                          </p:val>
                                        </p:tav>
                                        <p:tav tm="100000">
                                          <p:val>
                                            <p:strVal val="#ppt_w"/>
                                          </p:val>
                                        </p:tav>
                                      </p:tavLst>
                                    </p:anim>
                                    <p:anim calcmode="lin" valueType="num">
                                      <p:cBhvr>
                                        <p:cTn id="160" dur="500" fill="hold"/>
                                        <p:tgtEl>
                                          <p:spTgt spid="33"/>
                                        </p:tgtEl>
                                        <p:attrNameLst>
                                          <p:attrName>ppt_h</p:attrName>
                                        </p:attrNameLst>
                                      </p:cBhvr>
                                      <p:tavLst>
                                        <p:tav tm="0">
                                          <p:val>
                                            <p:fltVal val="0"/>
                                          </p:val>
                                        </p:tav>
                                        <p:tav tm="100000">
                                          <p:val>
                                            <p:strVal val="#ppt_h"/>
                                          </p:val>
                                        </p:tav>
                                      </p:tavLst>
                                    </p:anim>
                                    <p:animEffect transition="in" filter="fade">
                                      <p:cBhvr>
                                        <p:cTn id="161" dur="500"/>
                                        <p:tgtEl>
                                          <p:spTgt spid="33"/>
                                        </p:tgtEl>
                                      </p:cBhvr>
                                    </p:animEffect>
                                  </p:childTnLst>
                                </p:cTn>
                              </p:par>
                              <p:par>
                                <p:cTn id="162" presetID="47" presetClass="entr" presetSubtype="0" fill="hold" grpId="0" nodeType="withEffect">
                                  <p:stCondLst>
                                    <p:cond delay="9300"/>
                                  </p:stCondLst>
                                  <p:childTnLst>
                                    <p:set>
                                      <p:cBhvr>
                                        <p:cTn id="163" dur="1" fill="hold">
                                          <p:stCondLst>
                                            <p:cond delay="0"/>
                                          </p:stCondLst>
                                        </p:cTn>
                                        <p:tgtEl>
                                          <p:spTgt spid="39"/>
                                        </p:tgtEl>
                                        <p:attrNameLst>
                                          <p:attrName>style.visibility</p:attrName>
                                        </p:attrNameLst>
                                      </p:cBhvr>
                                      <p:to>
                                        <p:strVal val="visible"/>
                                      </p:to>
                                    </p:set>
                                    <p:animEffect transition="in" filter="fade">
                                      <p:cBhvr>
                                        <p:cTn id="164" dur="500"/>
                                        <p:tgtEl>
                                          <p:spTgt spid="39"/>
                                        </p:tgtEl>
                                      </p:cBhvr>
                                    </p:animEffect>
                                    <p:anim calcmode="lin" valueType="num">
                                      <p:cBhvr>
                                        <p:cTn id="165" dur="500" fill="hold"/>
                                        <p:tgtEl>
                                          <p:spTgt spid="39"/>
                                        </p:tgtEl>
                                        <p:attrNameLst>
                                          <p:attrName>ppt_x</p:attrName>
                                        </p:attrNameLst>
                                      </p:cBhvr>
                                      <p:tavLst>
                                        <p:tav tm="0">
                                          <p:val>
                                            <p:strVal val="#ppt_x"/>
                                          </p:val>
                                        </p:tav>
                                        <p:tav tm="100000">
                                          <p:val>
                                            <p:strVal val="#ppt_x"/>
                                          </p:val>
                                        </p:tav>
                                      </p:tavLst>
                                    </p:anim>
                                    <p:anim calcmode="lin" valueType="num">
                                      <p:cBhvr>
                                        <p:cTn id="166"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bldLvl="0" animBg="1"/>
      <p:bldP spid="16" grpId="0" bldLvl="0" animBg="1"/>
      <p:bldP spid="17" grpId="0" bldLvl="0" animBg="1"/>
      <p:bldP spid="18" grpId="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animBg="1"/>
      <p:bldP spid="29" grpId="0" animBg="1"/>
      <p:bldP spid="30" grpId="0" animBg="1"/>
      <p:bldP spid="31" grpId="0" animBg="1"/>
      <p:bldP spid="32" grpId="0"/>
      <p:bldP spid="33" grpId="0" animBg="1"/>
      <p:bldP spid="34" grpId="0" animBg="1"/>
      <p:bldP spid="35" grpId="0"/>
      <p:bldP spid="36" grpId="0"/>
      <p:bldP spid="37" grpId="0"/>
      <p:bldP spid="38" grpId="0"/>
      <p:bldP spid="39" grpId="0"/>
      <p:bldP spid="40" grpId="0"/>
      <p:bldP spid="41" grpId="0"/>
      <p:bldP spid="42" grpId="0"/>
      <p:bldP spid="43"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805"/>
          <p:cNvSpPr>
            <a:spLocks noChangeArrowheads="1"/>
          </p:cNvSpPr>
          <p:nvPr/>
        </p:nvSpPr>
        <p:spPr bwMode="auto">
          <a:xfrm>
            <a:off x="4732695" y="2329482"/>
            <a:ext cx="2540000" cy="531588"/>
          </a:xfrm>
          <a:prstGeom prst="rect">
            <a:avLst/>
          </a:prstGeom>
          <a:solidFill>
            <a:srgbClr val="FEC5DE"/>
          </a:solidFill>
          <a:ln>
            <a:noFill/>
          </a:ln>
        </p:spPr>
        <p:txBody>
          <a:bodyPr wrap="none" lIns="91440" tIns="45720" rIns="91440" bIns="45720" anchor="ctr"/>
          <a:lstStyle/>
          <a:p>
            <a:pPr algn="ctr" fontAlgn="base">
              <a:spcBef>
                <a:spcPct val="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Add a title</a:t>
            </a:r>
            <a:endParaRPr lang="en-US" altLang="zh-CN" sz="16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7" name="Freeform 825"/>
          <p:cNvSpPr/>
          <p:nvPr/>
        </p:nvSpPr>
        <p:spPr bwMode="auto">
          <a:xfrm>
            <a:off x="625784" y="2388806"/>
            <a:ext cx="3870179" cy="799095"/>
          </a:xfrm>
          <a:custGeom>
            <a:avLst/>
            <a:gdLst>
              <a:gd name="T0" fmla="*/ 0 w 1315"/>
              <a:gd name="T1" fmla="*/ 2147483647 h 544"/>
              <a:gd name="T2" fmla="*/ 0 w 1315"/>
              <a:gd name="T3" fmla="*/ 0 h 544"/>
              <a:gd name="T4" fmla="*/ 1424020518 w 1315"/>
              <a:gd name="T5" fmla="*/ 0 h 544"/>
              <a:gd name="T6" fmla="*/ 0 60000 65536"/>
              <a:gd name="T7" fmla="*/ 0 60000 65536"/>
              <a:gd name="T8" fmla="*/ 0 60000 65536"/>
              <a:gd name="T9" fmla="*/ 0 w 1315"/>
              <a:gd name="T10" fmla="*/ 0 h 544"/>
              <a:gd name="T11" fmla="*/ 1315 w 1315"/>
              <a:gd name="T12" fmla="*/ 544 h 544"/>
            </a:gdLst>
            <a:ahLst/>
            <a:cxnLst>
              <a:cxn ang="T6">
                <a:pos x="T0" y="T1"/>
              </a:cxn>
              <a:cxn ang="T7">
                <a:pos x="T2" y="T3"/>
              </a:cxn>
              <a:cxn ang="T8">
                <a:pos x="T4" y="T5"/>
              </a:cxn>
            </a:cxnLst>
            <a:rect l="T9" t="T10" r="T11" b="T12"/>
            <a:pathLst>
              <a:path w="1315" h="544">
                <a:moveTo>
                  <a:pt x="0" y="544"/>
                </a:moveTo>
                <a:lnTo>
                  <a:pt x="0" y="0"/>
                </a:lnTo>
                <a:lnTo>
                  <a:pt x="1315" y="0"/>
                </a:lnTo>
              </a:path>
            </a:pathLst>
          </a:custGeom>
          <a:noFill/>
          <a:ln w="9525" cap="rnd">
            <a:solidFill>
              <a:schemeClr val="tx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40" tIns="45720" rIns="91440" bIns="45720"/>
          <a:lstStyle/>
          <a:p>
            <a:endParaRPr lang="zh-CN" altLang="en-US" sz="2400">
              <a:latin typeface="微软雅黑" panose="020B0503020204020204" pitchFamily="34" charset="-122"/>
              <a:ea typeface="微软雅黑" panose="020B0503020204020204" pitchFamily="34" charset="-122"/>
            </a:endParaRPr>
          </a:p>
        </p:txBody>
      </p:sp>
      <p:sp>
        <p:nvSpPr>
          <p:cNvPr id="8" name="Freeform 832"/>
          <p:cNvSpPr/>
          <p:nvPr/>
        </p:nvSpPr>
        <p:spPr bwMode="auto">
          <a:xfrm flipH="1">
            <a:off x="7541920" y="2388806"/>
            <a:ext cx="3979411" cy="799095"/>
          </a:xfrm>
          <a:custGeom>
            <a:avLst/>
            <a:gdLst>
              <a:gd name="T0" fmla="*/ 0 w 1315"/>
              <a:gd name="T1" fmla="*/ 2147483647 h 544"/>
              <a:gd name="T2" fmla="*/ 0 w 1315"/>
              <a:gd name="T3" fmla="*/ 0 h 544"/>
              <a:gd name="T4" fmla="*/ 1657553719 w 1315"/>
              <a:gd name="T5" fmla="*/ 0 h 544"/>
              <a:gd name="T6" fmla="*/ 0 60000 65536"/>
              <a:gd name="T7" fmla="*/ 0 60000 65536"/>
              <a:gd name="T8" fmla="*/ 0 60000 65536"/>
              <a:gd name="T9" fmla="*/ 0 w 1315"/>
              <a:gd name="T10" fmla="*/ 0 h 544"/>
              <a:gd name="T11" fmla="*/ 1315 w 1315"/>
              <a:gd name="T12" fmla="*/ 544 h 544"/>
            </a:gdLst>
            <a:ahLst/>
            <a:cxnLst>
              <a:cxn ang="T6">
                <a:pos x="T0" y="T1"/>
              </a:cxn>
              <a:cxn ang="T7">
                <a:pos x="T2" y="T3"/>
              </a:cxn>
              <a:cxn ang="T8">
                <a:pos x="T4" y="T5"/>
              </a:cxn>
            </a:cxnLst>
            <a:rect l="T9" t="T10" r="T11" b="T12"/>
            <a:pathLst>
              <a:path w="1315" h="544">
                <a:moveTo>
                  <a:pt x="0" y="544"/>
                </a:moveTo>
                <a:lnTo>
                  <a:pt x="0" y="0"/>
                </a:lnTo>
                <a:lnTo>
                  <a:pt x="1315" y="0"/>
                </a:lnTo>
              </a:path>
            </a:pathLst>
          </a:custGeom>
          <a:noFill/>
          <a:ln w="9525" cap="rnd">
            <a:solidFill>
              <a:schemeClr val="tx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40" tIns="45720" rIns="91440" bIns="45720"/>
          <a:lstStyle/>
          <a:p>
            <a:endParaRPr lang="zh-CN" altLang="en-US" sz="2400">
              <a:latin typeface="微软雅黑" panose="020B0503020204020204" pitchFamily="34" charset="-122"/>
              <a:ea typeface="微软雅黑" panose="020B0503020204020204" pitchFamily="34" charset="-122"/>
            </a:endParaRPr>
          </a:p>
        </p:txBody>
      </p:sp>
      <p:sp>
        <p:nvSpPr>
          <p:cNvPr id="9" name="Line 6"/>
          <p:cNvSpPr>
            <a:spLocks noChangeShapeType="1"/>
          </p:cNvSpPr>
          <p:nvPr/>
        </p:nvSpPr>
        <p:spPr bwMode="auto">
          <a:xfrm>
            <a:off x="6965658" y="4052224"/>
            <a:ext cx="1152525" cy="0"/>
          </a:xfrm>
          <a:prstGeom prst="line">
            <a:avLst/>
          </a:prstGeom>
          <a:noFill/>
          <a:ln w="9525">
            <a:solidFill>
              <a:schemeClr val="bg2">
                <a:lumMod val="25000"/>
              </a:schemeClr>
            </a:solidFill>
            <a:round/>
            <a:headEnd type="triangle" w="lg" len="lg"/>
            <a:tailEnd type="none" w="sm" len="sm"/>
          </a:ln>
          <a:extLst>
            <a:ext uri="{909E8E84-426E-40DD-AFC4-6F175D3DCCD1}">
              <a14:hiddenFill xmlns:a14="http://schemas.microsoft.com/office/drawing/2010/main">
                <a:noFill/>
              </a14:hiddenFill>
            </a:ext>
          </a:extLst>
        </p:spPr>
        <p:txBody>
          <a:bodyPr lIns="91440" tIns="45720" rIns="91440" bIns="45720"/>
          <a:lstStyle/>
          <a:p>
            <a:endParaRPr lang="zh-CN" altLang="en-US" sz="2400">
              <a:latin typeface="微软雅黑" panose="020B0503020204020204" pitchFamily="34" charset="-122"/>
              <a:ea typeface="微软雅黑" panose="020B0503020204020204" pitchFamily="34" charset="-122"/>
            </a:endParaRPr>
          </a:p>
        </p:txBody>
      </p:sp>
      <p:sp>
        <p:nvSpPr>
          <p:cNvPr id="10" name="Line 7"/>
          <p:cNvSpPr>
            <a:spLocks noChangeShapeType="1"/>
          </p:cNvSpPr>
          <p:nvPr/>
        </p:nvSpPr>
        <p:spPr bwMode="auto">
          <a:xfrm>
            <a:off x="3902237" y="4052647"/>
            <a:ext cx="1187451" cy="0"/>
          </a:xfrm>
          <a:prstGeom prst="line">
            <a:avLst/>
          </a:prstGeom>
          <a:noFill/>
          <a:ln w="9525">
            <a:solidFill>
              <a:schemeClr val="bg2">
                <a:lumMod val="25000"/>
              </a:schemeClr>
            </a:solidFill>
            <a:round/>
            <a:tailEnd type="triangle" w="lg" len="lg"/>
          </a:ln>
          <a:extLst>
            <a:ext uri="{909E8E84-426E-40DD-AFC4-6F175D3DCCD1}">
              <a14:hiddenFill xmlns:a14="http://schemas.microsoft.com/office/drawing/2010/main">
                <a:noFill/>
              </a14:hiddenFill>
            </a:ext>
          </a:extLst>
        </p:spPr>
        <p:txBody>
          <a:bodyPr lIns="91440" tIns="45720" rIns="91440" bIns="45720"/>
          <a:lstStyle/>
          <a:p>
            <a:endParaRPr lang="zh-CN" altLang="en-US" sz="2400">
              <a:latin typeface="微软雅黑" panose="020B0503020204020204" pitchFamily="34" charset="-122"/>
              <a:ea typeface="微软雅黑" panose="020B0503020204020204" pitchFamily="34" charset="-122"/>
            </a:endParaRPr>
          </a:p>
        </p:txBody>
      </p:sp>
      <p:sp>
        <p:nvSpPr>
          <p:cNvPr id="11" name="AutoShape 15"/>
          <p:cNvSpPr>
            <a:spLocks noChangeArrowheads="1"/>
          </p:cNvSpPr>
          <p:nvPr/>
        </p:nvSpPr>
        <p:spPr bwMode="auto">
          <a:xfrm>
            <a:off x="588460" y="3300544"/>
            <a:ext cx="3083867" cy="1503363"/>
          </a:xfrm>
          <a:prstGeom prst="rect">
            <a:avLst/>
          </a:prstGeom>
          <a:solidFill>
            <a:srgbClr val="FEA5DD"/>
          </a:solidFill>
          <a:ln w="15875" algn="ctr">
            <a:noFill/>
            <a:round/>
          </a:ln>
        </p:spPr>
        <p:txBody>
          <a:bodyPr wrap="square" lIns="91440" tIns="45720" rIns="91440" bIns="45720" anchor="ctr"/>
          <a:lstStyle/>
          <a:p>
            <a:r>
              <a:rPr lang="zh-CN" altLang="en-US" sz="1200" dirty="0">
                <a:solidFill>
                  <a:schemeClr val="bg1"/>
                </a:solidFill>
                <a:latin typeface="微软雅黑" panose="020B0503020204020204" pitchFamily="34" charset="-122"/>
                <a:ea typeface="微软雅黑" panose="020B0503020204020204" pitchFamily="34" charset="-122"/>
              </a:rPr>
              <a:t>Your content is hit here in this box and you choose to paste and choose to keep only text. Your content is hit here, or by copying your text</a:t>
            </a:r>
            <a:endParaRPr lang="en-GB" altLang="zh-CN" sz="1200" dirty="0">
              <a:solidFill>
                <a:schemeClr val="bg1"/>
              </a:solidFill>
              <a:latin typeface="微软雅黑" panose="020B0503020204020204" pitchFamily="34" charset="-122"/>
              <a:ea typeface="微软雅黑" panose="020B0503020204020204" pitchFamily="34" charset="-122"/>
            </a:endParaRPr>
          </a:p>
          <a:p>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2" name="AutoShape 15"/>
          <p:cNvSpPr>
            <a:spLocks noChangeArrowheads="1"/>
          </p:cNvSpPr>
          <p:nvPr/>
        </p:nvSpPr>
        <p:spPr bwMode="auto">
          <a:xfrm>
            <a:off x="8333062" y="3291019"/>
            <a:ext cx="3225593" cy="1503363"/>
          </a:xfrm>
          <a:prstGeom prst="rect">
            <a:avLst/>
          </a:prstGeom>
          <a:solidFill>
            <a:srgbClr val="9CEAFC"/>
          </a:solidFill>
          <a:ln w="15875" algn="ctr">
            <a:noFill/>
            <a:round/>
          </a:ln>
        </p:spPr>
        <p:txBody>
          <a:bodyPr wrap="square" lIns="91440" tIns="45720" rIns="91440" bIns="45720" anchor="ctr"/>
          <a:lstStyle/>
          <a:p>
            <a:r>
              <a:rPr lang="zh-CN" altLang="en-US" sz="1200" dirty="0">
                <a:solidFill>
                  <a:schemeClr val="bg1"/>
                </a:solidFill>
                <a:latin typeface="微软雅黑" panose="020B0503020204020204" pitchFamily="34" charset="-122"/>
                <a:ea typeface="微软雅黑" panose="020B0503020204020204" pitchFamily="34" charset="-122"/>
              </a:rPr>
              <a:t>Your content is hit here in this box and you choose to paste and choose to keep only text. Your content is hit here, or by copying your text</a:t>
            </a:r>
            <a:endParaRPr lang="en-GB" altLang="zh-CN" sz="1200" dirty="0">
              <a:solidFill>
                <a:schemeClr val="bg1"/>
              </a:solidFill>
              <a:latin typeface="微软雅黑" panose="020B0503020204020204" pitchFamily="34" charset="-122"/>
              <a:ea typeface="微软雅黑" panose="020B0503020204020204" pitchFamily="34" charset="-122"/>
            </a:endParaRPr>
          </a:p>
          <a:p>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3" name="Oval 20"/>
          <p:cNvSpPr>
            <a:spLocks noChangeArrowheads="1"/>
          </p:cNvSpPr>
          <p:nvPr/>
        </p:nvSpPr>
        <p:spPr bwMode="auto">
          <a:xfrm>
            <a:off x="5254609" y="3300545"/>
            <a:ext cx="1496171" cy="1503364"/>
          </a:xfrm>
          <a:prstGeom prst="ellipse">
            <a:avLst/>
          </a:prstGeom>
          <a:solidFill>
            <a:srgbClr val="C9EEFD"/>
          </a:solidFill>
          <a:ln w="28575">
            <a:solidFill>
              <a:schemeClr val="bg1">
                <a:lumMod val="95000"/>
              </a:schemeClr>
            </a:solidFill>
          </a:ln>
        </p:spPr>
        <p:txBody>
          <a:bodyPr wrap="square" lIns="91440" tIns="45720" rIns="91440" bIns="45720" anchor="ctr"/>
          <a:lstStyle/>
          <a:p>
            <a:pPr algn="ctr" fontAlgn="base">
              <a:spcBef>
                <a:spcPct val="0"/>
              </a:spcBef>
              <a:spcAft>
                <a:spcPct val="0"/>
              </a:spcAft>
            </a:pPr>
            <a:r>
              <a:rPr lang="zh-CN" altLang="en-US" sz="16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Add a title</a:t>
            </a:r>
            <a:endParaRPr lang="en-US" altLang="zh-CN" sz="16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14" name="Text Box 40"/>
          <p:cNvSpPr txBox="1">
            <a:spLocks noChangeArrowheads="1"/>
          </p:cNvSpPr>
          <p:nvPr/>
        </p:nvSpPr>
        <p:spPr bwMode="auto">
          <a:xfrm>
            <a:off x="719403" y="2484153"/>
            <a:ext cx="41707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in this box and you choose to paste and choose to keep only text.</a:t>
            </a:r>
            <a:endParaRPr lang="zh-CN" altLang="en-US" sz="1200" dirty="0">
              <a:latin typeface="微软雅黑" panose="020B0503020204020204" pitchFamily="34" charset="-122"/>
              <a:ea typeface="微软雅黑" panose="020B0503020204020204" pitchFamily="34" charset="-122"/>
            </a:endParaRPr>
          </a:p>
        </p:txBody>
      </p:sp>
      <p:sp>
        <p:nvSpPr>
          <p:cNvPr id="15" name="Text Box 41"/>
          <p:cNvSpPr txBox="1">
            <a:spLocks noChangeArrowheads="1"/>
          </p:cNvSpPr>
          <p:nvPr/>
        </p:nvSpPr>
        <p:spPr bwMode="auto">
          <a:xfrm>
            <a:off x="7541920" y="2484154"/>
            <a:ext cx="41707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Your content is hit here in this box and you choose to paste and choose to keep only text.</a:t>
            </a:r>
            <a:endParaRPr lang="en-GB"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zh-CN" altLang="en-US" sz="1200" dirty="0">
              <a:latin typeface="微软雅黑" panose="020B0503020204020204" pitchFamily="34" charset="-122"/>
              <a:ea typeface="微软雅黑" panose="020B0503020204020204" pitchFamily="34" charset="-122"/>
            </a:endParaRPr>
          </a:p>
        </p:txBody>
      </p:sp>
      <p:grpSp>
        <p:nvGrpSpPr>
          <p:cNvPr id="2" name="组合 54"/>
          <p:cNvGrpSpPr/>
          <p:nvPr/>
        </p:nvGrpSpPr>
        <p:grpSpPr>
          <a:xfrm>
            <a:off x="2" y="380745"/>
            <a:ext cx="4998396" cy="836404"/>
            <a:chOff x="0" y="359767"/>
            <a:chExt cx="4723746" cy="790324"/>
          </a:xfrm>
        </p:grpSpPr>
        <p:sp>
          <p:nvSpPr>
            <p:cNvPr id="56" name="TextBox 55"/>
            <p:cNvSpPr txBox="1"/>
            <p:nvPr/>
          </p:nvSpPr>
          <p:spPr>
            <a:xfrm>
              <a:off x="892278" y="768668"/>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14003064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0"/>
                                        <p:tgtEl>
                                          <p:spTgt spid="14"/>
                                        </p:tgtEl>
                                      </p:cBhvr>
                                    </p:animEffect>
                                  </p:childTnLst>
                                </p:cTn>
                              </p:par>
                            </p:childTnLst>
                          </p:cTn>
                        </p:par>
                        <p:par>
                          <p:cTn id="22" fill="hold">
                            <p:stCondLst>
                              <p:cond delay="4000"/>
                            </p:stCondLst>
                            <p:childTnLst>
                              <p:par>
                                <p:cTn id="23" presetID="22" presetClass="entr" presetSubtype="1"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par>
                          <p:cTn id="26" fill="hold">
                            <p:stCondLst>
                              <p:cond delay="4500"/>
                            </p:stCondLst>
                            <p:childTnLst>
                              <p:par>
                                <p:cTn id="27" presetID="22" presetClass="entr" presetSubtype="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childTnLst>
                                </p:cTn>
                              </p:par>
                            </p:childTnLst>
                          </p:cTn>
                        </p:par>
                        <p:par>
                          <p:cTn id="34" fill="hold">
                            <p:stCondLst>
                              <p:cond delay="7000"/>
                            </p:stCondLst>
                            <p:childTnLst>
                              <p:par>
                                <p:cTn id="35" presetID="1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lide(fromLeft)">
                                      <p:cBhvr>
                                        <p:cTn id="37" dur="500"/>
                                        <p:tgtEl>
                                          <p:spTgt spid="10"/>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lide(fromRight)">
                                      <p:cBhvr>
                                        <p:cTn id="40" dur="500"/>
                                        <p:tgtEl>
                                          <p:spTgt spid="9"/>
                                        </p:tgtEl>
                                      </p:cBhvr>
                                    </p:animEffect>
                                  </p:childTnLst>
                                </p:cTn>
                              </p:par>
                            </p:childTnLst>
                          </p:cTn>
                        </p:par>
                        <p:par>
                          <p:cTn id="41" fill="hold">
                            <p:stCondLst>
                              <p:cond delay="7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8" grpId="0" animBg="1"/>
      <p:bldP spid="9" grpId="0" bldLvl="0" animBg="1"/>
      <p:bldP spid="10" grpId="0" bldLvl="0" animBg="1"/>
      <p:bldP spid="11" grpId="0" bldLvl="0" animBg="1"/>
      <p:bldP spid="12" grpId="0" bldLvl="0" animBg="1"/>
      <p:bldP spid="13" grpId="0" bldLvl="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bwMode="auto">
          <a:xfrm>
            <a:off x="-1806" y="3413346"/>
            <a:ext cx="4992398" cy="3233740"/>
          </a:xfrm>
          <a:custGeom>
            <a:avLst/>
            <a:gdLst>
              <a:gd name="T0" fmla="*/ 0 w 2348"/>
              <a:gd name="T1" fmla="*/ 0 h 1407"/>
              <a:gd name="T2" fmla="*/ 2348 w 2348"/>
              <a:gd name="T3" fmla="*/ 1407 h 1407"/>
              <a:gd name="T4" fmla="*/ 0 w 2348"/>
              <a:gd name="T5" fmla="*/ 1407 h 1407"/>
              <a:gd name="T6" fmla="*/ 0 w 2348"/>
              <a:gd name="T7" fmla="*/ 0 h 1407"/>
            </a:gdLst>
            <a:ahLst/>
            <a:cxnLst>
              <a:cxn ang="0">
                <a:pos x="T0" y="T1"/>
              </a:cxn>
              <a:cxn ang="0">
                <a:pos x="T2" y="T3"/>
              </a:cxn>
              <a:cxn ang="0">
                <a:pos x="T4" y="T5"/>
              </a:cxn>
              <a:cxn ang="0">
                <a:pos x="T6" y="T7"/>
              </a:cxn>
            </a:cxnLst>
            <a:rect l="0" t="0" r="r" b="b"/>
            <a:pathLst>
              <a:path w="2348" h="1407">
                <a:moveTo>
                  <a:pt x="0" y="0"/>
                </a:moveTo>
                <a:lnTo>
                  <a:pt x="2348" y="1407"/>
                </a:lnTo>
                <a:lnTo>
                  <a:pt x="0" y="1407"/>
                </a:lnTo>
                <a:lnTo>
                  <a:pt x="0" y="0"/>
                </a:lnTo>
                <a:close/>
              </a:path>
            </a:pathLst>
          </a:custGeom>
          <a:noFill/>
          <a:ln w="0">
            <a:solidFill>
              <a:schemeClr val="tx1">
                <a:lumMod val="50000"/>
                <a:lumOff val="50000"/>
              </a:schemeClr>
            </a:solidFill>
            <a:prstDash val="solid"/>
            <a:round/>
          </a:ln>
          <a:extLst>
            <a:ext uri="{909E8E84-426E-40DD-AFC4-6F175D3DCCD1}">
              <a14:hiddenFill xmlns:a14="http://schemas.microsoft.com/office/drawing/2010/main">
                <a:solidFill>
                  <a:schemeClr val="accent1"/>
                </a:solidFill>
              </a14:hiddenFill>
            </a:ext>
          </a:extLst>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 name="Freeform 7"/>
          <p:cNvSpPr/>
          <p:nvPr/>
        </p:nvSpPr>
        <p:spPr bwMode="auto">
          <a:xfrm rot="360000">
            <a:off x="2803859" y="3722210"/>
            <a:ext cx="9361650" cy="3126571"/>
          </a:xfrm>
          <a:custGeom>
            <a:avLst/>
            <a:gdLst>
              <a:gd name="T0" fmla="*/ 4403 w 4403"/>
              <a:gd name="T1" fmla="*/ 0 h 1161"/>
              <a:gd name="T2" fmla="*/ 4403 w 4403"/>
              <a:gd name="T3" fmla="*/ 1161 h 1161"/>
              <a:gd name="T4" fmla="*/ 0 w 4403"/>
              <a:gd name="T5" fmla="*/ 1161 h 1161"/>
              <a:gd name="T6" fmla="*/ 4403 w 4403"/>
              <a:gd name="T7" fmla="*/ 0 h 1161"/>
            </a:gdLst>
            <a:ahLst/>
            <a:cxnLst>
              <a:cxn ang="0">
                <a:pos x="T0" y="T1"/>
              </a:cxn>
              <a:cxn ang="0">
                <a:pos x="T2" y="T3"/>
              </a:cxn>
              <a:cxn ang="0">
                <a:pos x="T4" y="T5"/>
              </a:cxn>
              <a:cxn ang="0">
                <a:pos x="T6" y="T7"/>
              </a:cxn>
            </a:cxnLst>
            <a:rect l="0" t="0" r="r" b="b"/>
            <a:pathLst>
              <a:path w="4403" h="1161">
                <a:moveTo>
                  <a:pt x="4403" y="0"/>
                </a:moveTo>
                <a:lnTo>
                  <a:pt x="4403" y="1161"/>
                </a:lnTo>
                <a:lnTo>
                  <a:pt x="0" y="1161"/>
                </a:lnTo>
                <a:lnTo>
                  <a:pt x="4403" y="0"/>
                </a:lnTo>
                <a:close/>
              </a:path>
            </a:pathLst>
          </a:custGeom>
          <a:noFill/>
          <a:ln w="0">
            <a:solidFill>
              <a:schemeClr val="tx1">
                <a:lumMod val="50000"/>
                <a:lumOff val="50000"/>
              </a:schemeClr>
            </a:solidFill>
            <a:prstDash val="solid"/>
            <a:round/>
          </a:ln>
          <a:extLst>
            <a:ext uri="{909E8E84-426E-40DD-AFC4-6F175D3DCCD1}">
              <a14:hiddenFill xmlns:a14="http://schemas.microsoft.com/office/drawing/2010/main">
                <a:solidFill>
                  <a:schemeClr val="accent1">
                    <a:lumMod val="50000"/>
                  </a:schemeClr>
                </a:solidFill>
              </a14:hiddenFill>
            </a:ext>
          </a:extLst>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23" name="Text Box 3"/>
          <p:cNvSpPr>
            <a:spLocks noChangeArrowheads="1"/>
          </p:cNvSpPr>
          <p:nvPr/>
        </p:nvSpPr>
        <p:spPr bwMode="auto">
          <a:xfrm>
            <a:off x="3440561" y="2991679"/>
            <a:ext cx="326243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nchor="ctr">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201X</a:t>
            </a:r>
            <a:endParaRPr kumimoji="0" lang="zh-CN" altLang="en-US" sz="3200"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Add a title</a:t>
            </a:r>
          </a:p>
        </p:txBody>
      </p:sp>
      <p:sp>
        <p:nvSpPr>
          <p:cNvPr id="5124" name="矩形 10"/>
          <p:cNvSpPr>
            <a:spLocks noChangeArrowheads="1"/>
          </p:cNvSpPr>
          <p:nvPr/>
        </p:nvSpPr>
        <p:spPr bwMode="auto">
          <a:xfrm>
            <a:off x="2299904" y="2376589"/>
            <a:ext cx="440309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1895"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THE 2019 WORK WORK SUMMARY</a:t>
            </a:r>
            <a:endParaRPr kumimoji="0" lang="en-US" altLang="en-US" sz="1895"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25" name="直接连接符 11"/>
          <p:cNvSpPr>
            <a:spLocks noChangeShapeType="1"/>
          </p:cNvSpPr>
          <p:nvPr/>
        </p:nvSpPr>
        <p:spPr bwMode="auto">
          <a:xfrm>
            <a:off x="1483581" y="2790902"/>
            <a:ext cx="5219413" cy="1588"/>
          </a:xfrm>
          <a:prstGeom prst="line">
            <a:avLst/>
          </a:prstGeom>
          <a:noFill/>
          <a:ln w="6350" cap="flat" cmpd="sng">
            <a:solidFill>
              <a:schemeClr val="tx1">
                <a:lumMod val="75000"/>
                <a:lumOff val="25000"/>
              </a:schemeClr>
            </a:solidFill>
            <a:bevel/>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95" b="0" i="0" u="none" strike="noStrike" kern="1200" cap="none" spc="0" normalizeH="0" baseline="0" noProof="0">
              <a:ln>
                <a:noFill/>
              </a:ln>
              <a:solidFill>
                <a:srgbClr val="87DFD6"/>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6915290" y="1528854"/>
            <a:ext cx="325183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66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a typeface="微软雅黑" panose="020B0503020204020204" pitchFamily="34" charset="-122"/>
                <a:cs typeface="+mn-cs"/>
                <a:sym typeface="Arial" panose="020B0604020202020204" pitchFamily="34" charset="0"/>
              </a:rPr>
              <a:t>03</a:t>
            </a:r>
            <a:endParaRPr kumimoji="0" lang="en-US" altLang="en-US" sz="22660" b="1"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a typeface="微软雅黑" panose="020B0503020204020204" pitchFamily="34" charset="-122"/>
              <a:cs typeface="+mn-cs"/>
              <a:sym typeface="Arial" panose="020B0604020202020204" pitchFamily="34" charset="0"/>
            </a:endParaRPr>
          </a:p>
        </p:txBody>
      </p:sp>
      <p:sp>
        <p:nvSpPr>
          <p:cNvPr id="8" name="Freeform 6"/>
          <p:cNvSpPr/>
          <p:nvPr/>
        </p:nvSpPr>
        <p:spPr bwMode="auto">
          <a:xfrm>
            <a:off x="-1806" y="3879825"/>
            <a:ext cx="4992468" cy="2977987"/>
          </a:xfrm>
          <a:custGeom>
            <a:avLst/>
            <a:gdLst>
              <a:gd name="T0" fmla="*/ 0 w 2348"/>
              <a:gd name="T1" fmla="*/ 0 h 1407"/>
              <a:gd name="T2" fmla="*/ 2348 w 2348"/>
              <a:gd name="T3" fmla="*/ 1407 h 1407"/>
              <a:gd name="T4" fmla="*/ 0 w 2348"/>
              <a:gd name="T5" fmla="*/ 1407 h 1407"/>
              <a:gd name="T6" fmla="*/ 0 w 2348"/>
              <a:gd name="T7" fmla="*/ 0 h 1407"/>
            </a:gdLst>
            <a:ahLst/>
            <a:cxnLst>
              <a:cxn ang="0">
                <a:pos x="T0" y="T1"/>
              </a:cxn>
              <a:cxn ang="0">
                <a:pos x="T2" y="T3"/>
              </a:cxn>
              <a:cxn ang="0">
                <a:pos x="T4" y="T5"/>
              </a:cxn>
              <a:cxn ang="0">
                <a:pos x="T6" y="T7"/>
              </a:cxn>
            </a:cxnLst>
            <a:rect l="0" t="0" r="r" b="b"/>
            <a:pathLst>
              <a:path w="2348" h="1407">
                <a:moveTo>
                  <a:pt x="0" y="0"/>
                </a:moveTo>
                <a:lnTo>
                  <a:pt x="2348" y="1407"/>
                </a:lnTo>
                <a:lnTo>
                  <a:pt x="0" y="1407"/>
                </a:lnTo>
                <a:lnTo>
                  <a:pt x="0" y="0"/>
                </a:lnTo>
                <a:close/>
              </a:path>
            </a:pathLst>
          </a:custGeom>
          <a:solidFill>
            <a:srgbClr val="9CEAFC"/>
          </a:solidFill>
          <a:ln w="0">
            <a:noFill/>
            <a:prstDash val="solid"/>
            <a:round/>
          </a:ln>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Freeform 7"/>
          <p:cNvSpPr/>
          <p:nvPr/>
        </p:nvSpPr>
        <p:spPr bwMode="auto">
          <a:xfrm>
            <a:off x="2830059" y="4400495"/>
            <a:ext cx="9361941" cy="2457316"/>
          </a:xfrm>
          <a:custGeom>
            <a:avLst/>
            <a:gdLst>
              <a:gd name="T0" fmla="*/ 4403 w 4403"/>
              <a:gd name="T1" fmla="*/ 0 h 1161"/>
              <a:gd name="T2" fmla="*/ 4403 w 4403"/>
              <a:gd name="T3" fmla="*/ 1161 h 1161"/>
              <a:gd name="T4" fmla="*/ 0 w 4403"/>
              <a:gd name="T5" fmla="*/ 1161 h 1161"/>
              <a:gd name="T6" fmla="*/ 4403 w 4403"/>
              <a:gd name="T7" fmla="*/ 0 h 1161"/>
            </a:gdLst>
            <a:ahLst/>
            <a:cxnLst>
              <a:cxn ang="0">
                <a:pos x="T0" y="T1"/>
              </a:cxn>
              <a:cxn ang="0">
                <a:pos x="T2" y="T3"/>
              </a:cxn>
              <a:cxn ang="0">
                <a:pos x="T4" y="T5"/>
              </a:cxn>
              <a:cxn ang="0">
                <a:pos x="T6" y="T7"/>
              </a:cxn>
            </a:cxnLst>
            <a:rect l="0" t="0" r="r" b="b"/>
            <a:pathLst>
              <a:path w="4403" h="1161">
                <a:moveTo>
                  <a:pt x="4403" y="0"/>
                </a:moveTo>
                <a:lnTo>
                  <a:pt x="4403" y="1161"/>
                </a:lnTo>
                <a:lnTo>
                  <a:pt x="0" y="1161"/>
                </a:lnTo>
                <a:lnTo>
                  <a:pt x="4403" y="0"/>
                </a:lnTo>
                <a:close/>
              </a:path>
            </a:pathLst>
          </a:custGeom>
          <a:solidFill>
            <a:srgbClr val="FEC5DE"/>
          </a:solidFill>
          <a:ln w="0">
            <a:noFill/>
            <a:prstDash val="solid"/>
            <a:round/>
          </a:ln>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extLst>
      <p:ext uri="{BB962C8B-B14F-4D97-AF65-F5344CB8AC3E}">
        <p14:creationId xmlns:p14="http://schemas.microsoft.com/office/powerpoint/2010/main" val="11595813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5123"/>
                                        </p:tgtEl>
                                        <p:attrNameLst>
                                          <p:attrName>style.visibility</p:attrName>
                                        </p:attrNameLst>
                                      </p:cBhvr>
                                      <p:to>
                                        <p:strVal val="visible"/>
                                      </p:to>
                                    </p:set>
                                    <p:anim by="(-#ppt_w*2)" calcmode="lin" valueType="num">
                                      <p:cBhvr rctx="PPT">
                                        <p:cTn id="24" dur="500" autoRev="1" fill="hold">
                                          <p:stCondLst>
                                            <p:cond delay="0"/>
                                          </p:stCondLst>
                                        </p:cTn>
                                        <p:tgtEl>
                                          <p:spTgt spid="5123"/>
                                        </p:tgtEl>
                                        <p:attrNameLst>
                                          <p:attrName>ppt_w</p:attrName>
                                        </p:attrNameLst>
                                      </p:cBhvr>
                                    </p:anim>
                                    <p:anim by="(#ppt_w*0.50)" calcmode="lin" valueType="num">
                                      <p:cBhvr>
                                        <p:cTn id="25" dur="500" decel="50000" autoRev="1" fill="hold">
                                          <p:stCondLst>
                                            <p:cond delay="0"/>
                                          </p:stCondLst>
                                        </p:cTn>
                                        <p:tgtEl>
                                          <p:spTgt spid="5123"/>
                                        </p:tgtEl>
                                        <p:attrNameLst>
                                          <p:attrName>ppt_x</p:attrName>
                                        </p:attrNameLst>
                                      </p:cBhvr>
                                    </p:anim>
                                    <p:anim from="(-#ppt_h/2)" to="(#ppt_y)" calcmode="lin" valueType="num">
                                      <p:cBhvr>
                                        <p:cTn id="26" dur="1000" fill="hold">
                                          <p:stCondLst>
                                            <p:cond delay="0"/>
                                          </p:stCondLst>
                                        </p:cTn>
                                        <p:tgtEl>
                                          <p:spTgt spid="5123"/>
                                        </p:tgtEl>
                                        <p:attrNameLst>
                                          <p:attrName>ppt_y</p:attrName>
                                        </p:attrNameLst>
                                      </p:cBhvr>
                                    </p:anim>
                                    <p:animRot by="21600000">
                                      <p:cBhvr>
                                        <p:cTn id="27" dur="1000" fill="hold">
                                          <p:stCondLst>
                                            <p:cond delay="0"/>
                                          </p:stCondLst>
                                        </p:cTn>
                                        <p:tgtEl>
                                          <p:spTgt spid="51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5125"/>
                                        </p:tgtEl>
                                        <p:attrNameLst>
                                          <p:attrName>style.visibility</p:attrName>
                                        </p:attrNameLst>
                                      </p:cBhvr>
                                      <p:to>
                                        <p:strVal val="visible"/>
                                      </p:to>
                                    </p:set>
                                    <p:anim calcmode="lin" valueType="num">
                                      <p:cBhvr additive="base">
                                        <p:cTn id="32" dur="500" fill="hold"/>
                                        <p:tgtEl>
                                          <p:spTgt spid="5125"/>
                                        </p:tgtEl>
                                        <p:attrNameLst>
                                          <p:attrName>ppt_x</p:attrName>
                                        </p:attrNameLst>
                                      </p:cBhvr>
                                      <p:tavLst>
                                        <p:tav tm="0">
                                          <p:val>
                                            <p:strVal val="0-#ppt_w/2"/>
                                          </p:val>
                                        </p:tav>
                                        <p:tav tm="100000">
                                          <p:val>
                                            <p:strVal val="#ppt_x"/>
                                          </p:val>
                                        </p:tav>
                                      </p:tavLst>
                                    </p:anim>
                                    <p:anim calcmode="lin" valueType="num">
                                      <p:cBhvr additive="base">
                                        <p:cTn id="33" dur="500" fill="hold"/>
                                        <p:tgtEl>
                                          <p:spTgt spid="5125"/>
                                        </p:tgtEl>
                                        <p:attrNameLst>
                                          <p:attrName>ppt_y</p:attrName>
                                        </p:attrNameLst>
                                      </p:cBhvr>
                                      <p:tavLst>
                                        <p:tav tm="0">
                                          <p:val>
                                            <p:strVal val="#ppt_y"/>
                                          </p:val>
                                        </p:tav>
                                        <p:tav tm="100000">
                                          <p:val>
                                            <p:strVal val="#ppt_y"/>
                                          </p:val>
                                        </p:tav>
                                      </p:tavLst>
                                    </p:anim>
                                  </p:childTnLst>
                                </p:cTn>
                              </p:par>
                              <p:par>
                                <p:cTn id="34" presetID="56" presetClass="entr" presetSubtype="0" fill="hold" grpId="0" nodeType="withEffect">
                                  <p:stCondLst>
                                    <p:cond delay="0"/>
                                  </p:stCondLst>
                                  <p:iterate type="lt">
                                    <p:tmPct val="10000"/>
                                  </p:iterate>
                                  <p:childTnLst>
                                    <p:set>
                                      <p:cBhvr>
                                        <p:cTn id="35" dur="1" fill="hold">
                                          <p:stCondLst>
                                            <p:cond delay="0"/>
                                          </p:stCondLst>
                                        </p:cTn>
                                        <p:tgtEl>
                                          <p:spTgt spid="5124"/>
                                        </p:tgtEl>
                                        <p:attrNameLst>
                                          <p:attrName>style.visibility</p:attrName>
                                        </p:attrNameLst>
                                      </p:cBhvr>
                                      <p:to>
                                        <p:strVal val="visible"/>
                                      </p:to>
                                    </p:set>
                                    <p:anim by="(-#ppt_w*2)" calcmode="lin" valueType="num">
                                      <p:cBhvr rctx="PPT">
                                        <p:cTn id="36" dur="500" autoRev="1" fill="hold">
                                          <p:stCondLst>
                                            <p:cond delay="0"/>
                                          </p:stCondLst>
                                        </p:cTn>
                                        <p:tgtEl>
                                          <p:spTgt spid="5124"/>
                                        </p:tgtEl>
                                        <p:attrNameLst>
                                          <p:attrName>ppt_w</p:attrName>
                                        </p:attrNameLst>
                                      </p:cBhvr>
                                    </p:anim>
                                    <p:anim by="(#ppt_w*0.50)" calcmode="lin" valueType="num">
                                      <p:cBhvr>
                                        <p:cTn id="37" dur="500" decel="50000" autoRev="1" fill="hold">
                                          <p:stCondLst>
                                            <p:cond delay="0"/>
                                          </p:stCondLst>
                                        </p:cTn>
                                        <p:tgtEl>
                                          <p:spTgt spid="5124"/>
                                        </p:tgtEl>
                                        <p:attrNameLst>
                                          <p:attrName>ppt_x</p:attrName>
                                        </p:attrNameLst>
                                      </p:cBhvr>
                                    </p:anim>
                                    <p:anim from="(-#ppt_h/2)" to="(#ppt_y)" calcmode="lin" valueType="num">
                                      <p:cBhvr>
                                        <p:cTn id="38" dur="1000" fill="hold">
                                          <p:stCondLst>
                                            <p:cond delay="0"/>
                                          </p:stCondLst>
                                        </p:cTn>
                                        <p:tgtEl>
                                          <p:spTgt spid="5124"/>
                                        </p:tgtEl>
                                        <p:attrNameLst>
                                          <p:attrName>ppt_y</p:attrName>
                                        </p:attrNameLst>
                                      </p:cBhvr>
                                    </p:anim>
                                    <p:animRot by="21600000">
                                      <p:cBhvr>
                                        <p:cTn id="39" dur="1000" fill="hold">
                                          <p:stCondLst>
                                            <p:cond delay="0"/>
                                          </p:stCondLst>
                                        </p:cTn>
                                        <p:tgtEl>
                                          <p:spTgt spid="512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1+#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P spid="5123" grpId="0"/>
      <p:bldP spid="5124" grpId="0"/>
      <p:bldP spid="5125" grpId="0" bldLvl="0" animBg="1"/>
      <p:bldP spid="7" grpId="0"/>
      <p:bldP spid="8" grpId="0" bldLvl="0" animBg="1"/>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任意多边形 4"/>
          <p:cNvSpPr>
            <a:spLocks noChangeArrowheads="1"/>
          </p:cNvSpPr>
          <p:nvPr/>
        </p:nvSpPr>
        <p:spPr bwMode="auto">
          <a:xfrm>
            <a:off x="11658600" y="6162676"/>
            <a:ext cx="635000" cy="400049"/>
          </a:xfrm>
          <a:custGeom>
            <a:avLst/>
            <a:gdLst>
              <a:gd name="T0" fmla="*/ 154365 w 808522"/>
              <a:gd name="T1" fmla="*/ 0 h 510140"/>
              <a:gd name="T2" fmla="*/ 157334 w 808522"/>
              <a:gd name="T3" fmla="*/ 0 h 510140"/>
              <a:gd name="T4" fmla="*/ 498719 w 808522"/>
              <a:gd name="T5" fmla="*/ 0 h 510140"/>
              <a:gd name="T6" fmla="*/ 498719 w 808522"/>
              <a:gd name="T7" fmla="*/ 313717 h 510140"/>
              <a:gd name="T8" fmla="*/ 157341 w 808522"/>
              <a:gd name="T9" fmla="*/ 313717 h 510140"/>
              <a:gd name="T10" fmla="*/ 157334 w 808522"/>
              <a:gd name="T11" fmla="*/ 313718 h 510140"/>
              <a:gd name="T12" fmla="*/ 157328 w 808522"/>
              <a:gd name="T13" fmla="*/ 313717 h 510140"/>
              <a:gd name="T14" fmla="*/ 154365 w 808522"/>
              <a:gd name="T15" fmla="*/ 313717 h 510140"/>
              <a:gd name="T16" fmla="*/ 154365 w 808522"/>
              <a:gd name="T17" fmla="*/ 313420 h 510140"/>
              <a:gd name="T18" fmla="*/ 125625 w 808522"/>
              <a:gd name="T19" fmla="*/ 310531 h 510140"/>
              <a:gd name="T20" fmla="*/ 0 w 808522"/>
              <a:gd name="T21" fmla="*/ 156859 h 510140"/>
              <a:gd name="T22" fmla="*/ 125625 w 808522"/>
              <a:gd name="T23" fmla="*/ 3187 h 510140"/>
              <a:gd name="T24" fmla="*/ 154365 w 808522"/>
              <a:gd name="T25" fmla="*/ 298 h 510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8522"/>
              <a:gd name="T40" fmla="*/ 0 h 510140"/>
              <a:gd name="T41" fmla="*/ 808522 w 808522"/>
              <a:gd name="T42" fmla="*/ 510140 h 510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8522" h="510140">
                <a:moveTo>
                  <a:pt x="250256" y="0"/>
                </a:moveTo>
                <a:lnTo>
                  <a:pt x="255070" y="0"/>
                </a:lnTo>
                <a:lnTo>
                  <a:pt x="808522" y="0"/>
                </a:lnTo>
                <a:lnTo>
                  <a:pt x="808522" y="510139"/>
                </a:lnTo>
                <a:lnTo>
                  <a:pt x="255080" y="510139"/>
                </a:lnTo>
                <a:lnTo>
                  <a:pt x="255070" y="510140"/>
                </a:lnTo>
                <a:lnTo>
                  <a:pt x="255060" y="510139"/>
                </a:lnTo>
                <a:lnTo>
                  <a:pt x="250256" y="510139"/>
                </a:lnTo>
                <a:lnTo>
                  <a:pt x="250256" y="509655"/>
                </a:lnTo>
                <a:lnTo>
                  <a:pt x="203664" y="504958"/>
                </a:lnTo>
                <a:cubicBezTo>
                  <a:pt x="87433" y="481174"/>
                  <a:pt x="0" y="378332"/>
                  <a:pt x="0" y="255070"/>
                </a:cubicBezTo>
                <a:cubicBezTo>
                  <a:pt x="0" y="131808"/>
                  <a:pt x="87433" y="28967"/>
                  <a:pt x="203664" y="5182"/>
                </a:cubicBezTo>
                <a:lnTo>
                  <a:pt x="250256" y="485"/>
                </a:lnTo>
                <a:lnTo>
                  <a:pt x="250256" y="0"/>
                </a:lnTo>
                <a:close/>
              </a:path>
            </a:pathLst>
          </a:custGeom>
          <a:solidFill>
            <a:srgbClr val="F2F2F2">
              <a:alpha val="29803"/>
            </a:srgbClr>
          </a:solidFill>
          <a:ln>
            <a:noFill/>
          </a:ln>
          <a:extLst>
            <a:ext uri="{91240B29-F687-4F45-9708-019B960494DF}">
              <a14:hiddenLine xmlns:a14="http://schemas.microsoft.com/office/drawing/2010/main" w="12700">
                <a:solidFill>
                  <a:srgbClr val="000000"/>
                </a:solidFill>
                <a:bevel/>
              </a14:hiddenLine>
            </a:ext>
          </a:extLst>
        </p:spPr>
        <p:txBody>
          <a:bodyPr lIns="91440" tIns="45720" rIns="91440" bIns="45720" anchor="ctr"/>
          <a:lstStyle/>
          <a:p>
            <a:pPr fontAlgn="base">
              <a:spcBef>
                <a:spcPct val="0"/>
              </a:spcBef>
              <a:spcAft>
                <a:spcPct val="0"/>
              </a:spcAft>
              <a:buFont typeface="Arial" panose="020B0604020202020204" pitchFamily="34" charset="0"/>
              <a:buNone/>
            </a:pPr>
            <a:endParaRPr lang="zh-CN" altLang="en-US" sz="2400">
              <a:solidFill>
                <a:prstClr val="black"/>
              </a:solidFill>
              <a:latin typeface="Arial" panose="020B0604020202020204" pitchFamily="34" charset="0"/>
              <a:ea typeface="宋体" panose="02010600030101010101" pitchFamily="2" charset="-122"/>
            </a:endParaRPr>
          </a:p>
        </p:txBody>
      </p:sp>
      <p:sp>
        <p:nvSpPr>
          <p:cNvPr id="32772" name="TextBox 15"/>
          <p:cNvSpPr>
            <a:spLocks noChangeArrowheads="1"/>
          </p:cNvSpPr>
          <p:nvPr/>
        </p:nvSpPr>
        <p:spPr bwMode="auto">
          <a:xfrm>
            <a:off x="11737978" y="6208715"/>
            <a:ext cx="454025" cy="29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9" tIns="34279" rIns="68559" bIns="34279">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r>
              <a:rPr lang="zh-CN" altLang="zh-CN" sz="1465" dirty="0">
                <a:solidFill>
                  <a:prstClr val="white"/>
                </a:solidFill>
                <a:latin typeface="Arial Unicode MS" panose="020B0604020202020204" charset="-122"/>
                <a:ea typeface="Arial Unicode MS" panose="020B0604020202020204" charset="-122"/>
                <a:cs typeface="Arial Unicode MS" panose="020B0604020202020204" charset="-122"/>
                <a:sym typeface="Arial Unicode MS" panose="020B0604020202020204" charset="-122"/>
              </a:rPr>
              <a:t>* </a:t>
            </a:r>
            <a:endParaRPr lang="zh-CN" altLang="zh-CN" sz="1465" b="1" dirty="0">
              <a:solidFill>
                <a:prstClr val="white"/>
              </a:solidFill>
              <a:latin typeface="Arial Unicode MS" panose="020B0604020202020204" charset="-122"/>
              <a:ea typeface="Arial Unicode MS" panose="020B0604020202020204" charset="-122"/>
              <a:cs typeface="Arial Unicode MS" panose="020B0604020202020204" charset="-122"/>
              <a:sym typeface="Arial Unicode MS" panose="020B0604020202020204" charset="-122"/>
            </a:endParaRPr>
          </a:p>
        </p:txBody>
      </p:sp>
      <p:pic>
        <p:nvPicPr>
          <p:cNvPr id="9225" name="图片 2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00171" y="1350963"/>
            <a:ext cx="4945397" cy="329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
        <p:nvSpPr>
          <p:cNvPr id="9226" name="矩形 22"/>
          <p:cNvSpPr>
            <a:spLocks noChangeArrowheads="1"/>
          </p:cNvSpPr>
          <p:nvPr/>
        </p:nvSpPr>
        <p:spPr bwMode="auto">
          <a:xfrm>
            <a:off x="6517005" y="1351280"/>
            <a:ext cx="5674995" cy="3335020"/>
          </a:xfrm>
          <a:prstGeom prst="rect">
            <a:avLst/>
          </a:prstGeom>
          <a:solidFill>
            <a:srgbClr val="9CEAFC"/>
          </a:solidFill>
          <a:ln>
            <a:noFill/>
          </a:ln>
        </p:spPr>
        <p:txBody>
          <a:bodyPr lIns="121920" tIns="60960" rIns="121920" bIns="60960"/>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fontAlgn="base" hangingPunct="1">
              <a:lnSpc>
                <a:spcPct val="100000"/>
              </a:lnSpc>
              <a:spcBef>
                <a:spcPct val="0"/>
              </a:spcBef>
              <a:spcAft>
                <a:spcPct val="0"/>
              </a:spcAft>
              <a:buFont typeface="Arial" panose="020B0604020202020204" pitchFamily="34" charset="0"/>
              <a:buNone/>
            </a:pPr>
            <a:endParaRPr lang="zh-CN" altLang="zh-CN" sz="2400" dirty="0">
              <a:solidFill>
                <a:prstClr val="black"/>
              </a:solidFill>
              <a:latin typeface="Calibri" panose="020F0502020204030204" pitchFamily="34" charset="0"/>
              <a:ea typeface="宋体" panose="02010600030101010101" pitchFamily="2" charset="-122"/>
              <a:sym typeface="宋体" panose="02010600030101010101" pitchFamily="2" charset="-122"/>
            </a:endParaRPr>
          </a:p>
        </p:txBody>
      </p:sp>
      <p:sp>
        <p:nvSpPr>
          <p:cNvPr id="9227" name="矩形 19"/>
          <p:cNvSpPr>
            <a:spLocks noChangeArrowheads="1"/>
          </p:cNvSpPr>
          <p:nvPr/>
        </p:nvSpPr>
        <p:spPr bwMode="auto">
          <a:xfrm>
            <a:off x="6945246" y="1503735"/>
            <a:ext cx="4533900" cy="163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fontAlgn="base" hangingPunct="1">
              <a:lnSpc>
                <a:spcPct val="130000"/>
              </a:lnSpc>
              <a:spcBef>
                <a:spcPct val="0"/>
              </a:spcBef>
              <a:spcAft>
                <a:spcPts val="500"/>
              </a:spcAft>
              <a:buNone/>
            </a:pPr>
            <a:r>
              <a:rPr lang="zh-CN" altLang="en-US" sz="12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Right-click on the picture to select the picture format can directly replace the picture.</a:t>
            </a:r>
            <a:endParaRPr lang="en-US" altLang="zh-CN" sz="12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a:p>
            <a:pPr eaLnBrk="1" fontAlgn="base" hangingPunct="1">
              <a:lnSpc>
                <a:spcPct val="130000"/>
              </a:lnSpc>
              <a:spcBef>
                <a:spcPct val="0"/>
              </a:spcBef>
              <a:spcAft>
                <a:spcPts val="500"/>
              </a:spcAft>
              <a:buNone/>
            </a:pPr>
            <a:r>
              <a:rPr lang="zh-CN" altLang="en-US" sz="12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You can enter your description description by clicking on the text box, or by copying and pasting, enter the comprehensive description of the chart above.</a:t>
            </a:r>
            <a:endParaRPr lang="en-US" altLang="zh-CN" sz="12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endParaRPr>
          </a:p>
          <a:p>
            <a:pPr eaLnBrk="1" fontAlgn="base" hangingPunct="1">
              <a:lnSpc>
                <a:spcPct val="130000"/>
              </a:lnSpc>
              <a:spcBef>
                <a:spcPct val="0"/>
              </a:spcBef>
              <a:spcAft>
                <a:spcPts val="500"/>
              </a:spcAft>
              <a:buNone/>
            </a:pPr>
            <a:r>
              <a:rPr lang="zh-CN" altLang="en-US" sz="1200" dirty="0">
                <a:solidFill>
                  <a:schemeClr val="bg1"/>
                </a:solidFill>
                <a:latin typeface="微软雅黑" panose="020B0503020204020204" pitchFamily="34" charset="-122"/>
                <a:ea typeface="微软雅黑" panose="020B0503020204020204" pitchFamily="34" charset="-122"/>
                <a:sym typeface="方正兰亭黑_GBK" panose="02000000000000000000" pitchFamily="2" charset="-122"/>
              </a:rPr>
              <a:t>Enter the comprehensive description description of the chart above, enter the comprehensive description description of the chart above, enter the comprehensive description description of the chart above, enter the comprehensive description description of the chart above, and enter the comprehensive description description of the chart above here.</a:t>
            </a:r>
          </a:p>
        </p:txBody>
      </p:sp>
      <p:sp>
        <p:nvSpPr>
          <p:cNvPr id="9228" name="矩形 47"/>
          <p:cNvSpPr>
            <a:spLocks noChangeArrowheads="1"/>
          </p:cNvSpPr>
          <p:nvPr/>
        </p:nvSpPr>
        <p:spPr bwMode="auto">
          <a:xfrm>
            <a:off x="1416051" y="5005389"/>
            <a:ext cx="9515475" cy="78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fontAlgn="base" hangingPunct="1">
              <a:lnSpc>
                <a:spcPct val="130000"/>
              </a:lnSpc>
              <a:spcBef>
                <a:spcPct val="0"/>
              </a:spcBef>
              <a:spcAft>
                <a:spcPct val="0"/>
              </a:spcAft>
              <a:buFont typeface="Arial" panose="020B0604020202020204" pitchFamily="34" charset="0"/>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Enter the comprehensive description description of the chart above and the comprehensive description description of the chart above here. Enter the comprehensive description description of the chart above, enter the description description of the chart above here, enter the comprehensive description description of the chart above, and enter the comprehensive description description of the chart above here.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endParaRPr>
          </a:p>
          <a:p>
            <a:pPr eaLnBrk="1" fontAlgn="base" hangingPunct="1">
              <a:lnSpc>
                <a:spcPct val="130000"/>
              </a:lnSpc>
              <a:spcBef>
                <a:spcPct val="0"/>
              </a:spcBef>
              <a:spcAft>
                <a:spcPct val="0"/>
              </a:spcAft>
              <a:buFont typeface="Arial" panose="020B0604020202020204" pitchFamily="34" charset="0"/>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Enter the comprehensive description description of the chart above and the comprehensive description description of the chart above here. A comprehensive description of the chart above is entered here.</a:t>
            </a:r>
          </a:p>
        </p:txBody>
      </p:sp>
      <p:grpSp>
        <p:nvGrpSpPr>
          <p:cNvPr id="3" name="组合 14"/>
          <p:cNvGrpSpPr/>
          <p:nvPr/>
        </p:nvGrpSpPr>
        <p:grpSpPr bwMode="auto">
          <a:xfrm>
            <a:off x="2598739" y="2322513"/>
            <a:ext cx="280987" cy="442912"/>
            <a:chOff x="0" y="0"/>
            <a:chExt cx="474034" cy="743490"/>
          </a:xfrm>
          <a:solidFill>
            <a:schemeClr val="accent1"/>
          </a:solidFill>
        </p:grpSpPr>
        <p:grpSp>
          <p:nvGrpSpPr>
            <p:cNvPr id="4" name="组合 15"/>
            <p:cNvGrpSpPr/>
            <p:nvPr/>
          </p:nvGrpSpPr>
          <p:grpSpPr bwMode="auto">
            <a:xfrm>
              <a:off x="0" y="0"/>
              <a:ext cx="474034" cy="743490"/>
              <a:chOff x="0" y="0"/>
              <a:chExt cx="474034" cy="743490"/>
            </a:xfrm>
            <a:grpFill/>
          </p:grpSpPr>
          <p:sp>
            <p:nvSpPr>
              <p:cNvPr id="32783" name="同心圆 17"/>
              <p:cNvSpPr>
                <a:spLocks noChangeArrowheads="1"/>
              </p:cNvSpPr>
              <p:nvPr/>
            </p:nvSpPr>
            <p:spPr bwMode="auto">
              <a:xfrm>
                <a:off x="0" y="0"/>
                <a:ext cx="474034" cy="474034"/>
              </a:xfrm>
              <a:custGeom>
                <a:avLst/>
                <a:gdLst>
                  <a:gd name="T0" fmla="*/ 5201579 w 21600"/>
                  <a:gd name="T1" fmla="*/ 0 h 21600"/>
                  <a:gd name="T2" fmla="*/ 1523383 w 21600"/>
                  <a:gd name="T3" fmla="*/ 1523383 h 21600"/>
                  <a:gd name="T4" fmla="*/ 0 w 21600"/>
                  <a:gd name="T5" fmla="*/ 5201579 h 21600"/>
                  <a:gd name="T6" fmla="*/ 1523383 w 21600"/>
                  <a:gd name="T7" fmla="*/ 8879776 h 21600"/>
                  <a:gd name="T8" fmla="*/ 5201579 w 21600"/>
                  <a:gd name="T9" fmla="*/ 10403159 h 21600"/>
                  <a:gd name="T10" fmla="*/ 8879776 w 21600"/>
                  <a:gd name="T11" fmla="*/ 8879776 h 21600"/>
                  <a:gd name="T12" fmla="*/ 10403159 w 21600"/>
                  <a:gd name="T13" fmla="*/ 5201579 h 21600"/>
                  <a:gd name="T14" fmla="*/ 8879776 w 21600"/>
                  <a:gd name="T15" fmla="*/ 152338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a:noFill/>
              </a:ln>
              <a:extLst>
                <a:ext uri="{91240B29-F687-4F45-9708-019B960494DF}">
                  <a14:hiddenLine xmlns:a14="http://schemas.microsoft.com/office/drawing/2010/main" w="12700">
                    <a:solidFill>
                      <a:srgbClr val="000000"/>
                    </a:solidFill>
                    <a:bevel/>
                  </a14:hiddenLine>
                </a:ext>
              </a:extLst>
            </p:spPr>
            <p:txBody>
              <a:bodyPr anchor="ctr"/>
              <a:lstStyle/>
              <a:p>
                <a:pPr fontAlgn="base">
                  <a:spcBef>
                    <a:spcPct val="0"/>
                  </a:spcBef>
                  <a:spcAft>
                    <a:spcPct val="0"/>
                  </a:spcAft>
                  <a:buFont typeface="Arial" panose="020B0604020202020204" pitchFamily="34" charset="0"/>
                  <a:buNone/>
                </a:pPr>
                <a:endParaRPr lang="zh-CN" altLang="en-US" sz="2400">
                  <a:solidFill>
                    <a:prstClr val="black"/>
                  </a:solidFill>
                  <a:latin typeface="Arial" panose="020B0604020202020204" pitchFamily="34" charset="0"/>
                  <a:ea typeface="宋体" panose="02010600030101010101" pitchFamily="2" charset="-122"/>
                </a:endParaRPr>
              </a:p>
            </p:txBody>
          </p:sp>
          <p:sp>
            <p:nvSpPr>
              <p:cNvPr id="32784" name="等腰三角形 18"/>
              <p:cNvSpPr>
                <a:spLocks noChangeArrowheads="1"/>
              </p:cNvSpPr>
              <p:nvPr/>
            </p:nvSpPr>
            <p:spPr bwMode="auto">
              <a:xfrm rot="10800000">
                <a:off x="28216" y="351576"/>
                <a:ext cx="417601" cy="391914"/>
              </a:xfrm>
              <a:prstGeom prst="triangle">
                <a:avLst>
                  <a:gd name="adj" fmla="val 50000"/>
                </a:avLst>
              </a:prstGeom>
              <a:grp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24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32782" name="椭圆 16"/>
            <p:cNvSpPr>
              <a:spLocks noChangeArrowheads="1"/>
            </p:cNvSpPr>
            <p:nvPr/>
          </p:nvSpPr>
          <p:spPr bwMode="auto">
            <a:xfrm>
              <a:off x="165009" y="165009"/>
              <a:ext cx="144016" cy="144016"/>
            </a:xfrm>
            <a:prstGeom prst="ellipse">
              <a:avLst/>
            </a:prstGeom>
            <a:grp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24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grpSp>
        <p:nvGrpSpPr>
          <p:cNvPr id="9" name="组合 54"/>
          <p:cNvGrpSpPr/>
          <p:nvPr/>
        </p:nvGrpSpPr>
        <p:grpSpPr>
          <a:xfrm>
            <a:off x="2" y="380745"/>
            <a:ext cx="5069116" cy="825215"/>
            <a:chOff x="0" y="359767"/>
            <a:chExt cx="4790580" cy="779751"/>
          </a:xfrm>
        </p:grpSpPr>
        <p:sp>
          <p:nvSpPr>
            <p:cNvPr id="56" name="TextBox 55"/>
            <p:cNvSpPr txBox="1"/>
            <p:nvPr/>
          </p:nvSpPr>
          <p:spPr>
            <a:xfrm>
              <a:off x="959112" y="758095"/>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18233226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225"/>
                                        </p:tgtEl>
                                        <p:attrNameLst>
                                          <p:attrName>style.visibility</p:attrName>
                                        </p:attrNameLst>
                                      </p:cBhvr>
                                      <p:to>
                                        <p:strVal val="visible"/>
                                      </p:to>
                                    </p:set>
                                    <p:animEffect>
                                      <p:cBhvr>
                                        <p:cTn id="7" dur="1000"/>
                                        <p:tgtEl>
                                          <p:spTgt spid="92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226"/>
                                        </p:tgtEl>
                                        <p:attrNameLst>
                                          <p:attrName>style.visibility</p:attrName>
                                        </p:attrNameLst>
                                      </p:cBhvr>
                                      <p:to>
                                        <p:strVal val="visible"/>
                                      </p:to>
                                    </p:set>
                                    <p:animEffect>
                                      <p:cBhvr>
                                        <p:cTn id="10" dur="1000"/>
                                        <p:tgtEl>
                                          <p:spTgt spid="9226"/>
                                        </p:tgtEl>
                                      </p:cBhvr>
                                    </p:animEffect>
                                  </p:childTnLst>
                                </p:cTn>
                              </p:par>
                            </p:childTnLst>
                          </p:cTn>
                        </p:par>
                        <p:par>
                          <p:cTn id="11" fill="hold">
                            <p:stCondLst>
                              <p:cond delay="1000"/>
                            </p:stCondLst>
                            <p:childTnLst>
                              <p:par>
                                <p:cTn id="12" presetID="42" presetClass="entr" presetSubtype="0" fill="hold" nodeType="afterEffect">
                                  <p:stCondLst>
                                    <p:cond delay="250"/>
                                  </p:stCondLst>
                                  <p:childTnLst>
                                    <p:set>
                                      <p:cBhvr>
                                        <p:cTn id="13" dur="1" fill="hold">
                                          <p:stCondLst>
                                            <p:cond delay="0"/>
                                          </p:stCondLst>
                                        </p:cTn>
                                        <p:tgtEl>
                                          <p:spTgt spid="3"/>
                                        </p:tgtEl>
                                        <p:attrNameLst>
                                          <p:attrName>style.visibility</p:attrName>
                                        </p:attrNameLst>
                                      </p:cBhvr>
                                      <p:to>
                                        <p:strVal val="visible"/>
                                      </p:to>
                                    </p:set>
                                    <p:animEffect>
                                      <p:cBhvr>
                                        <p:cTn id="14" dur="750"/>
                                        <p:tgtEl>
                                          <p:spTgt spid="3"/>
                                        </p:tgtEl>
                                      </p:cBhvr>
                                    </p:animEffect>
                                    <p:anim calcmode="lin" valueType="num">
                                      <p:cBhvr>
                                        <p:cTn id="15" dur="750" fill="hold"/>
                                        <p:tgtEl>
                                          <p:spTgt spid="3"/>
                                        </p:tgtEl>
                                        <p:attrNameLst>
                                          <p:attrName>ppt_x</p:attrName>
                                        </p:attrNameLst>
                                      </p:cBhvr>
                                      <p:tavLst>
                                        <p:tav tm="0">
                                          <p:val>
                                            <p:strVal val="#ppt_x"/>
                                          </p:val>
                                        </p:tav>
                                        <p:tav tm="100000">
                                          <p:val>
                                            <p:strVal val="#ppt_x"/>
                                          </p:val>
                                        </p:tav>
                                      </p:tavLst>
                                    </p:anim>
                                    <p:anim calcmode="lin" valueType="num">
                                      <p:cBhvr>
                                        <p:cTn id="16" dur="75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26" presetClass="emph" presetSubtype="0" fill="hold" nodeType="afterEffect">
                                  <p:stCondLst>
                                    <p:cond delay="0"/>
                                  </p:stCondLst>
                                  <p:childTnLst>
                                    <p:animEffect>
                                      <p:cBhvr>
                                        <p:cTn id="19" dur="500" tmFilter="0, 0; .2, .5; .8, .5; 1, 0"/>
                                        <p:tgtEl>
                                          <p:spTgt spid="3"/>
                                        </p:tgtEl>
                                      </p:cBhvr>
                                    </p:animEffect>
                                    <p:animScale>
                                      <p:cBhvr>
                                        <p:cTn id="20" dur="250" autoRev="1" fill="hold"/>
                                        <p:tgtEl>
                                          <p:spTgt spid="3"/>
                                        </p:tgtEl>
                                      </p:cBhvr>
                                      <p:by x="105000" y="105000"/>
                                    </p:animScale>
                                  </p:childTnLst>
                                </p:cTn>
                              </p:par>
                            </p:childTnLst>
                          </p:cTn>
                        </p:par>
                        <p:par>
                          <p:cTn id="21" fill="hold">
                            <p:stCondLst>
                              <p:cond delay="2750"/>
                            </p:stCondLst>
                            <p:childTnLst>
                              <p:par>
                                <p:cTn id="22" presetID="14" presetClass="entr" presetSubtype="10" fill="hold" grpId="0" nodeType="afterEffect">
                                  <p:stCondLst>
                                    <p:cond delay="0"/>
                                  </p:stCondLst>
                                  <p:childTnLst>
                                    <p:set>
                                      <p:cBhvr>
                                        <p:cTn id="23" dur="1" fill="hold">
                                          <p:stCondLst>
                                            <p:cond delay="0"/>
                                          </p:stCondLst>
                                        </p:cTn>
                                        <p:tgtEl>
                                          <p:spTgt spid="9227"/>
                                        </p:tgtEl>
                                        <p:attrNameLst>
                                          <p:attrName>style.visibility</p:attrName>
                                        </p:attrNameLst>
                                      </p:cBhvr>
                                      <p:to>
                                        <p:strVal val="visible"/>
                                      </p:to>
                                    </p:set>
                                    <p:animEffect>
                                      <p:cBhvr>
                                        <p:cTn id="24" dur="750"/>
                                        <p:tgtEl>
                                          <p:spTgt spid="9227"/>
                                        </p:tgtEl>
                                      </p:cBhvr>
                                    </p:animEffect>
                                  </p:childTnLst>
                                </p:cTn>
                              </p:par>
                            </p:childTnLst>
                          </p:cTn>
                        </p:par>
                        <p:par>
                          <p:cTn id="25" fill="hold">
                            <p:stCondLst>
                              <p:cond delay="3750"/>
                            </p:stCondLst>
                            <p:childTnLst>
                              <p:par>
                                <p:cTn id="26" presetID="16" presetClass="entr" presetSubtype="37" fill="hold" grpId="0" nodeType="afterEffect">
                                  <p:stCondLst>
                                    <p:cond delay="0"/>
                                  </p:stCondLst>
                                  <p:childTnLst>
                                    <p:set>
                                      <p:cBhvr>
                                        <p:cTn id="27" dur="1" fill="hold">
                                          <p:stCondLst>
                                            <p:cond delay="0"/>
                                          </p:stCondLst>
                                        </p:cTn>
                                        <p:tgtEl>
                                          <p:spTgt spid="9228"/>
                                        </p:tgtEl>
                                        <p:attrNameLst>
                                          <p:attrName>style.visibility</p:attrName>
                                        </p:attrNameLst>
                                      </p:cBhvr>
                                      <p:to>
                                        <p:strVal val="visible"/>
                                      </p:to>
                                    </p:set>
                                    <p:animEffect>
                                      <p:cBhvr>
                                        <p:cTn id="28"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bldLvl="0" animBg="1" autoUpdateAnimBg="0"/>
      <p:bldP spid="9227" grpId="0" bldLvl="0" autoUpdateAnimBg="0"/>
      <p:bldP spid="9228"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487488" y="1283173"/>
            <a:ext cx="9409044" cy="4315976"/>
            <a:chOff x="359532" y="701263"/>
            <a:chExt cx="8531963" cy="3913651"/>
          </a:xfrm>
          <a:solidFill>
            <a:srgbClr val="9CEAFC">
              <a:alpha val="71000"/>
            </a:srgbClr>
          </a:solidFill>
        </p:grpSpPr>
        <p:grpSp>
          <p:nvGrpSpPr>
            <p:cNvPr id="14" name="Group 4"/>
            <p:cNvGrpSpPr>
              <a:grpSpLocks noChangeAspect="1"/>
            </p:cNvGrpSpPr>
            <p:nvPr/>
          </p:nvGrpSpPr>
          <p:grpSpPr bwMode="auto">
            <a:xfrm>
              <a:off x="359532" y="3075806"/>
              <a:ext cx="1953262" cy="1105492"/>
              <a:chOff x="2814" y="1405"/>
              <a:chExt cx="2052" cy="1510"/>
            </a:xfrm>
            <a:grpFill/>
          </p:grpSpPr>
          <p:sp>
            <p:nvSpPr>
              <p:cNvPr id="15"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Group 4"/>
            <p:cNvGrpSpPr>
              <a:grpSpLocks noChangeAspect="1"/>
            </p:cNvGrpSpPr>
            <p:nvPr/>
          </p:nvGrpSpPr>
          <p:grpSpPr bwMode="auto">
            <a:xfrm>
              <a:off x="1675273" y="2743581"/>
              <a:ext cx="1953262" cy="1437717"/>
              <a:chOff x="2814" y="1405"/>
              <a:chExt cx="2052" cy="1510"/>
            </a:xfrm>
            <a:grpFill/>
          </p:grpSpPr>
          <p:sp>
            <p:nvSpPr>
              <p:cNvPr id="19"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rgbClr val="FEA5DD">
                  <a:alpha val="91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rgbClr val="FEA5DD">
                  <a:alpha val="1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 name="Group 4"/>
            <p:cNvGrpSpPr>
              <a:grpSpLocks noChangeAspect="1"/>
            </p:cNvGrpSpPr>
            <p:nvPr/>
          </p:nvGrpSpPr>
          <p:grpSpPr bwMode="auto">
            <a:xfrm>
              <a:off x="2991012" y="2101168"/>
              <a:ext cx="1953262" cy="2080131"/>
              <a:chOff x="2814" y="1405"/>
              <a:chExt cx="2052" cy="1510"/>
            </a:xfrm>
            <a:grpFill/>
          </p:grpSpPr>
          <p:sp>
            <p:nvSpPr>
              <p:cNvPr id="23"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5" name="Group 4"/>
            <p:cNvGrpSpPr>
              <a:grpSpLocks noChangeAspect="1"/>
            </p:cNvGrpSpPr>
            <p:nvPr/>
          </p:nvGrpSpPr>
          <p:grpSpPr bwMode="auto">
            <a:xfrm>
              <a:off x="4306752" y="3188248"/>
              <a:ext cx="1953262" cy="993050"/>
              <a:chOff x="2814" y="1405"/>
              <a:chExt cx="2052" cy="1510"/>
            </a:xfrm>
            <a:grpFill/>
          </p:grpSpPr>
          <p:sp>
            <p:nvSpPr>
              <p:cNvPr id="26"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rgbClr val="FEA5DD">
                  <a:alpha val="91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rgbClr val="FEA5DD">
                  <a:alpha val="1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8" name="Group 4"/>
            <p:cNvGrpSpPr>
              <a:grpSpLocks noChangeAspect="1"/>
            </p:cNvGrpSpPr>
            <p:nvPr/>
          </p:nvGrpSpPr>
          <p:grpSpPr bwMode="auto">
            <a:xfrm>
              <a:off x="5622493" y="1775008"/>
              <a:ext cx="1953262" cy="2406291"/>
              <a:chOff x="2814" y="1405"/>
              <a:chExt cx="2052" cy="1510"/>
            </a:xfrm>
            <a:grpFill/>
          </p:grpSpPr>
          <p:sp>
            <p:nvSpPr>
              <p:cNvPr id="31"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5" name="Group 4"/>
            <p:cNvGrpSpPr>
              <a:grpSpLocks noChangeAspect="1"/>
            </p:cNvGrpSpPr>
            <p:nvPr/>
          </p:nvGrpSpPr>
          <p:grpSpPr bwMode="auto">
            <a:xfrm>
              <a:off x="6938233" y="2533971"/>
              <a:ext cx="1953262" cy="1647328"/>
              <a:chOff x="2814" y="1405"/>
              <a:chExt cx="2052" cy="1510"/>
            </a:xfrm>
            <a:grpFill/>
          </p:grpSpPr>
          <p:sp>
            <p:nvSpPr>
              <p:cNvPr id="36" name="Freeform 5"/>
              <p:cNvSpPr/>
              <p:nvPr/>
            </p:nvSpPr>
            <p:spPr bwMode="auto">
              <a:xfrm>
                <a:off x="2814" y="1405"/>
                <a:ext cx="2052" cy="1510"/>
              </a:xfrm>
              <a:custGeom>
                <a:avLst/>
                <a:gdLst>
                  <a:gd name="T0" fmla="*/ 433 w 866"/>
                  <a:gd name="T1" fmla="*/ 0 h 636"/>
                  <a:gd name="T2" fmla="*/ 0 w 866"/>
                  <a:gd name="T3" fmla="*/ 636 h 636"/>
                  <a:gd name="T4" fmla="*/ 433 w 866"/>
                  <a:gd name="T5" fmla="*/ 636 h 636"/>
                  <a:gd name="T6" fmla="*/ 866 w 866"/>
                  <a:gd name="T7" fmla="*/ 636 h 636"/>
                  <a:gd name="T8" fmla="*/ 433 w 866"/>
                  <a:gd name="T9" fmla="*/ 0 h 636"/>
                </a:gdLst>
                <a:ahLst/>
                <a:cxnLst>
                  <a:cxn ang="0">
                    <a:pos x="T0" y="T1"/>
                  </a:cxn>
                  <a:cxn ang="0">
                    <a:pos x="T2" y="T3"/>
                  </a:cxn>
                  <a:cxn ang="0">
                    <a:pos x="T4" y="T5"/>
                  </a:cxn>
                  <a:cxn ang="0">
                    <a:pos x="T6" y="T7"/>
                  </a:cxn>
                  <a:cxn ang="0">
                    <a:pos x="T8" y="T9"/>
                  </a:cxn>
                </a:cxnLst>
                <a:rect l="0" t="0" r="r" b="b"/>
                <a:pathLst>
                  <a:path w="866" h="636">
                    <a:moveTo>
                      <a:pt x="433" y="0"/>
                    </a:moveTo>
                    <a:cubicBezTo>
                      <a:pt x="235" y="0"/>
                      <a:pt x="229" y="546"/>
                      <a:pt x="0" y="636"/>
                    </a:cubicBezTo>
                    <a:cubicBezTo>
                      <a:pt x="433" y="636"/>
                      <a:pt x="433" y="636"/>
                      <a:pt x="433" y="636"/>
                    </a:cubicBezTo>
                    <a:cubicBezTo>
                      <a:pt x="866" y="636"/>
                      <a:pt x="866" y="636"/>
                      <a:pt x="866" y="636"/>
                    </a:cubicBezTo>
                    <a:cubicBezTo>
                      <a:pt x="637" y="546"/>
                      <a:pt x="631" y="0"/>
                      <a:pt x="433" y="0"/>
                    </a:cubicBezTo>
                    <a:close/>
                  </a:path>
                </a:pathLst>
              </a:custGeom>
              <a:solidFill>
                <a:srgbClr val="FEA5DD">
                  <a:alpha val="91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Freeform 6"/>
              <p:cNvSpPr/>
              <p:nvPr/>
            </p:nvSpPr>
            <p:spPr bwMode="auto">
              <a:xfrm>
                <a:off x="3840" y="1405"/>
                <a:ext cx="1026" cy="1510"/>
              </a:xfrm>
              <a:custGeom>
                <a:avLst/>
                <a:gdLst>
                  <a:gd name="T0" fmla="*/ 433 w 433"/>
                  <a:gd name="T1" fmla="*/ 636 h 636"/>
                  <a:gd name="T2" fmla="*/ 0 w 433"/>
                  <a:gd name="T3" fmla="*/ 0 h 636"/>
                  <a:gd name="T4" fmla="*/ 0 w 433"/>
                  <a:gd name="T5" fmla="*/ 636 h 636"/>
                  <a:gd name="T6" fmla="*/ 433 w 433"/>
                  <a:gd name="T7" fmla="*/ 636 h 636"/>
                </a:gdLst>
                <a:ahLst/>
                <a:cxnLst>
                  <a:cxn ang="0">
                    <a:pos x="T0" y="T1"/>
                  </a:cxn>
                  <a:cxn ang="0">
                    <a:pos x="T2" y="T3"/>
                  </a:cxn>
                  <a:cxn ang="0">
                    <a:pos x="T4" y="T5"/>
                  </a:cxn>
                  <a:cxn ang="0">
                    <a:pos x="T6" y="T7"/>
                  </a:cxn>
                </a:cxnLst>
                <a:rect l="0" t="0" r="r" b="b"/>
                <a:pathLst>
                  <a:path w="433" h="636">
                    <a:moveTo>
                      <a:pt x="433" y="636"/>
                    </a:moveTo>
                    <a:cubicBezTo>
                      <a:pt x="204" y="546"/>
                      <a:pt x="198" y="0"/>
                      <a:pt x="0" y="0"/>
                    </a:cubicBezTo>
                    <a:cubicBezTo>
                      <a:pt x="0" y="636"/>
                      <a:pt x="0" y="636"/>
                      <a:pt x="0" y="636"/>
                    </a:cubicBezTo>
                    <a:lnTo>
                      <a:pt x="433" y="636"/>
                    </a:lnTo>
                    <a:close/>
                  </a:path>
                </a:pathLst>
              </a:custGeom>
              <a:solidFill>
                <a:srgbClr val="FEA5DD">
                  <a:alpha val="1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t" anchorCtr="0" compatLnSpc="1"/>
              <a:lstStyle/>
              <a:p>
                <a:pPr algn="just">
                  <a:lnSpc>
                    <a:spcPct val="120000"/>
                  </a:lnSpc>
                </a:pPr>
                <a:endParaRPr lang="en-US" sz="925">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Group 4"/>
            <p:cNvGrpSpPr>
              <a:grpSpLocks noChangeAspect="1"/>
            </p:cNvGrpSpPr>
            <p:nvPr/>
          </p:nvGrpSpPr>
          <p:grpSpPr bwMode="auto">
            <a:xfrm rot="10800000">
              <a:off x="2383443" y="701263"/>
              <a:ext cx="555171" cy="669981"/>
              <a:chOff x="347" y="3344"/>
              <a:chExt cx="586" cy="707"/>
            </a:xfrm>
            <a:grpFill/>
          </p:grpSpPr>
          <p:sp>
            <p:nvSpPr>
              <p:cNvPr id="39" name="Oval 5"/>
              <p:cNvSpPr>
                <a:spLocks noChangeArrowheads="1"/>
              </p:cNvSpPr>
              <p:nvPr/>
            </p:nvSpPr>
            <p:spPr bwMode="auto">
              <a:xfrm rot="10800000">
                <a:off x="347" y="3466"/>
                <a:ext cx="586" cy="585"/>
              </a:xfrm>
              <a:prstGeom prst="ellipse">
                <a:avLst/>
              </a:prstGeom>
              <a:solidFill>
                <a:srgbClr val="FEA5DD">
                  <a:alpha val="71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0" tIns="0" rIns="0" bIns="0" numCol="1" anchor="ctr" anchorCtr="1" compatLnSpc="1"/>
              <a:lstStyle/>
              <a:p>
                <a:pPr algn="ctr">
                  <a:lnSpc>
                    <a:spcPct val="120000"/>
                  </a:lnSpc>
                </a:pPr>
                <a:r>
                  <a:rPr lang="en-US" sz="162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40"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solidFill>
                <a:srgbClr val="FEA5DD">
                  <a:alpha val="71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ctr" anchorCtr="1" compatLnSpc="1"/>
              <a:lstStyle/>
              <a:p>
                <a:pPr algn="ctr">
                  <a:lnSpc>
                    <a:spcPct val="120000"/>
                  </a:lnSpc>
                </a:pPr>
                <a:endParaRPr lang="en-US" sz="162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2" name="Group 4"/>
            <p:cNvGrpSpPr>
              <a:grpSpLocks noChangeAspect="1"/>
            </p:cNvGrpSpPr>
            <p:nvPr/>
          </p:nvGrpSpPr>
          <p:grpSpPr bwMode="auto">
            <a:xfrm rot="10800000">
              <a:off x="3685577" y="711378"/>
              <a:ext cx="555171" cy="669981"/>
              <a:chOff x="347" y="3344"/>
              <a:chExt cx="586" cy="707"/>
            </a:xfrm>
            <a:grpFill/>
          </p:grpSpPr>
          <p:sp>
            <p:nvSpPr>
              <p:cNvPr id="43"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0" tIns="0" rIns="0" bIns="0" numCol="1" anchor="ctr" anchorCtr="1" compatLnSpc="1"/>
              <a:lstStyle/>
              <a:p>
                <a:pPr algn="ctr">
                  <a:lnSpc>
                    <a:spcPct val="120000"/>
                  </a:lnSpc>
                </a:pPr>
                <a:r>
                  <a:rPr lang="en-US" sz="162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44"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ctr" anchorCtr="1" compatLnSpc="1"/>
              <a:lstStyle/>
              <a:p>
                <a:pPr algn="ctr">
                  <a:lnSpc>
                    <a:spcPct val="120000"/>
                  </a:lnSpc>
                </a:pPr>
                <a:endParaRPr lang="en-US" sz="162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Group 4"/>
            <p:cNvGrpSpPr>
              <a:grpSpLocks noChangeAspect="1"/>
            </p:cNvGrpSpPr>
            <p:nvPr/>
          </p:nvGrpSpPr>
          <p:grpSpPr bwMode="auto">
            <a:xfrm rot="10800000">
              <a:off x="4995686" y="701444"/>
              <a:ext cx="555171" cy="669981"/>
              <a:chOff x="347" y="3344"/>
              <a:chExt cx="586" cy="707"/>
            </a:xfrm>
            <a:grpFill/>
          </p:grpSpPr>
          <p:sp>
            <p:nvSpPr>
              <p:cNvPr id="46" name="Oval 5"/>
              <p:cNvSpPr>
                <a:spLocks noChangeArrowheads="1"/>
              </p:cNvSpPr>
              <p:nvPr/>
            </p:nvSpPr>
            <p:spPr bwMode="auto">
              <a:xfrm rot="10800000">
                <a:off x="347" y="3466"/>
                <a:ext cx="586" cy="585"/>
              </a:xfrm>
              <a:prstGeom prst="ellipse">
                <a:avLst/>
              </a:prstGeom>
              <a:solidFill>
                <a:srgbClr val="FEA5DD">
                  <a:alpha val="71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0" tIns="0" rIns="0" bIns="0" numCol="1" anchor="ctr" anchorCtr="1" compatLnSpc="1"/>
              <a:lstStyle/>
              <a:p>
                <a:pPr algn="ctr">
                  <a:lnSpc>
                    <a:spcPct val="120000"/>
                  </a:lnSpc>
                </a:pPr>
                <a:r>
                  <a:rPr lang="en-US" sz="162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47"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solidFill>
                <a:srgbClr val="FEA5DD">
                  <a:alpha val="71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ctr" anchorCtr="1" compatLnSpc="1"/>
              <a:lstStyle/>
              <a:p>
                <a:pPr algn="ctr">
                  <a:lnSpc>
                    <a:spcPct val="120000"/>
                  </a:lnSpc>
                </a:pPr>
                <a:endParaRPr lang="en-US" sz="162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8" name="Group 4"/>
            <p:cNvGrpSpPr>
              <a:grpSpLocks noChangeAspect="1"/>
            </p:cNvGrpSpPr>
            <p:nvPr/>
          </p:nvGrpSpPr>
          <p:grpSpPr bwMode="auto">
            <a:xfrm rot="10800000">
              <a:off x="6328722" y="701263"/>
              <a:ext cx="555171" cy="669981"/>
              <a:chOff x="347" y="3344"/>
              <a:chExt cx="586" cy="707"/>
            </a:xfrm>
            <a:grpFill/>
          </p:grpSpPr>
          <p:sp>
            <p:nvSpPr>
              <p:cNvPr id="49"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0" tIns="0" rIns="0" bIns="0" numCol="1" anchor="ctr" anchorCtr="1" compatLnSpc="1"/>
              <a:lstStyle/>
              <a:p>
                <a:pPr algn="ctr">
                  <a:lnSpc>
                    <a:spcPct val="120000"/>
                  </a:lnSpc>
                </a:pPr>
                <a:r>
                  <a:rPr lang="en-US" sz="162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50"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ctr" anchorCtr="1" compatLnSpc="1"/>
              <a:lstStyle/>
              <a:p>
                <a:pPr algn="ctr">
                  <a:lnSpc>
                    <a:spcPct val="120000"/>
                  </a:lnSpc>
                </a:pPr>
                <a:endParaRPr lang="en-US" sz="162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1" name="Group 4"/>
            <p:cNvGrpSpPr>
              <a:grpSpLocks noChangeAspect="1"/>
            </p:cNvGrpSpPr>
            <p:nvPr/>
          </p:nvGrpSpPr>
          <p:grpSpPr bwMode="auto">
            <a:xfrm rot="10800000">
              <a:off x="7646495" y="704597"/>
              <a:ext cx="555171" cy="669981"/>
              <a:chOff x="347" y="3344"/>
              <a:chExt cx="586" cy="707"/>
            </a:xfrm>
            <a:grpFill/>
          </p:grpSpPr>
          <p:sp>
            <p:nvSpPr>
              <p:cNvPr id="52" name="Oval 5"/>
              <p:cNvSpPr>
                <a:spLocks noChangeArrowheads="1"/>
              </p:cNvSpPr>
              <p:nvPr/>
            </p:nvSpPr>
            <p:spPr bwMode="auto">
              <a:xfrm rot="10800000">
                <a:off x="347" y="3466"/>
                <a:ext cx="586" cy="585"/>
              </a:xfrm>
              <a:prstGeom prst="ellipse">
                <a:avLst/>
              </a:prstGeom>
              <a:solidFill>
                <a:srgbClr val="FEA5DD">
                  <a:alpha val="71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0" tIns="0" rIns="0" bIns="0" numCol="1" anchor="ctr" anchorCtr="1" compatLnSpc="1"/>
              <a:lstStyle/>
              <a:p>
                <a:pPr algn="ctr">
                  <a:lnSpc>
                    <a:spcPct val="120000"/>
                  </a:lnSpc>
                </a:pPr>
                <a:r>
                  <a:rPr lang="en-US" sz="162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53"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solidFill>
                <a:srgbClr val="FEA5DD">
                  <a:alpha val="71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ctr" anchorCtr="1" compatLnSpc="1"/>
              <a:lstStyle/>
              <a:p>
                <a:pPr algn="ctr">
                  <a:lnSpc>
                    <a:spcPct val="120000"/>
                  </a:lnSpc>
                </a:pPr>
                <a:endParaRPr lang="en-US" sz="162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4" name="Group 4"/>
            <p:cNvGrpSpPr>
              <a:grpSpLocks noChangeAspect="1"/>
            </p:cNvGrpSpPr>
            <p:nvPr/>
          </p:nvGrpSpPr>
          <p:grpSpPr bwMode="auto">
            <a:xfrm rot="10800000">
              <a:off x="1053657" y="701263"/>
              <a:ext cx="555171" cy="669981"/>
              <a:chOff x="347" y="3344"/>
              <a:chExt cx="586" cy="707"/>
            </a:xfrm>
            <a:grpFill/>
          </p:grpSpPr>
          <p:sp>
            <p:nvSpPr>
              <p:cNvPr id="55" name="Oval 5"/>
              <p:cNvSpPr>
                <a:spLocks noChangeArrowheads="1"/>
              </p:cNvSpPr>
              <p:nvPr/>
            </p:nvSpPr>
            <p:spPr bwMode="auto">
              <a:xfrm rot="10800000">
                <a:off x="347" y="3466"/>
                <a:ext cx="586" cy="58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0" tIns="0" rIns="0" bIns="0" numCol="1" anchor="ctr" anchorCtr="1" compatLnSpc="1"/>
              <a:lstStyle/>
              <a:p>
                <a:pPr algn="ctr">
                  <a:lnSpc>
                    <a:spcPct val="120000"/>
                  </a:lnSpc>
                </a:pPr>
                <a:r>
                  <a:rPr lang="en-US" sz="162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p>
            </p:txBody>
          </p:sp>
          <p:sp>
            <p:nvSpPr>
              <p:cNvPr id="56" name="Freeform 6"/>
              <p:cNvSpPr/>
              <p:nvPr/>
            </p:nvSpPr>
            <p:spPr bwMode="auto">
              <a:xfrm>
                <a:off x="433" y="3344"/>
                <a:ext cx="414" cy="207"/>
              </a:xfrm>
              <a:custGeom>
                <a:avLst/>
                <a:gdLst>
                  <a:gd name="T0" fmla="*/ 0 w 414"/>
                  <a:gd name="T1" fmla="*/ 207 h 207"/>
                  <a:gd name="T2" fmla="*/ 206 w 414"/>
                  <a:gd name="T3" fmla="*/ 0 h 207"/>
                  <a:gd name="T4" fmla="*/ 414 w 414"/>
                  <a:gd name="T5" fmla="*/ 207 h 207"/>
                  <a:gd name="T6" fmla="*/ 0 w 414"/>
                  <a:gd name="T7" fmla="*/ 207 h 207"/>
                </a:gdLst>
                <a:ahLst/>
                <a:cxnLst>
                  <a:cxn ang="0">
                    <a:pos x="T0" y="T1"/>
                  </a:cxn>
                  <a:cxn ang="0">
                    <a:pos x="T2" y="T3"/>
                  </a:cxn>
                  <a:cxn ang="0">
                    <a:pos x="T4" y="T5"/>
                  </a:cxn>
                  <a:cxn ang="0">
                    <a:pos x="T6" y="T7"/>
                  </a:cxn>
                </a:cxnLst>
                <a:rect l="0" t="0" r="r" b="b"/>
                <a:pathLst>
                  <a:path w="414" h="207">
                    <a:moveTo>
                      <a:pt x="0" y="207"/>
                    </a:moveTo>
                    <a:lnTo>
                      <a:pt x="206" y="0"/>
                    </a:lnTo>
                    <a:lnTo>
                      <a:pt x="414" y="207"/>
                    </a:lnTo>
                    <a:lnTo>
                      <a:pt x="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55832" tIns="27916" rIns="55832" bIns="27916" numCol="1" anchor="ctr" anchorCtr="1" compatLnSpc="1"/>
              <a:lstStyle/>
              <a:p>
                <a:pPr algn="ctr">
                  <a:lnSpc>
                    <a:spcPct val="120000"/>
                  </a:lnSpc>
                </a:pPr>
                <a:endParaRPr lang="en-US" sz="1620">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57" name="Straight Connector 125"/>
            <p:cNvCxnSpPr>
              <a:endCxn id="16" idx="1"/>
            </p:cNvCxnSpPr>
            <p:nvPr/>
          </p:nvCxnSpPr>
          <p:spPr>
            <a:xfrm>
              <a:off x="1336162" y="1501080"/>
              <a:ext cx="0" cy="1574726"/>
            </a:xfrm>
            <a:prstGeom prst="line">
              <a:avLst/>
            </a:prstGeom>
            <a:grpFill/>
            <a:ln w="127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126"/>
            <p:cNvCxnSpPr/>
            <p:nvPr/>
          </p:nvCxnSpPr>
          <p:spPr>
            <a:xfrm flipH="1">
              <a:off x="2650151" y="1501079"/>
              <a:ext cx="1752" cy="1242502"/>
            </a:xfrm>
            <a:prstGeom prst="line">
              <a:avLst/>
            </a:prstGeom>
            <a:grpFill/>
            <a:ln w="12700">
              <a:solidFill>
                <a:schemeClr val="accent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127"/>
            <p:cNvCxnSpPr/>
            <p:nvPr/>
          </p:nvCxnSpPr>
          <p:spPr>
            <a:xfrm>
              <a:off x="3967643" y="1501079"/>
              <a:ext cx="0" cy="600087"/>
            </a:xfrm>
            <a:prstGeom prst="line">
              <a:avLst/>
            </a:prstGeom>
            <a:grpFill/>
            <a:ln w="1270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129"/>
            <p:cNvCxnSpPr/>
            <p:nvPr/>
          </p:nvCxnSpPr>
          <p:spPr>
            <a:xfrm>
              <a:off x="5283382" y="1501080"/>
              <a:ext cx="0" cy="1687168"/>
            </a:xfrm>
            <a:prstGeom prst="line">
              <a:avLst/>
            </a:prstGeom>
            <a:grpFill/>
            <a:ln w="12700">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135"/>
            <p:cNvCxnSpPr/>
            <p:nvPr/>
          </p:nvCxnSpPr>
          <p:spPr>
            <a:xfrm>
              <a:off x="6599124" y="1501080"/>
              <a:ext cx="0" cy="300043"/>
            </a:xfrm>
            <a:prstGeom prst="line">
              <a:avLst/>
            </a:prstGeom>
            <a:grpFill/>
            <a:ln w="12700">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136"/>
            <p:cNvCxnSpPr/>
            <p:nvPr/>
          </p:nvCxnSpPr>
          <p:spPr>
            <a:xfrm flipH="1">
              <a:off x="7923662" y="1501080"/>
              <a:ext cx="1752" cy="1032891"/>
            </a:xfrm>
            <a:prstGeom prst="line">
              <a:avLst/>
            </a:prstGeom>
            <a:grpFill/>
            <a:ln w="12700">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3" name="TextBox 138"/>
            <p:cNvSpPr txBox="1"/>
            <p:nvPr/>
          </p:nvSpPr>
          <p:spPr>
            <a:xfrm>
              <a:off x="606275" y="4367782"/>
              <a:ext cx="1162861" cy="246410"/>
            </a:xfrm>
            <a:prstGeom prst="rect">
              <a:avLst/>
            </a:prstGeom>
            <a:noFill/>
          </p:spPr>
          <p:txBody>
            <a:bodyPr wrap="none" lIns="0" tIns="0" rIns="0" bIns="0" rtlCol="0">
              <a:spAutoFit/>
            </a:bodyPr>
            <a:lstStyle/>
            <a:p>
              <a:pPr algn="just">
                <a:lnSpc>
                  <a:spcPct val="120000"/>
                </a:lnSpc>
              </a:pPr>
              <a:r>
                <a:rPr lang="zh-CN" altLang="en-US"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the text inside</a:t>
              </a:r>
              <a:endParaRPr lang="id-ID"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TextBox 141"/>
            <p:cNvSpPr txBox="1"/>
            <p:nvPr/>
          </p:nvSpPr>
          <p:spPr>
            <a:xfrm>
              <a:off x="2111308" y="4348275"/>
              <a:ext cx="1162861" cy="246410"/>
            </a:xfrm>
            <a:prstGeom prst="rect">
              <a:avLst/>
            </a:prstGeom>
            <a:noFill/>
          </p:spPr>
          <p:txBody>
            <a:bodyPr wrap="none" lIns="0" tIns="0" rIns="0" bIns="0" rtlCol="0">
              <a:spAutoFit/>
            </a:bodyPr>
            <a:lstStyle/>
            <a:p>
              <a:pPr algn="just">
                <a:lnSpc>
                  <a:spcPct val="120000"/>
                </a:lnSpc>
              </a:pPr>
              <a:r>
                <a:rPr lang="zh-CN" altLang="en-US"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the text inside</a:t>
              </a:r>
              <a:endParaRPr lang="id-ID"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TextBox 144"/>
            <p:cNvSpPr txBox="1"/>
            <p:nvPr/>
          </p:nvSpPr>
          <p:spPr>
            <a:xfrm>
              <a:off x="3442365" y="4348090"/>
              <a:ext cx="1162861" cy="246410"/>
            </a:xfrm>
            <a:prstGeom prst="rect">
              <a:avLst/>
            </a:prstGeom>
            <a:noFill/>
          </p:spPr>
          <p:txBody>
            <a:bodyPr wrap="none" lIns="0" tIns="0" rIns="0" bIns="0" rtlCol="0">
              <a:spAutoFit/>
            </a:bodyPr>
            <a:lstStyle/>
            <a:p>
              <a:pPr algn="just">
                <a:lnSpc>
                  <a:spcPct val="120000"/>
                </a:lnSpc>
              </a:pPr>
              <a:r>
                <a:rPr lang="zh-CN" altLang="en-US"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the text inside</a:t>
              </a:r>
              <a:endParaRPr lang="id-ID"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TextBox 147"/>
            <p:cNvSpPr txBox="1"/>
            <p:nvPr/>
          </p:nvSpPr>
          <p:spPr>
            <a:xfrm>
              <a:off x="4737913" y="4358297"/>
              <a:ext cx="1162861" cy="246410"/>
            </a:xfrm>
            <a:prstGeom prst="rect">
              <a:avLst/>
            </a:prstGeom>
            <a:noFill/>
          </p:spPr>
          <p:txBody>
            <a:bodyPr wrap="none" lIns="0" tIns="0" rIns="0" bIns="0" rtlCol="0">
              <a:spAutoFit/>
            </a:bodyPr>
            <a:lstStyle/>
            <a:p>
              <a:pPr algn="just">
                <a:lnSpc>
                  <a:spcPct val="120000"/>
                </a:lnSpc>
              </a:pPr>
              <a:r>
                <a:rPr lang="zh-CN" altLang="en-US"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the text inside</a:t>
              </a:r>
              <a:endParaRPr lang="id-ID"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TextBox 150"/>
            <p:cNvSpPr txBox="1"/>
            <p:nvPr/>
          </p:nvSpPr>
          <p:spPr>
            <a:xfrm>
              <a:off x="6040100" y="4358298"/>
              <a:ext cx="1162861" cy="246410"/>
            </a:xfrm>
            <a:prstGeom prst="rect">
              <a:avLst/>
            </a:prstGeom>
            <a:noFill/>
          </p:spPr>
          <p:txBody>
            <a:bodyPr wrap="none" lIns="0" tIns="0" rIns="0" bIns="0" rtlCol="0">
              <a:spAutoFit/>
            </a:bodyPr>
            <a:lstStyle/>
            <a:p>
              <a:pPr algn="just">
                <a:lnSpc>
                  <a:spcPct val="120000"/>
                </a:lnSpc>
              </a:pPr>
              <a:r>
                <a:rPr lang="zh-CN" altLang="en-US"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the text inside</a:t>
              </a:r>
              <a:endParaRPr lang="id-ID"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TextBox 153"/>
            <p:cNvSpPr txBox="1"/>
            <p:nvPr/>
          </p:nvSpPr>
          <p:spPr>
            <a:xfrm>
              <a:off x="7344561" y="4368504"/>
              <a:ext cx="1162861" cy="246410"/>
            </a:xfrm>
            <a:prstGeom prst="rect">
              <a:avLst/>
            </a:prstGeom>
            <a:noFill/>
          </p:spPr>
          <p:txBody>
            <a:bodyPr wrap="none" lIns="0" tIns="0" rIns="0" bIns="0" rtlCol="0">
              <a:spAutoFit/>
            </a:bodyPr>
            <a:lstStyle/>
            <a:p>
              <a:pPr algn="just">
                <a:lnSpc>
                  <a:spcPct val="120000"/>
                </a:lnSpc>
              </a:pPr>
              <a:r>
                <a:rPr lang="zh-CN" altLang="en-US"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the text inside</a:t>
              </a:r>
              <a:endParaRPr lang="id-ID" sz="162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组合 54"/>
          <p:cNvGrpSpPr/>
          <p:nvPr/>
        </p:nvGrpSpPr>
        <p:grpSpPr>
          <a:xfrm>
            <a:off x="2" y="380745"/>
            <a:ext cx="5069116" cy="798976"/>
            <a:chOff x="0" y="359767"/>
            <a:chExt cx="4790580" cy="754958"/>
          </a:xfrm>
        </p:grpSpPr>
        <p:sp>
          <p:nvSpPr>
            <p:cNvPr id="7" name="TextBox 55"/>
            <p:cNvSpPr txBox="1"/>
            <p:nvPr/>
          </p:nvSpPr>
          <p:spPr>
            <a:xfrm>
              <a:off x="959112" y="733302"/>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8"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10" name="矩形 9"/>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29728137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7329867" y="1923420"/>
            <a:ext cx="3167994" cy="3304675"/>
            <a:chOff x="11543" y="3029"/>
            <a:chExt cx="4989" cy="5204"/>
          </a:xfrm>
        </p:grpSpPr>
        <p:grpSp>
          <p:nvGrpSpPr>
            <p:cNvPr id="3" name="Group 37"/>
            <p:cNvGrpSpPr/>
            <p:nvPr/>
          </p:nvGrpSpPr>
          <p:grpSpPr>
            <a:xfrm>
              <a:off x="12321" y="3029"/>
              <a:ext cx="4211" cy="906"/>
              <a:chOff x="7382467" y="2086755"/>
              <a:chExt cx="2673985" cy="575529"/>
            </a:xfrm>
          </p:grpSpPr>
          <p:sp>
            <p:nvSpPr>
              <p:cNvPr id="39" name="TextBox 38"/>
              <p:cNvSpPr txBox="1"/>
              <p:nvPr/>
            </p:nvSpPr>
            <p:spPr>
              <a:xfrm>
                <a:off x="7382467" y="2086755"/>
                <a:ext cx="763351" cy="297454"/>
              </a:xfrm>
              <a:prstGeom prst="rect">
                <a:avLst/>
              </a:prstGeom>
              <a:noFill/>
            </p:spPr>
            <p:txBody>
              <a:bodyPr wrap="none" rtlCol="0">
                <a:spAutoFit/>
              </a:bodyPr>
              <a:lstStyle/>
              <a:p>
                <a:pPr defTabSz="914400"/>
                <a:r>
                  <a:rPr lang="zh-CN" altLang="en-US" sz="1335" dirty="0">
                    <a:solidFill>
                      <a:schemeClr val="tx1">
                        <a:lumMod val="50000"/>
                        <a:lumOff val="50000"/>
                      </a:schemeClr>
                    </a:solidFill>
                  </a:rPr>
                  <a:t>Content</a:t>
                </a:r>
                <a:r>
                  <a:rPr lang="id-ID" sz="1335" b="1" dirty="0">
                    <a:solidFill>
                      <a:schemeClr val="tx1">
                        <a:lumMod val="50000"/>
                        <a:lumOff val="50000"/>
                      </a:schemeClr>
                    </a:solidFill>
                  </a:rPr>
                  <a:t> 01</a:t>
                </a:r>
              </a:p>
            </p:txBody>
          </p:sp>
          <p:sp>
            <p:nvSpPr>
              <p:cNvPr id="40" name="TextBox 39"/>
              <p:cNvSpPr txBox="1"/>
              <p:nvPr/>
            </p:nvSpPr>
            <p:spPr>
              <a:xfrm>
                <a:off x="7382467" y="2301385"/>
                <a:ext cx="2673985" cy="360899"/>
              </a:xfrm>
              <a:prstGeom prst="rect">
                <a:avLst/>
              </a:prstGeom>
              <a:noFill/>
            </p:spPr>
            <p:txBody>
              <a:bodyPr wrap="square" rtlCol="0">
                <a:spAutoFit/>
              </a:bodyPr>
              <a:lstStyle/>
              <a:p>
                <a:pPr defTabSz="914400"/>
                <a:r>
                  <a:rPr lang="zh-CN" altLang="en-US" sz="1200" dirty="0">
                    <a:solidFill>
                      <a:schemeClr val="tx1">
                        <a:lumMod val="50000"/>
                        <a:lumOff val="50000"/>
                      </a:schemeClr>
                    </a:solidFill>
                  </a:rPr>
                  <a:t>Add a detailed text description here, suggested to be relevant to the title and in line with the overall language style</a:t>
                </a:r>
                <a:endParaRPr lang="en-US" sz="1200" b="1" dirty="0">
                  <a:solidFill>
                    <a:schemeClr val="tx1">
                      <a:lumMod val="50000"/>
                      <a:lumOff val="50000"/>
                    </a:schemeClr>
                  </a:solidFill>
                </a:endParaRPr>
              </a:p>
            </p:txBody>
          </p:sp>
        </p:grpSp>
        <p:grpSp>
          <p:nvGrpSpPr>
            <p:cNvPr id="4" name="Group 40"/>
            <p:cNvGrpSpPr/>
            <p:nvPr/>
          </p:nvGrpSpPr>
          <p:grpSpPr>
            <a:xfrm>
              <a:off x="12321" y="4322"/>
              <a:ext cx="4211" cy="1352"/>
              <a:chOff x="7382467" y="2983912"/>
              <a:chExt cx="2673985" cy="858820"/>
            </a:xfrm>
          </p:grpSpPr>
          <p:sp>
            <p:nvSpPr>
              <p:cNvPr id="42" name="TextBox 41"/>
              <p:cNvSpPr txBox="1"/>
              <p:nvPr/>
            </p:nvSpPr>
            <p:spPr>
              <a:xfrm>
                <a:off x="7382467" y="2983912"/>
                <a:ext cx="763351" cy="297454"/>
              </a:xfrm>
              <a:prstGeom prst="rect">
                <a:avLst/>
              </a:prstGeom>
              <a:noFill/>
            </p:spPr>
            <p:txBody>
              <a:bodyPr wrap="none" rtlCol="0">
                <a:spAutoFit/>
              </a:bodyPr>
              <a:lstStyle/>
              <a:p>
                <a:pPr defTabSz="914400"/>
                <a:r>
                  <a:rPr lang="zh-CN" altLang="en-US" sz="1335" dirty="0">
                    <a:solidFill>
                      <a:schemeClr val="tx1">
                        <a:lumMod val="50000"/>
                        <a:lumOff val="50000"/>
                      </a:schemeClr>
                    </a:solidFill>
                  </a:rPr>
                  <a:t>Content</a:t>
                </a:r>
                <a:r>
                  <a:rPr lang="id-ID" sz="1335" b="1" dirty="0">
                    <a:solidFill>
                      <a:schemeClr val="tx1">
                        <a:lumMod val="50000"/>
                        <a:lumOff val="50000"/>
                      </a:schemeClr>
                    </a:solidFill>
                  </a:rPr>
                  <a:t> 02</a:t>
                </a:r>
              </a:p>
            </p:txBody>
          </p:sp>
          <p:sp>
            <p:nvSpPr>
              <p:cNvPr id="43" name="TextBox 42"/>
              <p:cNvSpPr txBox="1"/>
              <p:nvPr/>
            </p:nvSpPr>
            <p:spPr>
              <a:xfrm>
                <a:off x="7382467" y="3198542"/>
                <a:ext cx="2673985" cy="644190"/>
              </a:xfrm>
              <a:prstGeom prst="rect">
                <a:avLst/>
              </a:prstGeom>
              <a:noFill/>
            </p:spPr>
            <p:txBody>
              <a:bodyPr wrap="square" rtlCol="0">
                <a:spAutoFit/>
              </a:bodyPr>
              <a:lstStyle/>
              <a:p>
                <a:pPr defTabSz="914400"/>
                <a:r>
                  <a:rPr lang="zh-CN" altLang="en-US" sz="1200" dirty="0">
                    <a:solidFill>
                      <a:schemeClr val="tx1">
                        <a:lumMod val="50000"/>
                        <a:lumOff val="50000"/>
                      </a:schemeClr>
                    </a:solidFill>
                  </a:rPr>
                  <a:t>Add a detailed text description here, suggested to be relevant to the title and in line with the overall language style</a:t>
                </a:r>
                <a:endParaRPr lang="en-US" sz="1200" b="1" dirty="0">
                  <a:solidFill>
                    <a:schemeClr val="tx1">
                      <a:lumMod val="50000"/>
                      <a:lumOff val="50000"/>
                    </a:schemeClr>
                  </a:solidFill>
                </a:endParaRPr>
              </a:p>
            </p:txBody>
          </p:sp>
        </p:grpSp>
        <p:grpSp>
          <p:nvGrpSpPr>
            <p:cNvPr id="5" name="Group 43"/>
            <p:cNvGrpSpPr/>
            <p:nvPr/>
          </p:nvGrpSpPr>
          <p:grpSpPr>
            <a:xfrm>
              <a:off x="12321" y="5727"/>
              <a:ext cx="4210" cy="1189"/>
              <a:chOff x="7382467" y="3918662"/>
              <a:chExt cx="2673350" cy="754783"/>
            </a:xfrm>
          </p:grpSpPr>
          <p:sp>
            <p:nvSpPr>
              <p:cNvPr id="45" name="TextBox 44"/>
              <p:cNvSpPr txBox="1"/>
              <p:nvPr/>
            </p:nvSpPr>
            <p:spPr>
              <a:xfrm>
                <a:off x="7382467" y="3918662"/>
                <a:ext cx="763351" cy="297454"/>
              </a:xfrm>
              <a:prstGeom prst="rect">
                <a:avLst/>
              </a:prstGeom>
              <a:noFill/>
            </p:spPr>
            <p:txBody>
              <a:bodyPr wrap="none" rtlCol="0">
                <a:spAutoFit/>
              </a:bodyPr>
              <a:lstStyle/>
              <a:p>
                <a:pPr defTabSz="914400"/>
                <a:r>
                  <a:rPr lang="zh-CN" altLang="en-US" sz="1335" dirty="0">
                    <a:solidFill>
                      <a:schemeClr val="tx1">
                        <a:lumMod val="50000"/>
                        <a:lumOff val="50000"/>
                      </a:schemeClr>
                    </a:solidFill>
                  </a:rPr>
                  <a:t>Content</a:t>
                </a:r>
                <a:r>
                  <a:rPr lang="id-ID" sz="1335" b="1" dirty="0">
                    <a:solidFill>
                      <a:schemeClr val="tx1">
                        <a:lumMod val="50000"/>
                        <a:lumOff val="50000"/>
                      </a:schemeClr>
                    </a:solidFill>
                  </a:rPr>
                  <a:t> 03</a:t>
                </a:r>
              </a:p>
            </p:txBody>
          </p:sp>
          <p:sp>
            <p:nvSpPr>
              <p:cNvPr id="46" name="TextBox 45"/>
              <p:cNvSpPr txBox="1"/>
              <p:nvPr/>
            </p:nvSpPr>
            <p:spPr>
              <a:xfrm>
                <a:off x="7382467" y="4133292"/>
                <a:ext cx="2673350" cy="540153"/>
              </a:xfrm>
              <a:prstGeom prst="rect">
                <a:avLst/>
              </a:prstGeom>
              <a:noFill/>
            </p:spPr>
            <p:txBody>
              <a:bodyPr wrap="square" rtlCol="0">
                <a:spAutoFit/>
              </a:bodyPr>
              <a:lstStyle/>
              <a:p>
                <a:pPr defTabSz="914400"/>
                <a:r>
                  <a:rPr lang="zh-CN" altLang="en-US" sz="1200" dirty="0">
                    <a:solidFill>
                      <a:schemeClr val="tx1">
                        <a:lumMod val="50000"/>
                        <a:lumOff val="50000"/>
                      </a:schemeClr>
                    </a:solidFill>
                  </a:rPr>
                  <a:t>Add a detailed text description here, suggested to be relevant to the title and in line with the overall language style</a:t>
                </a:r>
                <a:endParaRPr lang="en-US" sz="1200" b="1" dirty="0">
                  <a:solidFill>
                    <a:schemeClr val="tx1">
                      <a:lumMod val="50000"/>
                      <a:lumOff val="50000"/>
                    </a:schemeClr>
                  </a:solidFill>
                </a:endParaRPr>
              </a:p>
            </p:txBody>
          </p:sp>
        </p:grpSp>
        <p:grpSp>
          <p:nvGrpSpPr>
            <p:cNvPr id="6" name="Group 46"/>
            <p:cNvGrpSpPr/>
            <p:nvPr/>
          </p:nvGrpSpPr>
          <p:grpSpPr>
            <a:xfrm>
              <a:off x="12321" y="7170"/>
              <a:ext cx="4210" cy="1063"/>
              <a:chOff x="7382467" y="4811811"/>
              <a:chExt cx="2673350" cy="675005"/>
            </a:xfrm>
          </p:grpSpPr>
          <p:sp>
            <p:nvSpPr>
              <p:cNvPr id="48" name="TextBox 47"/>
              <p:cNvSpPr txBox="1"/>
              <p:nvPr/>
            </p:nvSpPr>
            <p:spPr>
              <a:xfrm>
                <a:off x="7382467" y="4811811"/>
                <a:ext cx="763351" cy="297454"/>
              </a:xfrm>
              <a:prstGeom prst="rect">
                <a:avLst/>
              </a:prstGeom>
              <a:noFill/>
            </p:spPr>
            <p:txBody>
              <a:bodyPr wrap="none" rtlCol="0">
                <a:spAutoFit/>
              </a:bodyPr>
              <a:lstStyle/>
              <a:p>
                <a:pPr defTabSz="914400"/>
                <a:r>
                  <a:rPr lang="zh-CN" altLang="en-US" sz="1335" dirty="0">
                    <a:solidFill>
                      <a:schemeClr val="tx1">
                        <a:lumMod val="50000"/>
                        <a:lumOff val="50000"/>
                      </a:schemeClr>
                    </a:solidFill>
                  </a:rPr>
                  <a:t>Content</a:t>
                </a:r>
                <a:r>
                  <a:rPr lang="id-ID" sz="1335" b="1" dirty="0">
                    <a:solidFill>
                      <a:schemeClr val="tx1">
                        <a:lumMod val="50000"/>
                        <a:lumOff val="50000"/>
                      </a:schemeClr>
                    </a:solidFill>
                  </a:rPr>
                  <a:t> 04</a:t>
                </a:r>
              </a:p>
            </p:txBody>
          </p:sp>
          <p:sp>
            <p:nvSpPr>
              <p:cNvPr id="49" name="TextBox 48"/>
              <p:cNvSpPr txBox="1"/>
              <p:nvPr/>
            </p:nvSpPr>
            <p:spPr>
              <a:xfrm>
                <a:off x="7382467" y="5026441"/>
                <a:ext cx="2673350" cy="460375"/>
              </a:xfrm>
              <a:prstGeom prst="rect">
                <a:avLst/>
              </a:prstGeom>
              <a:noFill/>
            </p:spPr>
            <p:txBody>
              <a:bodyPr wrap="square" rtlCol="0">
                <a:spAutoFit/>
              </a:bodyPr>
              <a:lstStyle/>
              <a:p>
                <a:pPr defTabSz="914400"/>
                <a:r>
                  <a:rPr lang="zh-CN" altLang="en-US" sz="1200" dirty="0">
                    <a:solidFill>
                      <a:schemeClr val="tx1">
                        <a:lumMod val="50000"/>
                        <a:lumOff val="50000"/>
                      </a:schemeClr>
                    </a:solidFill>
                  </a:rPr>
                  <a:t>Add a detailed text description here, suggested to be relevant to the title and in line with the overall language style</a:t>
                </a:r>
                <a:endParaRPr lang="en-US" sz="1200" b="1" dirty="0">
                  <a:solidFill>
                    <a:schemeClr val="tx1">
                      <a:lumMod val="50000"/>
                      <a:lumOff val="50000"/>
                    </a:schemeClr>
                  </a:solidFill>
                </a:endParaRPr>
              </a:p>
            </p:txBody>
          </p:sp>
        </p:grpSp>
        <p:sp>
          <p:nvSpPr>
            <p:cNvPr id="91" name="Freeform 13"/>
            <p:cNvSpPr/>
            <p:nvPr/>
          </p:nvSpPr>
          <p:spPr bwMode="auto">
            <a:xfrm>
              <a:off x="11566" y="3188"/>
              <a:ext cx="673" cy="470"/>
            </a:xfrm>
            <a:custGeom>
              <a:avLst/>
              <a:gdLst>
                <a:gd name="T0" fmla="*/ 1054 w 1075"/>
                <a:gd name="T1" fmla="*/ 292 h 750"/>
                <a:gd name="T2" fmla="*/ 786 w 1075"/>
                <a:gd name="T3" fmla="*/ 12 h 750"/>
                <a:gd name="T4" fmla="*/ 705 w 1075"/>
                <a:gd name="T5" fmla="*/ 0 h 750"/>
                <a:gd name="T6" fmla="*/ 538 w 1075"/>
                <a:gd name="T7" fmla="*/ 179 h 750"/>
                <a:gd name="T8" fmla="*/ 371 w 1075"/>
                <a:gd name="T9" fmla="*/ 3 h 750"/>
                <a:gd name="T10" fmla="*/ 303 w 1075"/>
                <a:gd name="T11" fmla="*/ 14 h 750"/>
                <a:gd name="T12" fmla="*/ 23 w 1075"/>
                <a:gd name="T13" fmla="*/ 282 h 750"/>
                <a:gd name="T14" fmla="*/ 22 w 1075"/>
                <a:gd name="T15" fmla="*/ 360 h 750"/>
                <a:gd name="T16" fmla="*/ 109 w 1075"/>
                <a:gd name="T17" fmla="*/ 451 h 750"/>
                <a:gd name="T18" fmla="*/ 186 w 1075"/>
                <a:gd name="T19" fmla="*/ 453 h 750"/>
                <a:gd name="T20" fmla="*/ 282 w 1075"/>
                <a:gd name="T21" fmla="*/ 360 h 750"/>
                <a:gd name="T22" fmla="*/ 282 w 1075"/>
                <a:gd name="T23" fmla="*/ 695 h 750"/>
                <a:gd name="T24" fmla="*/ 340 w 1075"/>
                <a:gd name="T25" fmla="*/ 750 h 750"/>
                <a:gd name="T26" fmla="*/ 740 w 1075"/>
                <a:gd name="T27" fmla="*/ 750 h 750"/>
                <a:gd name="T28" fmla="*/ 798 w 1075"/>
                <a:gd name="T29" fmla="*/ 695 h 750"/>
                <a:gd name="T30" fmla="*/ 798 w 1075"/>
                <a:gd name="T31" fmla="*/ 364 h 750"/>
                <a:gd name="T32" fmla="*/ 884 w 1075"/>
                <a:gd name="T33" fmla="*/ 455 h 750"/>
                <a:gd name="T34" fmla="*/ 962 w 1075"/>
                <a:gd name="T35" fmla="*/ 457 h 750"/>
                <a:gd name="T36" fmla="*/ 1053 w 1075"/>
                <a:gd name="T37" fmla="*/ 370 h 750"/>
                <a:gd name="T38" fmla="*/ 1054 w 1075"/>
                <a:gd name="T39" fmla="*/ 29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5" h="750">
                  <a:moveTo>
                    <a:pt x="1054" y="292"/>
                  </a:moveTo>
                  <a:cubicBezTo>
                    <a:pt x="786" y="12"/>
                    <a:pt x="786" y="12"/>
                    <a:pt x="786" y="12"/>
                  </a:cubicBezTo>
                  <a:cubicBezTo>
                    <a:pt x="781" y="6"/>
                    <a:pt x="750" y="2"/>
                    <a:pt x="705" y="0"/>
                  </a:cubicBezTo>
                  <a:cubicBezTo>
                    <a:pt x="696" y="101"/>
                    <a:pt x="624" y="179"/>
                    <a:pt x="538" y="179"/>
                  </a:cubicBezTo>
                  <a:cubicBezTo>
                    <a:pt x="452" y="179"/>
                    <a:pt x="382" y="102"/>
                    <a:pt x="371" y="3"/>
                  </a:cubicBezTo>
                  <a:cubicBezTo>
                    <a:pt x="334" y="5"/>
                    <a:pt x="308" y="9"/>
                    <a:pt x="303" y="14"/>
                  </a:cubicBezTo>
                  <a:cubicBezTo>
                    <a:pt x="23" y="282"/>
                    <a:pt x="23" y="282"/>
                    <a:pt x="23" y="282"/>
                  </a:cubicBezTo>
                  <a:cubicBezTo>
                    <a:pt x="1" y="303"/>
                    <a:pt x="0" y="338"/>
                    <a:pt x="22" y="360"/>
                  </a:cubicBezTo>
                  <a:cubicBezTo>
                    <a:pt x="109" y="451"/>
                    <a:pt x="109" y="451"/>
                    <a:pt x="109" y="451"/>
                  </a:cubicBezTo>
                  <a:cubicBezTo>
                    <a:pt x="130" y="474"/>
                    <a:pt x="164" y="474"/>
                    <a:pt x="186" y="453"/>
                  </a:cubicBezTo>
                  <a:cubicBezTo>
                    <a:pt x="282" y="360"/>
                    <a:pt x="282" y="360"/>
                    <a:pt x="282" y="360"/>
                  </a:cubicBezTo>
                  <a:cubicBezTo>
                    <a:pt x="282" y="695"/>
                    <a:pt x="282" y="695"/>
                    <a:pt x="282" y="695"/>
                  </a:cubicBezTo>
                  <a:cubicBezTo>
                    <a:pt x="282" y="725"/>
                    <a:pt x="310" y="750"/>
                    <a:pt x="340" y="750"/>
                  </a:cubicBezTo>
                  <a:cubicBezTo>
                    <a:pt x="740" y="750"/>
                    <a:pt x="740" y="750"/>
                    <a:pt x="740" y="750"/>
                  </a:cubicBezTo>
                  <a:cubicBezTo>
                    <a:pt x="770" y="750"/>
                    <a:pt x="798" y="725"/>
                    <a:pt x="798" y="695"/>
                  </a:cubicBezTo>
                  <a:cubicBezTo>
                    <a:pt x="798" y="364"/>
                    <a:pt x="798" y="364"/>
                    <a:pt x="798" y="364"/>
                  </a:cubicBezTo>
                  <a:cubicBezTo>
                    <a:pt x="884" y="455"/>
                    <a:pt x="884" y="455"/>
                    <a:pt x="884" y="455"/>
                  </a:cubicBezTo>
                  <a:cubicBezTo>
                    <a:pt x="906" y="478"/>
                    <a:pt x="940" y="478"/>
                    <a:pt x="962" y="457"/>
                  </a:cubicBezTo>
                  <a:cubicBezTo>
                    <a:pt x="1053" y="370"/>
                    <a:pt x="1053" y="370"/>
                    <a:pt x="1053" y="370"/>
                  </a:cubicBezTo>
                  <a:cubicBezTo>
                    <a:pt x="1075" y="349"/>
                    <a:pt x="1075" y="314"/>
                    <a:pt x="1054" y="292"/>
                  </a:cubicBezTo>
                  <a:close/>
                </a:path>
              </a:pathLst>
            </a:custGeom>
            <a:solidFill>
              <a:srgbClr val="9CEAFC"/>
            </a:solidFill>
            <a:ln>
              <a:noFill/>
            </a:ln>
          </p:spPr>
          <p:txBody>
            <a:bodyPr vert="horz" wrap="square" lIns="91445" tIns="45723" rIns="91445" bIns="45723" numCol="1" anchor="t" anchorCtr="0" compatLnSpc="1"/>
            <a:lstStyle/>
            <a:p>
              <a:pPr defTabSz="914400"/>
              <a:endParaRPr lang="id-ID" sz="1735" dirty="0">
                <a:solidFill>
                  <a:srgbClr val="0A0A0A"/>
                </a:solidFill>
              </a:endParaRPr>
            </a:p>
          </p:txBody>
        </p:sp>
        <p:sp>
          <p:nvSpPr>
            <p:cNvPr id="95" name="Freeform 17"/>
            <p:cNvSpPr>
              <a:spLocks noEditPoints="1"/>
            </p:cNvSpPr>
            <p:nvPr/>
          </p:nvSpPr>
          <p:spPr bwMode="auto">
            <a:xfrm>
              <a:off x="11549" y="4527"/>
              <a:ext cx="708" cy="493"/>
            </a:xfrm>
            <a:custGeom>
              <a:avLst/>
              <a:gdLst>
                <a:gd name="T0" fmla="*/ 835 w 896"/>
                <a:gd name="T1" fmla="*/ 273 h 620"/>
                <a:gd name="T2" fmla="*/ 833 w 896"/>
                <a:gd name="T3" fmla="*/ 273 h 620"/>
                <a:gd name="T4" fmla="*/ 706 w 896"/>
                <a:gd name="T5" fmla="*/ 51 h 620"/>
                <a:gd name="T6" fmla="*/ 606 w 896"/>
                <a:gd name="T7" fmla="*/ 0 h 620"/>
                <a:gd name="T8" fmla="*/ 595 w 896"/>
                <a:gd name="T9" fmla="*/ 0 h 620"/>
                <a:gd name="T10" fmla="*/ 505 w 896"/>
                <a:gd name="T11" fmla="*/ 0 h 620"/>
                <a:gd name="T12" fmla="*/ 385 w 896"/>
                <a:gd name="T13" fmla="*/ 0 h 620"/>
                <a:gd name="T14" fmla="*/ 296 w 896"/>
                <a:gd name="T15" fmla="*/ 0 h 620"/>
                <a:gd name="T16" fmla="*/ 284 w 896"/>
                <a:gd name="T17" fmla="*/ 0 h 620"/>
                <a:gd name="T18" fmla="*/ 185 w 896"/>
                <a:gd name="T19" fmla="*/ 51 h 620"/>
                <a:gd name="T20" fmla="*/ 58 w 896"/>
                <a:gd name="T21" fmla="*/ 273 h 620"/>
                <a:gd name="T22" fmla="*/ 59 w 896"/>
                <a:gd name="T23" fmla="*/ 274 h 620"/>
                <a:gd name="T24" fmla="*/ 0 w 896"/>
                <a:gd name="T25" fmla="*/ 382 h 620"/>
                <a:gd name="T26" fmla="*/ 0 w 896"/>
                <a:gd name="T27" fmla="*/ 492 h 620"/>
                <a:gd name="T28" fmla="*/ 68 w 896"/>
                <a:gd name="T29" fmla="*/ 492 h 620"/>
                <a:gd name="T30" fmla="*/ 68 w 896"/>
                <a:gd name="T31" fmla="*/ 556 h 620"/>
                <a:gd name="T32" fmla="*/ 134 w 896"/>
                <a:gd name="T33" fmla="*/ 620 h 620"/>
                <a:gd name="T34" fmla="*/ 200 w 896"/>
                <a:gd name="T35" fmla="*/ 556 h 620"/>
                <a:gd name="T36" fmla="*/ 200 w 896"/>
                <a:gd name="T37" fmla="*/ 492 h 620"/>
                <a:gd name="T38" fmla="*/ 385 w 896"/>
                <a:gd name="T39" fmla="*/ 492 h 620"/>
                <a:gd name="T40" fmla="*/ 505 w 896"/>
                <a:gd name="T41" fmla="*/ 492 h 620"/>
                <a:gd name="T42" fmla="*/ 696 w 896"/>
                <a:gd name="T43" fmla="*/ 492 h 620"/>
                <a:gd name="T44" fmla="*/ 696 w 896"/>
                <a:gd name="T45" fmla="*/ 556 h 620"/>
                <a:gd name="T46" fmla="*/ 762 w 896"/>
                <a:gd name="T47" fmla="*/ 620 h 620"/>
                <a:gd name="T48" fmla="*/ 828 w 896"/>
                <a:gd name="T49" fmla="*/ 556 h 620"/>
                <a:gd name="T50" fmla="*/ 828 w 896"/>
                <a:gd name="T51" fmla="*/ 492 h 620"/>
                <a:gd name="T52" fmla="*/ 896 w 896"/>
                <a:gd name="T53" fmla="*/ 492 h 620"/>
                <a:gd name="T54" fmla="*/ 896 w 896"/>
                <a:gd name="T55" fmla="*/ 382 h 620"/>
                <a:gd name="T56" fmla="*/ 835 w 896"/>
                <a:gd name="T57" fmla="*/ 273 h 620"/>
                <a:gd name="T58" fmla="*/ 196 w 896"/>
                <a:gd name="T59" fmla="*/ 399 h 620"/>
                <a:gd name="T60" fmla="*/ 132 w 896"/>
                <a:gd name="T61" fmla="*/ 449 h 620"/>
                <a:gd name="T62" fmla="*/ 68 w 896"/>
                <a:gd name="T63" fmla="*/ 385 h 620"/>
                <a:gd name="T64" fmla="*/ 132 w 896"/>
                <a:gd name="T65" fmla="*/ 320 h 620"/>
                <a:gd name="T66" fmla="*/ 160 w 896"/>
                <a:gd name="T67" fmla="*/ 326 h 620"/>
                <a:gd name="T68" fmla="*/ 197 w 896"/>
                <a:gd name="T69" fmla="*/ 385 h 620"/>
                <a:gd name="T70" fmla="*/ 196 w 896"/>
                <a:gd name="T71" fmla="*/ 399 h 620"/>
                <a:gd name="T72" fmla="*/ 165 w 896"/>
                <a:gd name="T73" fmla="*/ 256 h 620"/>
                <a:gd name="T74" fmla="*/ 246 w 896"/>
                <a:gd name="T75" fmla="*/ 113 h 620"/>
                <a:gd name="T76" fmla="*/ 325 w 896"/>
                <a:gd name="T77" fmla="*/ 72 h 620"/>
                <a:gd name="T78" fmla="*/ 334 w 896"/>
                <a:gd name="T79" fmla="*/ 72 h 620"/>
                <a:gd name="T80" fmla="*/ 556 w 896"/>
                <a:gd name="T81" fmla="*/ 72 h 620"/>
                <a:gd name="T82" fmla="*/ 565 w 896"/>
                <a:gd name="T83" fmla="*/ 72 h 620"/>
                <a:gd name="T84" fmla="*/ 644 w 896"/>
                <a:gd name="T85" fmla="*/ 113 h 620"/>
                <a:gd name="T86" fmla="*/ 725 w 896"/>
                <a:gd name="T87" fmla="*/ 256 h 620"/>
                <a:gd name="T88" fmla="*/ 165 w 896"/>
                <a:gd name="T89" fmla="*/ 256 h 620"/>
                <a:gd name="T90" fmla="*/ 758 w 896"/>
                <a:gd name="T91" fmla="*/ 449 h 620"/>
                <a:gd name="T92" fmla="*/ 695 w 896"/>
                <a:gd name="T93" fmla="*/ 399 h 620"/>
                <a:gd name="T94" fmla="*/ 693 w 896"/>
                <a:gd name="T95" fmla="*/ 385 h 620"/>
                <a:gd name="T96" fmla="*/ 730 w 896"/>
                <a:gd name="T97" fmla="*/ 326 h 620"/>
                <a:gd name="T98" fmla="*/ 758 w 896"/>
                <a:gd name="T99" fmla="*/ 320 h 620"/>
                <a:gd name="T100" fmla="*/ 823 w 896"/>
                <a:gd name="T101" fmla="*/ 385 h 620"/>
                <a:gd name="T102" fmla="*/ 758 w 896"/>
                <a:gd name="T103" fmla="*/ 44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6" h="620">
                  <a:moveTo>
                    <a:pt x="835" y="273"/>
                  </a:moveTo>
                  <a:cubicBezTo>
                    <a:pt x="834" y="273"/>
                    <a:pt x="834" y="273"/>
                    <a:pt x="833" y="273"/>
                  </a:cubicBezTo>
                  <a:cubicBezTo>
                    <a:pt x="706" y="51"/>
                    <a:pt x="706" y="51"/>
                    <a:pt x="706" y="51"/>
                  </a:cubicBezTo>
                  <a:cubicBezTo>
                    <a:pt x="689" y="21"/>
                    <a:pt x="644" y="0"/>
                    <a:pt x="606" y="0"/>
                  </a:cubicBezTo>
                  <a:cubicBezTo>
                    <a:pt x="595" y="0"/>
                    <a:pt x="595" y="0"/>
                    <a:pt x="595" y="0"/>
                  </a:cubicBezTo>
                  <a:cubicBezTo>
                    <a:pt x="505" y="0"/>
                    <a:pt x="505" y="0"/>
                    <a:pt x="505" y="0"/>
                  </a:cubicBezTo>
                  <a:cubicBezTo>
                    <a:pt x="385" y="0"/>
                    <a:pt x="385" y="0"/>
                    <a:pt x="385" y="0"/>
                  </a:cubicBezTo>
                  <a:cubicBezTo>
                    <a:pt x="296" y="0"/>
                    <a:pt x="296" y="0"/>
                    <a:pt x="296" y="0"/>
                  </a:cubicBezTo>
                  <a:cubicBezTo>
                    <a:pt x="284" y="0"/>
                    <a:pt x="284" y="0"/>
                    <a:pt x="284" y="0"/>
                  </a:cubicBezTo>
                  <a:cubicBezTo>
                    <a:pt x="246" y="0"/>
                    <a:pt x="202" y="21"/>
                    <a:pt x="185" y="51"/>
                  </a:cubicBezTo>
                  <a:cubicBezTo>
                    <a:pt x="58" y="273"/>
                    <a:pt x="58" y="273"/>
                    <a:pt x="58" y="273"/>
                  </a:cubicBezTo>
                  <a:cubicBezTo>
                    <a:pt x="58" y="274"/>
                    <a:pt x="59" y="274"/>
                    <a:pt x="59" y="274"/>
                  </a:cubicBezTo>
                  <a:cubicBezTo>
                    <a:pt x="23" y="296"/>
                    <a:pt x="0" y="336"/>
                    <a:pt x="0" y="382"/>
                  </a:cubicBezTo>
                  <a:cubicBezTo>
                    <a:pt x="0" y="492"/>
                    <a:pt x="0" y="492"/>
                    <a:pt x="0" y="492"/>
                  </a:cubicBezTo>
                  <a:cubicBezTo>
                    <a:pt x="68" y="492"/>
                    <a:pt x="68" y="492"/>
                    <a:pt x="68" y="492"/>
                  </a:cubicBezTo>
                  <a:cubicBezTo>
                    <a:pt x="68" y="556"/>
                    <a:pt x="68" y="556"/>
                    <a:pt x="68" y="556"/>
                  </a:cubicBezTo>
                  <a:cubicBezTo>
                    <a:pt x="68" y="591"/>
                    <a:pt x="98" y="620"/>
                    <a:pt x="134" y="620"/>
                  </a:cubicBezTo>
                  <a:cubicBezTo>
                    <a:pt x="170" y="620"/>
                    <a:pt x="200" y="591"/>
                    <a:pt x="200" y="556"/>
                  </a:cubicBezTo>
                  <a:cubicBezTo>
                    <a:pt x="200" y="492"/>
                    <a:pt x="200" y="492"/>
                    <a:pt x="200" y="492"/>
                  </a:cubicBezTo>
                  <a:cubicBezTo>
                    <a:pt x="385" y="492"/>
                    <a:pt x="385" y="492"/>
                    <a:pt x="385" y="492"/>
                  </a:cubicBezTo>
                  <a:cubicBezTo>
                    <a:pt x="505" y="492"/>
                    <a:pt x="505" y="492"/>
                    <a:pt x="505" y="492"/>
                  </a:cubicBezTo>
                  <a:cubicBezTo>
                    <a:pt x="696" y="492"/>
                    <a:pt x="696" y="492"/>
                    <a:pt x="696" y="492"/>
                  </a:cubicBezTo>
                  <a:cubicBezTo>
                    <a:pt x="696" y="556"/>
                    <a:pt x="696" y="556"/>
                    <a:pt x="696" y="556"/>
                  </a:cubicBezTo>
                  <a:cubicBezTo>
                    <a:pt x="696" y="591"/>
                    <a:pt x="726" y="620"/>
                    <a:pt x="762" y="620"/>
                  </a:cubicBezTo>
                  <a:cubicBezTo>
                    <a:pt x="798" y="620"/>
                    <a:pt x="828" y="591"/>
                    <a:pt x="828" y="556"/>
                  </a:cubicBezTo>
                  <a:cubicBezTo>
                    <a:pt x="828" y="492"/>
                    <a:pt x="828" y="492"/>
                    <a:pt x="828" y="492"/>
                  </a:cubicBezTo>
                  <a:cubicBezTo>
                    <a:pt x="896" y="492"/>
                    <a:pt x="896" y="492"/>
                    <a:pt x="896" y="492"/>
                  </a:cubicBezTo>
                  <a:cubicBezTo>
                    <a:pt x="896" y="382"/>
                    <a:pt x="896" y="382"/>
                    <a:pt x="896" y="382"/>
                  </a:cubicBezTo>
                  <a:cubicBezTo>
                    <a:pt x="896" y="336"/>
                    <a:pt x="870" y="296"/>
                    <a:pt x="835" y="273"/>
                  </a:cubicBezTo>
                  <a:close/>
                  <a:moveTo>
                    <a:pt x="196" y="399"/>
                  </a:moveTo>
                  <a:cubicBezTo>
                    <a:pt x="189" y="428"/>
                    <a:pt x="163" y="449"/>
                    <a:pt x="132" y="449"/>
                  </a:cubicBezTo>
                  <a:cubicBezTo>
                    <a:pt x="97" y="449"/>
                    <a:pt x="68" y="420"/>
                    <a:pt x="68" y="385"/>
                  </a:cubicBezTo>
                  <a:cubicBezTo>
                    <a:pt x="68" y="349"/>
                    <a:pt x="97" y="320"/>
                    <a:pt x="132" y="320"/>
                  </a:cubicBezTo>
                  <a:cubicBezTo>
                    <a:pt x="142" y="320"/>
                    <a:pt x="152" y="322"/>
                    <a:pt x="160" y="326"/>
                  </a:cubicBezTo>
                  <a:cubicBezTo>
                    <a:pt x="182" y="337"/>
                    <a:pt x="197" y="359"/>
                    <a:pt x="197" y="385"/>
                  </a:cubicBezTo>
                  <a:cubicBezTo>
                    <a:pt x="197" y="389"/>
                    <a:pt x="197" y="394"/>
                    <a:pt x="196" y="399"/>
                  </a:cubicBezTo>
                  <a:close/>
                  <a:moveTo>
                    <a:pt x="165" y="256"/>
                  </a:moveTo>
                  <a:cubicBezTo>
                    <a:pt x="246" y="113"/>
                    <a:pt x="246" y="113"/>
                    <a:pt x="246" y="113"/>
                  </a:cubicBezTo>
                  <a:cubicBezTo>
                    <a:pt x="260" y="90"/>
                    <a:pt x="295" y="72"/>
                    <a:pt x="325" y="72"/>
                  </a:cubicBezTo>
                  <a:cubicBezTo>
                    <a:pt x="334" y="72"/>
                    <a:pt x="334" y="72"/>
                    <a:pt x="334" y="72"/>
                  </a:cubicBezTo>
                  <a:cubicBezTo>
                    <a:pt x="556" y="72"/>
                    <a:pt x="556" y="72"/>
                    <a:pt x="556" y="72"/>
                  </a:cubicBezTo>
                  <a:cubicBezTo>
                    <a:pt x="565" y="72"/>
                    <a:pt x="565" y="72"/>
                    <a:pt x="565" y="72"/>
                  </a:cubicBezTo>
                  <a:cubicBezTo>
                    <a:pt x="595" y="72"/>
                    <a:pt x="630" y="90"/>
                    <a:pt x="644" y="113"/>
                  </a:cubicBezTo>
                  <a:cubicBezTo>
                    <a:pt x="725" y="256"/>
                    <a:pt x="725" y="256"/>
                    <a:pt x="725" y="256"/>
                  </a:cubicBezTo>
                  <a:lnTo>
                    <a:pt x="165" y="256"/>
                  </a:lnTo>
                  <a:close/>
                  <a:moveTo>
                    <a:pt x="758" y="449"/>
                  </a:moveTo>
                  <a:cubicBezTo>
                    <a:pt x="727" y="449"/>
                    <a:pt x="701" y="428"/>
                    <a:pt x="695" y="399"/>
                  </a:cubicBezTo>
                  <a:cubicBezTo>
                    <a:pt x="694" y="394"/>
                    <a:pt x="693" y="389"/>
                    <a:pt x="693" y="385"/>
                  </a:cubicBezTo>
                  <a:cubicBezTo>
                    <a:pt x="693" y="359"/>
                    <a:pt x="708" y="337"/>
                    <a:pt x="730" y="326"/>
                  </a:cubicBezTo>
                  <a:cubicBezTo>
                    <a:pt x="739" y="322"/>
                    <a:pt x="748" y="320"/>
                    <a:pt x="758" y="320"/>
                  </a:cubicBezTo>
                  <a:cubicBezTo>
                    <a:pt x="794" y="320"/>
                    <a:pt x="823" y="349"/>
                    <a:pt x="823" y="385"/>
                  </a:cubicBezTo>
                  <a:cubicBezTo>
                    <a:pt x="823" y="420"/>
                    <a:pt x="794" y="449"/>
                    <a:pt x="758" y="449"/>
                  </a:cubicBezTo>
                  <a:close/>
                </a:path>
              </a:pathLst>
            </a:custGeom>
            <a:solidFill>
              <a:srgbClr val="FEA5DD"/>
            </a:solidFill>
            <a:ln>
              <a:noFill/>
            </a:ln>
          </p:spPr>
          <p:txBody>
            <a:bodyPr vert="horz" wrap="square" lIns="91445" tIns="45723" rIns="91445" bIns="45723" numCol="1" anchor="t" anchorCtr="0" compatLnSpc="1"/>
            <a:lstStyle/>
            <a:p>
              <a:pPr defTabSz="914400"/>
              <a:endParaRPr lang="id-ID" sz="1735" dirty="0">
                <a:solidFill>
                  <a:srgbClr val="0A0A0A"/>
                </a:solidFill>
              </a:endParaRPr>
            </a:p>
          </p:txBody>
        </p:sp>
        <p:grpSp>
          <p:nvGrpSpPr>
            <p:cNvPr id="7" name="Group 100"/>
            <p:cNvGrpSpPr/>
            <p:nvPr/>
          </p:nvGrpSpPr>
          <p:grpSpPr>
            <a:xfrm>
              <a:off x="11568" y="5881"/>
              <a:ext cx="671" cy="555"/>
              <a:chOff x="10293350" y="1050925"/>
              <a:chExt cx="460375" cy="381000"/>
            </a:xfrm>
            <a:solidFill>
              <a:schemeClr val="accent1"/>
            </a:solidFill>
          </p:grpSpPr>
          <p:sp>
            <p:nvSpPr>
              <p:cNvPr id="99" name="Freeform 21"/>
              <p:cNvSpPr>
                <a:spLocks noEditPoints="1"/>
              </p:cNvSpPr>
              <p:nvPr/>
            </p:nvSpPr>
            <p:spPr bwMode="auto">
              <a:xfrm>
                <a:off x="10293350" y="1050925"/>
                <a:ext cx="460375" cy="381000"/>
              </a:xfrm>
              <a:custGeom>
                <a:avLst/>
                <a:gdLst>
                  <a:gd name="T0" fmla="*/ 779 w 844"/>
                  <a:gd name="T1" fmla="*/ 152 h 696"/>
                  <a:gd name="T2" fmla="*/ 593 w 844"/>
                  <a:gd name="T3" fmla="*/ 152 h 696"/>
                  <a:gd name="T4" fmla="*/ 564 w 844"/>
                  <a:gd name="T5" fmla="*/ 21 h 696"/>
                  <a:gd name="T6" fmla="*/ 542 w 844"/>
                  <a:gd name="T7" fmla="*/ 0 h 696"/>
                  <a:gd name="T8" fmla="*/ 311 w 844"/>
                  <a:gd name="T9" fmla="*/ 0 h 696"/>
                  <a:gd name="T10" fmla="*/ 288 w 844"/>
                  <a:gd name="T11" fmla="*/ 21 h 696"/>
                  <a:gd name="T12" fmla="*/ 259 w 844"/>
                  <a:gd name="T13" fmla="*/ 152 h 696"/>
                  <a:gd name="T14" fmla="*/ 65 w 844"/>
                  <a:gd name="T15" fmla="*/ 152 h 696"/>
                  <a:gd name="T16" fmla="*/ 0 w 844"/>
                  <a:gd name="T17" fmla="*/ 212 h 696"/>
                  <a:gd name="T18" fmla="*/ 0 w 844"/>
                  <a:gd name="T19" fmla="*/ 627 h 696"/>
                  <a:gd name="T20" fmla="*/ 65 w 844"/>
                  <a:gd name="T21" fmla="*/ 696 h 696"/>
                  <a:gd name="T22" fmla="*/ 779 w 844"/>
                  <a:gd name="T23" fmla="*/ 696 h 696"/>
                  <a:gd name="T24" fmla="*/ 844 w 844"/>
                  <a:gd name="T25" fmla="*/ 627 h 696"/>
                  <a:gd name="T26" fmla="*/ 844 w 844"/>
                  <a:gd name="T27" fmla="*/ 212 h 696"/>
                  <a:gd name="T28" fmla="*/ 779 w 844"/>
                  <a:gd name="T29" fmla="*/ 152 h 696"/>
                  <a:gd name="T30" fmla="*/ 426 w 844"/>
                  <a:gd name="T31" fmla="*/ 627 h 696"/>
                  <a:gd name="T32" fmla="*/ 211 w 844"/>
                  <a:gd name="T33" fmla="*/ 412 h 696"/>
                  <a:gd name="T34" fmla="*/ 426 w 844"/>
                  <a:gd name="T35" fmla="*/ 197 h 696"/>
                  <a:gd name="T36" fmla="*/ 641 w 844"/>
                  <a:gd name="T37" fmla="*/ 412 h 696"/>
                  <a:gd name="T38" fmla="*/ 426 w 844"/>
                  <a:gd name="T39" fmla="*/ 627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4" h="696">
                    <a:moveTo>
                      <a:pt x="779" y="152"/>
                    </a:moveTo>
                    <a:cubicBezTo>
                      <a:pt x="593" y="152"/>
                      <a:pt x="593" y="152"/>
                      <a:pt x="593" y="152"/>
                    </a:cubicBezTo>
                    <a:cubicBezTo>
                      <a:pt x="564" y="21"/>
                      <a:pt x="564" y="21"/>
                      <a:pt x="564" y="21"/>
                    </a:cubicBezTo>
                    <a:cubicBezTo>
                      <a:pt x="562" y="11"/>
                      <a:pt x="552" y="0"/>
                      <a:pt x="542" y="0"/>
                    </a:cubicBezTo>
                    <a:cubicBezTo>
                      <a:pt x="311" y="0"/>
                      <a:pt x="311" y="0"/>
                      <a:pt x="311" y="0"/>
                    </a:cubicBezTo>
                    <a:cubicBezTo>
                      <a:pt x="300" y="0"/>
                      <a:pt x="290" y="10"/>
                      <a:pt x="288" y="21"/>
                    </a:cubicBezTo>
                    <a:cubicBezTo>
                      <a:pt x="259" y="152"/>
                      <a:pt x="259" y="152"/>
                      <a:pt x="259" y="152"/>
                    </a:cubicBezTo>
                    <a:cubicBezTo>
                      <a:pt x="65" y="152"/>
                      <a:pt x="65" y="152"/>
                      <a:pt x="65" y="152"/>
                    </a:cubicBezTo>
                    <a:cubicBezTo>
                      <a:pt x="29" y="152"/>
                      <a:pt x="0" y="176"/>
                      <a:pt x="0" y="212"/>
                    </a:cubicBezTo>
                    <a:cubicBezTo>
                      <a:pt x="0" y="627"/>
                      <a:pt x="0" y="627"/>
                      <a:pt x="0" y="627"/>
                    </a:cubicBezTo>
                    <a:cubicBezTo>
                      <a:pt x="0" y="663"/>
                      <a:pt x="29" y="696"/>
                      <a:pt x="65" y="696"/>
                    </a:cubicBezTo>
                    <a:cubicBezTo>
                      <a:pt x="779" y="696"/>
                      <a:pt x="779" y="696"/>
                      <a:pt x="779" y="696"/>
                    </a:cubicBezTo>
                    <a:cubicBezTo>
                      <a:pt x="815" y="696"/>
                      <a:pt x="844" y="663"/>
                      <a:pt x="844" y="627"/>
                    </a:cubicBezTo>
                    <a:cubicBezTo>
                      <a:pt x="844" y="212"/>
                      <a:pt x="844" y="212"/>
                      <a:pt x="844" y="212"/>
                    </a:cubicBezTo>
                    <a:cubicBezTo>
                      <a:pt x="844" y="176"/>
                      <a:pt x="815" y="152"/>
                      <a:pt x="779" y="152"/>
                    </a:cubicBezTo>
                    <a:close/>
                    <a:moveTo>
                      <a:pt x="426" y="627"/>
                    </a:moveTo>
                    <a:cubicBezTo>
                      <a:pt x="307" y="627"/>
                      <a:pt x="211" y="530"/>
                      <a:pt x="211" y="412"/>
                    </a:cubicBezTo>
                    <a:cubicBezTo>
                      <a:pt x="211" y="293"/>
                      <a:pt x="307" y="197"/>
                      <a:pt x="426" y="197"/>
                    </a:cubicBezTo>
                    <a:cubicBezTo>
                      <a:pt x="545" y="197"/>
                      <a:pt x="641" y="293"/>
                      <a:pt x="641" y="412"/>
                    </a:cubicBezTo>
                    <a:cubicBezTo>
                      <a:pt x="641" y="530"/>
                      <a:pt x="545" y="627"/>
                      <a:pt x="426" y="627"/>
                    </a:cubicBezTo>
                    <a:close/>
                  </a:path>
                </a:pathLst>
              </a:custGeom>
              <a:solidFill>
                <a:srgbClr val="9CEAF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id-ID" sz="1735" dirty="0">
                  <a:solidFill>
                    <a:srgbClr val="0A0A0A"/>
                  </a:solidFill>
                </a:endParaRPr>
              </a:p>
            </p:txBody>
          </p:sp>
          <p:sp>
            <p:nvSpPr>
              <p:cNvPr id="100" name="Oval 22"/>
              <p:cNvSpPr>
                <a:spLocks noChangeArrowheads="1"/>
              </p:cNvSpPr>
              <p:nvPr/>
            </p:nvSpPr>
            <p:spPr bwMode="auto">
              <a:xfrm>
                <a:off x="10445750" y="1193800"/>
                <a:ext cx="160338" cy="163513"/>
              </a:xfrm>
              <a:prstGeom prst="ellipse">
                <a:avLst/>
              </a:prstGeom>
              <a:solidFill>
                <a:srgbClr val="9CEAFC"/>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id-ID" sz="1735" dirty="0">
                  <a:solidFill>
                    <a:srgbClr val="0A0A0A"/>
                  </a:solidFill>
                </a:endParaRPr>
              </a:p>
            </p:txBody>
          </p:sp>
        </p:grpSp>
        <p:grpSp>
          <p:nvGrpSpPr>
            <p:cNvPr id="8" name="Group 108"/>
            <p:cNvGrpSpPr/>
            <p:nvPr/>
          </p:nvGrpSpPr>
          <p:grpSpPr>
            <a:xfrm>
              <a:off x="11543" y="7290"/>
              <a:ext cx="720" cy="610"/>
              <a:chOff x="9653588" y="979488"/>
              <a:chExt cx="457200" cy="387350"/>
            </a:xfrm>
            <a:solidFill>
              <a:schemeClr val="accent1"/>
            </a:solidFill>
          </p:grpSpPr>
          <p:sp>
            <p:nvSpPr>
              <p:cNvPr id="106" name="Freeform 26"/>
              <p:cNvSpPr/>
              <p:nvPr/>
            </p:nvSpPr>
            <p:spPr bwMode="auto">
              <a:xfrm>
                <a:off x="9653588" y="1187450"/>
                <a:ext cx="457200" cy="179388"/>
              </a:xfrm>
              <a:custGeom>
                <a:avLst/>
                <a:gdLst>
                  <a:gd name="T0" fmla="*/ 256 w 288"/>
                  <a:gd name="T1" fmla="*/ 33 h 113"/>
                  <a:gd name="T2" fmla="*/ 240 w 288"/>
                  <a:gd name="T3" fmla="*/ 45 h 113"/>
                  <a:gd name="T4" fmla="*/ 240 w 288"/>
                  <a:gd name="T5" fmla="*/ 0 h 113"/>
                  <a:gd name="T6" fmla="*/ 0 w 288"/>
                  <a:gd name="T7" fmla="*/ 0 h 113"/>
                  <a:gd name="T8" fmla="*/ 0 w 288"/>
                  <a:gd name="T9" fmla="*/ 113 h 113"/>
                  <a:gd name="T10" fmla="*/ 240 w 288"/>
                  <a:gd name="T11" fmla="*/ 113 h 113"/>
                  <a:gd name="T12" fmla="*/ 240 w 288"/>
                  <a:gd name="T13" fmla="*/ 69 h 113"/>
                  <a:gd name="T14" fmla="*/ 256 w 288"/>
                  <a:gd name="T15" fmla="*/ 81 h 113"/>
                  <a:gd name="T16" fmla="*/ 288 w 288"/>
                  <a:gd name="T17" fmla="*/ 106 h 113"/>
                  <a:gd name="T18" fmla="*/ 288 w 288"/>
                  <a:gd name="T19" fmla="*/ 57 h 113"/>
                  <a:gd name="T20" fmla="*/ 288 w 288"/>
                  <a:gd name="T21" fmla="*/ 9 h 113"/>
                  <a:gd name="T22" fmla="*/ 256 w 288"/>
                  <a:gd name="T23" fmla="*/ 3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113">
                    <a:moveTo>
                      <a:pt x="256" y="33"/>
                    </a:moveTo>
                    <a:lnTo>
                      <a:pt x="240" y="45"/>
                    </a:lnTo>
                    <a:lnTo>
                      <a:pt x="240" y="0"/>
                    </a:lnTo>
                    <a:lnTo>
                      <a:pt x="0" y="0"/>
                    </a:lnTo>
                    <a:lnTo>
                      <a:pt x="0" y="113"/>
                    </a:lnTo>
                    <a:lnTo>
                      <a:pt x="240" y="113"/>
                    </a:lnTo>
                    <a:lnTo>
                      <a:pt x="240" y="69"/>
                    </a:lnTo>
                    <a:lnTo>
                      <a:pt x="256" y="81"/>
                    </a:lnTo>
                    <a:lnTo>
                      <a:pt x="288" y="106"/>
                    </a:lnTo>
                    <a:lnTo>
                      <a:pt x="288" y="57"/>
                    </a:lnTo>
                    <a:lnTo>
                      <a:pt x="288" y="9"/>
                    </a:lnTo>
                    <a:lnTo>
                      <a:pt x="256" y="33"/>
                    </a:lnTo>
                    <a:close/>
                  </a:path>
                </a:pathLst>
              </a:custGeom>
              <a:solidFill>
                <a:srgbClr val="FEA5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id-ID" sz="1735" dirty="0">
                  <a:solidFill>
                    <a:srgbClr val="0A0A0A"/>
                  </a:solidFill>
                </a:endParaRPr>
              </a:p>
            </p:txBody>
          </p:sp>
          <p:sp>
            <p:nvSpPr>
              <p:cNvPr id="107" name="Oval 27"/>
              <p:cNvSpPr>
                <a:spLocks noChangeArrowheads="1"/>
              </p:cNvSpPr>
              <p:nvPr/>
            </p:nvSpPr>
            <p:spPr bwMode="auto">
              <a:xfrm>
                <a:off x="9655176" y="979488"/>
                <a:ext cx="179388" cy="177800"/>
              </a:xfrm>
              <a:prstGeom prst="ellipse">
                <a:avLst/>
              </a:prstGeom>
              <a:solidFill>
                <a:srgbClr val="FEA5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id-ID" sz="1735" dirty="0">
                  <a:solidFill>
                    <a:srgbClr val="0A0A0A"/>
                  </a:solidFill>
                </a:endParaRPr>
              </a:p>
            </p:txBody>
          </p:sp>
          <p:sp>
            <p:nvSpPr>
              <p:cNvPr id="108" name="Oval 28"/>
              <p:cNvSpPr>
                <a:spLocks noChangeArrowheads="1"/>
              </p:cNvSpPr>
              <p:nvPr/>
            </p:nvSpPr>
            <p:spPr bwMode="auto">
              <a:xfrm>
                <a:off x="9855201" y="979488"/>
                <a:ext cx="179388" cy="177800"/>
              </a:xfrm>
              <a:prstGeom prst="ellipse">
                <a:avLst/>
              </a:prstGeom>
              <a:solidFill>
                <a:srgbClr val="FEA5D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914400"/>
                <a:endParaRPr lang="id-ID" sz="1735" dirty="0">
                  <a:solidFill>
                    <a:srgbClr val="0A0A0A"/>
                  </a:solidFill>
                </a:endParaRPr>
              </a:p>
            </p:txBody>
          </p:sp>
        </p:grpSp>
      </p:grpSp>
      <p:grpSp>
        <p:nvGrpSpPr>
          <p:cNvPr id="9" name="组合 54"/>
          <p:cNvGrpSpPr/>
          <p:nvPr/>
        </p:nvGrpSpPr>
        <p:grpSpPr>
          <a:xfrm>
            <a:off x="2" y="380745"/>
            <a:ext cx="5069116" cy="842106"/>
            <a:chOff x="0" y="359767"/>
            <a:chExt cx="4790580" cy="795712"/>
          </a:xfrm>
        </p:grpSpPr>
        <p:sp>
          <p:nvSpPr>
            <p:cNvPr id="56" name="TextBox 55"/>
            <p:cNvSpPr txBox="1"/>
            <p:nvPr/>
          </p:nvSpPr>
          <p:spPr>
            <a:xfrm>
              <a:off x="959112" y="774056"/>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pic>
        <p:nvPicPr>
          <p:cNvPr id="13" name="图片 12" descr="5b3d6a60d5bfb"/>
          <p:cNvPicPr>
            <a:picLocks noChangeAspect="1"/>
          </p:cNvPicPr>
          <p:nvPr/>
        </p:nvPicPr>
        <p:blipFill>
          <a:blip r:embed="rId3"/>
          <a:stretch>
            <a:fillRect/>
          </a:stretch>
        </p:blipFill>
        <p:spPr>
          <a:xfrm>
            <a:off x="720090" y="2138045"/>
            <a:ext cx="6090920" cy="3177540"/>
          </a:xfrm>
          <a:prstGeom prst="rect">
            <a:avLst/>
          </a:prstGeom>
        </p:spPr>
      </p:pic>
    </p:spTree>
    <p:extLst>
      <p:ext uri="{BB962C8B-B14F-4D97-AF65-F5344CB8AC3E}">
        <p14:creationId xmlns:p14="http://schemas.microsoft.com/office/powerpoint/2010/main" val="30784376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bwMode="auto">
          <a:xfrm>
            <a:off x="-1806" y="3413346"/>
            <a:ext cx="4992398" cy="3233740"/>
          </a:xfrm>
          <a:custGeom>
            <a:avLst/>
            <a:gdLst>
              <a:gd name="T0" fmla="*/ 0 w 2348"/>
              <a:gd name="T1" fmla="*/ 0 h 1407"/>
              <a:gd name="T2" fmla="*/ 2348 w 2348"/>
              <a:gd name="T3" fmla="*/ 1407 h 1407"/>
              <a:gd name="T4" fmla="*/ 0 w 2348"/>
              <a:gd name="T5" fmla="*/ 1407 h 1407"/>
              <a:gd name="T6" fmla="*/ 0 w 2348"/>
              <a:gd name="T7" fmla="*/ 0 h 1407"/>
            </a:gdLst>
            <a:ahLst/>
            <a:cxnLst>
              <a:cxn ang="0">
                <a:pos x="T0" y="T1"/>
              </a:cxn>
              <a:cxn ang="0">
                <a:pos x="T2" y="T3"/>
              </a:cxn>
              <a:cxn ang="0">
                <a:pos x="T4" y="T5"/>
              </a:cxn>
              <a:cxn ang="0">
                <a:pos x="T6" y="T7"/>
              </a:cxn>
            </a:cxnLst>
            <a:rect l="0" t="0" r="r" b="b"/>
            <a:pathLst>
              <a:path w="2348" h="1407">
                <a:moveTo>
                  <a:pt x="0" y="0"/>
                </a:moveTo>
                <a:lnTo>
                  <a:pt x="2348" y="1407"/>
                </a:lnTo>
                <a:lnTo>
                  <a:pt x="0" y="1407"/>
                </a:lnTo>
                <a:lnTo>
                  <a:pt x="0" y="0"/>
                </a:lnTo>
                <a:close/>
              </a:path>
            </a:pathLst>
          </a:custGeom>
          <a:noFill/>
          <a:ln w="0">
            <a:solidFill>
              <a:schemeClr val="tx1">
                <a:lumMod val="50000"/>
                <a:lumOff val="50000"/>
              </a:schemeClr>
            </a:solidFill>
            <a:prstDash val="solid"/>
            <a:round/>
          </a:ln>
          <a:extLst>
            <a:ext uri="{909E8E84-426E-40DD-AFC4-6F175D3DCCD1}">
              <a14:hiddenFill xmlns:a14="http://schemas.microsoft.com/office/drawing/2010/main">
                <a:solidFill>
                  <a:schemeClr val="accent1"/>
                </a:solidFill>
              </a14:hiddenFill>
            </a:ext>
          </a:extLst>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 name="Freeform 7"/>
          <p:cNvSpPr/>
          <p:nvPr/>
        </p:nvSpPr>
        <p:spPr bwMode="auto">
          <a:xfrm rot="360000">
            <a:off x="2803859" y="3722210"/>
            <a:ext cx="9361650" cy="3126571"/>
          </a:xfrm>
          <a:custGeom>
            <a:avLst/>
            <a:gdLst>
              <a:gd name="T0" fmla="*/ 4403 w 4403"/>
              <a:gd name="T1" fmla="*/ 0 h 1161"/>
              <a:gd name="T2" fmla="*/ 4403 w 4403"/>
              <a:gd name="T3" fmla="*/ 1161 h 1161"/>
              <a:gd name="T4" fmla="*/ 0 w 4403"/>
              <a:gd name="T5" fmla="*/ 1161 h 1161"/>
              <a:gd name="T6" fmla="*/ 4403 w 4403"/>
              <a:gd name="T7" fmla="*/ 0 h 1161"/>
            </a:gdLst>
            <a:ahLst/>
            <a:cxnLst>
              <a:cxn ang="0">
                <a:pos x="T0" y="T1"/>
              </a:cxn>
              <a:cxn ang="0">
                <a:pos x="T2" y="T3"/>
              </a:cxn>
              <a:cxn ang="0">
                <a:pos x="T4" y="T5"/>
              </a:cxn>
              <a:cxn ang="0">
                <a:pos x="T6" y="T7"/>
              </a:cxn>
            </a:cxnLst>
            <a:rect l="0" t="0" r="r" b="b"/>
            <a:pathLst>
              <a:path w="4403" h="1161">
                <a:moveTo>
                  <a:pt x="4403" y="0"/>
                </a:moveTo>
                <a:lnTo>
                  <a:pt x="4403" y="1161"/>
                </a:lnTo>
                <a:lnTo>
                  <a:pt x="0" y="1161"/>
                </a:lnTo>
                <a:lnTo>
                  <a:pt x="4403" y="0"/>
                </a:lnTo>
                <a:close/>
              </a:path>
            </a:pathLst>
          </a:custGeom>
          <a:noFill/>
          <a:ln w="0">
            <a:solidFill>
              <a:schemeClr val="tx1">
                <a:lumMod val="50000"/>
                <a:lumOff val="50000"/>
              </a:schemeClr>
            </a:solidFill>
            <a:prstDash val="solid"/>
            <a:round/>
          </a:ln>
          <a:extLst>
            <a:ext uri="{909E8E84-426E-40DD-AFC4-6F175D3DCCD1}">
              <a14:hiddenFill xmlns:a14="http://schemas.microsoft.com/office/drawing/2010/main">
                <a:solidFill>
                  <a:schemeClr val="accent1">
                    <a:lumMod val="50000"/>
                  </a:schemeClr>
                </a:solidFill>
              </a14:hiddenFill>
            </a:ext>
          </a:extLst>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23" name="Text Box 3"/>
          <p:cNvSpPr>
            <a:spLocks noChangeArrowheads="1"/>
          </p:cNvSpPr>
          <p:nvPr/>
        </p:nvSpPr>
        <p:spPr bwMode="auto">
          <a:xfrm>
            <a:off x="3440561" y="2991679"/>
            <a:ext cx="326243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nchor="ctr">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201X</a:t>
            </a:r>
            <a:endParaRPr kumimoji="0" lang="zh-CN" altLang="en-US" sz="3200"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Add a title</a:t>
            </a:r>
          </a:p>
        </p:txBody>
      </p:sp>
      <p:sp>
        <p:nvSpPr>
          <p:cNvPr id="5124" name="矩形 10"/>
          <p:cNvSpPr>
            <a:spLocks noChangeArrowheads="1"/>
          </p:cNvSpPr>
          <p:nvPr/>
        </p:nvSpPr>
        <p:spPr bwMode="auto">
          <a:xfrm>
            <a:off x="2299904" y="2376589"/>
            <a:ext cx="440309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1895"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THE 2019 WORK WORK SUMMARY</a:t>
            </a:r>
            <a:endParaRPr kumimoji="0" lang="en-US" altLang="en-US" sz="1895"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25" name="直接连接符 11"/>
          <p:cNvSpPr>
            <a:spLocks noChangeShapeType="1"/>
          </p:cNvSpPr>
          <p:nvPr/>
        </p:nvSpPr>
        <p:spPr bwMode="auto">
          <a:xfrm>
            <a:off x="1483581" y="2790902"/>
            <a:ext cx="5219413" cy="1588"/>
          </a:xfrm>
          <a:prstGeom prst="line">
            <a:avLst/>
          </a:prstGeom>
          <a:noFill/>
          <a:ln w="6350" cap="flat" cmpd="sng">
            <a:solidFill>
              <a:schemeClr val="tx1">
                <a:lumMod val="75000"/>
                <a:lumOff val="25000"/>
              </a:schemeClr>
            </a:solidFill>
            <a:bevel/>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95" b="0" i="0" u="none" strike="noStrike" kern="1200" cap="none" spc="0" normalizeH="0" baseline="0" noProof="0">
              <a:ln>
                <a:noFill/>
              </a:ln>
              <a:solidFill>
                <a:srgbClr val="87DFD6"/>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6915290" y="1528854"/>
            <a:ext cx="316357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66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a typeface="微软雅黑" panose="020B0503020204020204" pitchFamily="34" charset="-122"/>
                <a:cs typeface="+mn-cs"/>
                <a:sym typeface="Arial" panose="020B0604020202020204" pitchFamily="34" charset="0"/>
              </a:rPr>
              <a:t>04</a:t>
            </a:r>
            <a:endParaRPr kumimoji="0" lang="en-US" altLang="en-US" sz="22660" b="1"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a typeface="微软雅黑" panose="020B0503020204020204" pitchFamily="34" charset="-122"/>
              <a:cs typeface="+mn-cs"/>
              <a:sym typeface="Arial" panose="020B0604020202020204" pitchFamily="34" charset="0"/>
            </a:endParaRPr>
          </a:p>
        </p:txBody>
      </p:sp>
      <p:sp>
        <p:nvSpPr>
          <p:cNvPr id="8" name="Freeform 6"/>
          <p:cNvSpPr/>
          <p:nvPr/>
        </p:nvSpPr>
        <p:spPr bwMode="auto">
          <a:xfrm>
            <a:off x="-1806" y="3879825"/>
            <a:ext cx="4992468" cy="2977987"/>
          </a:xfrm>
          <a:custGeom>
            <a:avLst/>
            <a:gdLst>
              <a:gd name="T0" fmla="*/ 0 w 2348"/>
              <a:gd name="T1" fmla="*/ 0 h 1407"/>
              <a:gd name="T2" fmla="*/ 2348 w 2348"/>
              <a:gd name="T3" fmla="*/ 1407 h 1407"/>
              <a:gd name="T4" fmla="*/ 0 w 2348"/>
              <a:gd name="T5" fmla="*/ 1407 h 1407"/>
              <a:gd name="T6" fmla="*/ 0 w 2348"/>
              <a:gd name="T7" fmla="*/ 0 h 1407"/>
            </a:gdLst>
            <a:ahLst/>
            <a:cxnLst>
              <a:cxn ang="0">
                <a:pos x="T0" y="T1"/>
              </a:cxn>
              <a:cxn ang="0">
                <a:pos x="T2" y="T3"/>
              </a:cxn>
              <a:cxn ang="0">
                <a:pos x="T4" y="T5"/>
              </a:cxn>
              <a:cxn ang="0">
                <a:pos x="T6" y="T7"/>
              </a:cxn>
            </a:cxnLst>
            <a:rect l="0" t="0" r="r" b="b"/>
            <a:pathLst>
              <a:path w="2348" h="1407">
                <a:moveTo>
                  <a:pt x="0" y="0"/>
                </a:moveTo>
                <a:lnTo>
                  <a:pt x="2348" y="1407"/>
                </a:lnTo>
                <a:lnTo>
                  <a:pt x="0" y="1407"/>
                </a:lnTo>
                <a:lnTo>
                  <a:pt x="0" y="0"/>
                </a:lnTo>
                <a:close/>
              </a:path>
            </a:pathLst>
          </a:custGeom>
          <a:solidFill>
            <a:srgbClr val="9CEAFC"/>
          </a:solidFill>
          <a:ln w="0">
            <a:noFill/>
            <a:prstDash val="solid"/>
            <a:round/>
          </a:ln>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Freeform 7"/>
          <p:cNvSpPr/>
          <p:nvPr/>
        </p:nvSpPr>
        <p:spPr bwMode="auto">
          <a:xfrm>
            <a:off x="2830059" y="4400495"/>
            <a:ext cx="9361941" cy="2457316"/>
          </a:xfrm>
          <a:custGeom>
            <a:avLst/>
            <a:gdLst>
              <a:gd name="T0" fmla="*/ 4403 w 4403"/>
              <a:gd name="T1" fmla="*/ 0 h 1161"/>
              <a:gd name="T2" fmla="*/ 4403 w 4403"/>
              <a:gd name="T3" fmla="*/ 1161 h 1161"/>
              <a:gd name="T4" fmla="*/ 0 w 4403"/>
              <a:gd name="T5" fmla="*/ 1161 h 1161"/>
              <a:gd name="T6" fmla="*/ 4403 w 4403"/>
              <a:gd name="T7" fmla="*/ 0 h 1161"/>
            </a:gdLst>
            <a:ahLst/>
            <a:cxnLst>
              <a:cxn ang="0">
                <a:pos x="T0" y="T1"/>
              </a:cxn>
              <a:cxn ang="0">
                <a:pos x="T2" y="T3"/>
              </a:cxn>
              <a:cxn ang="0">
                <a:pos x="T4" y="T5"/>
              </a:cxn>
              <a:cxn ang="0">
                <a:pos x="T6" y="T7"/>
              </a:cxn>
            </a:cxnLst>
            <a:rect l="0" t="0" r="r" b="b"/>
            <a:pathLst>
              <a:path w="4403" h="1161">
                <a:moveTo>
                  <a:pt x="4403" y="0"/>
                </a:moveTo>
                <a:lnTo>
                  <a:pt x="4403" y="1161"/>
                </a:lnTo>
                <a:lnTo>
                  <a:pt x="0" y="1161"/>
                </a:lnTo>
                <a:lnTo>
                  <a:pt x="4403" y="0"/>
                </a:lnTo>
                <a:close/>
              </a:path>
            </a:pathLst>
          </a:custGeom>
          <a:solidFill>
            <a:srgbClr val="FEC5DE"/>
          </a:solidFill>
          <a:ln w="0">
            <a:noFill/>
            <a:prstDash val="solid"/>
            <a:round/>
          </a:ln>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extLst>
      <p:ext uri="{BB962C8B-B14F-4D97-AF65-F5344CB8AC3E}">
        <p14:creationId xmlns:p14="http://schemas.microsoft.com/office/powerpoint/2010/main" val="24914399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5123"/>
                                        </p:tgtEl>
                                        <p:attrNameLst>
                                          <p:attrName>style.visibility</p:attrName>
                                        </p:attrNameLst>
                                      </p:cBhvr>
                                      <p:to>
                                        <p:strVal val="visible"/>
                                      </p:to>
                                    </p:set>
                                    <p:anim by="(-#ppt_w*2)" calcmode="lin" valueType="num">
                                      <p:cBhvr rctx="PPT">
                                        <p:cTn id="24" dur="500" autoRev="1" fill="hold">
                                          <p:stCondLst>
                                            <p:cond delay="0"/>
                                          </p:stCondLst>
                                        </p:cTn>
                                        <p:tgtEl>
                                          <p:spTgt spid="5123"/>
                                        </p:tgtEl>
                                        <p:attrNameLst>
                                          <p:attrName>ppt_w</p:attrName>
                                        </p:attrNameLst>
                                      </p:cBhvr>
                                    </p:anim>
                                    <p:anim by="(#ppt_w*0.50)" calcmode="lin" valueType="num">
                                      <p:cBhvr>
                                        <p:cTn id="25" dur="500" decel="50000" autoRev="1" fill="hold">
                                          <p:stCondLst>
                                            <p:cond delay="0"/>
                                          </p:stCondLst>
                                        </p:cTn>
                                        <p:tgtEl>
                                          <p:spTgt spid="5123"/>
                                        </p:tgtEl>
                                        <p:attrNameLst>
                                          <p:attrName>ppt_x</p:attrName>
                                        </p:attrNameLst>
                                      </p:cBhvr>
                                    </p:anim>
                                    <p:anim from="(-#ppt_h/2)" to="(#ppt_y)" calcmode="lin" valueType="num">
                                      <p:cBhvr>
                                        <p:cTn id="26" dur="1000" fill="hold">
                                          <p:stCondLst>
                                            <p:cond delay="0"/>
                                          </p:stCondLst>
                                        </p:cTn>
                                        <p:tgtEl>
                                          <p:spTgt spid="5123"/>
                                        </p:tgtEl>
                                        <p:attrNameLst>
                                          <p:attrName>ppt_y</p:attrName>
                                        </p:attrNameLst>
                                      </p:cBhvr>
                                    </p:anim>
                                    <p:animRot by="21600000">
                                      <p:cBhvr>
                                        <p:cTn id="27" dur="1000" fill="hold">
                                          <p:stCondLst>
                                            <p:cond delay="0"/>
                                          </p:stCondLst>
                                        </p:cTn>
                                        <p:tgtEl>
                                          <p:spTgt spid="51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5125"/>
                                        </p:tgtEl>
                                        <p:attrNameLst>
                                          <p:attrName>style.visibility</p:attrName>
                                        </p:attrNameLst>
                                      </p:cBhvr>
                                      <p:to>
                                        <p:strVal val="visible"/>
                                      </p:to>
                                    </p:set>
                                    <p:anim calcmode="lin" valueType="num">
                                      <p:cBhvr additive="base">
                                        <p:cTn id="32" dur="500" fill="hold"/>
                                        <p:tgtEl>
                                          <p:spTgt spid="5125"/>
                                        </p:tgtEl>
                                        <p:attrNameLst>
                                          <p:attrName>ppt_x</p:attrName>
                                        </p:attrNameLst>
                                      </p:cBhvr>
                                      <p:tavLst>
                                        <p:tav tm="0">
                                          <p:val>
                                            <p:strVal val="0-#ppt_w/2"/>
                                          </p:val>
                                        </p:tav>
                                        <p:tav tm="100000">
                                          <p:val>
                                            <p:strVal val="#ppt_x"/>
                                          </p:val>
                                        </p:tav>
                                      </p:tavLst>
                                    </p:anim>
                                    <p:anim calcmode="lin" valueType="num">
                                      <p:cBhvr additive="base">
                                        <p:cTn id="33" dur="500" fill="hold"/>
                                        <p:tgtEl>
                                          <p:spTgt spid="5125"/>
                                        </p:tgtEl>
                                        <p:attrNameLst>
                                          <p:attrName>ppt_y</p:attrName>
                                        </p:attrNameLst>
                                      </p:cBhvr>
                                      <p:tavLst>
                                        <p:tav tm="0">
                                          <p:val>
                                            <p:strVal val="#ppt_y"/>
                                          </p:val>
                                        </p:tav>
                                        <p:tav tm="100000">
                                          <p:val>
                                            <p:strVal val="#ppt_y"/>
                                          </p:val>
                                        </p:tav>
                                      </p:tavLst>
                                    </p:anim>
                                  </p:childTnLst>
                                </p:cTn>
                              </p:par>
                              <p:par>
                                <p:cTn id="34" presetID="56" presetClass="entr" presetSubtype="0" fill="hold" grpId="0" nodeType="withEffect">
                                  <p:stCondLst>
                                    <p:cond delay="0"/>
                                  </p:stCondLst>
                                  <p:iterate type="lt">
                                    <p:tmPct val="10000"/>
                                  </p:iterate>
                                  <p:childTnLst>
                                    <p:set>
                                      <p:cBhvr>
                                        <p:cTn id="35" dur="1" fill="hold">
                                          <p:stCondLst>
                                            <p:cond delay="0"/>
                                          </p:stCondLst>
                                        </p:cTn>
                                        <p:tgtEl>
                                          <p:spTgt spid="5124"/>
                                        </p:tgtEl>
                                        <p:attrNameLst>
                                          <p:attrName>style.visibility</p:attrName>
                                        </p:attrNameLst>
                                      </p:cBhvr>
                                      <p:to>
                                        <p:strVal val="visible"/>
                                      </p:to>
                                    </p:set>
                                    <p:anim by="(-#ppt_w*2)" calcmode="lin" valueType="num">
                                      <p:cBhvr rctx="PPT">
                                        <p:cTn id="36" dur="500" autoRev="1" fill="hold">
                                          <p:stCondLst>
                                            <p:cond delay="0"/>
                                          </p:stCondLst>
                                        </p:cTn>
                                        <p:tgtEl>
                                          <p:spTgt spid="5124"/>
                                        </p:tgtEl>
                                        <p:attrNameLst>
                                          <p:attrName>ppt_w</p:attrName>
                                        </p:attrNameLst>
                                      </p:cBhvr>
                                    </p:anim>
                                    <p:anim by="(#ppt_w*0.50)" calcmode="lin" valueType="num">
                                      <p:cBhvr>
                                        <p:cTn id="37" dur="500" decel="50000" autoRev="1" fill="hold">
                                          <p:stCondLst>
                                            <p:cond delay="0"/>
                                          </p:stCondLst>
                                        </p:cTn>
                                        <p:tgtEl>
                                          <p:spTgt spid="5124"/>
                                        </p:tgtEl>
                                        <p:attrNameLst>
                                          <p:attrName>ppt_x</p:attrName>
                                        </p:attrNameLst>
                                      </p:cBhvr>
                                    </p:anim>
                                    <p:anim from="(-#ppt_h/2)" to="(#ppt_y)" calcmode="lin" valueType="num">
                                      <p:cBhvr>
                                        <p:cTn id="38" dur="1000" fill="hold">
                                          <p:stCondLst>
                                            <p:cond delay="0"/>
                                          </p:stCondLst>
                                        </p:cTn>
                                        <p:tgtEl>
                                          <p:spTgt spid="5124"/>
                                        </p:tgtEl>
                                        <p:attrNameLst>
                                          <p:attrName>ppt_y</p:attrName>
                                        </p:attrNameLst>
                                      </p:cBhvr>
                                    </p:anim>
                                    <p:animRot by="21600000">
                                      <p:cBhvr>
                                        <p:cTn id="39" dur="1000" fill="hold">
                                          <p:stCondLst>
                                            <p:cond delay="0"/>
                                          </p:stCondLst>
                                        </p:cTn>
                                        <p:tgtEl>
                                          <p:spTgt spid="512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1+#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P spid="5123" grpId="0"/>
      <p:bldP spid="5124" grpId="0"/>
      <p:bldP spid="5125" grpId="0" bldLvl="0" animBg="1"/>
      <p:bldP spid="7" grpId="0"/>
      <p:bldP spid="8" grpId="0" bldLvl="0" animBg="1"/>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24"/>
          <p:cNvGrpSpPr/>
          <p:nvPr/>
        </p:nvGrpSpPr>
        <p:grpSpPr>
          <a:xfrm>
            <a:off x="1351411" y="2888720"/>
            <a:ext cx="2536344" cy="953787"/>
            <a:chOff x="677678" y="2031857"/>
            <a:chExt cx="1902258" cy="715340"/>
          </a:xfrm>
        </p:grpSpPr>
        <p:grpSp>
          <p:nvGrpSpPr>
            <p:cNvPr id="22" name="组合 25"/>
            <p:cNvGrpSpPr/>
            <p:nvPr/>
          </p:nvGrpSpPr>
          <p:grpSpPr bwMode="auto">
            <a:xfrm flipH="1">
              <a:off x="677678" y="2400947"/>
              <a:ext cx="1902258" cy="346250"/>
              <a:chOff x="-362770" y="3102959"/>
              <a:chExt cx="1901489" cy="461665"/>
            </a:xfrm>
          </p:grpSpPr>
          <p:sp>
            <p:nvSpPr>
              <p:cNvPr id="28" name="TextBox 11"/>
              <p:cNvSpPr txBox="1">
                <a:spLocks noChangeArrowheads="1"/>
              </p:cNvSpPr>
              <p:nvPr/>
            </p:nvSpPr>
            <p:spPr bwMode="auto">
              <a:xfrm>
                <a:off x="393008" y="3102959"/>
                <a:ext cx="1145711" cy="461664"/>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    </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TextBox 11"/>
              <p:cNvSpPr txBox="1">
                <a:spLocks noChangeArrowheads="1"/>
              </p:cNvSpPr>
              <p:nvPr/>
            </p:nvSpPr>
            <p:spPr bwMode="auto">
              <a:xfrm>
                <a:off x="-362770" y="3102960"/>
                <a:ext cx="1145710" cy="461664"/>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    </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7" name="TextBox 11"/>
            <p:cNvSpPr txBox="1">
              <a:spLocks noChangeArrowheads="1"/>
            </p:cNvSpPr>
            <p:nvPr/>
          </p:nvSpPr>
          <p:spPr bwMode="auto">
            <a:xfrm flipH="1">
              <a:off x="1115616" y="2031857"/>
              <a:ext cx="1456585" cy="25391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Click to add text    </a:t>
              </a: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32"/>
          <p:cNvGrpSpPr/>
          <p:nvPr/>
        </p:nvGrpSpPr>
        <p:grpSpPr>
          <a:xfrm>
            <a:off x="8595199" y="3953662"/>
            <a:ext cx="2581429" cy="920031"/>
            <a:chOff x="6446399" y="2710364"/>
            <a:chExt cx="1936072" cy="690023"/>
          </a:xfrm>
        </p:grpSpPr>
        <p:grpSp>
          <p:nvGrpSpPr>
            <p:cNvPr id="30" name="组合 44"/>
            <p:cNvGrpSpPr/>
            <p:nvPr/>
          </p:nvGrpSpPr>
          <p:grpSpPr bwMode="auto">
            <a:xfrm flipH="1">
              <a:off x="6446399" y="3054136"/>
              <a:ext cx="1936072" cy="346251"/>
              <a:chOff x="-114545" y="3232788"/>
              <a:chExt cx="1935289" cy="461668"/>
            </a:xfrm>
          </p:grpSpPr>
          <p:sp>
            <p:nvSpPr>
              <p:cNvPr id="36" name="TextBox 11"/>
              <p:cNvSpPr txBox="1">
                <a:spLocks noChangeArrowheads="1"/>
              </p:cNvSpPr>
              <p:nvPr/>
            </p:nvSpPr>
            <p:spPr bwMode="auto">
              <a:xfrm>
                <a:off x="675033" y="3232788"/>
                <a:ext cx="1145711" cy="46166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    </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7" name="TextBox 11"/>
              <p:cNvSpPr txBox="1">
                <a:spLocks noChangeArrowheads="1"/>
              </p:cNvSpPr>
              <p:nvPr/>
            </p:nvSpPr>
            <p:spPr bwMode="auto">
              <a:xfrm>
                <a:off x="-114545" y="3232791"/>
                <a:ext cx="1145711" cy="46166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    </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5" name="TextBox 11"/>
            <p:cNvSpPr txBox="1">
              <a:spLocks noChangeArrowheads="1"/>
            </p:cNvSpPr>
            <p:nvPr/>
          </p:nvSpPr>
          <p:spPr bwMode="auto">
            <a:xfrm flipH="1">
              <a:off x="6446400" y="2710364"/>
              <a:ext cx="1456585" cy="25391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Click to add text    </a:t>
              </a: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4" name="组合 40"/>
          <p:cNvGrpSpPr/>
          <p:nvPr/>
        </p:nvGrpSpPr>
        <p:grpSpPr>
          <a:xfrm>
            <a:off x="8571652" y="2696757"/>
            <a:ext cx="2604976" cy="921564"/>
            <a:chOff x="6428738" y="1767687"/>
            <a:chExt cx="1953732" cy="691172"/>
          </a:xfrm>
        </p:grpSpPr>
        <p:grpSp>
          <p:nvGrpSpPr>
            <p:cNvPr id="38" name="组合 41"/>
            <p:cNvGrpSpPr/>
            <p:nvPr/>
          </p:nvGrpSpPr>
          <p:grpSpPr bwMode="auto">
            <a:xfrm flipH="1">
              <a:off x="6445567" y="2112610"/>
              <a:ext cx="1936903" cy="346249"/>
              <a:chOff x="-115376" y="3102959"/>
              <a:chExt cx="1936120" cy="461664"/>
            </a:xfrm>
          </p:grpSpPr>
          <p:sp>
            <p:nvSpPr>
              <p:cNvPr id="44" name="TextBox 11"/>
              <p:cNvSpPr txBox="1">
                <a:spLocks noChangeArrowheads="1"/>
              </p:cNvSpPr>
              <p:nvPr/>
            </p:nvSpPr>
            <p:spPr bwMode="auto">
              <a:xfrm>
                <a:off x="675034" y="3102960"/>
                <a:ext cx="1145710" cy="46166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    </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TextBox 11"/>
              <p:cNvSpPr txBox="1">
                <a:spLocks noChangeArrowheads="1"/>
              </p:cNvSpPr>
              <p:nvPr/>
            </p:nvSpPr>
            <p:spPr bwMode="auto">
              <a:xfrm>
                <a:off x="-115376" y="3102959"/>
                <a:ext cx="1145711" cy="461663"/>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    </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43" name="TextBox 11"/>
            <p:cNvSpPr txBox="1">
              <a:spLocks noChangeArrowheads="1"/>
            </p:cNvSpPr>
            <p:nvPr/>
          </p:nvSpPr>
          <p:spPr bwMode="auto">
            <a:xfrm flipH="1">
              <a:off x="6428738" y="1767687"/>
              <a:ext cx="1456585" cy="25391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Click to add text    </a:t>
              </a: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1" name="组合 45"/>
          <p:cNvGrpSpPr/>
          <p:nvPr/>
        </p:nvGrpSpPr>
        <p:grpSpPr>
          <a:xfrm>
            <a:off x="1255399" y="4037226"/>
            <a:ext cx="2575912" cy="944839"/>
            <a:chOff x="648002" y="2139702"/>
            <a:chExt cx="1931934" cy="708630"/>
          </a:xfrm>
        </p:grpSpPr>
        <p:grpSp>
          <p:nvGrpSpPr>
            <p:cNvPr id="42" name="组合 46"/>
            <p:cNvGrpSpPr/>
            <p:nvPr/>
          </p:nvGrpSpPr>
          <p:grpSpPr bwMode="auto">
            <a:xfrm flipH="1">
              <a:off x="648002" y="2492797"/>
              <a:ext cx="1931934" cy="355535"/>
              <a:chOff x="-362770" y="3225424"/>
              <a:chExt cx="1931153" cy="474045"/>
            </a:xfrm>
          </p:grpSpPr>
          <p:sp>
            <p:nvSpPr>
              <p:cNvPr id="49" name="TextBox 11"/>
              <p:cNvSpPr txBox="1">
                <a:spLocks noChangeArrowheads="1"/>
              </p:cNvSpPr>
              <p:nvPr/>
            </p:nvSpPr>
            <p:spPr bwMode="auto">
              <a:xfrm>
                <a:off x="422671" y="3237805"/>
                <a:ext cx="1145712" cy="461664"/>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    </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TextBox 11"/>
              <p:cNvSpPr txBox="1">
                <a:spLocks noChangeArrowheads="1"/>
              </p:cNvSpPr>
              <p:nvPr/>
            </p:nvSpPr>
            <p:spPr bwMode="auto">
              <a:xfrm>
                <a:off x="-362770" y="3225424"/>
                <a:ext cx="1145712" cy="461664"/>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    </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defRPr/>
                </a:pPr>
                <a:r>
                  <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rPr>
                  <a:t>Click to add text</a:t>
                </a:r>
                <a:endParaRPr lang="en-US" altLang="zh-CN"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48" name="TextBox 11"/>
            <p:cNvSpPr txBox="1">
              <a:spLocks noChangeArrowheads="1"/>
            </p:cNvSpPr>
            <p:nvPr/>
          </p:nvSpPr>
          <p:spPr bwMode="auto">
            <a:xfrm flipH="1">
              <a:off x="1115616" y="2139702"/>
              <a:ext cx="1456585" cy="253916"/>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Click to add text    </a:t>
              </a:r>
              <a:endPar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46" name="图片 45" descr="5b4c1d9461d49"/>
          <p:cNvPicPr>
            <a:picLocks noChangeAspect="1"/>
          </p:cNvPicPr>
          <p:nvPr/>
        </p:nvPicPr>
        <p:blipFill>
          <a:blip r:embed="rId3"/>
          <a:stretch>
            <a:fillRect/>
          </a:stretch>
        </p:blipFill>
        <p:spPr>
          <a:xfrm>
            <a:off x="3422015" y="1815465"/>
            <a:ext cx="5520690" cy="3592195"/>
          </a:xfrm>
          <a:prstGeom prst="rect">
            <a:avLst/>
          </a:prstGeom>
        </p:spPr>
      </p:pic>
      <p:grpSp>
        <p:nvGrpSpPr>
          <p:cNvPr id="47" name="组合 54"/>
          <p:cNvGrpSpPr/>
          <p:nvPr/>
        </p:nvGrpSpPr>
        <p:grpSpPr>
          <a:xfrm>
            <a:off x="2" y="380745"/>
            <a:ext cx="5069116" cy="838882"/>
            <a:chOff x="0" y="359767"/>
            <a:chExt cx="4790580" cy="792665"/>
          </a:xfrm>
        </p:grpSpPr>
        <p:sp>
          <p:nvSpPr>
            <p:cNvPr id="56" name="TextBox 55"/>
            <p:cNvSpPr txBox="1"/>
            <p:nvPr/>
          </p:nvSpPr>
          <p:spPr>
            <a:xfrm>
              <a:off x="959112" y="771009"/>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31269244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709150" cy="6858000"/>
          </a:xfrm>
          <a:prstGeom prst="rect">
            <a:avLst/>
          </a:prstGeom>
        </p:spPr>
      </p:pic>
      <p:sp>
        <p:nvSpPr>
          <p:cNvPr id="5" name="矩形 4"/>
          <p:cNvSpPr/>
          <p:nvPr/>
        </p:nvSpPr>
        <p:spPr>
          <a:xfrm>
            <a:off x="5007429" y="0"/>
            <a:ext cx="48942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892315" y="6461078"/>
            <a:ext cx="723275" cy="369332"/>
          </a:xfrm>
          <a:prstGeom prst="rect">
            <a:avLst/>
          </a:prstGeom>
          <a:noFill/>
        </p:spPr>
        <p:txBody>
          <a:bodyPr wrap="none" rtlCol="0">
            <a:spAutoFit/>
          </a:bodyPr>
          <a:lstStyle/>
          <a:p>
            <a:r>
              <a:rPr lang="en-US" altLang="zh-CN" dirty="0">
                <a:solidFill>
                  <a:srgbClr val="000000"/>
                </a:solidFill>
                <a:latin typeface="微软雅黑" panose="020B0503020204020204" pitchFamily="34" charset="-122"/>
                <a:ea typeface="微软雅黑" panose="020B0503020204020204" pitchFamily="34" charset="-122"/>
              </a:rPr>
              <a:t>2018</a:t>
            </a:r>
          </a:p>
        </p:txBody>
      </p:sp>
      <p:pic>
        <p:nvPicPr>
          <p:cNvPr id="8" name="图片 7"/>
          <p:cNvPicPr>
            <a:picLocks noChangeAspect="1"/>
          </p:cNvPicPr>
          <p:nvPr/>
        </p:nvPicPr>
        <p:blipFill>
          <a:blip r:embed="rId5"/>
          <a:stretch>
            <a:fillRect/>
          </a:stretch>
        </p:blipFill>
        <p:spPr>
          <a:xfrm>
            <a:off x="9615607" y="788522"/>
            <a:ext cx="2576393" cy="90651"/>
          </a:xfrm>
          <a:prstGeom prst="rect">
            <a:avLst/>
          </a:prstGeom>
        </p:spPr>
      </p:pic>
      <p:sp>
        <p:nvSpPr>
          <p:cNvPr id="9" name="文本框 8"/>
          <p:cNvSpPr txBox="1"/>
          <p:nvPr/>
        </p:nvSpPr>
        <p:spPr>
          <a:xfrm>
            <a:off x="10738011" y="1060812"/>
            <a:ext cx="1322798" cy="246221"/>
          </a:xfrm>
          <a:prstGeom prst="rect">
            <a:avLst/>
          </a:prstGeom>
          <a:noFill/>
        </p:spPr>
        <p:txBody>
          <a:bodyPr wrap="none" rtlCol="0">
            <a:spAutoFit/>
          </a:bodyPr>
          <a:lstStyle/>
          <a:p>
            <a:r>
              <a:rPr lang="en-US" altLang="zh-CN" sz="1000" b="1" spc="300" dirty="0">
                <a:solidFill>
                  <a:srgbClr val="000000"/>
                </a:solidFill>
                <a:latin typeface="微软雅黑" panose="020B0503020204020204" pitchFamily="34" charset="-122"/>
                <a:ea typeface="微软雅黑" panose="020B0503020204020204" pitchFamily="34" charset="-122"/>
              </a:rPr>
              <a:t>YOUR LOGO</a:t>
            </a:r>
            <a:endParaRPr lang="zh-CN" altLang="en-US" sz="1000" b="1" spc="300" dirty="0">
              <a:solidFill>
                <a:srgbClr val="00000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151880" y="210642"/>
            <a:ext cx="1377300" cy="523220"/>
          </a:xfrm>
          <a:prstGeom prst="rect">
            <a:avLst/>
          </a:prstGeom>
          <a:noFill/>
        </p:spPr>
        <p:txBody>
          <a:bodyPr wrap="none" rtlCol="0">
            <a:spAutoFit/>
          </a:bodyPr>
          <a:lstStyle/>
          <a:p>
            <a:r>
              <a:rPr lang="zh-CN" altLang="en-US" sz="2800" spc="300" dirty="0">
                <a:solidFill>
                  <a:srgbClr val="000000"/>
                </a:solidFill>
                <a:latin typeface="微软雅黑" panose="020B0503020204020204" pitchFamily="34" charset="-122"/>
                <a:ea typeface="微软雅黑" panose="020B0503020204020204" pitchFamily="34" charset="-122"/>
              </a:rPr>
              <a:t>Catalog page</a:t>
            </a:r>
            <a:endParaRPr lang="en-US" altLang="zh-CN" sz="2800" spc="300" dirty="0">
              <a:solidFill>
                <a:srgbClr val="00000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067021" y="2211294"/>
            <a:ext cx="2446504" cy="400110"/>
          </a:xfrm>
          <a:prstGeom prst="rect">
            <a:avLst/>
          </a:prstGeom>
          <a:noFill/>
        </p:spPr>
        <p:txBody>
          <a:bodyPr wrap="none" rtlCol="0">
            <a:spAutoFit/>
          </a:bodyPr>
          <a:lstStyle/>
          <a:p>
            <a:r>
              <a:rPr lang="en-US" altLang="zh-CN" sz="2000" spc="300" dirty="0">
                <a:solidFill>
                  <a:srgbClr val="000000"/>
                </a:solidFill>
                <a:latin typeface="微软雅黑" panose="020B0503020204020204" pitchFamily="34" charset="-122"/>
                <a:ea typeface="微软雅黑" panose="020B0503020204020204" pitchFamily="34" charset="-122"/>
              </a:rPr>
              <a:t>01 </a:t>
            </a:r>
            <a:r>
              <a:rPr lang="zh-CN" altLang="en-US" sz="2000" spc="300" dirty="0">
                <a:solidFill>
                  <a:srgbClr val="000000"/>
                </a:solidFill>
                <a:latin typeface="微软雅黑" panose="020B0503020204020204" pitchFamily="34" charset="-122"/>
                <a:ea typeface="微软雅黑" panose="020B0503020204020204" pitchFamily="34" charset="-122"/>
              </a:rPr>
              <a:t>Click to enter the title</a:t>
            </a:r>
          </a:p>
        </p:txBody>
      </p:sp>
      <p:sp>
        <p:nvSpPr>
          <p:cNvPr id="12" name="文本框 11"/>
          <p:cNvSpPr txBox="1"/>
          <p:nvPr/>
        </p:nvSpPr>
        <p:spPr>
          <a:xfrm>
            <a:off x="6067021" y="2802416"/>
            <a:ext cx="2446504" cy="400110"/>
          </a:xfrm>
          <a:prstGeom prst="rect">
            <a:avLst/>
          </a:prstGeom>
          <a:noFill/>
        </p:spPr>
        <p:txBody>
          <a:bodyPr wrap="none" rtlCol="0">
            <a:spAutoFit/>
          </a:bodyPr>
          <a:lstStyle/>
          <a:p>
            <a:r>
              <a:rPr lang="en-US" altLang="zh-CN" sz="2000" spc="300" dirty="0">
                <a:solidFill>
                  <a:srgbClr val="000000"/>
                </a:solidFill>
                <a:latin typeface="微软雅黑" panose="020B0503020204020204" pitchFamily="34" charset="-122"/>
                <a:ea typeface="微软雅黑" panose="020B0503020204020204" pitchFamily="34" charset="-122"/>
              </a:rPr>
              <a:t>02 </a:t>
            </a:r>
            <a:r>
              <a:rPr lang="zh-CN" altLang="en-US" sz="2000" spc="300" dirty="0">
                <a:solidFill>
                  <a:srgbClr val="000000"/>
                </a:solidFill>
                <a:latin typeface="微软雅黑" panose="020B0503020204020204" pitchFamily="34" charset="-122"/>
                <a:ea typeface="微软雅黑" panose="020B0503020204020204" pitchFamily="34" charset="-122"/>
              </a:rPr>
              <a:t>Click to enter the title</a:t>
            </a:r>
          </a:p>
        </p:txBody>
      </p:sp>
      <p:sp>
        <p:nvSpPr>
          <p:cNvPr id="13" name="文本框 12"/>
          <p:cNvSpPr txBox="1"/>
          <p:nvPr/>
        </p:nvSpPr>
        <p:spPr>
          <a:xfrm>
            <a:off x="6067021" y="3393538"/>
            <a:ext cx="2446504" cy="400110"/>
          </a:xfrm>
          <a:prstGeom prst="rect">
            <a:avLst/>
          </a:prstGeom>
          <a:noFill/>
        </p:spPr>
        <p:txBody>
          <a:bodyPr wrap="none" rtlCol="0">
            <a:spAutoFit/>
          </a:bodyPr>
          <a:lstStyle/>
          <a:p>
            <a:r>
              <a:rPr lang="en-US" altLang="zh-CN" sz="2000" spc="300" dirty="0">
                <a:solidFill>
                  <a:srgbClr val="000000"/>
                </a:solidFill>
                <a:latin typeface="微软雅黑" panose="020B0503020204020204" pitchFamily="34" charset="-122"/>
                <a:ea typeface="微软雅黑" panose="020B0503020204020204" pitchFamily="34" charset="-122"/>
              </a:rPr>
              <a:t>03 </a:t>
            </a:r>
            <a:r>
              <a:rPr lang="zh-CN" altLang="en-US" sz="2000" spc="300" dirty="0">
                <a:solidFill>
                  <a:srgbClr val="000000"/>
                </a:solidFill>
                <a:latin typeface="微软雅黑" panose="020B0503020204020204" pitchFamily="34" charset="-122"/>
                <a:ea typeface="微软雅黑" panose="020B0503020204020204" pitchFamily="34" charset="-122"/>
              </a:rPr>
              <a:t>Click to enter the title</a:t>
            </a:r>
          </a:p>
        </p:txBody>
      </p:sp>
      <p:sp>
        <p:nvSpPr>
          <p:cNvPr id="14" name="文本框 13"/>
          <p:cNvSpPr txBox="1"/>
          <p:nvPr/>
        </p:nvSpPr>
        <p:spPr>
          <a:xfrm>
            <a:off x="6067021" y="3984021"/>
            <a:ext cx="2446504" cy="400110"/>
          </a:xfrm>
          <a:prstGeom prst="rect">
            <a:avLst/>
          </a:prstGeom>
          <a:noFill/>
        </p:spPr>
        <p:txBody>
          <a:bodyPr wrap="none" rtlCol="0">
            <a:spAutoFit/>
          </a:bodyPr>
          <a:lstStyle/>
          <a:p>
            <a:r>
              <a:rPr lang="en-US" altLang="zh-CN" sz="2000" spc="300" dirty="0">
                <a:solidFill>
                  <a:srgbClr val="000000"/>
                </a:solidFill>
                <a:latin typeface="微软雅黑" panose="020B0503020204020204" pitchFamily="34" charset="-122"/>
                <a:ea typeface="微软雅黑" panose="020B0503020204020204" pitchFamily="34" charset="-122"/>
              </a:rPr>
              <a:t>04 </a:t>
            </a:r>
            <a:r>
              <a:rPr lang="zh-CN" altLang="en-US" sz="2000" spc="300" dirty="0">
                <a:solidFill>
                  <a:srgbClr val="000000"/>
                </a:solidFill>
                <a:latin typeface="微软雅黑" panose="020B0503020204020204" pitchFamily="34" charset="-122"/>
                <a:ea typeface="微软雅黑" panose="020B0503020204020204" pitchFamily="34" charset="-122"/>
              </a:rPr>
              <a:t>Click to enter the title</a:t>
            </a:r>
          </a:p>
        </p:txBody>
      </p:sp>
      <p:sp>
        <p:nvSpPr>
          <p:cNvPr id="15" name="文本框 14"/>
          <p:cNvSpPr txBox="1"/>
          <p:nvPr/>
        </p:nvSpPr>
        <p:spPr>
          <a:xfrm>
            <a:off x="6067021" y="4574504"/>
            <a:ext cx="2446504" cy="400110"/>
          </a:xfrm>
          <a:prstGeom prst="rect">
            <a:avLst/>
          </a:prstGeom>
          <a:noFill/>
        </p:spPr>
        <p:txBody>
          <a:bodyPr wrap="none" rtlCol="0">
            <a:spAutoFit/>
          </a:bodyPr>
          <a:lstStyle/>
          <a:p>
            <a:r>
              <a:rPr lang="en-US" altLang="zh-CN" sz="2000" spc="300" dirty="0">
                <a:solidFill>
                  <a:srgbClr val="000000"/>
                </a:solidFill>
                <a:latin typeface="微软雅黑" panose="020B0503020204020204" pitchFamily="34" charset="-122"/>
                <a:ea typeface="微软雅黑" panose="020B0503020204020204" pitchFamily="34" charset="-122"/>
              </a:rPr>
              <a:t>05 </a:t>
            </a:r>
            <a:r>
              <a:rPr lang="zh-CN" altLang="en-US" sz="2000" spc="300" dirty="0">
                <a:solidFill>
                  <a:srgbClr val="000000"/>
                </a:solidFill>
                <a:latin typeface="微软雅黑" panose="020B0503020204020204" pitchFamily="34" charset="-122"/>
                <a:ea typeface="微软雅黑" panose="020B0503020204020204" pitchFamily="34" charset="-122"/>
              </a:rPr>
              <a:t>Click to enter the title</a:t>
            </a:r>
          </a:p>
        </p:txBody>
      </p:sp>
      <p:pic>
        <p:nvPicPr>
          <p:cNvPr id="16" name="图片 15"/>
          <p:cNvPicPr>
            <a:picLocks noChangeAspect="1"/>
          </p:cNvPicPr>
          <p:nvPr/>
        </p:nvPicPr>
        <p:blipFill>
          <a:blip r:embed="rId6"/>
          <a:stretch>
            <a:fillRect/>
          </a:stretch>
        </p:blipFill>
        <p:spPr>
          <a:xfrm>
            <a:off x="5940294" y="2579672"/>
            <a:ext cx="4494375" cy="28627"/>
          </a:xfrm>
          <a:prstGeom prst="rect">
            <a:avLst/>
          </a:prstGeom>
        </p:spPr>
      </p:pic>
      <p:pic>
        <p:nvPicPr>
          <p:cNvPr id="17" name="图片 16"/>
          <p:cNvPicPr>
            <a:picLocks noChangeAspect="1"/>
          </p:cNvPicPr>
          <p:nvPr/>
        </p:nvPicPr>
        <p:blipFill>
          <a:blip r:embed="rId6"/>
          <a:stretch>
            <a:fillRect/>
          </a:stretch>
        </p:blipFill>
        <p:spPr>
          <a:xfrm>
            <a:off x="5940293" y="3173899"/>
            <a:ext cx="4494375" cy="28627"/>
          </a:xfrm>
          <a:prstGeom prst="rect">
            <a:avLst/>
          </a:prstGeom>
        </p:spPr>
      </p:pic>
      <p:pic>
        <p:nvPicPr>
          <p:cNvPr id="18" name="图片 17"/>
          <p:cNvPicPr>
            <a:picLocks noChangeAspect="1"/>
          </p:cNvPicPr>
          <p:nvPr/>
        </p:nvPicPr>
        <p:blipFill>
          <a:blip r:embed="rId6"/>
          <a:stretch>
            <a:fillRect/>
          </a:stretch>
        </p:blipFill>
        <p:spPr>
          <a:xfrm>
            <a:off x="5940293" y="3750707"/>
            <a:ext cx="4494375" cy="28627"/>
          </a:xfrm>
          <a:prstGeom prst="rect">
            <a:avLst/>
          </a:prstGeom>
        </p:spPr>
      </p:pic>
      <p:pic>
        <p:nvPicPr>
          <p:cNvPr id="19" name="图片 18"/>
          <p:cNvPicPr>
            <a:picLocks noChangeAspect="1"/>
          </p:cNvPicPr>
          <p:nvPr/>
        </p:nvPicPr>
        <p:blipFill>
          <a:blip r:embed="rId6"/>
          <a:stretch>
            <a:fillRect/>
          </a:stretch>
        </p:blipFill>
        <p:spPr>
          <a:xfrm>
            <a:off x="5940292" y="4371463"/>
            <a:ext cx="4494375" cy="28627"/>
          </a:xfrm>
          <a:prstGeom prst="rect">
            <a:avLst/>
          </a:prstGeom>
        </p:spPr>
      </p:pic>
      <p:pic>
        <p:nvPicPr>
          <p:cNvPr id="20" name="图片 19"/>
          <p:cNvPicPr>
            <a:picLocks noChangeAspect="1"/>
          </p:cNvPicPr>
          <p:nvPr/>
        </p:nvPicPr>
        <p:blipFill>
          <a:blip r:embed="rId6"/>
          <a:stretch>
            <a:fillRect/>
          </a:stretch>
        </p:blipFill>
        <p:spPr>
          <a:xfrm>
            <a:off x="5940291" y="4961946"/>
            <a:ext cx="4494375" cy="28627"/>
          </a:xfrm>
          <a:prstGeom prst="rect">
            <a:avLst/>
          </a:prstGeom>
        </p:spPr>
      </p:pic>
      <p:pic>
        <p:nvPicPr>
          <p:cNvPr id="22" name="图片 21"/>
          <p:cNvPicPr>
            <a:picLocks noChangeAspect="1"/>
          </p:cNvPicPr>
          <p:nvPr/>
        </p:nvPicPr>
        <p:blipFill>
          <a:blip r:embed="rId7"/>
          <a:stretch>
            <a:fillRect/>
          </a:stretch>
        </p:blipFill>
        <p:spPr>
          <a:xfrm>
            <a:off x="43462" y="180643"/>
            <a:ext cx="1946607" cy="2418947"/>
          </a:xfrm>
          <a:prstGeom prst="rect">
            <a:avLst/>
          </a:prstGeom>
        </p:spPr>
      </p:pic>
    </p:spTree>
    <p:extLst>
      <p:ext uri="{BB962C8B-B14F-4D97-AF65-F5344CB8AC3E}">
        <p14:creationId xmlns:p14="http://schemas.microsoft.com/office/powerpoint/2010/main" val="5338748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righ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1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randombar(horizontal)">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randombar(horizontal)">
                                      <p:cBhvr>
                                        <p:cTn id="67" dur="1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randombar(horizontal)">
                                      <p:cBhvr>
                                        <p:cTn id="77" dur="10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left)">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randombar(horizontal)">
                                      <p:cBhvr>
                                        <p:cTn id="8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p:cNvSpPr/>
          <p:nvPr/>
        </p:nvSpPr>
        <p:spPr>
          <a:xfrm>
            <a:off x="5012270" y="2800351"/>
            <a:ext cx="4434417" cy="721783"/>
          </a:xfrm>
          <a:custGeom>
            <a:avLst/>
            <a:gdLst/>
            <a:ahLst/>
            <a:cxnLst/>
            <a:rect l="l" t="t" r="r" b="b"/>
            <a:pathLst>
              <a:path w="4433803" h="720080">
                <a:moveTo>
                  <a:pt x="0" y="0"/>
                </a:moveTo>
                <a:lnTo>
                  <a:pt x="4433803" y="0"/>
                </a:lnTo>
                <a:lnTo>
                  <a:pt x="4298902" y="720080"/>
                </a:lnTo>
                <a:lnTo>
                  <a:pt x="134901" y="720080"/>
                </a:lnTo>
                <a:close/>
              </a:path>
            </a:pathLst>
          </a:custGeom>
          <a:solidFill>
            <a:srgbClr val="FEA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70000"/>
              </a:lnSpc>
              <a:spcBef>
                <a:spcPct val="0"/>
              </a:spcBef>
              <a:spcAft>
                <a:spcPct val="0"/>
              </a:spcAft>
              <a:buNone/>
            </a:pPr>
            <a:r>
              <a:rPr lang="zh-CN" altLang="en-US" sz="1600" dirty="0">
                <a:solidFill>
                  <a:schemeClr val="bg1"/>
                </a:solidFill>
                <a:latin typeface="微软雅黑" panose="020B0503020204020204" pitchFamily="34" charset="-122"/>
                <a:ea typeface="微软雅黑" panose="020B0503020204020204" pitchFamily="34" charset="-122"/>
              </a:rPr>
              <a:t>Please enter your</a:t>
            </a:r>
            <a:r>
              <a:rPr lang="zh-CN" altLang="en-US" sz="1600" dirty="0">
                <a:solidFill>
                  <a:schemeClr val="bg1"/>
                </a:solidFill>
                <a:latin typeface="微软雅黑" panose="020B0503020204020204" pitchFamily="34" charset="-122"/>
                <a:ea typeface="微软雅黑" panose="020B0503020204020204" pitchFamily="34" charset="-122"/>
                <a:cs typeface="Bebas Neue" charset="0"/>
                <a:sym typeface="Bebas Neue" charset="0"/>
              </a:rPr>
              <a:t>Title</a:t>
            </a:r>
            <a:endParaRPr lang="en-US" altLang="zh-CN" sz="160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cxnSp>
        <p:nvCxnSpPr>
          <p:cNvPr id="4" name="直接连接符 3"/>
          <p:cNvCxnSpPr/>
          <p:nvPr/>
        </p:nvCxnSpPr>
        <p:spPr>
          <a:xfrm>
            <a:off x="3831167" y="3194049"/>
            <a:ext cx="1439333" cy="0"/>
          </a:xfrm>
          <a:prstGeom prst="line">
            <a:avLst/>
          </a:prstGeom>
          <a:ln w="3175">
            <a:solidFill>
              <a:schemeClr val="bg1">
                <a:lumMod val="50000"/>
              </a:schemeClr>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5" name="矩形 9"/>
          <p:cNvSpPr/>
          <p:nvPr/>
        </p:nvSpPr>
        <p:spPr>
          <a:xfrm>
            <a:off x="5166784" y="3617383"/>
            <a:ext cx="4138083" cy="719667"/>
          </a:xfrm>
          <a:custGeom>
            <a:avLst/>
            <a:gdLst/>
            <a:ahLst/>
            <a:cxnLst/>
            <a:rect l="l" t="t" r="r" b="b"/>
            <a:pathLst>
              <a:path w="4137020" h="720080">
                <a:moveTo>
                  <a:pt x="0" y="0"/>
                </a:moveTo>
                <a:lnTo>
                  <a:pt x="4137020" y="0"/>
                </a:lnTo>
                <a:lnTo>
                  <a:pt x="4002119" y="720080"/>
                </a:lnTo>
                <a:lnTo>
                  <a:pt x="134901" y="720080"/>
                </a:lnTo>
                <a:close/>
              </a:path>
            </a:pathLst>
          </a:custGeom>
          <a:solidFill>
            <a:srgbClr val="9CEAF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70000"/>
              </a:lnSpc>
              <a:spcBef>
                <a:spcPct val="0"/>
              </a:spcBef>
              <a:spcAft>
                <a:spcPct val="0"/>
              </a:spcAft>
              <a:buNone/>
            </a:pPr>
            <a:r>
              <a:rPr lang="zh-CN" altLang="en-US" sz="1600" dirty="0">
                <a:solidFill>
                  <a:schemeClr val="bg1"/>
                </a:solidFill>
                <a:latin typeface="微软雅黑" panose="020B0503020204020204" pitchFamily="34" charset="-122"/>
                <a:ea typeface="微软雅黑" panose="020B0503020204020204" pitchFamily="34" charset="-122"/>
              </a:rPr>
              <a:t>Please enter your</a:t>
            </a:r>
            <a:r>
              <a:rPr lang="zh-CN" altLang="en-US" sz="1600" dirty="0">
                <a:solidFill>
                  <a:schemeClr val="bg1"/>
                </a:solidFill>
                <a:latin typeface="微软雅黑" panose="020B0503020204020204" pitchFamily="34" charset="-122"/>
                <a:ea typeface="微软雅黑" panose="020B0503020204020204" pitchFamily="34" charset="-122"/>
                <a:cs typeface="Bebas Neue" charset="0"/>
                <a:sym typeface="Bebas Neue" charset="0"/>
              </a:rPr>
              <a:t>Title</a:t>
            </a:r>
            <a:endParaRPr lang="en-US" altLang="zh-CN" sz="160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cxnSp>
        <p:nvCxnSpPr>
          <p:cNvPr id="6" name="直接连接符 5"/>
          <p:cNvCxnSpPr/>
          <p:nvPr/>
        </p:nvCxnSpPr>
        <p:spPr>
          <a:xfrm>
            <a:off x="3831169" y="3977216"/>
            <a:ext cx="1555751" cy="8467"/>
          </a:xfrm>
          <a:prstGeom prst="line">
            <a:avLst/>
          </a:prstGeom>
          <a:ln w="3175">
            <a:solidFill>
              <a:schemeClr val="bg1">
                <a:lumMod val="50000"/>
              </a:schemeClr>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12" name="组合 19"/>
          <p:cNvGrpSpPr/>
          <p:nvPr/>
        </p:nvGrpSpPr>
        <p:grpSpPr>
          <a:xfrm>
            <a:off x="5270500" y="1778001"/>
            <a:ext cx="4826000" cy="4466167"/>
            <a:chOff x="3952875" y="1333499"/>
            <a:chExt cx="3619500" cy="3349625"/>
          </a:xfrm>
        </p:grpSpPr>
        <p:sp>
          <p:nvSpPr>
            <p:cNvPr id="2" name="Oval 65"/>
            <p:cNvSpPr>
              <a:spLocks noChangeArrowheads="1"/>
            </p:cNvSpPr>
            <p:nvPr/>
          </p:nvSpPr>
          <p:spPr bwMode="auto">
            <a:xfrm>
              <a:off x="5878513" y="4538662"/>
              <a:ext cx="673100" cy="134937"/>
            </a:xfrm>
            <a:prstGeom prst="ellipse">
              <a:avLst/>
            </a:prstGeom>
            <a:gradFill rotWithShape="1">
              <a:gsLst>
                <a:gs pos="0">
                  <a:schemeClr val="bg2">
                    <a:gamma/>
                    <a:shade val="46275"/>
                    <a:invGamma/>
                  </a:schemeClr>
                </a:gs>
                <a:gs pos="100000">
                  <a:schemeClr val="bg2">
                    <a:alpha val="0"/>
                  </a:schemeClr>
                </a:gs>
              </a:gsLst>
              <a:path path="shape">
                <a:fillToRect l="50000" t="50000" r="50000" b="50000"/>
              </a:path>
            </a:gradFill>
            <a:ln w="9525">
              <a:solidFill>
                <a:srgbClr val="9CEAFC"/>
              </a:solidFill>
              <a:round/>
            </a:ln>
            <a:effectLst/>
          </p:spPr>
          <p:txBody>
            <a:bodyPr wrap="none" anchor="ctr"/>
            <a:lstStyle/>
            <a:p>
              <a:pPr>
                <a:defRPr/>
              </a:pPr>
              <a:endParaRPr lang="zh-CN" altLang="en-US">
                <a:latin typeface="Arial" panose="020B0604020202020204" pitchFamily="34" charset="0"/>
              </a:endParaRPr>
            </a:p>
          </p:txBody>
        </p:sp>
        <p:sp>
          <p:nvSpPr>
            <p:cNvPr id="7" name="Oval 65"/>
            <p:cNvSpPr>
              <a:spLocks noChangeArrowheads="1"/>
            </p:cNvSpPr>
            <p:nvPr/>
          </p:nvSpPr>
          <p:spPr bwMode="auto">
            <a:xfrm>
              <a:off x="4305300" y="4548187"/>
              <a:ext cx="673100" cy="134937"/>
            </a:xfrm>
            <a:prstGeom prst="ellipse">
              <a:avLst/>
            </a:prstGeom>
            <a:gradFill rotWithShape="1">
              <a:gsLst>
                <a:gs pos="0">
                  <a:schemeClr val="bg2">
                    <a:gamma/>
                    <a:shade val="46275"/>
                    <a:invGamma/>
                  </a:schemeClr>
                </a:gs>
                <a:gs pos="100000">
                  <a:schemeClr val="bg2">
                    <a:alpha val="0"/>
                  </a:schemeClr>
                </a:gs>
              </a:gsLst>
              <a:path path="shape">
                <a:fillToRect l="50000" t="50000" r="50000" b="50000"/>
              </a:path>
            </a:gradFill>
            <a:ln w="9525">
              <a:solidFill>
                <a:srgbClr val="9CEAFC"/>
              </a:solidFill>
              <a:round/>
            </a:ln>
            <a:effectLst/>
          </p:spPr>
          <p:txBody>
            <a:bodyPr wrap="none" anchor="ctr"/>
            <a:lstStyle/>
            <a:p>
              <a:pPr>
                <a:defRPr/>
              </a:pPr>
              <a:endParaRPr lang="zh-CN" altLang="en-US">
                <a:latin typeface="Arial" panose="020B0604020202020204" pitchFamily="34" charset="0"/>
              </a:endParaRPr>
            </a:p>
          </p:txBody>
        </p:sp>
        <p:sp>
          <p:nvSpPr>
            <p:cNvPr id="8" name="任意多边形 7"/>
            <p:cNvSpPr/>
            <p:nvPr/>
          </p:nvSpPr>
          <p:spPr>
            <a:xfrm>
              <a:off x="3952875" y="1333499"/>
              <a:ext cx="3619500" cy="2674938"/>
            </a:xfrm>
            <a:custGeom>
              <a:avLst/>
              <a:gdLst>
                <a:gd name="connsiteX0" fmla="*/ 0 w 1383957"/>
                <a:gd name="connsiteY0" fmla="*/ 939114 h 939114"/>
                <a:gd name="connsiteX1" fmla="*/ 1000897 w 1383957"/>
                <a:gd name="connsiteY1" fmla="*/ 939114 h 939114"/>
                <a:gd name="connsiteX2" fmla="*/ 1210962 w 1383957"/>
                <a:gd name="connsiteY2" fmla="*/ 49427 h 939114"/>
                <a:gd name="connsiteX3" fmla="*/ 1334530 w 1383957"/>
                <a:gd name="connsiteY3" fmla="*/ 0 h 939114"/>
                <a:gd name="connsiteX4" fmla="*/ 1383957 w 1383957"/>
                <a:gd name="connsiteY4" fmla="*/ 160638 h 939114"/>
                <a:gd name="connsiteX0-1" fmla="*/ 0 w 1383957"/>
                <a:gd name="connsiteY0-2" fmla="*/ 980817 h 980817"/>
                <a:gd name="connsiteX1-3" fmla="*/ 1000897 w 1383957"/>
                <a:gd name="connsiteY1-4" fmla="*/ 980817 h 980817"/>
                <a:gd name="connsiteX2-5" fmla="*/ 1210962 w 1383957"/>
                <a:gd name="connsiteY2-6" fmla="*/ 91130 h 980817"/>
                <a:gd name="connsiteX3-7" fmla="*/ 1334530 w 1383957"/>
                <a:gd name="connsiteY3-8" fmla="*/ 41703 h 980817"/>
                <a:gd name="connsiteX4-9" fmla="*/ 1383957 w 1383957"/>
                <a:gd name="connsiteY4-10" fmla="*/ 202341 h 980817"/>
                <a:gd name="connsiteX0-11" fmla="*/ 0 w 1383957"/>
                <a:gd name="connsiteY0-12" fmla="*/ 993410 h 993410"/>
                <a:gd name="connsiteX1-13" fmla="*/ 1000897 w 1383957"/>
                <a:gd name="connsiteY1-14" fmla="*/ 993410 h 993410"/>
                <a:gd name="connsiteX2-15" fmla="*/ 1210962 w 1383957"/>
                <a:gd name="connsiteY2-16" fmla="*/ 103723 h 993410"/>
                <a:gd name="connsiteX3-17" fmla="*/ 1338950 w 1383957"/>
                <a:gd name="connsiteY3-18" fmla="*/ 27777 h 993410"/>
                <a:gd name="connsiteX4-19" fmla="*/ 1383957 w 1383957"/>
                <a:gd name="connsiteY4-20" fmla="*/ 214934 h 993410"/>
                <a:gd name="connsiteX0-21" fmla="*/ 0 w 1375117"/>
                <a:gd name="connsiteY0-22" fmla="*/ 990568 h 990568"/>
                <a:gd name="connsiteX1-23" fmla="*/ 1000897 w 1375117"/>
                <a:gd name="connsiteY1-24" fmla="*/ 990568 h 990568"/>
                <a:gd name="connsiteX2-25" fmla="*/ 1210962 w 1375117"/>
                <a:gd name="connsiteY2-26" fmla="*/ 100881 h 990568"/>
                <a:gd name="connsiteX3-27" fmla="*/ 1338950 w 1375117"/>
                <a:gd name="connsiteY3-28" fmla="*/ 24935 h 990568"/>
                <a:gd name="connsiteX4-29" fmla="*/ 1375117 w 1375117"/>
                <a:gd name="connsiteY4-30" fmla="*/ 167894 h 990568"/>
                <a:gd name="connsiteX0-31" fmla="*/ 0 w 1344967"/>
                <a:gd name="connsiteY0-32" fmla="*/ 989167 h 989167"/>
                <a:gd name="connsiteX1-33" fmla="*/ 1000897 w 1344967"/>
                <a:gd name="connsiteY1-34" fmla="*/ 989167 h 989167"/>
                <a:gd name="connsiteX2-35" fmla="*/ 1210962 w 1344967"/>
                <a:gd name="connsiteY2-36" fmla="*/ 99480 h 989167"/>
                <a:gd name="connsiteX3-37" fmla="*/ 1338950 w 1344967"/>
                <a:gd name="connsiteY3-38" fmla="*/ 23534 h 989167"/>
                <a:gd name="connsiteX4-39" fmla="*/ 1335338 w 1344967"/>
                <a:gd name="connsiteY4-40" fmla="*/ 144394 h 989167"/>
                <a:gd name="connsiteX0-41" fmla="*/ 0 w 1352190"/>
                <a:gd name="connsiteY0-42" fmla="*/ 989167 h 989167"/>
                <a:gd name="connsiteX1-43" fmla="*/ 1000897 w 1352190"/>
                <a:gd name="connsiteY1-44" fmla="*/ 989167 h 989167"/>
                <a:gd name="connsiteX2-45" fmla="*/ 1210962 w 1352190"/>
                <a:gd name="connsiteY2-46" fmla="*/ 99480 h 989167"/>
                <a:gd name="connsiteX3-47" fmla="*/ 1338950 w 1352190"/>
                <a:gd name="connsiteY3-48" fmla="*/ 23534 h 989167"/>
                <a:gd name="connsiteX4-49" fmla="*/ 1335338 w 1352190"/>
                <a:gd name="connsiteY4-50" fmla="*/ 144394 h 989167"/>
                <a:gd name="connsiteX0-51" fmla="*/ 0 w 1350398"/>
                <a:gd name="connsiteY0-52" fmla="*/ 996014 h 996014"/>
                <a:gd name="connsiteX1-53" fmla="*/ 1000897 w 1350398"/>
                <a:gd name="connsiteY1-54" fmla="*/ 996014 h 996014"/>
                <a:gd name="connsiteX2-55" fmla="*/ 1210962 w 1350398"/>
                <a:gd name="connsiteY2-56" fmla="*/ 106327 h 996014"/>
                <a:gd name="connsiteX3-57" fmla="*/ 1338950 w 1350398"/>
                <a:gd name="connsiteY3-58" fmla="*/ 30381 h 996014"/>
                <a:gd name="connsiteX4-59" fmla="*/ 1335338 w 1350398"/>
                <a:gd name="connsiteY4-60" fmla="*/ 151241 h 996014"/>
                <a:gd name="connsiteX0-61" fmla="*/ 0 w 1726088"/>
                <a:gd name="connsiteY0-62" fmla="*/ 1000434 h 1000434"/>
                <a:gd name="connsiteX1-63" fmla="*/ 1376587 w 1726088"/>
                <a:gd name="connsiteY1-64" fmla="*/ 996014 h 1000434"/>
                <a:gd name="connsiteX2-65" fmla="*/ 1586652 w 1726088"/>
                <a:gd name="connsiteY2-66" fmla="*/ 106327 h 1000434"/>
                <a:gd name="connsiteX3-67" fmla="*/ 1714640 w 1726088"/>
                <a:gd name="connsiteY3-68" fmla="*/ 30381 h 1000434"/>
                <a:gd name="connsiteX4-69" fmla="*/ 1711028 w 1726088"/>
                <a:gd name="connsiteY4-70" fmla="*/ 151241 h 10004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26088" h="1000434">
                  <a:moveTo>
                    <a:pt x="0" y="1000434"/>
                  </a:moveTo>
                  <a:lnTo>
                    <a:pt x="1376587" y="996014"/>
                  </a:lnTo>
                  <a:lnTo>
                    <a:pt x="1586652" y="106327"/>
                  </a:lnTo>
                  <a:cubicBezTo>
                    <a:pt x="1642258" y="-50192"/>
                    <a:pt x="1698331" y="5216"/>
                    <a:pt x="1714640" y="30381"/>
                  </a:cubicBezTo>
                  <a:cubicBezTo>
                    <a:pt x="1730949" y="55546"/>
                    <a:pt x="1729911" y="97695"/>
                    <a:pt x="1711028" y="151241"/>
                  </a:cubicBezTo>
                </a:path>
              </a:pathLst>
            </a:custGeom>
            <a:noFill/>
            <a:ln w="57150">
              <a:solidFill>
                <a:srgbClr val="9CEA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椭圆 8"/>
            <p:cNvSpPr/>
            <p:nvPr/>
          </p:nvSpPr>
          <p:spPr>
            <a:xfrm>
              <a:off x="4362450" y="4008437"/>
              <a:ext cx="563563" cy="565150"/>
            </a:xfrm>
            <a:prstGeom prst="ellipse">
              <a:avLst/>
            </a:prstGeom>
            <a:noFill/>
            <a:ln w="57150">
              <a:solidFill>
                <a:srgbClr val="9CEA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椭圆 9"/>
            <p:cNvSpPr/>
            <p:nvPr/>
          </p:nvSpPr>
          <p:spPr>
            <a:xfrm>
              <a:off x="5927725" y="4008437"/>
              <a:ext cx="565150" cy="565150"/>
            </a:xfrm>
            <a:prstGeom prst="ellipse">
              <a:avLst/>
            </a:prstGeom>
            <a:noFill/>
            <a:ln w="57150">
              <a:solidFill>
                <a:srgbClr val="9CEA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1" name="矩形 10"/>
          <p:cNvSpPr/>
          <p:nvPr/>
        </p:nvSpPr>
        <p:spPr>
          <a:xfrm>
            <a:off x="5308604" y="4434417"/>
            <a:ext cx="3839633" cy="719667"/>
          </a:xfrm>
          <a:custGeom>
            <a:avLst/>
            <a:gdLst/>
            <a:ahLst/>
            <a:cxnLst/>
            <a:rect l="l" t="t" r="r" b="b"/>
            <a:pathLst>
              <a:path w="3840239" h="720080">
                <a:moveTo>
                  <a:pt x="0" y="0"/>
                </a:moveTo>
                <a:lnTo>
                  <a:pt x="3840239" y="0"/>
                </a:lnTo>
                <a:lnTo>
                  <a:pt x="3705338" y="720080"/>
                </a:lnTo>
                <a:lnTo>
                  <a:pt x="134901" y="720080"/>
                </a:lnTo>
                <a:close/>
              </a:path>
            </a:pathLst>
          </a:custGeom>
          <a:solidFill>
            <a:srgbClr val="FEA5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70000"/>
              </a:lnSpc>
              <a:spcBef>
                <a:spcPct val="0"/>
              </a:spcBef>
              <a:spcAft>
                <a:spcPct val="0"/>
              </a:spcAft>
              <a:buNone/>
            </a:pPr>
            <a:r>
              <a:rPr lang="zh-CN" altLang="en-US" sz="1600" dirty="0">
                <a:solidFill>
                  <a:schemeClr val="bg1"/>
                </a:solidFill>
                <a:latin typeface="微软雅黑" panose="020B0503020204020204" pitchFamily="34" charset="-122"/>
                <a:ea typeface="微软雅黑" panose="020B0503020204020204" pitchFamily="34" charset="-122"/>
              </a:rPr>
              <a:t>Please enter your</a:t>
            </a:r>
            <a:r>
              <a:rPr lang="zh-CN" altLang="en-US" sz="1600" dirty="0">
                <a:solidFill>
                  <a:schemeClr val="bg1"/>
                </a:solidFill>
                <a:latin typeface="微软雅黑" panose="020B0503020204020204" pitchFamily="34" charset="-122"/>
                <a:ea typeface="微软雅黑" panose="020B0503020204020204" pitchFamily="34" charset="-122"/>
                <a:cs typeface="Bebas Neue" charset="0"/>
                <a:sym typeface="Bebas Neue" charset="0"/>
              </a:rPr>
              <a:t>Title</a:t>
            </a:r>
            <a:endParaRPr lang="en-US" altLang="zh-CN" sz="160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13" name="矩形 4"/>
          <p:cNvSpPr/>
          <p:nvPr/>
        </p:nvSpPr>
        <p:spPr>
          <a:xfrm>
            <a:off x="4864104" y="1985433"/>
            <a:ext cx="4728633" cy="719667"/>
          </a:xfrm>
          <a:custGeom>
            <a:avLst/>
            <a:gdLst/>
            <a:ahLst/>
            <a:cxnLst/>
            <a:rect l="l" t="t" r="r" b="b"/>
            <a:pathLst>
              <a:path w="4728554" h="720080">
                <a:moveTo>
                  <a:pt x="0" y="0"/>
                </a:moveTo>
                <a:lnTo>
                  <a:pt x="4728554" y="0"/>
                </a:lnTo>
                <a:lnTo>
                  <a:pt x="4728554" y="10838"/>
                </a:lnTo>
                <a:lnTo>
                  <a:pt x="4587607" y="720080"/>
                </a:lnTo>
                <a:lnTo>
                  <a:pt x="134901" y="720080"/>
                </a:lnTo>
                <a:close/>
              </a:path>
            </a:pathLst>
          </a:custGeom>
          <a:solidFill>
            <a:srgbClr val="9CEAF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70000"/>
              </a:lnSpc>
              <a:spcBef>
                <a:spcPct val="0"/>
              </a:spcBef>
              <a:spcAft>
                <a:spcPct val="0"/>
              </a:spcAft>
              <a:buNone/>
            </a:pPr>
            <a:r>
              <a:rPr lang="zh-CN" altLang="en-US" sz="1600" dirty="0">
                <a:solidFill>
                  <a:schemeClr val="bg1"/>
                </a:solidFill>
                <a:latin typeface="微软雅黑" panose="020B0503020204020204" pitchFamily="34" charset="-122"/>
                <a:ea typeface="微软雅黑" panose="020B0503020204020204" pitchFamily="34" charset="-122"/>
              </a:rPr>
              <a:t>Please enter your</a:t>
            </a:r>
            <a:r>
              <a:rPr lang="zh-CN" altLang="en-US" sz="1600" dirty="0">
                <a:solidFill>
                  <a:schemeClr val="bg1"/>
                </a:solidFill>
                <a:latin typeface="微软雅黑" panose="020B0503020204020204" pitchFamily="34" charset="-122"/>
                <a:ea typeface="微软雅黑" panose="020B0503020204020204" pitchFamily="34" charset="-122"/>
                <a:cs typeface="Bebas Neue" charset="0"/>
                <a:sym typeface="Bebas Neue" charset="0"/>
              </a:rPr>
              <a:t>Title</a:t>
            </a:r>
            <a:endParaRPr lang="en-US" altLang="zh-CN" sz="160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cxnSp>
        <p:nvCxnSpPr>
          <p:cNvPr id="14" name="直接连接符 13"/>
          <p:cNvCxnSpPr/>
          <p:nvPr/>
        </p:nvCxnSpPr>
        <p:spPr>
          <a:xfrm>
            <a:off x="3831170" y="2417232"/>
            <a:ext cx="1335617" cy="0"/>
          </a:xfrm>
          <a:prstGeom prst="line">
            <a:avLst/>
          </a:prstGeom>
          <a:ln w="3175">
            <a:solidFill>
              <a:schemeClr val="bg1">
                <a:lumMod val="50000"/>
              </a:schemeClr>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831167" y="4828116"/>
            <a:ext cx="1729317" cy="6349"/>
          </a:xfrm>
          <a:prstGeom prst="line">
            <a:avLst/>
          </a:prstGeom>
          <a:ln w="3175">
            <a:solidFill>
              <a:schemeClr val="bg1">
                <a:lumMod val="50000"/>
              </a:schemeClr>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0817" y="2247900"/>
            <a:ext cx="3259488" cy="763735"/>
          </a:xfrm>
          <a:prstGeom prst="rect">
            <a:avLst/>
          </a:prstGeom>
          <a:noFill/>
        </p:spPr>
        <p:txBody>
          <a:bodyPr wrap="square">
            <a:spAutoFit/>
          </a:bodyPr>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7" name="TextBox 16"/>
          <p:cNvSpPr txBox="1"/>
          <p:nvPr/>
        </p:nvSpPr>
        <p:spPr>
          <a:xfrm>
            <a:off x="410815" y="3045885"/>
            <a:ext cx="3259487" cy="763735"/>
          </a:xfrm>
          <a:prstGeom prst="rect">
            <a:avLst/>
          </a:prstGeom>
          <a:noFill/>
        </p:spPr>
        <p:txBody>
          <a:bodyPr wrap="square">
            <a:spAutoFit/>
          </a:bodyPr>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8" name="TextBox 17"/>
          <p:cNvSpPr txBox="1"/>
          <p:nvPr/>
        </p:nvSpPr>
        <p:spPr>
          <a:xfrm>
            <a:off x="410815" y="3873500"/>
            <a:ext cx="3259490" cy="763735"/>
          </a:xfrm>
          <a:prstGeom prst="rect">
            <a:avLst/>
          </a:prstGeom>
          <a:noFill/>
        </p:spPr>
        <p:txBody>
          <a:bodyPr wrap="square">
            <a:spAutoFit/>
          </a:bodyPr>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9" name="TextBox 18"/>
          <p:cNvSpPr txBox="1"/>
          <p:nvPr/>
        </p:nvSpPr>
        <p:spPr>
          <a:xfrm>
            <a:off x="410814" y="4650317"/>
            <a:ext cx="3259490" cy="763735"/>
          </a:xfrm>
          <a:prstGeom prst="rect">
            <a:avLst/>
          </a:prstGeom>
          <a:noFill/>
        </p:spPr>
        <p:txBody>
          <a:bodyPr wrap="square">
            <a:spAutoFit/>
          </a:bodyPr>
          <a:lstStyle/>
          <a:p>
            <a:pPr algn="r" fontAlgn="base">
              <a:lnSpc>
                <a:spcPct val="125000"/>
              </a:lnSpc>
              <a:spcBef>
                <a:spcPct val="0"/>
              </a:spcBef>
              <a:spcAft>
                <a:spcPct val="0"/>
              </a:spcAf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Gill Sans" charset="0"/>
              </a:rPr>
              <a:t>Add a detailed text description here, suggested to be relevant to the title and in line with the overall language style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20" name="组合 54"/>
          <p:cNvGrpSpPr/>
          <p:nvPr/>
        </p:nvGrpSpPr>
        <p:grpSpPr>
          <a:xfrm>
            <a:off x="2" y="380745"/>
            <a:ext cx="5012268" cy="755582"/>
            <a:chOff x="0" y="359767"/>
            <a:chExt cx="4736855" cy="713955"/>
          </a:xfrm>
        </p:grpSpPr>
        <p:sp>
          <p:nvSpPr>
            <p:cNvPr id="56" name="TextBox 55"/>
            <p:cNvSpPr txBox="1"/>
            <p:nvPr/>
          </p:nvSpPr>
          <p:spPr>
            <a:xfrm>
              <a:off x="905387" y="692299"/>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17128823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right)">
                                      <p:cBhvr>
                                        <p:cTn id="25" dur="500"/>
                                        <p:tgtEl>
                                          <p:spTgt spid="4"/>
                                        </p:tgtEl>
                                      </p:cBhvr>
                                    </p:animEffect>
                                  </p:childTnLst>
                                </p:cTn>
                              </p:par>
                              <p:par>
                                <p:cTn id="26" presetID="22" presetClass="entr" presetSubtype="2"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par>
                                <p:cTn id="29" presetID="22" presetClass="entr" presetSubtype="2"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500"/>
                                        <p:tgtEl>
                                          <p:spTgt spid="14"/>
                                        </p:tgtEl>
                                      </p:cBhvr>
                                    </p:animEffect>
                                  </p:childTnLst>
                                </p:cTn>
                              </p:par>
                              <p:par>
                                <p:cTn id="32" presetID="22" presetClass="entr" presetSubtype="2"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500"/>
                                        <p:tgtEl>
                                          <p:spTgt spid="16"/>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right)">
                                      <p:cBhvr>
                                        <p:cTn id="43" dur="500"/>
                                        <p:tgtEl>
                                          <p:spTgt spid="18"/>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1" grpId="0" bldLvl="0" animBg="1"/>
      <p:bldP spid="13" grpId="0" bldLvl="0" animBg="1"/>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8248521" y="2092679"/>
            <a:ext cx="2633552" cy="974240"/>
            <a:chOff x="1088298" y="4213143"/>
            <a:chExt cx="2633697" cy="974596"/>
          </a:xfrm>
        </p:grpSpPr>
        <p:sp>
          <p:nvSpPr>
            <p:cNvPr id="62" name="矩形 61"/>
            <p:cNvSpPr/>
            <p:nvPr/>
          </p:nvSpPr>
          <p:spPr>
            <a:xfrm>
              <a:off x="1088298" y="4594796"/>
              <a:ext cx="2633697" cy="592943"/>
            </a:xfrm>
            <a:prstGeom prst="rect">
              <a:avLst/>
            </a:prstGeom>
          </p:spPr>
          <p:txBody>
            <a:bodyPr wrap="square">
              <a:spAutoFit/>
              <a:scene3d>
                <a:camera prst="orthographicFront"/>
                <a:lightRig rig="threePt" dir="t"/>
              </a:scene3d>
              <a:sp3d contourW="6350"/>
            </a:bodyPr>
            <a:lstStyle/>
            <a:p>
              <a:pPr>
                <a:lnSpc>
                  <a:spcPct val="120000"/>
                </a:lnSpc>
              </a:pPr>
              <a:r>
                <a:rPr lang="zh-CN" altLang="en-US" sz="1400" dirty="0">
                  <a:solidFill>
                    <a:schemeClr val="tx1">
                      <a:lumMod val="50000"/>
                      <a:lumOff val="50000"/>
                    </a:schemeClr>
                  </a:solidFill>
                </a:rPr>
                <a:t>Users can present on a projector or computer or they can present</a:t>
              </a:r>
            </a:p>
          </p:txBody>
        </p:sp>
        <p:sp>
          <p:nvSpPr>
            <p:cNvPr id="63" name="矩形 62"/>
            <p:cNvSpPr/>
            <p:nvPr/>
          </p:nvSpPr>
          <p:spPr>
            <a:xfrm>
              <a:off x="1088299" y="4213143"/>
              <a:ext cx="2241974" cy="387363"/>
            </a:xfrm>
            <a:prstGeom prst="rect">
              <a:avLst/>
            </a:prstGeom>
          </p:spPr>
          <p:txBody>
            <a:bodyPr wrap="square">
              <a:spAutoFit/>
              <a:scene3d>
                <a:camera prst="orthographicFront"/>
                <a:lightRig rig="threePt" dir="t"/>
              </a:scene3d>
              <a:sp3d contourW="6350"/>
            </a:bodyPr>
            <a:lstStyle/>
            <a:p>
              <a:pPr>
                <a:lnSpc>
                  <a:spcPct val="120000"/>
                </a:lnSpc>
              </a:pPr>
              <a:r>
                <a:rPr lang="zh-CN" altLang="en-US" sz="1705" b="1" dirty="0">
                  <a:solidFill>
                    <a:schemeClr val="tx1">
                      <a:lumMod val="65000"/>
                      <a:lumOff val="35000"/>
                    </a:schemeClr>
                  </a:solidFill>
                </a:rPr>
                <a:t>Title text added</a:t>
              </a:r>
            </a:p>
          </p:txBody>
        </p:sp>
      </p:grpSp>
      <p:grpSp>
        <p:nvGrpSpPr>
          <p:cNvPr id="64" name="组合 63"/>
          <p:cNvGrpSpPr/>
          <p:nvPr/>
        </p:nvGrpSpPr>
        <p:grpSpPr>
          <a:xfrm>
            <a:off x="8248521" y="3356970"/>
            <a:ext cx="2633552" cy="974240"/>
            <a:chOff x="1088298" y="4213143"/>
            <a:chExt cx="2633697" cy="974596"/>
          </a:xfrm>
        </p:grpSpPr>
        <p:sp>
          <p:nvSpPr>
            <p:cNvPr id="65" name="矩形 64"/>
            <p:cNvSpPr/>
            <p:nvPr/>
          </p:nvSpPr>
          <p:spPr>
            <a:xfrm>
              <a:off x="1088298" y="4594796"/>
              <a:ext cx="2633697" cy="592943"/>
            </a:xfrm>
            <a:prstGeom prst="rect">
              <a:avLst/>
            </a:prstGeom>
          </p:spPr>
          <p:txBody>
            <a:bodyPr wrap="square">
              <a:spAutoFit/>
              <a:scene3d>
                <a:camera prst="orthographicFront"/>
                <a:lightRig rig="threePt" dir="t"/>
              </a:scene3d>
              <a:sp3d contourW="6350"/>
            </a:bodyPr>
            <a:lstStyle/>
            <a:p>
              <a:pPr>
                <a:lnSpc>
                  <a:spcPct val="120000"/>
                </a:lnSpc>
              </a:pPr>
              <a:r>
                <a:rPr lang="zh-CN" altLang="en-US" sz="1400" dirty="0">
                  <a:solidFill>
                    <a:schemeClr val="tx1">
                      <a:lumMod val="50000"/>
                      <a:lumOff val="50000"/>
                    </a:schemeClr>
                  </a:solidFill>
                </a:rPr>
                <a:t>Users can present on a projector or computer or they can present</a:t>
              </a:r>
            </a:p>
          </p:txBody>
        </p:sp>
        <p:sp>
          <p:nvSpPr>
            <p:cNvPr id="66" name="矩形 65"/>
            <p:cNvSpPr/>
            <p:nvPr/>
          </p:nvSpPr>
          <p:spPr>
            <a:xfrm>
              <a:off x="1088299" y="4213143"/>
              <a:ext cx="2241974" cy="387363"/>
            </a:xfrm>
            <a:prstGeom prst="rect">
              <a:avLst/>
            </a:prstGeom>
          </p:spPr>
          <p:txBody>
            <a:bodyPr wrap="square">
              <a:spAutoFit/>
              <a:scene3d>
                <a:camera prst="orthographicFront"/>
                <a:lightRig rig="threePt" dir="t"/>
              </a:scene3d>
              <a:sp3d contourW="6350"/>
            </a:bodyPr>
            <a:lstStyle/>
            <a:p>
              <a:pPr>
                <a:lnSpc>
                  <a:spcPct val="120000"/>
                </a:lnSpc>
              </a:pPr>
              <a:r>
                <a:rPr lang="zh-CN" altLang="en-US" sz="1705" b="1" dirty="0">
                  <a:solidFill>
                    <a:schemeClr val="tx1">
                      <a:lumMod val="65000"/>
                      <a:lumOff val="35000"/>
                    </a:schemeClr>
                  </a:solidFill>
                </a:rPr>
                <a:t>Title text added</a:t>
              </a:r>
            </a:p>
          </p:txBody>
        </p:sp>
      </p:grpSp>
      <p:grpSp>
        <p:nvGrpSpPr>
          <p:cNvPr id="67" name="组合 66"/>
          <p:cNvGrpSpPr/>
          <p:nvPr/>
        </p:nvGrpSpPr>
        <p:grpSpPr>
          <a:xfrm>
            <a:off x="8248521" y="4621259"/>
            <a:ext cx="2633552" cy="974240"/>
            <a:chOff x="1088298" y="4213143"/>
            <a:chExt cx="2633697" cy="974596"/>
          </a:xfrm>
        </p:grpSpPr>
        <p:sp>
          <p:nvSpPr>
            <p:cNvPr id="68" name="矩形 67"/>
            <p:cNvSpPr/>
            <p:nvPr/>
          </p:nvSpPr>
          <p:spPr>
            <a:xfrm>
              <a:off x="1088298" y="4594796"/>
              <a:ext cx="2633697" cy="592943"/>
            </a:xfrm>
            <a:prstGeom prst="rect">
              <a:avLst/>
            </a:prstGeom>
          </p:spPr>
          <p:txBody>
            <a:bodyPr wrap="square">
              <a:spAutoFit/>
              <a:scene3d>
                <a:camera prst="orthographicFront"/>
                <a:lightRig rig="threePt" dir="t"/>
              </a:scene3d>
              <a:sp3d contourW="6350"/>
            </a:bodyPr>
            <a:lstStyle/>
            <a:p>
              <a:pPr>
                <a:lnSpc>
                  <a:spcPct val="120000"/>
                </a:lnSpc>
              </a:pPr>
              <a:r>
                <a:rPr lang="zh-CN" altLang="en-US" sz="1400" dirty="0">
                  <a:solidFill>
                    <a:schemeClr val="tx1">
                      <a:lumMod val="50000"/>
                      <a:lumOff val="50000"/>
                    </a:schemeClr>
                  </a:solidFill>
                </a:rPr>
                <a:t>Users can present on a projector or computer or they can present</a:t>
              </a:r>
            </a:p>
          </p:txBody>
        </p:sp>
        <p:sp>
          <p:nvSpPr>
            <p:cNvPr id="69" name="矩形 68"/>
            <p:cNvSpPr/>
            <p:nvPr/>
          </p:nvSpPr>
          <p:spPr>
            <a:xfrm>
              <a:off x="1088299" y="4213143"/>
              <a:ext cx="2241974" cy="387363"/>
            </a:xfrm>
            <a:prstGeom prst="rect">
              <a:avLst/>
            </a:prstGeom>
          </p:spPr>
          <p:txBody>
            <a:bodyPr wrap="square">
              <a:spAutoFit/>
              <a:scene3d>
                <a:camera prst="orthographicFront"/>
                <a:lightRig rig="threePt" dir="t"/>
              </a:scene3d>
              <a:sp3d contourW="6350"/>
            </a:bodyPr>
            <a:lstStyle/>
            <a:p>
              <a:pPr>
                <a:lnSpc>
                  <a:spcPct val="120000"/>
                </a:lnSpc>
              </a:pPr>
              <a:r>
                <a:rPr lang="zh-CN" altLang="en-US" sz="1705" b="1" dirty="0">
                  <a:solidFill>
                    <a:schemeClr val="tx1">
                      <a:lumMod val="65000"/>
                      <a:lumOff val="35000"/>
                    </a:schemeClr>
                  </a:solidFill>
                </a:rPr>
                <a:t>Title text added</a:t>
              </a:r>
            </a:p>
          </p:txBody>
        </p:sp>
      </p:grpSp>
      <p:grpSp>
        <p:nvGrpSpPr>
          <p:cNvPr id="70" name="组合 69"/>
          <p:cNvGrpSpPr/>
          <p:nvPr/>
        </p:nvGrpSpPr>
        <p:grpSpPr>
          <a:xfrm>
            <a:off x="1309929" y="2092679"/>
            <a:ext cx="2633552" cy="974240"/>
            <a:chOff x="1088298" y="4213143"/>
            <a:chExt cx="2633697" cy="974596"/>
          </a:xfrm>
        </p:grpSpPr>
        <p:sp>
          <p:nvSpPr>
            <p:cNvPr id="71" name="矩形 70"/>
            <p:cNvSpPr/>
            <p:nvPr/>
          </p:nvSpPr>
          <p:spPr>
            <a:xfrm>
              <a:off x="1088298" y="4594796"/>
              <a:ext cx="2633697" cy="592943"/>
            </a:xfrm>
            <a:prstGeom prst="rect">
              <a:avLst/>
            </a:prstGeom>
          </p:spPr>
          <p:txBody>
            <a:bodyPr wrap="square">
              <a:spAutoFit/>
              <a:scene3d>
                <a:camera prst="orthographicFront"/>
                <a:lightRig rig="threePt" dir="t"/>
              </a:scene3d>
              <a:sp3d contourW="6350"/>
            </a:bodyPr>
            <a:lstStyle/>
            <a:p>
              <a:pPr algn="r">
                <a:lnSpc>
                  <a:spcPct val="120000"/>
                </a:lnSpc>
              </a:pPr>
              <a:r>
                <a:rPr lang="zh-CN" altLang="en-US" sz="1400" dirty="0">
                  <a:solidFill>
                    <a:schemeClr val="tx1">
                      <a:lumMod val="50000"/>
                      <a:lumOff val="50000"/>
                    </a:schemeClr>
                  </a:solidFill>
                </a:rPr>
                <a:t>Users can present on a projector or computer or they can present</a:t>
              </a:r>
            </a:p>
          </p:txBody>
        </p:sp>
        <p:sp>
          <p:nvSpPr>
            <p:cNvPr id="72" name="矩形 71"/>
            <p:cNvSpPr/>
            <p:nvPr/>
          </p:nvSpPr>
          <p:spPr>
            <a:xfrm>
              <a:off x="1480021" y="4213143"/>
              <a:ext cx="2241974" cy="387363"/>
            </a:xfrm>
            <a:prstGeom prst="rect">
              <a:avLst/>
            </a:prstGeom>
          </p:spPr>
          <p:txBody>
            <a:bodyPr wrap="square">
              <a:spAutoFit/>
              <a:scene3d>
                <a:camera prst="orthographicFront"/>
                <a:lightRig rig="threePt" dir="t"/>
              </a:scene3d>
              <a:sp3d contourW="6350"/>
            </a:bodyPr>
            <a:lstStyle/>
            <a:p>
              <a:pPr algn="r">
                <a:lnSpc>
                  <a:spcPct val="120000"/>
                </a:lnSpc>
              </a:pPr>
              <a:r>
                <a:rPr lang="zh-CN" altLang="en-US" sz="1705" b="1" dirty="0">
                  <a:solidFill>
                    <a:schemeClr val="tx1">
                      <a:lumMod val="65000"/>
                      <a:lumOff val="35000"/>
                    </a:schemeClr>
                  </a:solidFill>
                </a:rPr>
                <a:t>Title text added</a:t>
              </a:r>
            </a:p>
          </p:txBody>
        </p:sp>
      </p:grpSp>
      <p:grpSp>
        <p:nvGrpSpPr>
          <p:cNvPr id="73" name="组合 72"/>
          <p:cNvGrpSpPr/>
          <p:nvPr/>
        </p:nvGrpSpPr>
        <p:grpSpPr>
          <a:xfrm>
            <a:off x="1309929" y="3356970"/>
            <a:ext cx="2633552" cy="974240"/>
            <a:chOff x="1088298" y="4213143"/>
            <a:chExt cx="2633697" cy="974596"/>
          </a:xfrm>
        </p:grpSpPr>
        <p:sp>
          <p:nvSpPr>
            <p:cNvPr id="74" name="矩形 73"/>
            <p:cNvSpPr/>
            <p:nvPr/>
          </p:nvSpPr>
          <p:spPr>
            <a:xfrm>
              <a:off x="1088298" y="4594796"/>
              <a:ext cx="2633697" cy="592943"/>
            </a:xfrm>
            <a:prstGeom prst="rect">
              <a:avLst/>
            </a:prstGeom>
          </p:spPr>
          <p:txBody>
            <a:bodyPr wrap="square">
              <a:spAutoFit/>
              <a:scene3d>
                <a:camera prst="orthographicFront"/>
                <a:lightRig rig="threePt" dir="t"/>
              </a:scene3d>
              <a:sp3d contourW="6350"/>
            </a:bodyPr>
            <a:lstStyle/>
            <a:p>
              <a:pPr algn="r">
                <a:lnSpc>
                  <a:spcPct val="120000"/>
                </a:lnSpc>
              </a:pPr>
              <a:r>
                <a:rPr lang="zh-CN" altLang="en-US" sz="1400" dirty="0">
                  <a:solidFill>
                    <a:schemeClr val="tx1">
                      <a:lumMod val="50000"/>
                      <a:lumOff val="50000"/>
                    </a:schemeClr>
                  </a:solidFill>
                </a:rPr>
                <a:t>Users can present on a projector or computer or they can present</a:t>
              </a:r>
            </a:p>
          </p:txBody>
        </p:sp>
        <p:sp>
          <p:nvSpPr>
            <p:cNvPr id="75" name="矩形 74"/>
            <p:cNvSpPr/>
            <p:nvPr/>
          </p:nvSpPr>
          <p:spPr>
            <a:xfrm>
              <a:off x="1480021" y="4213143"/>
              <a:ext cx="2241974" cy="387363"/>
            </a:xfrm>
            <a:prstGeom prst="rect">
              <a:avLst/>
            </a:prstGeom>
          </p:spPr>
          <p:txBody>
            <a:bodyPr wrap="square">
              <a:spAutoFit/>
              <a:scene3d>
                <a:camera prst="orthographicFront"/>
                <a:lightRig rig="threePt" dir="t"/>
              </a:scene3d>
              <a:sp3d contourW="6350"/>
            </a:bodyPr>
            <a:lstStyle/>
            <a:p>
              <a:pPr algn="r">
                <a:lnSpc>
                  <a:spcPct val="120000"/>
                </a:lnSpc>
              </a:pPr>
              <a:r>
                <a:rPr lang="zh-CN" altLang="en-US" sz="1705" b="1" dirty="0">
                  <a:solidFill>
                    <a:schemeClr val="tx1">
                      <a:lumMod val="65000"/>
                      <a:lumOff val="35000"/>
                    </a:schemeClr>
                  </a:solidFill>
                </a:rPr>
                <a:t>Title text added</a:t>
              </a:r>
            </a:p>
          </p:txBody>
        </p:sp>
      </p:grpSp>
      <p:grpSp>
        <p:nvGrpSpPr>
          <p:cNvPr id="76" name="组合 75"/>
          <p:cNvGrpSpPr/>
          <p:nvPr/>
        </p:nvGrpSpPr>
        <p:grpSpPr>
          <a:xfrm>
            <a:off x="1309929" y="4621259"/>
            <a:ext cx="2633552" cy="974240"/>
            <a:chOff x="1088298" y="4213143"/>
            <a:chExt cx="2633697" cy="974596"/>
          </a:xfrm>
        </p:grpSpPr>
        <p:sp>
          <p:nvSpPr>
            <p:cNvPr id="77" name="矩形 76"/>
            <p:cNvSpPr/>
            <p:nvPr/>
          </p:nvSpPr>
          <p:spPr>
            <a:xfrm>
              <a:off x="1088298" y="4594796"/>
              <a:ext cx="2633697" cy="592943"/>
            </a:xfrm>
            <a:prstGeom prst="rect">
              <a:avLst/>
            </a:prstGeom>
          </p:spPr>
          <p:txBody>
            <a:bodyPr wrap="square">
              <a:spAutoFit/>
              <a:scene3d>
                <a:camera prst="orthographicFront"/>
                <a:lightRig rig="threePt" dir="t"/>
              </a:scene3d>
              <a:sp3d contourW="6350"/>
            </a:bodyPr>
            <a:lstStyle/>
            <a:p>
              <a:pPr algn="r">
                <a:lnSpc>
                  <a:spcPct val="120000"/>
                </a:lnSpc>
              </a:pPr>
              <a:r>
                <a:rPr lang="zh-CN" altLang="en-US" sz="1400" dirty="0">
                  <a:solidFill>
                    <a:schemeClr val="tx1">
                      <a:lumMod val="50000"/>
                      <a:lumOff val="50000"/>
                    </a:schemeClr>
                  </a:solidFill>
                </a:rPr>
                <a:t>Users can present on a projector or computer or they can present</a:t>
              </a:r>
            </a:p>
          </p:txBody>
        </p:sp>
        <p:sp>
          <p:nvSpPr>
            <p:cNvPr id="78" name="矩形 77"/>
            <p:cNvSpPr/>
            <p:nvPr/>
          </p:nvSpPr>
          <p:spPr>
            <a:xfrm>
              <a:off x="1480021" y="4213143"/>
              <a:ext cx="2241974" cy="387363"/>
            </a:xfrm>
            <a:prstGeom prst="rect">
              <a:avLst/>
            </a:prstGeom>
          </p:spPr>
          <p:txBody>
            <a:bodyPr wrap="square">
              <a:spAutoFit/>
              <a:scene3d>
                <a:camera prst="orthographicFront"/>
                <a:lightRig rig="threePt" dir="t"/>
              </a:scene3d>
              <a:sp3d contourW="6350"/>
            </a:bodyPr>
            <a:lstStyle/>
            <a:p>
              <a:pPr algn="r">
                <a:lnSpc>
                  <a:spcPct val="120000"/>
                </a:lnSpc>
              </a:pPr>
              <a:r>
                <a:rPr lang="zh-CN" altLang="en-US" sz="1705" b="1" dirty="0">
                  <a:solidFill>
                    <a:schemeClr val="tx1">
                      <a:lumMod val="65000"/>
                      <a:lumOff val="35000"/>
                    </a:schemeClr>
                  </a:solidFill>
                </a:rPr>
                <a:t>Title text added</a:t>
              </a:r>
            </a:p>
          </p:txBody>
        </p:sp>
      </p:grpSp>
      <p:pic>
        <p:nvPicPr>
          <p:cNvPr id="2" name="图片 1" descr="5b51a607ce9a1"/>
          <p:cNvPicPr>
            <a:picLocks noChangeAspect="1"/>
          </p:cNvPicPr>
          <p:nvPr/>
        </p:nvPicPr>
        <p:blipFill>
          <a:blip r:embed="rId3"/>
          <a:stretch>
            <a:fillRect/>
          </a:stretch>
        </p:blipFill>
        <p:spPr>
          <a:xfrm>
            <a:off x="3467735" y="2473960"/>
            <a:ext cx="4678680" cy="3017520"/>
          </a:xfrm>
          <a:prstGeom prst="rect">
            <a:avLst/>
          </a:prstGeom>
        </p:spPr>
      </p:pic>
      <p:grpSp>
        <p:nvGrpSpPr>
          <p:cNvPr id="9" name="组合 54"/>
          <p:cNvGrpSpPr/>
          <p:nvPr/>
        </p:nvGrpSpPr>
        <p:grpSpPr>
          <a:xfrm>
            <a:off x="2" y="380745"/>
            <a:ext cx="5069116" cy="852982"/>
            <a:chOff x="0" y="359767"/>
            <a:chExt cx="4790580" cy="805989"/>
          </a:xfrm>
        </p:grpSpPr>
        <p:sp>
          <p:nvSpPr>
            <p:cNvPr id="3" name="TextBox 55"/>
            <p:cNvSpPr txBox="1"/>
            <p:nvPr/>
          </p:nvSpPr>
          <p:spPr>
            <a:xfrm>
              <a:off x="959112" y="784333"/>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6" name="矩形 5"/>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12643140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ppt_x"/>
                                          </p:val>
                                        </p:tav>
                                        <p:tav tm="100000">
                                          <p:val>
                                            <p:strVal val="#ppt_x"/>
                                          </p:val>
                                        </p:tav>
                                      </p:tavLst>
                                    </p:anim>
                                    <p:anim calcmode="lin" valueType="num">
                                      <p:cBhvr additive="base">
                                        <p:cTn id="12" dur="500" fill="hold"/>
                                        <p:tgtEl>
                                          <p:spTgt spid="7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500" fill="hold"/>
                                        <p:tgtEl>
                                          <p:spTgt spid="76"/>
                                        </p:tgtEl>
                                        <p:attrNameLst>
                                          <p:attrName>ppt_x</p:attrName>
                                        </p:attrNameLst>
                                      </p:cBhvr>
                                      <p:tavLst>
                                        <p:tav tm="0">
                                          <p:val>
                                            <p:strVal val="#ppt_x"/>
                                          </p:val>
                                        </p:tav>
                                        <p:tav tm="100000">
                                          <p:val>
                                            <p:strVal val="#ppt_x"/>
                                          </p:val>
                                        </p:tav>
                                      </p:tavLst>
                                    </p:anim>
                                    <p:anim calcmode="lin" valueType="num">
                                      <p:cBhvr additive="base">
                                        <p:cTn id="16" dur="500" fill="hold"/>
                                        <p:tgtEl>
                                          <p:spTgt spid="7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500" fill="hold"/>
                                        <p:tgtEl>
                                          <p:spTgt spid="67"/>
                                        </p:tgtEl>
                                        <p:attrNameLst>
                                          <p:attrName>ppt_x</p:attrName>
                                        </p:attrNameLst>
                                      </p:cBhvr>
                                      <p:tavLst>
                                        <p:tav tm="0">
                                          <p:val>
                                            <p:strVal val="#ppt_x"/>
                                          </p:val>
                                        </p:tav>
                                        <p:tav tm="100000">
                                          <p:val>
                                            <p:strVal val="#ppt_x"/>
                                          </p:val>
                                        </p:tav>
                                      </p:tavLst>
                                    </p:anim>
                                    <p:anim calcmode="lin" valueType="num">
                                      <p:cBhvr additive="base">
                                        <p:cTn id="2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099351"/>
            <a:ext cx="12192000" cy="3126316"/>
          </a:xfrm>
          <a:prstGeom prst="rect">
            <a:avLst/>
          </a:prstGeom>
          <a:solidFill>
            <a:srgbClr val="9CEAFC"/>
          </a:solidFill>
          <a:ln>
            <a:noFill/>
          </a:ln>
        </p:spPr>
        <p:style>
          <a:lnRef idx="1">
            <a:schemeClr val="accent6"/>
          </a:lnRef>
          <a:fillRef idx="2">
            <a:schemeClr val="accent6"/>
          </a:fillRef>
          <a:effectRef idx="1">
            <a:schemeClr val="accent6"/>
          </a:effectRef>
          <a:fontRef idx="minor">
            <a:schemeClr val="dk1"/>
          </a:fontRef>
        </p:style>
        <p:txBody>
          <a:bodyPr anchor="ctr"/>
          <a:lstStyle/>
          <a:p>
            <a:pPr algn="ctr" defTabSz="913765">
              <a:defRPr/>
            </a:pPr>
            <a:endParaRPr lang="id-ID"/>
          </a:p>
        </p:txBody>
      </p:sp>
      <p:sp>
        <p:nvSpPr>
          <p:cNvPr id="9" name="Rectangle 8"/>
          <p:cNvSpPr>
            <a:spLocks noChangeArrowheads="1"/>
          </p:cNvSpPr>
          <p:nvPr/>
        </p:nvSpPr>
        <p:spPr bwMode="auto">
          <a:xfrm>
            <a:off x="571503" y="2000251"/>
            <a:ext cx="5238751" cy="890693"/>
          </a:xfrm>
          <a:prstGeom prst="rect">
            <a:avLst/>
          </a:prstGeom>
          <a:noFill/>
          <a:ln w="9525">
            <a:noFill/>
            <a:miter lim="800000"/>
          </a:ln>
        </p:spPr>
        <p:txBody>
          <a:bodyPr>
            <a:spAutoFit/>
          </a:bodyPr>
          <a:lstStyle/>
          <a:p>
            <a:pPr eaLnBrk="1" hangingPunct="1">
              <a:lnSpc>
                <a:spcPct val="150000"/>
              </a:lnSpc>
            </a:pP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It's cross-border, it's change, it's openness, it's reshaping integration. Dare to cross the border, the basis of innovation will be more solid, integration and synergy, group intelligence will be achieved, from research and development to industrialization path will be more vertical.</a:t>
            </a:r>
            <a:endParaRPr lang="ms-MY" sz="12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a:endParaRPr>
          </a:p>
        </p:txBody>
      </p:sp>
      <p:grpSp>
        <p:nvGrpSpPr>
          <p:cNvPr id="2" name="Group 187"/>
          <p:cNvGrpSpPr/>
          <p:nvPr/>
        </p:nvGrpSpPr>
        <p:grpSpPr bwMode="auto">
          <a:xfrm>
            <a:off x="6862064" y="4595278"/>
            <a:ext cx="4599516" cy="1221021"/>
            <a:chOff x="5146531" y="3446772"/>
            <a:chExt cx="3448847" cy="915415"/>
          </a:xfrm>
        </p:grpSpPr>
        <p:sp>
          <p:nvSpPr>
            <p:cNvPr id="10" name="Rectangle 9"/>
            <p:cNvSpPr/>
            <p:nvPr/>
          </p:nvSpPr>
          <p:spPr>
            <a:xfrm>
              <a:off x="5146531" y="3694423"/>
              <a:ext cx="3448847" cy="667764"/>
            </a:xfrm>
            <a:prstGeom prst="rect">
              <a:avLst/>
            </a:prstGeom>
          </p:spPr>
          <p:txBody>
            <a:bodyPr>
              <a:spAutoFit/>
            </a:bodyPr>
            <a:lstStyle/>
            <a:p>
              <a:pPr defTabSz="913765">
                <a:lnSpc>
                  <a:spcPct val="150000"/>
                </a:lnSpc>
                <a:defRPr/>
              </a:pPr>
              <a:r>
                <a:rPr lang="zh-CN" altLang="en-US" sz="1200" dirty="0">
                  <a:solidFill>
                    <a:schemeClr val="bg2">
                      <a:lumMod val="50000"/>
                    </a:schemeClr>
                  </a:solidFill>
                  <a:latin typeface="微软雅黑" panose="020B0503020204020204" pitchFamily="34" charset="-122"/>
                  <a:ea typeface="微软雅黑" panose="020B0503020204020204" pitchFamily="34" charset="-122"/>
                </a:rPr>
                <a:t>Information revolution, globalization and the Internet have broken the original social structure, economic structure, geostructure and cultural structure. Power, rules of procedure and the right of speech are constantly changing. Internet</a:t>
              </a:r>
              <a:r>
                <a:rPr lang="en-US" altLang="zh-CN" sz="12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2">
                      <a:lumMod val="50000"/>
                    </a:schemeClr>
                  </a:solidFill>
                  <a:latin typeface="微软雅黑" panose="020B0503020204020204" pitchFamily="34" charset="-122"/>
                  <a:ea typeface="微软雅黑" panose="020B0503020204020204" pitchFamily="34" charset="-122"/>
                </a:rPr>
                <a:t>Social governance, virtual social governance will be very different</a:t>
              </a:r>
              <a:endParaRPr lang="zh-CN" altLang="en-US" sz="1200" dirty="0">
                <a:solidFill>
                  <a:schemeClr val="bg2">
                    <a:lumMod val="50000"/>
                  </a:schemeClr>
                </a:solidFill>
                <a:latin typeface="微软雅黑" panose="020B0503020204020204" pitchFamily="34" charset="-122"/>
                <a:ea typeface="微软雅黑" panose="020B0503020204020204" pitchFamily="34" charset="-122"/>
                <a:cs typeface="Open Sans Light" panose="020B0306030504020204" pitchFamily="34" charset="0"/>
              </a:endParaRPr>
            </a:p>
          </p:txBody>
        </p:sp>
        <p:sp>
          <p:nvSpPr>
            <p:cNvPr id="24682" name="Rectangle 100"/>
            <p:cNvSpPr>
              <a:spLocks noChangeArrowheads="1"/>
            </p:cNvSpPr>
            <p:nvPr/>
          </p:nvSpPr>
          <p:spPr bwMode="auto">
            <a:xfrm>
              <a:off x="5146531" y="3446772"/>
              <a:ext cx="753880" cy="253818"/>
            </a:xfrm>
            <a:prstGeom prst="rect">
              <a:avLst/>
            </a:prstGeom>
            <a:noFill/>
            <a:ln w="9525">
              <a:noFill/>
              <a:miter lim="800000"/>
            </a:ln>
          </p:spPr>
          <p:txBody>
            <a:bodyPr wrap="none">
              <a:spAutoFit/>
            </a:bodyPr>
            <a:lstStyle/>
            <a:p>
              <a:pPr algn="just" defTabSz="1187450"/>
              <a:r>
                <a:rPr lang="zh-CN" altLang="en-US" sz="1600" dirty="0">
                  <a:solidFill>
                    <a:schemeClr val="bg2">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Add a title</a:t>
              </a:r>
            </a:p>
          </p:txBody>
        </p:sp>
      </p:grpSp>
      <p:grpSp>
        <p:nvGrpSpPr>
          <p:cNvPr id="3" name="Group 185"/>
          <p:cNvGrpSpPr/>
          <p:nvPr/>
        </p:nvGrpSpPr>
        <p:grpSpPr bwMode="auto">
          <a:xfrm>
            <a:off x="6762754" y="2003992"/>
            <a:ext cx="4978672" cy="2598651"/>
            <a:chOff x="5072066" y="1329450"/>
            <a:chExt cx="3734030" cy="1948548"/>
          </a:xfrm>
        </p:grpSpPr>
        <p:sp>
          <p:nvSpPr>
            <p:cNvPr id="24679" name="Rectangle 186"/>
            <p:cNvSpPr>
              <a:spLocks noChangeArrowheads="1"/>
            </p:cNvSpPr>
            <p:nvPr/>
          </p:nvSpPr>
          <p:spPr bwMode="auto">
            <a:xfrm>
              <a:off x="5451053" y="1329450"/>
              <a:ext cx="754058" cy="253858"/>
            </a:xfrm>
            <a:prstGeom prst="rect">
              <a:avLst/>
            </a:prstGeom>
            <a:noFill/>
            <a:ln w="9525">
              <a:noFill/>
              <a:miter lim="800000"/>
            </a:ln>
          </p:spPr>
          <p:txBody>
            <a:bodyPr wrap="none">
              <a:spAutoFit/>
            </a:bodyPr>
            <a:lstStyle/>
            <a:p>
              <a:pPr algn="just" defTabSz="1187450"/>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Add a title</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680" name="Rectangle 191"/>
            <p:cNvSpPr>
              <a:spLocks noChangeArrowheads="1"/>
            </p:cNvSpPr>
            <p:nvPr/>
          </p:nvSpPr>
          <p:spPr bwMode="auto">
            <a:xfrm>
              <a:off x="5072066" y="1571618"/>
              <a:ext cx="3734030" cy="1706380"/>
            </a:xfrm>
            <a:prstGeom prst="rect">
              <a:avLst/>
            </a:prstGeom>
            <a:noFill/>
            <a:ln w="9525">
              <a:noFill/>
              <a:miter lim="800000"/>
            </a:ln>
          </p:spPr>
          <p:txBody>
            <a:bodyPr wrap="square">
              <a:spAutoFit/>
            </a:bodyPr>
            <a:lstStyle/>
            <a:p>
              <a:pPr marL="474345" indent="-474345">
                <a:lnSpc>
                  <a:spcPct val="150000"/>
                </a:lnSpc>
                <a:buFont typeface="Arial" panose="020B0604020202020204" pitchFamily="34" charset="0"/>
                <a:buAutoNum type="romanUcPeriod"/>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Integration itself also refers to the integration of identity, customer consumption into investment, partner participation in innovation, and so on, and so on.</a:t>
              </a:r>
              <a:endParaRPr lang="ms-MY" sz="12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a:endParaRPr>
            </a:p>
            <a:p>
              <a:pPr marL="474345" indent="-474345">
                <a:lnSpc>
                  <a:spcPct val="150000"/>
                </a:lnSpc>
                <a:buFont typeface="Arial" panose="020B0604020202020204" pitchFamily="34" charset="0"/>
                <a:buAutoNum type="romanUcPeriod"/>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China's extensive resource-driven growth model has long been unsustainable and must be shifted to the right path of innovation-driven development. This is the nature of the Internet, with the so-called Internet thinking to seek change, self-revolution</a:t>
              </a:r>
              <a:endParaRPr lang="ms-MY" sz="1200" dirty="0">
                <a:solidFill>
                  <a:schemeClr val="tx1">
                    <a:lumMod val="50000"/>
                    <a:lumOff val="50000"/>
                  </a:schemeClr>
                </a:solidFill>
                <a:latin typeface="微软雅黑" panose="020B0503020204020204" pitchFamily="34" charset="-122"/>
                <a:ea typeface="微软雅黑" panose="020B0503020204020204" pitchFamily="34" charset="-122"/>
                <a:cs typeface="Open Sans Light" panose="020B0306030504020204"/>
              </a:endParaRPr>
            </a:p>
          </p:txBody>
        </p:sp>
      </p:grpSp>
      <p:grpSp>
        <p:nvGrpSpPr>
          <p:cNvPr id="4" name="Group 846"/>
          <p:cNvGrpSpPr>
            <a:grpSpLocks noChangeAspect="1"/>
          </p:cNvGrpSpPr>
          <p:nvPr/>
        </p:nvGrpSpPr>
        <p:grpSpPr bwMode="auto">
          <a:xfrm>
            <a:off x="1498600" y="4692653"/>
            <a:ext cx="3236384" cy="2237316"/>
            <a:chOff x="2471" y="1335"/>
            <a:chExt cx="825" cy="570"/>
          </a:xfrm>
        </p:grpSpPr>
        <p:sp>
          <p:nvSpPr>
            <p:cNvPr id="368" name="Freeform 847"/>
            <p:cNvSpPr/>
            <p:nvPr/>
          </p:nvSpPr>
          <p:spPr bwMode="auto">
            <a:xfrm>
              <a:off x="2731" y="1734"/>
              <a:ext cx="231" cy="9"/>
            </a:xfrm>
            <a:custGeom>
              <a:avLst/>
              <a:gdLst>
                <a:gd name="T0" fmla="*/ 0 w 97"/>
                <a:gd name="T1" fmla="*/ 0 h 4"/>
                <a:gd name="T2" fmla="*/ 5 w 97"/>
                <a:gd name="T3" fmla="*/ 4 h 4"/>
                <a:gd name="T4" fmla="*/ 92 w 97"/>
                <a:gd name="T5" fmla="*/ 4 h 4"/>
                <a:gd name="T6" fmla="*/ 97 w 97"/>
                <a:gd name="T7" fmla="*/ 0 h 4"/>
                <a:gd name="T8" fmla="*/ 0 w 97"/>
                <a:gd name="T9" fmla="*/ 0 h 4"/>
              </a:gdLst>
              <a:ahLst/>
              <a:cxnLst>
                <a:cxn ang="0">
                  <a:pos x="T0" y="T1"/>
                </a:cxn>
                <a:cxn ang="0">
                  <a:pos x="T2" y="T3"/>
                </a:cxn>
                <a:cxn ang="0">
                  <a:pos x="T4" y="T5"/>
                </a:cxn>
                <a:cxn ang="0">
                  <a:pos x="T6" y="T7"/>
                </a:cxn>
                <a:cxn ang="0">
                  <a:pos x="T8" y="T9"/>
                </a:cxn>
              </a:cxnLst>
              <a:rect l="0" t="0" r="r" b="b"/>
              <a:pathLst>
                <a:path w="97" h="4">
                  <a:moveTo>
                    <a:pt x="0" y="0"/>
                  </a:moveTo>
                  <a:cubicBezTo>
                    <a:pt x="1" y="2"/>
                    <a:pt x="2" y="4"/>
                    <a:pt x="5" y="4"/>
                  </a:cubicBezTo>
                  <a:cubicBezTo>
                    <a:pt x="92" y="4"/>
                    <a:pt x="92" y="4"/>
                    <a:pt x="92" y="4"/>
                  </a:cubicBezTo>
                  <a:cubicBezTo>
                    <a:pt x="95" y="4"/>
                    <a:pt x="96" y="2"/>
                    <a:pt x="97" y="0"/>
                  </a:cubicBez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369" name="Freeform 848"/>
            <p:cNvSpPr/>
            <p:nvPr/>
          </p:nvSpPr>
          <p:spPr bwMode="auto">
            <a:xfrm>
              <a:off x="2533" y="1335"/>
              <a:ext cx="627" cy="396"/>
            </a:xfrm>
            <a:custGeom>
              <a:avLst/>
              <a:gdLst>
                <a:gd name="T0" fmla="*/ 6 w 263"/>
                <a:gd name="T1" fmla="*/ 166 h 166"/>
                <a:gd name="T2" fmla="*/ 257 w 263"/>
                <a:gd name="T3" fmla="*/ 166 h 166"/>
                <a:gd name="T4" fmla="*/ 263 w 263"/>
                <a:gd name="T5" fmla="*/ 166 h 166"/>
                <a:gd name="T6" fmla="*/ 263 w 263"/>
                <a:gd name="T7" fmla="*/ 7 h 166"/>
                <a:gd name="T8" fmla="*/ 257 w 263"/>
                <a:gd name="T9" fmla="*/ 0 h 166"/>
                <a:gd name="T10" fmla="*/ 6 w 263"/>
                <a:gd name="T11" fmla="*/ 0 h 166"/>
                <a:gd name="T12" fmla="*/ 0 w 263"/>
                <a:gd name="T13" fmla="*/ 7 h 166"/>
                <a:gd name="T14" fmla="*/ 0 w 263"/>
                <a:gd name="T15" fmla="*/ 166 h 166"/>
                <a:gd name="T16" fmla="*/ 6 w 263"/>
                <a:gd name="T1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 h="166">
                  <a:moveTo>
                    <a:pt x="6" y="166"/>
                  </a:moveTo>
                  <a:cubicBezTo>
                    <a:pt x="257" y="166"/>
                    <a:pt x="257" y="166"/>
                    <a:pt x="257" y="166"/>
                  </a:cubicBezTo>
                  <a:cubicBezTo>
                    <a:pt x="263" y="166"/>
                    <a:pt x="263" y="166"/>
                    <a:pt x="263" y="166"/>
                  </a:cubicBezTo>
                  <a:cubicBezTo>
                    <a:pt x="263" y="7"/>
                    <a:pt x="263" y="7"/>
                    <a:pt x="263" y="7"/>
                  </a:cubicBezTo>
                  <a:cubicBezTo>
                    <a:pt x="263" y="3"/>
                    <a:pt x="261" y="0"/>
                    <a:pt x="257" y="0"/>
                  </a:cubicBezTo>
                  <a:cubicBezTo>
                    <a:pt x="6" y="0"/>
                    <a:pt x="6" y="0"/>
                    <a:pt x="6" y="0"/>
                  </a:cubicBezTo>
                  <a:cubicBezTo>
                    <a:pt x="2" y="0"/>
                    <a:pt x="0" y="3"/>
                    <a:pt x="0" y="7"/>
                  </a:cubicBezTo>
                  <a:cubicBezTo>
                    <a:pt x="0" y="166"/>
                    <a:pt x="0" y="166"/>
                    <a:pt x="0" y="166"/>
                  </a:cubicBezTo>
                  <a:cubicBezTo>
                    <a:pt x="6" y="166"/>
                    <a:pt x="6" y="166"/>
                    <a:pt x="6" y="16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370" name="Freeform 849"/>
            <p:cNvSpPr>
              <a:spLocks noEditPoints="1"/>
            </p:cNvSpPr>
            <p:nvPr/>
          </p:nvSpPr>
          <p:spPr bwMode="auto">
            <a:xfrm>
              <a:off x="2531" y="1335"/>
              <a:ext cx="631" cy="399"/>
            </a:xfrm>
            <a:custGeom>
              <a:avLst/>
              <a:gdLst>
                <a:gd name="T0" fmla="*/ 264 w 265"/>
                <a:gd name="T1" fmla="*/ 167 h 167"/>
                <a:gd name="T2" fmla="*/ 1 w 265"/>
                <a:gd name="T3" fmla="*/ 167 h 167"/>
                <a:gd name="T4" fmla="*/ 0 w 265"/>
                <a:gd name="T5" fmla="*/ 166 h 167"/>
                <a:gd name="T6" fmla="*/ 0 w 265"/>
                <a:gd name="T7" fmla="*/ 7 h 167"/>
                <a:gd name="T8" fmla="*/ 7 w 265"/>
                <a:gd name="T9" fmla="*/ 0 h 167"/>
                <a:gd name="T10" fmla="*/ 258 w 265"/>
                <a:gd name="T11" fmla="*/ 0 h 167"/>
                <a:gd name="T12" fmla="*/ 265 w 265"/>
                <a:gd name="T13" fmla="*/ 7 h 167"/>
                <a:gd name="T14" fmla="*/ 265 w 265"/>
                <a:gd name="T15" fmla="*/ 166 h 167"/>
                <a:gd name="T16" fmla="*/ 264 w 265"/>
                <a:gd name="T17" fmla="*/ 167 h 167"/>
                <a:gd name="T18" fmla="*/ 1 w 265"/>
                <a:gd name="T19" fmla="*/ 166 h 167"/>
                <a:gd name="T20" fmla="*/ 264 w 265"/>
                <a:gd name="T21" fmla="*/ 166 h 167"/>
                <a:gd name="T22" fmla="*/ 264 w 265"/>
                <a:gd name="T23" fmla="*/ 7 h 167"/>
                <a:gd name="T24" fmla="*/ 258 w 265"/>
                <a:gd name="T25" fmla="*/ 1 h 167"/>
                <a:gd name="T26" fmla="*/ 7 w 265"/>
                <a:gd name="T27" fmla="*/ 1 h 167"/>
                <a:gd name="T28" fmla="*/ 1 w 265"/>
                <a:gd name="T29" fmla="*/ 7 h 167"/>
                <a:gd name="T30" fmla="*/ 1 w 265"/>
                <a:gd name="T31" fmla="*/ 1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167">
                  <a:moveTo>
                    <a:pt x="264" y="167"/>
                  </a:moveTo>
                  <a:cubicBezTo>
                    <a:pt x="1" y="167"/>
                    <a:pt x="1" y="167"/>
                    <a:pt x="1" y="167"/>
                  </a:cubicBezTo>
                  <a:cubicBezTo>
                    <a:pt x="0" y="166"/>
                    <a:pt x="0" y="166"/>
                    <a:pt x="0" y="166"/>
                  </a:cubicBezTo>
                  <a:cubicBezTo>
                    <a:pt x="0" y="7"/>
                    <a:pt x="0" y="7"/>
                    <a:pt x="0" y="7"/>
                  </a:cubicBezTo>
                  <a:cubicBezTo>
                    <a:pt x="0" y="3"/>
                    <a:pt x="3" y="0"/>
                    <a:pt x="7" y="0"/>
                  </a:cubicBezTo>
                  <a:cubicBezTo>
                    <a:pt x="258" y="0"/>
                    <a:pt x="258" y="0"/>
                    <a:pt x="258" y="0"/>
                  </a:cubicBezTo>
                  <a:cubicBezTo>
                    <a:pt x="262" y="0"/>
                    <a:pt x="265" y="3"/>
                    <a:pt x="265" y="7"/>
                  </a:cubicBezTo>
                  <a:cubicBezTo>
                    <a:pt x="265" y="166"/>
                    <a:pt x="265" y="166"/>
                    <a:pt x="265" y="166"/>
                  </a:cubicBezTo>
                  <a:cubicBezTo>
                    <a:pt x="264" y="167"/>
                    <a:pt x="264" y="167"/>
                    <a:pt x="264" y="167"/>
                  </a:cubicBezTo>
                  <a:moveTo>
                    <a:pt x="1" y="166"/>
                  </a:moveTo>
                  <a:cubicBezTo>
                    <a:pt x="264" y="166"/>
                    <a:pt x="264" y="166"/>
                    <a:pt x="264" y="166"/>
                  </a:cubicBezTo>
                  <a:cubicBezTo>
                    <a:pt x="264" y="7"/>
                    <a:pt x="264" y="7"/>
                    <a:pt x="264" y="7"/>
                  </a:cubicBezTo>
                  <a:cubicBezTo>
                    <a:pt x="264" y="4"/>
                    <a:pt x="261" y="1"/>
                    <a:pt x="258" y="1"/>
                  </a:cubicBezTo>
                  <a:cubicBezTo>
                    <a:pt x="7" y="1"/>
                    <a:pt x="7" y="1"/>
                    <a:pt x="7" y="1"/>
                  </a:cubicBezTo>
                  <a:cubicBezTo>
                    <a:pt x="4" y="1"/>
                    <a:pt x="1" y="4"/>
                    <a:pt x="1" y="7"/>
                  </a:cubicBezTo>
                  <a:cubicBezTo>
                    <a:pt x="1" y="166"/>
                    <a:pt x="1" y="166"/>
                    <a:pt x="1" y="166"/>
                  </a:cubicBezTo>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371" name="Rectangle 850"/>
            <p:cNvSpPr>
              <a:spLocks noChangeArrowheads="1"/>
            </p:cNvSpPr>
            <p:nvPr/>
          </p:nvSpPr>
          <p:spPr bwMode="auto">
            <a:xfrm>
              <a:off x="2572" y="1373"/>
              <a:ext cx="550" cy="3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72" name="Rectangle 851"/>
            <p:cNvSpPr>
              <a:spLocks noChangeArrowheads="1"/>
            </p:cNvSpPr>
            <p:nvPr/>
          </p:nvSpPr>
          <p:spPr bwMode="auto">
            <a:xfrm>
              <a:off x="2572" y="1373"/>
              <a:ext cx="55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73" name="Freeform 852"/>
            <p:cNvSpPr>
              <a:spLocks noEditPoints="1"/>
            </p:cNvSpPr>
            <p:nvPr/>
          </p:nvSpPr>
          <p:spPr bwMode="auto">
            <a:xfrm>
              <a:off x="2569" y="1373"/>
              <a:ext cx="555" cy="322"/>
            </a:xfrm>
            <a:custGeom>
              <a:avLst/>
              <a:gdLst>
                <a:gd name="T0" fmla="*/ 553 w 555"/>
                <a:gd name="T1" fmla="*/ 322 h 322"/>
                <a:gd name="T2" fmla="*/ 3 w 555"/>
                <a:gd name="T3" fmla="*/ 322 h 322"/>
                <a:gd name="T4" fmla="*/ 0 w 555"/>
                <a:gd name="T5" fmla="*/ 320 h 322"/>
                <a:gd name="T6" fmla="*/ 0 w 555"/>
                <a:gd name="T7" fmla="*/ 0 h 322"/>
                <a:gd name="T8" fmla="*/ 3 w 555"/>
                <a:gd name="T9" fmla="*/ 0 h 322"/>
                <a:gd name="T10" fmla="*/ 553 w 555"/>
                <a:gd name="T11" fmla="*/ 0 h 322"/>
                <a:gd name="T12" fmla="*/ 555 w 555"/>
                <a:gd name="T13" fmla="*/ 0 h 322"/>
                <a:gd name="T14" fmla="*/ 555 w 555"/>
                <a:gd name="T15" fmla="*/ 320 h 322"/>
                <a:gd name="T16" fmla="*/ 553 w 555"/>
                <a:gd name="T17" fmla="*/ 322 h 322"/>
                <a:gd name="T18" fmla="*/ 3 w 555"/>
                <a:gd name="T19" fmla="*/ 320 h 322"/>
                <a:gd name="T20" fmla="*/ 553 w 555"/>
                <a:gd name="T21" fmla="*/ 320 h 322"/>
                <a:gd name="T22" fmla="*/ 553 w 555"/>
                <a:gd name="T23" fmla="*/ 2 h 322"/>
                <a:gd name="T24" fmla="*/ 3 w 555"/>
                <a:gd name="T25" fmla="*/ 2 h 322"/>
                <a:gd name="T26" fmla="*/ 3 w 555"/>
                <a:gd name="T27" fmla="*/ 32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5" h="322">
                  <a:moveTo>
                    <a:pt x="553" y="322"/>
                  </a:moveTo>
                  <a:lnTo>
                    <a:pt x="3" y="322"/>
                  </a:lnTo>
                  <a:lnTo>
                    <a:pt x="0" y="320"/>
                  </a:lnTo>
                  <a:lnTo>
                    <a:pt x="0" y="0"/>
                  </a:lnTo>
                  <a:lnTo>
                    <a:pt x="3" y="0"/>
                  </a:lnTo>
                  <a:lnTo>
                    <a:pt x="553" y="0"/>
                  </a:lnTo>
                  <a:lnTo>
                    <a:pt x="555" y="0"/>
                  </a:lnTo>
                  <a:lnTo>
                    <a:pt x="555" y="320"/>
                  </a:lnTo>
                  <a:lnTo>
                    <a:pt x="553" y="322"/>
                  </a:lnTo>
                  <a:close/>
                  <a:moveTo>
                    <a:pt x="3" y="320"/>
                  </a:moveTo>
                  <a:lnTo>
                    <a:pt x="553" y="320"/>
                  </a:lnTo>
                  <a:lnTo>
                    <a:pt x="553" y="2"/>
                  </a:lnTo>
                  <a:lnTo>
                    <a:pt x="3" y="2"/>
                  </a:lnTo>
                  <a:lnTo>
                    <a:pt x="3" y="320"/>
                  </a:ln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374" name="Freeform 853"/>
            <p:cNvSpPr>
              <a:spLocks noEditPoints="1"/>
            </p:cNvSpPr>
            <p:nvPr/>
          </p:nvSpPr>
          <p:spPr bwMode="auto">
            <a:xfrm>
              <a:off x="2569" y="1373"/>
              <a:ext cx="555" cy="322"/>
            </a:xfrm>
            <a:custGeom>
              <a:avLst/>
              <a:gdLst>
                <a:gd name="T0" fmla="*/ 553 w 555"/>
                <a:gd name="T1" fmla="*/ 322 h 322"/>
                <a:gd name="T2" fmla="*/ 3 w 555"/>
                <a:gd name="T3" fmla="*/ 322 h 322"/>
                <a:gd name="T4" fmla="*/ 0 w 555"/>
                <a:gd name="T5" fmla="*/ 320 h 322"/>
                <a:gd name="T6" fmla="*/ 0 w 555"/>
                <a:gd name="T7" fmla="*/ 0 h 322"/>
                <a:gd name="T8" fmla="*/ 3 w 555"/>
                <a:gd name="T9" fmla="*/ 0 h 322"/>
                <a:gd name="T10" fmla="*/ 553 w 555"/>
                <a:gd name="T11" fmla="*/ 0 h 322"/>
                <a:gd name="T12" fmla="*/ 555 w 555"/>
                <a:gd name="T13" fmla="*/ 0 h 322"/>
                <a:gd name="T14" fmla="*/ 555 w 555"/>
                <a:gd name="T15" fmla="*/ 320 h 322"/>
                <a:gd name="T16" fmla="*/ 553 w 555"/>
                <a:gd name="T17" fmla="*/ 322 h 322"/>
                <a:gd name="T18" fmla="*/ 3 w 555"/>
                <a:gd name="T19" fmla="*/ 320 h 322"/>
                <a:gd name="T20" fmla="*/ 553 w 555"/>
                <a:gd name="T21" fmla="*/ 320 h 322"/>
                <a:gd name="T22" fmla="*/ 553 w 555"/>
                <a:gd name="T23" fmla="*/ 2 h 322"/>
                <a:gd name="T24" fmla="*/ 3 w 555"/>
                <a:gd name="T25" fmla="*/ 2 h 322"/>
                <a:gd name="T26" fmla="*/ 3 w 555"/>
                <a:gd name="T27" fmla="*/ 32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5" h="322">
                  <a:moveTo>
                    <a:pt x="553" y="322"/>
                  </a:moveTo>
                  <a:lnTo>
                    <a:pt x="3" y="322"/>
                  </a:lnTo>
                  <a:lnTo>
                    <a:pt x="0" y="320"/>
                  </a:lnTo>
                  <a:lnTo>
                    <a:pt x="0" y="0"/>
                  </a:lnTo>
                  <a:lnTo>
                    <a:pt x="3" y="0"/>
                  </a:lnTo>
                  <a:lnTo>
                    <a:pt x="553" y="0"/>
                  </a:lnTo>
                  <a:lnTo>
                    <a:pt x="555" y="0"/>
                  </a:lnTo>
                  <a:lnTo>
                    <a:pt x="555" y="320"/>
                  </a:lnTo>
                  <a:lnTo>
                    <a:pt x="553" y="322"/>
                  </a:lnTo>
                  <a:moveTo>
                    <a:pt x="3" y="320"/>
                  </a:moveTo>
                  <a:lnTo>
                    <a:pt x="553" y="320"/>
                  </a:lnTo>
                  <a:lnTo>
                    <a:pt x="553" y="2"/>
                  </a:lnTo>
                  <a:lnTo>
                    <a:pt x="3" y="2"/>
                  </a:lnTo>
                  <a:lnTo>
                    <a:pt x="3" y="3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375" name="Freeform 854"/>
            <p:cNvSpPr/>
            <p:nvPr/>
          </p:nvSpPr>
          <p:spPr bwMode="auto">
            <a:xfrm>
              <a:off x="2474" y="1734"/>
              <a:ext cx="746" cy="35"/>
            </a:xfrm>
            <a:custGeom>
              <a:avLst/>
              <a:gdLst>
                <a:gd name="T0" fmla="*/ 313 w 313"/>
                <a:gd name="T1" fmla="*/ 0 h 15"/>
                <a:gd name="T2" fmla="*/ 205 w 313"/>
                <a:gd name="T3" fmla="*/ 0 h 15"/>
                <a:gd name="T4" fmla="*/ 200 w 313"/>
                <a:gd name="T5" fmla="*/ 4 h 15"/>
                <a:gd name="T6" fmla="*/ 113 w 313"/>
                <a:gd name="T7" fmla="*/ 4 h 15"/>
                <a:gd name="T8" fmla="*/ 108 w 313"/>
                <a:gd name="T9" fmla="*/ 0 h 15"/>
                <a:gd name="T10" fmla="*/ 0 w 313"/>
                <a:gd name="T11" fmla="*/ 0 h 15"/>
                <a:gd name="T12" fmla="*/ 0 w 313"/>
                <a:gd name="T13" fmla="*/ 2 h 15"/>
                <a:gd name="T14" fmla="*/ 0 w 313"/>
                <a:gd name="T15" fmla="*/ 6 h 15"/>
                <a:gd name="T16" fmla="*/ 14 w 313"/>
                <a:gd name="T17" fmla="*/ 15 h 15"/>
                <a:gd name="T18" fmla="*/ 299 w 313"/>
                <a:gd name="T19" fmla="*/ 15 h 15"/>
                <a:gd name="T20" fmla="*/ 313 w 313"/>
                <a:gd name="T21" fmla="*/ 6 h 15"/>
                <a:gd name="T22" fmla="*/ 313 w 313"/>
                <a:gd name="T23" fmla="*/ 2 h 15"/>
                <a:gd name="T24" fmla="*/ 313 w 3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 h="15">
                  <a:moveTo>
                    <a:pt x="313" y="0"/>
                  </a:moveTo>
                  <a:cubicBezTo>
                    <a:pt x="205" y="0"/>
                    <a:pt x="205" y="0"/>
                    <a:pt x="205" y="0"/>
                  </a:cubicBezTo>
                  <a:cubicBezTo>
                    <a:pt x="204" y="2"/>
                    <a:pt x="203" y="4"/>
                    <a:pt x="200" y="4"/>
                  </a:cubicBezTo>
                  <a:cubicBezTo>
                    <a:pt x="113" y="4"/>
                    <a:pt x="113" y="4"/>
                    <a:pt x="113" y="4"/>
                  </a:cubicBezTo>
                  <a:cubicBezTo>
                    <a:pt x="110" y="4"/>
                    <a:pt x="109" y="2"/>
                    <a:pt x="108" y="0"/>
                  </a:cubicBezTo>
                  <a:cubicBezTo>
                    <a:pt x="0" y="0"/>
                    <a:pt x="0" y="0"/>
                    <a:pt x="0" y="0"/>
                  </a:cubicBezTo>
                  <a:cubicBezTo>
                    <a:pt x="0" y="1"/>
                    <a:pt x="0" y="1"/>
                    <a:pt x="0" y="2"/>
                  </a:cubicBezTo>
                  <a:cubicBezTo>
                    <a:pt x="0" y="6"/>
                    <a:pt x="0" y="6"/>
                    <a:pt x="0" y="6"/>
                  </a:cubicBezTo>
                  <a:cubicBezTo>
                    <a:pt x="0" y="14"/>
                    <a:pt x="6" y="15"/>
                    <a:pt x="14" y="15"/>
                  </a:cubicBezTo>
                  <a:cubicBezTo>
                    <a:pt x="299" y="15"/>
                    <a:pt x="299" y="15"/>
                    <a:pt x="299" y="15"/>
                  </a:cubicBezTo>
                  <a:cubicBezTo>
                    <a:pt x="307" y="15"/>
                    <a:pt x="313" y="14"/>
                    <a:pt x="313" y="6"/>
                  </a:cubicBezTo>
                  <a:cubicBezTo>
                    <a:pt x="313" y="2"/>
                    <a:pt x="313" y="2"/>
                    <a:pt x="313" y="2"/>
                  </a:cubicBezTo>
                  <a:cubicBezTo>
                    <a:pt x="313" y="1"/>
                    <a:pt x="313" y="1"/>
                    <a:pt x="313" y="0"/>
                  </a:cubicBezTo>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376" name="Freeform 855"/>
            <p:cNvSpPr>
              <a:spLocks noEditPoints="1"/>
            </p:cNvSpPr>
            <p:nvPr/>
          </p:nvSpPr>
          <p:spPr bwMode="auto">
            <a:xfrm>
              <a:off x="2471" y="1734"/>
              <a:ext cx="751" cy="35"/>
            </a:xfrm>
            <a:custGeom>
              <a:avLst/>
              <a:gdLst>
                <a:gd name="T0" fmla="*/ 300 w 315"/>
                <a:gd name="T1" fmla="*/ 15 h 15"/>
                <a:gd name="T2" fmla="*/ 15 w 315"/>
                <a:gd name="T3" fmla="*/ 15 h 15"/>
                <a:gd name="T4" fmla="*/ 0 w 315"/>
                <a:gd name="T5" fmla="*/ 6 h 15"/>
                <a:gd name="T6" fmla="*/ 0 w 315"/>
                <a:gd name="T7" fmla="*/ 2 h 15"/>
                <a:gd name="T8" fmla="*/ 1 w 315"/>
                <a:gd name="T9" fmla="*/ 1 h 15"/>
                <a:gd name="T10" fmla="*/ 1 w 315"/>
                <a:gd name="T11" fmla="*/ 0 h 15"/>
                <a:gd name="T12" fmla="*/ 1 w 315"/>
                <a:gd name="T13" fmla="*/ 0 h 15"/>
                <a:gd name="T14" fmla="*/ 109 w 315"/>
                <a:gd name="T15" fmla="*/ 0 h 15"/>
                <a:gd name="T16" fmla="*/ 110 w 315"/>
                <a:gd name="T17" fmla="*/ 0 h 15"/>
                <a:gd name="T18" fmla="*/ 114 w 315"/>
                <a:gd name="T19" fmla="*/ 4 h 15"/>
                <a:gd name="T20" fmla="*/ 201 w 315"/>
                <a:gd name="T21" fmla="*/ 4 h 15"/>
                <a:gd name="T22" fmla="*/ 205 w 315"/>
                <a:gd name="T23" fmla="*/ 0 h 15"/>
                <a:gd name="T24" fmla="*/ 206 w 315"/>
                <a:gd name="T25" fmla="*/ 0 h 15"/>
                <a:gd name="T26" fmla="*/ 314 w 315"/>
                <a:gd name="T27" fmla="*/ 0 h 15"/>
                <a:gd name="T28" fmla="*/ 314 w 315"/>
                <a:gd name="T29" fmla="*/ 0 h 15"/>
                <a:gd name="T30" fmla="*/ 314 w 315"/>
                <a:gd name="T31" fmla="*/ 1 h 15"/>
                <a:gd name="T32" fmla="*/ 315 w 315"/>
                <a:gd name="T33" fmla="*/ 2 h 15"/>
                <a:gd name="T34" fmla="*/ 315 w 315"/>
                <a:gd name="T35" fmla="*/ 6 h 15"/>
                <a:gd name="T36" fmla="*/ 300 w 315"/>
                <a:gd name="T37" fmla="*/ 15 h 15"/>
                <a:gd name="T38" fmla="*/ 2 w 315"/>
                <a:gd name="T39" fmla="*/ 1 h 15"/>
                <a:gd name="T40" fmla="*/ 2 w 315"/>
                <a:gd name="T41" fmla="*/ 1 h 15"/>
                <a:gd name="T42" fmla="*/ 2 w 315"/>
                <a:gd name="T43" fmla="*/ 2 h 15"/>
                <a:gd name="T44" fmla="*/ 2 w 315"/>
                <a:gd name="T45" fmla="*/ 6 h 15"/>
                <a:gd name="T46" fmla="*/ 15 w 315"/>
                <a:gd name="T47" fmla="*/ 14 h 15"/>
                <a:gd name="T48" fmla="*/ 300 w 315"/>
                <a:gd name="T49" fmla="*/ 14 h 15"/>
                <a:gd name="T50" fmla="*/ 313 w 315"/>
                <a:gd name="T51" fmla="*/ 6 h 15"/>
                <a:gd name="T52" fmla="*/ 313 w 315"/>
                <a:gd name="T53" fmla="*/ 2 h 15"/>
                <a:gd name="T54" fmla="*/ 313 w 315"/>
                <a:gd name="T55" fmla="*/ 1 h 15"/>
                <a:gd name="T56" fmla="*/ 313 w 315"/>
                <a:gd name="T57" fmla="*/ 1 h 15"/>
                <a:gd name="T58" fmla="*/ 206 w 315"/>
                <a:gd name="T59" fmla="*/ 1 h 15"/>
                <a:gd name="T60" fmla="*/ 201 w 315"/>
                <a:gd name="T61" fmla="*/ 5 h 15"/>
                <a:gd name="T62" fmla="*/ 114 w 315"/>
                <a:gd name="T63" fmla="*/ 5 h 15"/>
                <a:gd name="T64" fmla="*/ 109 w 315"/>
                <a:gd name="T65" fmla="*/ 1 h 15"/>
                <a:gd name="T66" fmla="*/ 2 w 315"/>
                <a:gd name="T6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5" h="15">
                  <a:moveTo>
                    <a:pt x="300" y="15"/>
                  </a:moveTo>
                  <a:cubicBezTo>
                    <a:pt x="15" y="15"/>
                    <a:pt x="15" y="15"/>
                    <a:pt x="15" y="15"/>
                  </a:cubicBezTo>
                  <a:cubicBezTo>
                    <a:pt x="8" y="15"/>
                    <a:pt x="0" y="15"/>
                    <a:pt x="0" y="6"/>
                  </a:cubicBezTo>
                  <a:cubicBezTo>
                    <a:pt x="0" y="2"/>
                    <a:pt x="0" y="2"/>
                    <a:pt x="0" y="2"/>
                  </a:cubicBezTo>
                  <a:cubicBezTo>
                    <a:pt x="1" y="1"/>
                    <a:pt x="1" y="1"/>
                    <a:pt x="1" y="1"/>
                  </a:cubicBezTo>
                  <a:cubicBezTo>
                    <a:pt x="1" y="0"/>
                    <a:pt x="1" y="0"/>
                    <a:pt x="1" y="0"/>
                  </a:cubicBezTo>
                  <a:cubicBezTo>
                    <a:pt x="1" y="0"/>
                    <a:pt x="1" y="0"/>
                    <a:pt x="1" y="0"/>
                  </a:cubicBezTo>
                  <a:cubicBezTo>
                    <a:pt x="109" y="0"/>
                    <a:pt x="109" y="0"/>
                    <a:pt x="109" y="0"/>
                  </a:cubicBezTo>
                  <a:cubicBezTo>
                    <a:pt x="110" y="0"/>
                    <a:pt x="110" y="0"/>
                    <a:pt x="110" y="0"/>
                  </a:cubicBezTo>
                  <a:cubicBezTo>
                    <a:pt x="110" y="2"/>
                    <a:pt x="112" y="4"/>
                    <a:pt x="114" y="4"/>
                  </a:cubicBezTo>
                  <a:cubicBezTo>
                    <a:pt x="201" y="4"/>
                    <a:pt x="201" y="4"/>
                    <a:pt x="201" y="4"/>
                  </a:cubicBezTo>
                  <a:cubicBezTo>
                    <a:pt x="203" y="4"/>
                    <a:pt x="205" y="2"/>
                    <a:pt x="205" y="0"/>
                  </a:cubicBezTo>
                  <a:cubicBezTo>
                    <a:pt x="206" y="0"/>
                    <a:pt x="206" y="0"/>
                    <a:pt x="206" y="0"/>
                  </a:cubicBezTo>
                  <a:cubicBezTo>
                    <a:pt x="314" y="0"/>
                    <a:pt x="314" y="0"/>
                    <a:pt x="314" y="0"/>
                  </a:cubicBezTo>
                  <a:cubicBezTo>
                    <a:pt x="314" y="0"/>
                    <a:pt x="314" y="0"/>
                    <a:pt x="314" y="0"/>
                  </a:cubicBezTo>
                  <a:cubicBezTo>
                    <a:pt x="314" y="1"/>
                    <a:pt x="314" y="1"/>
                    <a:pt x="314" y="1"/>
                  </a:cubicBezTo>
                  <a:cubicBezTo>
                    <a:pt x="315" y="1"/>
                    <a:pt x="315" y="1"/>
                    <a:pt x="315" y="2"/>
                  </a:cubicBezTo>
                  <a:cubicBezTo>
                    <a:pt x="315" y="6"/>
                    <a:pt x="315" y="6"/>
                    <a:pt x="315" y="6"/>
                  </a:cubicBezTo>
                  <a:cubicBezTo>
                    <a:pt x="315" y="15"/>
                    <a:pt x="306" y="15"/>
                    <a:pt x="300" y="15"/>
                  </a:cubicBezTo>
                  <a:moveTo>
                    <a:pt x="2" y="1"/>
                  </a:moveTo>
                  <a:cubicBezTo>
                    <a:pt x="2" y="1"/>
                    <a:pt x="2" y="1"/>
                    <a:pt x="2" y="1"/>
                  </a:cubicBezTo>
                  <a:cubicBezTo>
                    <a:pt x="2" y="2"/>
                    <a:pt x="2" y="2"/>
                    <a:pt x="2" y="2"/>
                  </a:cubicBezTo>
                  <a:cubicBezTo>
                    <a:pt x="2" y="6"/>
                    <a:pt x="2" y="6"/>
                    <a:pt x="2" y="6"/>
                  </a:cubicBezTo>
                  <a:cubicBezTo>
                    <a:pt x="2" y="14"/>
                    <a:pt x="7" y="14"/>
                    <a:pt x="15" y="14"/>
                  </a:cubicBezTo>
                  <a:cubicBezTo>
                    <a:pt x="300" y="14"/>
                    <a:pt x="300" y="14"/>
                    <a:pt x="300" y="14"/>
                  </a:cubicBezTo>
                  <a:cubicBezTo>
                    <a:pt x="308" y="14"/>
                    <a:pt x="313" y="14"/>
                    <a:pt x="313" y="6"/>
                  </a:cubicBezTo>
                  <a:cubicBezTo>
                    <a:pt x="313" y="2"/>
                    <a:pt x="313" y="2"/>
                    <a:pt x="313" y="2"/>
                  </a:cubicBezTo>
                  <a:cubicBezTo>
                    <a:pt x="313" y="1"/>
                    <a:pt x="313" y="1"/>
                    <a:pt x="313" y="1"/>
                  </a:cubicBezTo>
                  <a:cubicBezTo>
                    <a:pt x="313" y="1"/>
                    <a:pt x="313" y="1"/>
                    <a:pt x="313" y="1"/>
                  </a:cubicBezTo>
                  <a:cubicBezTo>
                    <a:pt x="206" y="1"/>
                    <a:pt x="206" y="1"/>
                    <a:pt x="206" y="1"/>
                  </a:cubicBezTo>
                  <a:cubicBezTo>
                    <a:pt x="206" y="3"/>
                    <a:pt x="204" y="5"/>
                    <a:pt x="201" y="5"/>
                  </a:cubicBezTo>
                  <a:cubicBezTo>
                    <a:pt x="114" y="5"/>
                    <a:pt x="114" y="5"/>
                    <a:pt x="114" y="5"/>
                  </a:cubicBezTo>
                  <a:cubicBezTo>
                    <a:pt x="111" y="5"/>
                    <a:pt x="109" y="3"/>
                    <a:pt x="109" y="1"/>
                  </a:cubicBezTo>
                  <a:cubicBezTo>
                    <a:pt x="2" y="1"/>
                    <a:pt x="2" y="1"/>
                    <a:pt x="2" y="1"/>
                  </a:cubicBezTo>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377" name="Rectangle 856"/>
            <p:cNvSpPr>
              <a:spLocks noChangeArrowheads="1"/>
            </p:cNvSpPr>
            <p:nvPr/>
          </p:nvSpPr>
          <p:spPr bwMode="auto">
            <a:xfrm>
              <a:off x="2915" y="1375"/>
              <a:ext cx="205" cy="316"/>
            </a:xfrm>
            <a:prstGeom prst="rect">
              <a:avLst/>
            </a:prstGeom>
            <a:solidFill>
              <a:srgbClr val="F6F2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78" name="Rectangle 857"/>
            <p:cNvSpPr>
              <a:spLocks noChangeArrowheads="1"/>
            </p:cNvSpPr>
            <p:nvPr/>
          </p:nvSpPr>
          <p:spPr bwMode="auto">
            <a:xfrm>
              <a:off x="2915" y="1375"/>
              <a:ext cx="205"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79" name="Rectangle 858"/>
            <p:cNvSpPr>
              <a:spLocks noChangeArrowheads="1"/>
            </p:cNvSpPr>
            <p:nvPr/>
          </p:nvSpPr>
          <p:spPr bwMode="auto">
            <a:xfrm>
              <a:off x="2574" y="1375"/>
              <a:ext cx="546" cy="3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80" name="Rectangle 859"/>
            <p:cNvSpPr>
              <a:spLocks noChangeArrowheads="1"/>
            </p:cNvSpPr>
            <p:nvPr/>
          </p:nvSpPr>
          <p:spPr bwMode="auto">
            <a:xfrm>
              <a:off x="2915" y="1375"/>
              <a:ext cx="205" cy="34"/>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81" name="Rectangle 860"/>
            <p:cNvSpPr>
              <a:spLocks noChangeArrowheads="1"/>
            </p:cNvSpPr>
            <p:nvPr/>
          </p:nvSpPr>
          <p:spPr bwMode="auto">
            <a:xfrm>
              <a:off x="2598" y="1636"/>
              <a:ext cx="78" cy="4"/>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82" name="Rectangle 861"/>
            <p:cNvSpPr>
              <a:spLocks noChangeArrowheads="1"/>
            </p:cNvSpPr>
            <p:nvPr/>
          </p:nvSpPr>
          <p:spPr bwMode="auto">
            <a:xfrm>
              <a:off x="2598" y="1652"/>
              <a:ext cx="262" cy="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83" name="Rectangle 862"/>
            <p:cNvSpPr>
              <a:spLocks noChangeArrowheads="1"/>
            </p:cNvSpPr>
            <p:nvPr/>
          </p:nvSpPr>
          <p:spPr bwMode="auto">
            <a:xfrm>
              <a:off x="2598" y="1667"/>
              <a:ext cx="200" cy="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84" name="Rectangle 863"/>
            <p:cNvSpPr>
              <a:spLocks noChangeArrowheads="1"/>
            </p:cNvSpPr>
            <p:nvPr/>
          </p:nvSpPr>
          <p:spPr bwMode="auto">
            <a:xfrm>
              <a:off x="2595" y="1390"/>
              <a:ext cx="50" cy="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85" name="Rectangle 864"/>
            <p:cNvSpPr>
              <a:spLocks noChangeArrowheads="1"/>
            </p:cNvSpPr>
            <p:nvPr/>
          </p:nvSpPr>
          <p:spPr bwMode="auto">
            <a:xfrm>
              <a:off x="2660" y="1390"/>
              <a:ext cx="50" cy="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86" name="Rectangle 865"/>
            <p:cNvSpPr>
              <a:spLocks noChangeArrowheads="1"/>
            </p:cNvSpPr>
            <p:nvPr/>
          </p:nvSpPr>
          <p:spPr bwMode="auto">
            <a:xfrm>
              <a:off x="2724" y="1390"/>
              <a:ext cx="50" cy="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87" name="Rectangle 866"/>
            <p:cNvSpPr>
              <a:spLocks noChangeArrowheads="1"/>
            </p:cNvSpPr>
            <p:nvPr/>
          </p:nvSpPr>
          <p:spPr bwMode="auto">
            <a:xfrm>
              <a:off x="2786" y="1390"/>
              <a:ext cx="50" cy="7"/>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88" name="Rectangle 867"/>
            <p:cNvSpPr>
              <a:spLocks noChangeArrowheads="1"/>
            </p:cNvSpPr>
            <p:nvPr/>
          </p:nvSpPr>
          <p:spPr bwMode="auto">
            <a:xfrm>
              <a:off x="2929" y="1390"/>
              <a:ext cx="5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89" name="Rectangle 868"/>
            <p:cNvSpPr>
              <a:spLocks noChangeArrowheads="1"/>
            </p:cNvSpPr>
            <p:nvPr/>
          </p:nvSpPr>
          <p:spPr bwMode="auto">
            <a:xfrm>
              <a:off x="3015" y="1454"/>
              <a:ext cx="59" cy="5"/>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90" name="Rectangle 869"/>
            <p:cNvSpPr>
              <a:spLocks noChangeArrowheads="1"/>
            </p:cNvSpPr>
            <p:nvPr/>
          </p:nvSpPr>
          <p:spPr bwMode="auto">
            <a:xfrm>
              <a:off x="3015" y="1471"/>
              <a:ext cx="81" cy="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91" name="Rectangle 870"/>
            <p:cNvSpPr>
              <a:spLocks noChangeArrowheads="1"/>
            </p:cNvSpPr>
            <p:nvPr/>
          </p:nvSpPr>
          <p:spPr bwMode="auto">
            <a:xfrm>
              <a:off x="3015" y="1485"/>
              <a:ext cx="71" cy="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92" name="Rectangle 871"/>
            <p:cNvSpPr>
              <a:spLocks noChangeArrowheads="1"/>
            </p:cNvSpPr>
            <p:nvPr/>
          </p:nvSpPr>
          <p:spPr bwMode="auto">
            <a:xfrm>
              <a:off x="3015" y="1499"/>
              <a:ext cx="59" cy="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93" name="Rectangle 872"/>
            <p:cNvSpPr>
              <a:spLocks noChangeArrowheads="1"/>
            </p:cNvSpPr>
            <p:nvPr/>
          </p:nvSpPr>
          <p:spPr bwMode="auto">
            <a:xfrm>
              <a:off x="3015" y="1564"/>
              <a:ext cx="59" cy="5"/>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94" name="Rectangle 873"/>
            <p:cNvSpPr>
              <a:spLocks noChangeArrowheads="1"/>
            </p:cNvSpPr>
            <p:nvPr/>
          </p:nvSpPr>
          <p:spPr bwMode="auto">
            <a:xfrm>
              <a:off x="3015" y="1581"/>
              <a:ext cx="81" cy="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95" name="Rectangle 874"/>
            <p:cNvSpPr>
              <a:spLocks noChangeArrowheads="1"/>
            </p:cNvSpPr>
            <p:nvPr/>
          </p:nvSpPr>
          <p:spPr bwMode="auto">
            <a:xfrm>
              <a:off x="3015" y="1581"/>
              <a:ext cx="81"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96" name="Rectangle 875"/>
            <p:cNvSpPr>
              <a:spLocks noChangeArrowheads="1"/>
            </p:cNvSpPr>
            <p:nvPr/>
          </p:nvSpPr>
          <p:spPr bwMode="auto">
            <a:xfrm>
              <a:off x="3015" y="1595"/>
              <a:ext cx="71" cy="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97" name="Rectangle 876"/>
            <p:cNvSpPr>
              <a:spLocks noChangeArrowheads="1"/>
            </p:cNvSpPr>
            <p:nvPr/>
          </p:nvSpPr>
          <p:spPr bwMode="auto">
            <a:xfrm>
              <a:off x="3015" y="1595"/>
              <a:ext cx="71"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98" name="Rectangle 877"/>
            <p:cNvSpPr>
              <a:spLocks noChangeArrowheads="1"/>
            </p:cNvSpPr>
            <p:nvPr/>
          </p:nvSpPr>
          <p:spPr bwMode="auto">
            <a:xfrm>
              <a:off x="3015" y="1609"/>
              <a:ext cx="59" cy="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399" name="Rectangle 878"/>
            <p:cNvSpPr>
              <a:spLocks noChangeArrowheads="1"/>
            </p:cNvSpPr>
            <p:nvPr/>
          </p:nvSpPr>
          <p:spPr bwMode="auto">
            <a:xfrm>
              <a:off x="3015" y="1609"/>
              <a:ext cx="59"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00" name="Freeform 879"/>
            <p:cNvSpPr/>
            <p:nvPr/>
          </p:nvSpPr>
          <p:spPr bwMode="auto">
            <a:xfrm>
              <a:off x="2931" y="1447"/>
              <a:ext cx="69" cy="67"/>
            </a:xfrm>
            <a:custGeom>
              <a:avLst/>
              <a:gdLst>
                <a:gd name="T0" fmla="*/ 14 w 29"/>
                <a:gd name="T1" fmla="*/ 15 h 28"/>
                <a:gd name="T2" fmla="*/ 14 w 29"/>
                <a:gd name="T3" fmla="*/ 0 h 28"/>
                <a:gd name="T4" fmla="*/ 0 w 29"/>
                <a:gd name="T5" fmla="*/ 14 h 28"/>
                <a:gd name="T6" fmla="*/ 15 w 29"/>
                <a:gd name="T7" fmla="*/ 28 h 28"/>
                <a:gd name="T8" fmla="*/ 29 w 29"/>
                <a:gd name="T9" fmla="*/ 15 h 28"/>
                <a:gd name="T10" fmla="*/ 14 w 29"/>
                <a:gd name="T11" fmla="*/ 15 h 28"/>
              </a:gdLst>
              <a:ahLst/>
              <a:cxnLst>
                <a:cxn ang="0">
                  <a:pos x="T0" y="T1"/>
                </a:cxn>
                <a:cxn ang="0">
                  <a:pos x="T2" y="T3"/>
                </a:cxn>
                <a:cxn ang="0">
                  <a:pos x="T4" y="T5"/>
                </a:cxn>
                <a:cxn ang="0">
                  <a:pos x="T6" y="T7"/>
                </a:cxn>
                <a:cxn ang="0">
                  <a:pos x="T8" y="T9"/>
                </a:cxn>
                <a:cxn ang="0">
                  <a:pos x="T10" y="T11"/>
                </a:cxn>
              </a:cxnLst>
              <a:rect l="0" t="0" r="r" b="b"/>
              <a:pathLst>
                <a:path w="29" h="28">
                  <a:moveTo>
                    <a:pt x="14" y="15"/>
                  </a:moveTo>
                  <a:cubicBezTo>
                    <a:pt x="14" y="0"/>
                    <a:pt x="14" y="0"/>
                    <a:pt x="14" y="0"/>
                  </a:cubicBezTo>
                  <a:cubicBezTo>
                    <a:pt x="6" y="1"/>
                    <a:pt x="0" y="7"/>
                    <a:pt x="0" y="14"/>
                  </a:cubicBezTo>
                  <a:cubicBezTo>
                    <a:pt x="0" y="22"/>
                    <a:pt x="7" y="28"/>
                    <a:pt x="15" y="28"/>
                  </a:cubicBezTo>
                  <a:cubicBezTo>
                    <a:pt x="22" y="28"/>
                    <a:pt x="29" y="22"/>
                    <a:pt x="29" y="15"/>
                  </a:cubicBezTo>
                  <a:lnTo>
                    <a:pt x="14" y="15"/>
                  </a:lnTo>
                  <a:close/>
                </a:path>
              </a:pathLst>
            </a:custGeom>
            <a:solidFill>
              <a:srgbClr val="FEA5DD"/>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01" name="Freeform 880"/>
            <p:cNvSpPr/>
            <p:nvPr/>
          </p:nvSpPr>
          <p:spPr bwMode="auto">
            <a:xfrm>
              <a:off x="2974" y="1449"/>
              <a:ext cx="24" cy="24"/>
            </a:xfrm>
            <a:custGeom>
              <a:avLst/>
              <a:gdLst>
                <a:gd name="T0" fmla="*/ 10 w 10"/>
                <a:gd name="T1" fmla="*/ 10 h 10"/>
                <a:gd name="T2" fmla="*/ 0 w 10"/>
                <a:gd name="T3" fmla="*/ 0 h 10"/>
                <a:gd name="T4" fmla="*/ 0 w 10"/>
                <a:gd name="T5" fmla="*/ 10 h 10"/>
                <a:gd name="T6" fmla="*/ 10 w 10"/>
                <a:gd name="T7" fmla="*/ 10 h 10"/>
              </a:gdLst>
              <a:ahLst/>
              <a:cxnLst>
                <a:cxn ang="0">
                  <a:pos x="T0" y="T1"/>
                </a:cxn>
                <a:cxn ang="0">
                  <a:pos x="T2" y="T3"/>
                </a:cxn>
                <a:cxn ang="0">
                  <a:pos x="T4" y="T5"/>
                </a:cxn>
                <a:cxn ang="0">
                  <a:pos x="T6" y="T7"/>
                </a:cxn>
              </a:cxnLst>
              <a:rect l="0" t="0" r="r" b="b"/>
              <a:pathLst>
                <a:path w="10" h="10">
                  <a:moveTo>
                    <a:pt x="10" y="10"/>
                  </a:moveTo>
                  <a:cubicBezTo>
                    <a:pt x="10" y="5"/>
                    <a:pt x="6" y="0"/>
                    <a:pt x="0" y="0"/>
                  </a:cubicBezTo>
                  <a:cubicBezTo>
                    <a:pt x="0" y="10"/>
                    <a:pt x="0" y="10"/>
                    <a:pt x="0" y="10"/>
                  </a:cubicBezTo>
                  <a:lnTo>
                    <a:pt x="10" y="10"/>
                  </a:lnTo>
                  <a:close/>
                </a:path>
              </a:pathLst>
            </a:custGeom>
            <a:solidFill>
              <a:srgbClr val="FEA5DD"/>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02" name="Freeform 881"/>
            <p:cNvSpPr/>
            <p:nvPr/>
          </p:nvSpPr>
          <p:spPr bwMode="auto">
            <a:xfrm>
              <a:off x="2977" y="1593"/>
              <a:ext cx="23" cy="21"/>
            </a:xfrm>
            <a:custGeom>
              <a:avLst/>
              <a:gdLst>
                <a:gd name="T0" fmla="*/ 2 w 10"/>
                <a:gd name="T1" fmla="*/ 0 h 9"/>
                <a:gd name="T2" fmla="*/ 0 w 10"/>
                <a:gd name="T3" fmla="*/ 3 h 9"/>
                <a:gd name="T4" fmla="*/ 5 w 10"/>
                <a:gd name="T5" fmla="*/ 9 h 9"/>
                <a:gd name="T6" fmla="*/ 10 w 10"/>
                <a:gd name="T7" fmla="*/ 1 h 9"/>
                <a:gd name="T8" fmla="*/ 2 w 10"/>
                <a:gd name="T9" fmla="*/ 0 h 9"/>
              </a:gdLst>
              <a:ahLst/>
              <a:cxnLst>
                <a:cxn ang="0">
                  <a:pos x="T0" y="T1"/>
                </a:cxn>
                <a:cxn ang="0">
                  <a:pos x="T2" y="T3"/>
                </a:cxn>
                <a:cxn ang="0">
                  <a:pos x="T4" y="T5"/>
                </a:cxn>
                <a:cxn ang="0">
                  <a:pos x="T6" y="T7"/>
                </a:cxn>
                <a:cxn ang="0">
                  <a:pos x="T8" y="T9"/>
                </a:cxn>
              </a:cxnLst>
              <a:rect l="0" t="0" r="r" b="b"/>
              <a:pathLst>
                <a:path w="10" h="9">
                  <a:moveTo>
                    <a:pt x="2" y="0"/>
                  </a:moveTo>
                  <a:cubicBezTo>
                    <a:pt x="2" y="1"/>
                    <a:pt x="1" y="2"/>
                    <a:pt x="0" y="3"/>
                  </a:cubicBezTo>
                  <a:cubicBezTo>
                    <a:pt x="5" y="9"/>
                    <a:pt x="5" y="9"/>
                    <a:pt x="5" y="9"/>
                  </a:cubicBezTo>
                  <a:cubicBezTo>
                    <a:pt x="8" y="7"/>
                    <a:pt x="9" y="4"/>
                    <a:pt x="10" y="1"/>
                  </a:cubicBezTo>
                  <a:lnTo>
                    <a:pt x="2" y="0"/>
                  </a:lnTo>
                  <a:close/>
                </a:path>
              </a:pathLst>
            </a:custGeom>
            <a:solidFill>
              <a:srgbClr val="FEA5DD"/>
            </a:solidFill>
            <a:ln>
              <a:solidFill>
                <a:schemeClr val="accent2"/>
              </a:solidFill>
            </a:ln>
          </p:spPr>
          <p:txBody>
            <a:bodyPr/>
            <a:lstStyle/>
            <a:p>
              <a:pPr defTabSz="913765">
                <a:defRPr/>
              </a:pPr>
              <a:endParaRPr lang="zh-CN" altLang="en-US"/>
            </a:p>
          </p:txBody>
        </p:sp>
        <p:sp>
          <p:nvSpPr>
            <p:cNvPr id="403" name="Freeform 882"/>
            <p:cNvSpPr/>
            <p:nvPr/>
          </p:nvSpPr>
          <p:spPr bwMode="auto">
            <a:xfrm>
              <a:off x="2969" y="1554"/>
              <a:ext cx="31" cy="36"/>
            </a:xfrm>
            <a:custGeom>
              <a:avLst/>
              <a:gdLst>
                <a:gd name="T0" fmla="*/ 0 w 13"/>
                <a:gd name="T1" fmla="*/ 8 h 15"/>
                <a:gd name="T2" fmla="*/ 5 w 13"/>
                <a:gd name="T3" fmla="*/ 14 h 15"/>
                <a:gd name="T4" fmla="*/ 13 w 13"/>
                <a:gd name="T5" fmla="*/ 15 h 15"/>
                <a:gd name="T6" fmla="*/ 13 w 13"/>
                <a:gd name="T7" fmla="*/ 14 h 15"/>
                <a:gd name="T8" fmla="*/ 0 w 13"/>
                <a:gd name="T9" fmla="*/ 0 h 15"/>
                <a:gd name="T10" fmla="*/ 0 w 13"/>
                <a:gd name="T11" fmla="*/ 8 h 15"/>
              </a:gdLst>
              <a:ahLst/>
              <a:cxnLst>
                <a:cxn ang="0">
                  <a:pos x="T0" y="T1"/>
                </a:cxn>
                <a:cxn ang="0">
                  <a:pos x="T2" y="T3"/>
                </a:cxn>
                <a:cxn ang="0">
                  <a:pos x="T4" y="T5"/>
                </a:cxn>
                <a:cxn ang="0">
                  <a:pos x="T6" y="T7"/>
                </a:cxn>
                <a:cxn ang="0">
                  <a:pos x="T8" y="T9"/>
                </a:cxn>
                <a:cxn ang="0">
                  <a:pos x="T10" y="T11"/>
                </a:cxn>
              </a:cxnLst>
              <a:rect l="0" t="0" r="r" b="b"/>
              <a:pathLst>
                <a:path w="13" h="15">
                  <a:moveTo>
                    <a:pt x="0" y="8"/>
                  </a:moveTo>
                  <a:cubicBezTo>
                    <a:pt x="3" y="9"/>
                    <a:pt x="5" y="11"/>
                    <a:pt x="5" y="14"/>
                  </a:cubicBezTo>
                  <a:cubicBezTo>
                    <a:pt x="13" y="15"/>
                    <a:pt x="13" y="15"/>
                    <a:pt x="13" y="15"/>
                  </a:cubicBezTo>
                  <a:cubicBezTo>
                    <a:pt x="13" y="14"/>
                    <a:pt x="13" y="14"/>
                    <a:pt x="13" y="14"/>
                  </a:cubicBezTo>
                  <a:cubicBezTo>
                    <a:pt x="13" y="7"/>
                    <a:pt x="7" y="1"/>
                    <a:pt x="0" y="0"/>
                  </a:cubicBezTo>
                  <a:lnTo>
                    <a:pt x="0" y="8"/>
                  </a:lnTo>
                  <a:close/>
                </a:path>
              </a:pathLst>
            </a:custGeom>
            <a:solidFill>
              <a:srgbClr val="FEA5DD"/>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04" name="Freeform 883"/>
            <p:cNvSpPr/>
            <p:nvPr/>
          </p:nvSpPr>
          <p:spPr bwMode="auto">
            <a:xfrm>
              <a:off x="2938" y="1554"/>
              <a:ext cx="24" cy="24"/>
            </a:xfrm>
            <a:custGeom>
              <a:avLst/>
              <a:gdLst>
                <a:gd name="T0" fmla="*/ 7 w 10"/>
                <a:gd name="T1" fmla="*/ 10 h 10"/>
                <a:gd name="T2" fmla="*/ 10 w 10"/>
                <a:gd name="T3" fmla="*/ 8 h 10"/>
                <a:gd name="T4" fmla="*/ 10 w 10"/>
                <a:gd name="T5" fmla="*/ 0 h 10"/>
                <a:gd name="T6" fmla="*/ 0 w 10"/>
                <a:gd name="T7" fmla="*/ 6 h 10"/>
                <a:gd name="T8" fmla="*/ 7 w 10"/>
                <a:gd name="T9" fmla="*/ 10 h 10"/>
              </a:gdLst>
              <a:ahLst/>
              <a:cxnLst>
                <a:cxn ang="0">
                  <a:pos x="T0" y="T1"/>
                </a:cxn>
                <a:cxn ang="0">
                  <a:pos x="T2" y="T3"/>
                </a:cxn>
                <a:cxn ang="0">
                  <a:pos x="T4" y="T5"/>
                </a:cxn>
                <a:cxn ang="0">
                  <a:pos x="T6" y="T7"/>
                </a:cxn>
                <a:cxn ang="0">
                  <a:pos x="T8" y="T9"/>
                </a:cxn>
              </a:cxnLst>
              <a:rect l="0" t="0" r="r" b="b"/>
              <a:pathLst>
                <a:path w="10" h="10">
                  <a:moveTo>
                    <a:pt x="7" y="10"/>
                  </a:moveTo>
                  <a:cubicBezTo>
                    <a:pt x="8" y="9"/>
                    <a:pt x="9" y="8"/>
                    <a:pt x="10" y="8"/>
                  </a:cubicBezTo>
                  <a:cubicBezTo>
                    <a:pt x="10" y="0"/>
                    <a:pt x="10" y="0"/>
                    <a:pt x="10" y="0"/>
                  </a:cubicBezTo>
                  <a:cubicBezTo>
                    <a:pt x="6" y="0"/>
                    <a:pt x="2" y="3"/>
                    <a:pt x="0" y="6"/>
                  </a:cubicBezTo>
                  <a:lnTo>
                    <a:pt x="7" y="10"/>
                  </a:lnTo>
                  <a:close/>
                </a:path>
              </a:pathLst>
            </a:custGeom>
            <a:solidFill>
              <a:srgbClr val="FEA5DD"/>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05" name="Freeform 884"/>
            <p:cNvSpPr/>
            <p:nvPr/>
          </p:nvSpPr>
          <p:spPr bwMode="auto">
            <a:xfrm>
              <a:off x="2931" y="1574"/>
              <a:ext cx="53" cy="50"/>
            </a:xfrm>
            <a:custGeom>
              <a:avLst/>
              <a:gdLst>
                <a:gd name="T0" fmla="*/ 17 w 22"/>
                <a:gd name="T1" fmla="*/ 12 h 21"/>
                <a:gd name="T2" fmla="*/ 15 w 22"/>
                <a:gd name="T3" fmla="*/ 13 h 21"/>
                <a:gd name="T4" fmla="*/ 8 w 22"/>
                <a:gd name="T5" fmla="*/ 6 h 21"/>
                <a:gd name="T6" fmla="*/ 9 w 22"/>
                <a:gd name="T7" fmla="*/ 4 h 21"/>
                <a:gd name="T8" fmla="*/ 2 w 22"/>
                <a:gd name="T9" fmla="*/ 0 h 21"/>
                <a:gd name="T10" fmla="*/ 0 w 22"/>
                <a:gd name="T11" fmla="*/ 6 h 21"/>
                <a:gd name="T12" fmla="*/ 15 w 22"/>
                <a:gd name="T13" fmla="*/ 21 h 21"/>
                <a:gd name="T14" fmla="*/ 22 w 22"/>
                <a:gd name="T15" fmla="*/ 19 h 21"/>
                <a:gd name="T16" fmla="*/ 17 w 22"/>
                <a:gd name="T17"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17" y="12"/>
                  </a:moveTo>
                  <a:cubicBezTo>
                    <a:pt x="17" y="13"/>
                    <a:pt x="16" y="13"/>
                    <a:pt x="15" y="13"/>
                  </a:cubicBezTo>
                  <a:cubicBezTo>
                    <a:pt x="11" y="13"/>
                    <a:pt x="8" y="10"/>
                    <a:pt x="8" y="6"/>
                  </a:cubicBezTo>
                  <a:cubicBezTo>
                    <a:pt x="8" y="6"/>
                    <a:pt x="8" y="5"/>
                    <a:pt x="9" y="4"/>
                  </a:cubicBezTo>
                  <a:cubicBezTo>
                    <a:pt x="2" y="0"/>
                    <a:pt x="2" y="0"/>
                    <a:pt x="2" y="0"/>
                  </a:cubicBezTo>
                  <a:cubicBezTo>
                    <a:pt x="1" y="2"/>
                    <a:pt x="0" y="4"/>
                    <a:pt x="0" y="6"/>
                  </a:cubicBezTo>
                  <a:cubicBezTo>
                    <a:pt x="0" y="14"/>
                    <a:pt x="7" y="21"/>
                    <a:pt x="15" y="21"/>
                  </a:cubicBezTo>
                  <a:cubicBezTo>
                    <a:pt x="17" y="21"/>
                    <a:pt x="20" y="20"/>
                    <a:pt x="22" y="19"/>
                  </a:cubicBezTo>
                  <a:lnTo>
                    <a:pt x="17" y="12"/>
                  </a:lnTo>
                  <a:close/>
                </a:path>
              </a:pathLst>
            </a:custGeom>
            <a:solidFill>
              <a:srgbClr val="FEA5DD"/>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06" name="Rectangle 885"/>
            <p:cNvSpPr>
              <a:spLocks noChangeArrowheads="1"/>
            </p:cNvSpPr>
            <p:nvPr/>
          </p:nvSpPr>
          <p:spPr bwMode="auto">
            <a:xfrm>
              <a:off x="2600" y="1617"/>
              <a:ext cx="281" cy="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07" name="Rectangle 886"/>
            <p:cNvSpPr>
              <a:spLocks noChangeArrowheads="1"/>
            </p:cNvSpPr>
            <p:nvPr/>
          </p:nvSpPr>
          <p:spPr bwMode="auto">
            <a:xfrm>
              <a:off x="2598" y="1478"/>
              <a:ext cx="5" cy="14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08" name="Rectangle 887"/>
            <p:cNvSpPr>
              <a:spLocks noChangeArrowheads="1"/>
            </p:cNvSpPr>
            <p:nvPr/>
          </p:nvSpPr>
          <p:spPr bwMode="auto">
            <a:xfrm>
              <a:off x="2612" y="1576"/>
              <a:ext cx="7" cy="41"/>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09" name="Rectangle 888"/>
            <p:cNvSpPr>
              <a:spLocks noChangeArrowheads="1"/>
            </p:cNvSpPr>
            <p:nvPr/>
          </p:nvSpPr>
          <p:spPr bwMode="auto">
            <a:xfrm>
              <a:off x="2622" y="1590"/>
              <a:ext cx="9" cy="27"/>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10" name="Rectangle 889"/>
            <p:cNvSpPr>
              <a:spLocks noChangeArrowheads="1"/>
            </p:cNvSpPr>
            <p:nvPr/>
          </p:nvSpPr>
          <p:spPr bwMode="auto">
            <a:xfrm>
              <a:off x="2633" y="1535"/>
              <a:ext cx="8" cy="82"/>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11" name="Rectangle 890"/>
            <p:cNvSpPr>
              <a:spLocks noChangeArrowheads="1"/>
            </p:cNvSpPr>
            <p:nvPr/>
          </p:nvSpPr>
          <p:spPr bwMode="auto">
            <a:xfrm>
              <a:off x="2655" y="1550"/>
              <a:ext cx="9" cy="67"/>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12" name="Rectangle 891"/>
            <p:cNvSpPr>
              <a:spLocks noChangeArrowheads="1"/>
            </p:cNvSpPr>
            <p:nvPr/>
          </p:nvSpPr>
          <p:spPr bwMode="auto">
            <a:xfrm>
              <a:off x="2667" y="1564"/>
              <a:ext cx="7" cy="53"/>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13" name="Rectangle 892"/>
            <p:cNvSpPr>
              <a:spLocks noChangeArrowheads="1"/>
            </p:cNvSpPr>
            <p:nvPr/>
          </p:nvSpPr>
          <p:spPr bwMode="auto">
            <a:xfrm>
              <a:off x="2676" y="1557"/>
              <a:ext cx="10" cy="60"/>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14" name="Rectangle 893"/>
            <p:cNvSpPr>
              <a:spLocks noChangeArrowheads="1"/>
            </p:cNvSpPr>
            <p:nvPr/>
          </p:nvSpPr>
          <p:spPr bwMode="auto">
            <a:xfrm>
              <a:off x="2700" y="1562"/>
              <a:ext cx="10" cy="55"/>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15" name="Rectangle 894"/>
            <p:cNvSpPr>
              <a:spLocks noChangeArrowheads="1"/>
            </p:cNvSpPr>
            <p:nvPr/>
          </p:nvSpPr>
          <p:spPr bwMode="auto">
            <a:xfrm>
              <a:off x="2712" y="1574"/>
              <a:ext cx="7" cy="43"/>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16" name="Rectangle 895"/>
            <p:cNvSpPr>
              <a:spLocks noChangeArrowheads="1"/>
            </p:cNvSpPr>
            <p:nvPr/>
          </p:nvSpPr>
          <p:spPr bwMode="auto">
            <a:xfrm>
              <a:off x="2722" y="1535"/>
              <a:ext cx="9" cy="82"/>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17" name="Rectangle 896"/>
            <p:cNvSpPr>
              <a:spLocks noChangeArrowheads="1"/>
            </p:cNvSpPr>
            <p:nvPr/>
          </p:nvSpPr>
          <p:spPr bwMode="auto">
            <a:xfrm>
              <a:off x="2745" y="1497"/>
              <a:ext cx="8" cy="120"/>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18" name="Rectangle 897"/>
            <p:cNvSpPr>
              <a:spLocks noChangeArrowheads="1"/>
            </p:cNvSpPr>
            <p:nvPr/>
          </p:nvSpPr>
          <p:spPr bwMode="auto">
            <a:xfrm>
              <a:off x="2755" y="1533"/>
              <a:ext cx="10" cy="84"/>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19" name="Rectangle 898"/>
            <p:cNvSpPr>
              <a:spLocks noChangeArrowheads="1"/>
            </p:cNvSpPr>
            <p:nvPr/>
          </p:nvSpPr>
          <p:spPr bwMode="auto">
            <a:xfrm>
              <a:off x="2767" y="1511"/>
              <a:ext cx="9" cy="106"/>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20" name="Rectangle 899"/>
            <p:cNvSpPr>
              <a:spLocks noChangeArrowheads="1"/>
            </p:cNvSpPr>
            <p:nvPr/>
          </p:nvSpPr>
          <p:spPr bwMode="auto">
            <a:xfrm>
              <a:off x="2788" y="1581"/>
              <a:ext cx="10" cy="36"/>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21" name="Rectangle 900"/>
            <p:cNvSpPr>
              <a:spLocks noChangeArrowheads="1"/>
            </p:cNvSpPr>
            <p:nvPr/>
          </p:nvSpPr>
          <p:spPr bwMode="auto">
            <a:xfrm>
              <a:off x="2800" y="1600"/>
              <a:ext cx="10" cy="17"/>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22" name="Rectangle 901"/>
            <p:cNvSpPr>
              <a:spLocks noChangeArrowheads="1"/>
            </p:cNvSpPr>
            <p:nvPr/>
          </p:nvSpPr>
          <p:spPr bwMode="auto">
            <a:xfrm>
              <a:off x="2812" y="1578"/>
              <a:ext cx="7" cy="39"/>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23" name="Rectangle 902"/>
            <p:cNvSpPr>
              <a:spLocks noChangeArrowheads="1"/>
            </p:cNvSpPr>
            <p:nvPr/>
          </p:nvSpPr>
          <p:spPr bwMode="auto">
            <a:xfrm>
              <a:off x="2834" y="1550"/>
              <a:ext cx="9" cy="67"/>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24" name="Rectangle 903"/>
            <p:cNvSpPr>
              <a:spLocks noChangeArrowheads="1"/>
            </p:cNvSpPr>
            <p:nvPr/>
          </p:nvSpPr>
          <p:spPr bwMode="auto">
            <a:xfrm>
              <a:off x="2846" y="1499"/>
              <a:ext cx="7" cy="118"/>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25" name="Rectangle 904"/>
            <p:cNvSpPr>
              <a:spLocks noChangeArrowheads="1"/>
            </p:cNvSpPr>
            <p:nvPr/>
          </p:nvSpPr>
          <p:spPr bwMode="auto">
            <a:xfrm>
              <a:off x="2855" y="1531"/>
              <a:ext cx="10" cy="86"/>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26" name="Rectangle 905"/>
            <p:cNvSpPr>
              <a:spLocks noChangeArrowheads="1"/>
            </p:cNvSpPr>
            <p:nvPr/>
          </p:nvSpPr>
          <p:spPr bwMode="auto">
            <a:xfrm>
              <a:off x="2600" y="1445"/>
              <a:ext cx="14" cy="14"/>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27" name="Rectangle 906"/>
            <p:cNvSpPr>
              <a:spLocks noChangeArrowheads="1"/>
            </p:cNvSpPr>
            <p:nvPr/>
          </p:nvSpPr>
          <p:spPr bwMode="auto">
            <a:xfrm>
              <a:off x="2624" y="1449"/>
              <a:ext cx="38" cy="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28" name="Rectangle 907"/>
            <p:cNvSpPr>
              <a:spLocks noChangeArrowheads="1"/>
            </p:cNvSpPr>
            <p:nvPr/>
          </p:nvSpPr>
          <p:spPr bwMode="auto">
            <a:xfrm>
              <a:off x="2679" y="1445"/>
              <a:ext cx="14" cy="14"/>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29" name="Rectangle 908"/>
            <p:cNvSpPr>
              <a:spLocks noChangeArrowheads="1"/>
            </p:cNvSpPr>
            <p:nvPr/>
          </p:nvSpPr>
          <p:spPr bwMode="auto">
            <a:xfrm>
              <a:off x="2700" y="1449"/>
              <a:ext cx="41" cy="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30" name="Rectangle 909"/>
            <p:cNvSpPr>
              <a:spLocks noChangeArrowheads="1"/>
            </p:cNvSpPr>
            <p:nvPr/>
          </p:nvSpPr>
          <p:spPr bwMode="auto">
            <a:xfrm>
              <a:off x="2755" y="1445"/>
              <a:ext cx="17" cy="14"/>
            </a:xfrm>
            <a:prstGeom prst="rect">
              <a:avLst/>
            </a:prstGeom>
            <a:solidFill>
              <a:srgbClr val="FEA5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31" name="Rectangle 910"/>
            <p:cNvSpPr>
              <a:spLocks noChangeArrowheads="1"/>
            </p:cNvSpPr>
            <p:nvPr/>
          </p:nvSpPr>
          <p:spPr bwMode="auto">
            <a:xfrm>
              <a:off x="2779" y="1449"/>
              <a:ext cx="40" cy="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32" name="Rectangle 911"/>
            <p:cNvSpPr>
              <a:spLocks noChangeArrowheads="1"/>
            </p:cNvSpPr>
            <p:nvPr/>
          </p:nvSpPr>
          <p:spPr bwMode="auto">
            <a:xfrm>
              <a:off x="2834" y="1445"/>
              <a:ext cx="14" cy="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33" name="Freeform 912"/>
            <p:cNvSpPr>
              <a:spLocks noEditPoints="1"/>
            </p:cNvSpPr>
            <p:nvPr/>
          </p:nvSpPr>
          <p:spPr bwMode="auto">
            <a:xfrm>
              <a:off x="2834" y="1445"/>
              <a:ext cx="14" cy="14"/>
            </a:xfrm>
            <a:custGeom>
              <a:avLst/>
              <a:gdLst>
                <a:gd name="T0" fmla="*/ 14 w 14"/>
                <a:gd name="T1" fmla="*/ 12 h 14"/>
                <a:gd name="T2" fmla="*/ 2 w 14"/>
                <a:gd name="T3" fmla="*/ 12 h 14"/>
                <a:gd name="T4" fmla="*/ 2 w 14"/>
                <a:gd name="T5" fmla="*/ 0 h 14"/>
                <a:gd name="T6" fmla="*/ 14 w 14"/>
                <a:gd name="T7" fmla="*/ 0 h 14"/>
                <a:gd name="T8" fmla="*/ 14 w 14"/>
                <a:gd name="T9" fmla="*/ 12 h 14"/>
                <a:gd name="T10" fmla="*/ 14 w 14"/>
                <a:gd name="T11" fmla="*/ 0 h 14"/>
                <a:gd name="T12" fmla="*/ 0 w 14"/>
                <a:gd name="T13" fmla="*/ 0 h 14"/>
                <a:gd name="T14" fmla="*/ 0 w 14"/>
                <a:gd name="T15" fmla="*/ 14 h 14"/>
                <a:gd name="T16" fmla="*/ 14 w 14"/>
                <a:gd name="T17" fmla="*/ 14 h 14"/>
                <a:gd name="T18" fmla="*/ 14 w 14"/>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4" y="12"/>
                  </a:moveTo>
                  <a:lnTo>
                    <a:pt x="2" y="12"/>
                  </a:lnTo>
                  <a:lnTo>
                    <a:pt x="2" y="0"/>
                  </a:lnTo>
                  <a:lnTo>
                    <a:pt x="14" y="0"/>
                  </a:lnTo>
                  <a:lnTo>
                    <a:pt x="14" y="12"/>
                  </a:lnTo>
                  <a:close/>
                  <a:moveTo>
                    <a:pt x="14" y="0"/>
                  </a:moveTo>
                  <a:lnTo>
                    <a:pt x="0" y="0"/>
                  </a:lnTo>
                  <a:lnTo>
                    <a:pt x="0" y="14"/>
                  </a:lnTo>
                  <a:lnTo>
                    <a:pt x="14" y="14"/>
                  </a:lnTo>
                  <a:lnTo>
                    <a:pt x="14" y="0"/>
                  </a:lnTo>
                  <a:close/>
                </a:path>
              </a:pathLst>
            </a:custGeom>
            <a:solidFill>
              <a:srgbClr val="2C5871"/>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34" name="Rectangle 913"/>
            <p:cNvSpPr>
              <a:spLocks noChangeArrowheads="1"/>
            </p:cNvSpPr>
            <p:nvPr/>
          </p:nvSpPr>
          <p:spPr bwMode="auto">
            <a:xfrm>
              <a:off x="2855" y="1449"/>
              <a:ext cx="41" cy="3"/>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3765">
                <a:defRPr/>
              </a:pPr>
              <a:endParaRPr lang="zh-CN" altLang="en-US"/>
            </a:p>
          </p:txBody>
        </p:sp>
        <p:sp>
          <p:nvSpPr>
            <p:cNvPr id="435" name="Freeform 914"/>
            <p:cNvSpPr>
              <a:spLocks noEditPoints="1"/>
            </p:cNvSpPr>
            <p:nvPr/>
          </p:nvSpPr>
          <p:spPr bwMode="auto">
            <a:xfrm>
              <a:off x="3012" y="1542"/>
              <a:ext cx="284" cy="292"/>
            </a:xfrm>
            <a:custGeom>
              <a:avLst/>
              <a:gdLst>
                <a:gd name="T0" fmla="*/ 89 w 119"/>
                <a:gd name="T1" fmla="*/ 111 h 122"/>
                <a:gd name="T2" fmla="*/ 115 w 119"/>
                <a:gd name="T3" fmla="*/ 76 h 122"/>
                <a:gd name="T4" fmla="*/ 108 w 119"/>
                <a:gd name="T5" fmla="*/ 33 h 122"/>
                <a:gd name="T6" fmla="*/ 72 w 119"/>
                <a:gd name="T7" fmla="*/ 7 h 122"/>
                <a:gd name="T8" fmla="*/ 4 w 119"/>
                <a:gd name="T9" fmla="*/ 50 h 122"/>
                <a:gd name="T10" fmla="*/ 11 w 119"/>
                <a:gd name="T11" fmla="*/ 93 h 122"/>
                <a:gd name="T12" fmla="*/ 46 w 119"/>
                <a:gd name="T13" fmla="*/ 118 h 122"/>
                <a:gd name="T14" fmla="*/ 89 w 119"/>
                <a:gd name="T15" fmla="*/ 111 h 122"/>
                <a:gd name="T16" fmla="*/ 18 w 119"/>
                <a:gd name="T17" fmla="*/ 89 h 122"/>
                <a:gd name="T18" fmla="*/ 12 w 119"/>
                <a:gd name="T19" fmla="*/ 51 h 122"/>
                <a:gd name="T20" fmla="*/ 71 w 119"/>
                <a:gd name="T21" fmla="*/ 15 h 122"/>
                <a:gd name="T22" fmla="*/ 101 w 119"/>
                <a:gd name="T23" fmla="*/ 37 h 122"/>
                <a:gd name="T24" fmla="*/ 107 w 119"/>
                <a:gd name="T25" fmla="*/ 74 h 122"/>
                <a:gd name="T26" fmla="*/ 85 w 119"/>
                <a:gd name="T27" fmla="*/ 104 h 122"/>
                <a:gd name="T28" fmla="*/ 48 w 119"/>
                <a:gd name="T29" fmla="*/ 110 h 122"/>
                <a:gd name="T30" fmla="*/ 18 w 119"/>
                <a:gd name="T31" fmla="*/ 8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122">
                  <a:moveTo>
                    <a:pt x="89" y="111"/>
                  </a:moveTo>
                  <a:cubicBezTo>
                    <a:pt x="102" y="103"/>
                    <a:pt x="112" y="91"/>
                    <a:pt x="115" y="76"/>
                  </a:cubicBezTo>
                  <a:cubicBezTo>
                    <a:pt x="119" y="61"/>
                    <a:pt x="116" y="46"/>
                    <a:pt x="108" y="33"/>
                  </a:cubicBezTo>
                  <a:cubicBezTo>
                    <a:pt x="100" y="20"/>
                    <a:pt x="87" y="11"/>
                    <a:pt x="72" y="7"/>
                  </a:cubicBezTo>
                  <a:cubicBezTo>
                    <a:pt x="42" y="0"/>
                    <a:pt x="11" y="19"/>
                    <a:pt x="4" y="50"/>
                  </a:cubicBezTo>
                  <a:cubicBezTo>
                    <a:pt x="0" y="64"/>
                    <a:pt x="3" y="80"/>
                    <a:pt x="11" y="93"/>
                  </a:cubicBezTo>
                  <a:cubicBezTo>
                    <a:pt x="19" y="106"/>
                    <a:pt x="31" y="115"/>
                    <a:pt x="46" y="118"/>
                  </a:cubicBezTo>
                  <a:cubicBezTo>
                    <a:pt x="61" y="122"/>
                    <a:pt x="76" y="119"/>
                    <a:pt x="89" y="111"/>
                  </a:cubicBezTo>
                  <a:moveTo>
                    <a:pt x="18" y="89"/>
                  </a:moveTo>
                  <a:cubicBezTo>
                    <a:pt x="11" y="77"/>
                    <a:pt x="9" y="64"/>
                    <a:pt x="12" y="51"/>
                  </a:cubicBezTo>
                  <a:cubicBezTo>
                    <a:pt x="18" y="25"/>
                    <a:pt x="44" y="9"/>
                    <a:pt x="71" y="15"/>
                  </a:cubicBezTo>
                  <a:cubicBezTo>
                    <a:pt x="83" y="18"/>
                    <a:pt x="94" y="26"/>
                    <a:pt x="101" y="37"/>
                  </a:cubicBezTo>
                  <a:cubicBezTo>
                    <a:pt x="108" y="48"/>
                    <a:pt x="110" y="61"/>
                    <a:pt x="107" y="74"/>
                  </a:cubicBezTo>
                  <a:cubicBezTo>
                    <a:pt x="104" y="87"/>
                    <a:pt x="96" y="98"/>
                    <a:pt x="85" y="104"/>
                  </a:cubicBezTo>
                  <a:cubicBezTo>
                    <a:pt x="74" y="111"/>
                    <a:pt x="61" y="113"/>
                    <a:pt x="48" y="110"/>
                  </a:cubicBezTo>
                  <a:cubicBezTo>
                    <a:pt x="35" y="107"/>
                    <a:pt x="25" y="100"/>
                    <a:pt x="18" y="89"/>
                  </a:cubicBezTo>
                </a:path>
              </a:pathLst>
            </a:custGeom>
            <a:solidFill>
              <a:srgbClr val="FEA5DD"/>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36" name="Freeform 915"/>
            <p:cNvSpPr/>
            <p:nvPr/>
          </p:nvSpPr>
          <p:spPr bwMode="auto">
            <a:xfrm>
              <a:off x="2824" y="1760"/>
              <a:ext cx="205" cy="145"/>
            </a:xfrm>
            <a:custGeom>
              <a:avLst/>
              <a:gdLst>
                <a:gd name="T0" fmla="*/ 4 w 86"/>
                <a:gd name="T1" fmla="*/ 55 h 61"/>
                <a:gd name="T2" fmla="*/ 4 w 86"/>
                <a:gd name="T3" fmla="*/ 55 h 61"/>
                <a:gd name="T4" fmla="*/ 10 w 86"/>
                <a:gd name="T5" fmla="*/ 37 h 61"/>
                <a:gd name="T6" fmla="*/ 64 w 86"/>
                <a:gd name="T7" fmla="*/ 4 h 61"/>
                <a:gd name="T8" fmla="*/ 82 w 86"/>
                <a:gd name="T9" fmla="*/ 6 h 61"/>
                <a:gd name="T10" fmla="*/ 82 w 86"/>
                <a:gd name="T11" fmla="*/ 6 h 61"/>
                <a:gd name="T12" fmla="*/ 76 w 86"/>
                <a:gd name="T13" fmla="*/ 24 h 61"/>
                <a:gd name="T14" fmla="*/ 22 w 86"/>
                <a:gd name="T15" fmla="*/ 57 h 61"/>
                <a:gd name="T16" fmla="*/ 4 w 86"/>
                <a:gd name="T17" fmla="*/ 5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61">
                  <a:moveTo>
                    <a:pt x="4" y="55"/>
                  </a:moveTo>
                  <a:cubicBezTo>
                    <a:pt x="4" y="55"/>
                    <a:pt x="4" y="55"/>
                    <a:pt x="4" y="55"/>
                  </a:cubicBezTo>
                  <a:cubicBezTo>
                    <a:pt x="0" y="50"/>
                    <a:pt x="3" y="42"/>
                    <a:pt x="10" y="37"/>
                  </a:cubicBezTo>
                  <a:cubicBezTo>
                    <a:pt x="64" y="4"/>
                    <a:pt x="64" y="4"/>
                    <a:pt x="64" y="4"/>
                  </a:cubicBezTo>
                  <a:cubicBezTo>
                    <a:pt x="71" y="0"/>
                    <a:pt x="79" y="1"/>
                    <a:pt x="82" y="6"/>
                  </a:cubicBezTo>
                  <a:cubicBezTo>
                    <a:pt x="82" y="6"/>
                    <a:pt x="82" y="6"/>
                    <a:pt x="82" y="6"/>
                  </a:cubicBezTo>
                  <a:cubicBezTo>
                    <a:pt x="86" y="12"/>
                    <a:pt x="83" y="20"/>
                    <a:pt x="76" y="24"/>
                  </a:cubicBezTo>
                  <a:cubicBezTo>
                    <a:pt x="22" y="57"/>
                    <a:pt x="22" y="57"/>
                    <a:pt x="22" y="57"/>
                  </a:cubicBezTo>
                  <a:cubicBezTo>
                    <a:pt x="15" y="61"/>
                    <a:pt x="7" y="60"/>
                    <a:pt x="4" y="55"/>
                  </a:cubicBezTo>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37" name="Freeform 916"/>
            <p:cNvSpPr/>
            <p:nvPr/>
          </p:nvSpPr>
          <p:spPr bwMode="auto">
            <a:xfrm>
              <a:off x="2953" y="1755"/>
              <a:ext cx="78" cy="76"/>
            </a:xfrm>
            <a:custGeom>
              <a:avLst/>
              <a:gdLst>
                <a:gd name="T0" fmla="*/ 5 w 33"/>
                <a:gd name="T1" fmla="*/ 23 h 32"/>
                <a:gd name="T2" fmla="*/ 5 w 33"/>
                <a:gd name="T3" fmla="*/ 23 h 32"/>
                <a:gd name="T4" fmla="*/ 2 w 33"/>
                <a:gd name="T5" fmla="*/ 10 h 32"/>
                <a:gd name="T6" fmla="*/ 18 w 33"/>
                <a:gd name="T7" fmla="*/ 1 h 32"/>
                <a:gd name="T8" fmla="*/ 28 w 33"/>
                <a:gd name="T9" fmla="*/ 8 h 32"/>
                <a:gd name="T10" fmla="*/ 28 w 33"/>
                <a:gd name="T11" fmla="*/ 8 h 32"/>
                <a:gd name="T12" fmla="*/ 31 w 33"/>
                <a:gd name="T13" fmla="*/ 21 h 32"/>
                <a:gd name="T14" fmla="*/ 15 w 33"/>
                <a:gd name="T15" fmla="*/ 30 h 32"/>
                <a:gd name="T16" fmla="*/ 5 w 33"/>
                <a:gd name="T17"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2">
                  <a:moveTo>
                    <a:pt x="5" y="23"/>
                  </a:moveTo>
                  <a:cubicBezTo>
                    <a:pt x="5" y="23"/>
                    <a:pt x="5" y="23"/>
                    <a:pt x="5" y="23"/>
                  </a:cubicBezTo>
                  <a:cubicBezTo>
                    <a:pt x="2" y="17"/>
                    <a:pt x="0" y="12"/>
                    <a:pt x="2" y="10"/>
                  </a:cubicBezTo>
                  <a:cubicBezTo>
                    <a:pt x="18" y="1"/>
                    <a:pt x="18" y="1"/>
                    <a:pt x="18" y="1"/>
                  </a:cubicBezTo>
                  <a:cubicBezTo>
                    <a:pt x="20" y="0"/>
                    <a:pt x="25" y="3"/>
                    <a:pt x="28" y="8"/>
                  </a:cubicBezTo>
                  <a:cubicBezTo>
                    <a:pt x="28" y="8"/>
                    <a:pt x="28" y="8"/>
                    <a:pt x="28" y="8"/>
                  </a:cubicBezTo>
                  <a:cubicBezTo>
                    <a:pt x="32" y="14"/>
                    <a:pt x="33" y="19"/>
                    <a:pt x="31" y="21"/>
                  </a:cubicBezTo>
                  <a:cubicBezTo>
                    <a:pt x="15" y="30"/>
                    <a:pt x="15" y="30"/>
                    <a:pt x="15" y="30"/>
                  </a:cubicBezTo>
                  <a:cubicBezTo>
                    <a:pt x="13" y="32"/>
                    <a:pt x="8" y="28"/>
                    <a:pt x="5" y="23"/>
                  </a:cubicBezTo>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38" name="Freeform 917"/>
            <p:cNvSpPr/>
            <p:nvPr/>
          </p:nvSpPr>
          <p:spPr bwMode="auto">
            <a:xfrm>
              <a:off x="3067" y="1576"/>
              <a:ext cx="207" cy="234"/>
            </a:xfrm>
            <a:custGeom>
              <a:avLst/>
              <a:gdLst>
                <a:gd name="T0" fmla="*/ 40 w 87"/>
                <a:gd name="T1" fmla="*/ 0 h 98"/>
                <a:gd name="T2" fmla="*/ 40 w 87"/>
                <a:gd name="T3" fmla="*/ 4 h 98"/>
                <a:gd name="T4" fmla="*/ 47 w 87"/>
                <a:gd name="T5" fmla="*/ 5 h 98"/>
                <a:gd name="T6" fmla="*/ 74 w 87"/>
                <a:gd name="T7" fmla="*/ 25 h 98"/>
                <a:gd name="T8" fmla="*/ 81 w 87"/>
                <a:gd name="T9" fmla="*/ 48 h 98"/>
                <a:gd name="T10" fmla="*/ 81 w 87"/>
                <a:gd name="T11" fmla="*/ 49 h 98"/>
                <a:gd name="T12" fmla="*/ 80 w 87"/>
                <a:gd name="T13" fmla="*/ 59 h 98"/>
                <a:gd name="T14" fmla="*/ 80 w 87"/>
                <a:gd name="T15" fmla="*/ 59 h 98"/>
                <a:gd name="T16" fmla="*/ 68 w 87"/>
                <a:gd name="T17" fmla="*/ 81 h 98"/>
                <a:gd name="T18" fmla="*/ 73 w 87"/>
                <a:gd name="T19" fmla="*/ 68 h 98"/>
                <a:gd name="T20" fmla="*/ 73 w 87"/>
                <a:gd name="T21" fmla="*/ 68 h 98"/>
                <a:gd name="T22" fmla="*/ 67 w 87"/>
                <a:gd name="T23" fmla="*/ 34 h 98"/>
                <a:gd name="T24" fmla="*/ 40 w 87"/>
                <a:gd name="T25" fmla="*/ 14 h 98"/>
                <a:gd name="T26" fmla="*/ 40 w 87"/>
                <a:gd name="T27" fmla="*/ 65 h 98"/>
                <a:gd name="T28" fmla="*/ 40 w 87"/>
                <a:gd name="T29" fmla="*/ 66 h 98"/>
                <a:gd name="T30" fmla="*/ 64 w 87"/>
                <a:gd name="T31" fmla="*/ 66 h 98"/>
                <a:gd name="T32" fmla="*/ 64 w 87"/>
                <a:gd name="T33" fmla="*/ 66 h 98"/>
                <a:gd name="T34" fmla="*/ 64 w 87"/>
                <a:gd name="T35" fmla="*/ 67 h 98"/>
                <a:gd name="T36" fmla="*/ 65 w 87"/>
                <a:gd name="T37" fmla="*/ 68 h 98"/>
                <a:gd name="T38" fmla="*/ 65 w 87"/>
                <a:gd name="T39" fmla="*/ 72 h 98"/>
                <a:gd name="T40" fmla="*/ 50 w 87"/>
                <a:gd name="T41" fmla="*/ 81 h 98"/>
                <a:gd name="T42" fmla="*/ 0 w 87"/>
                <a:gd name="T43" fmla="*/ 81 h 98"/>
                <a:gd name="T44" fmla="*/ 25 w 87"/>
                <a:gd name="T45" fmla="*/ 96 h 98"/>
                <a:gd name="T46" fmla="*/ 25 w 87"/>
                <a:gd name="T47" fmla="*/ 96 h 98"/>
                <a:gd name="T48" fmla="*/ 25 w 87"/>
                <a:gd name="T49" fmla="*/ 97 h 98"/>
                <a:gd name="T50" fmla="*/ 25 w 87"/>
                <a:gd name="T51" fmla="*/ 97 h 98"/>
                <a:gd name="T52" fmla="*/ 26 w 87"/>
                <a:gd name="T53" fmla="*/ 97 h 98"/>
                <a:gd name="T54" fmla="*/ 36 w 87"/>
                <a:gd name="T55" fmla="*/ 98 h 98"/>
                <a:gd name="T56" fmla="*/ 62 w 87"/>
                <a:gd name="T57" fmla="*/ 90 h 98"/>
                <a:gd name="T58" fmla="*/ 83 w 87"/>
                <a:gd name="T59" fmla="*/ 64 h 98"/>
                <a:gd name="T60" fmla="*/ 84 w 87"/>
                <a:gd name="T61" fmla="*/ 60 h 98"/>
                <a:gd name="T62" fmla="*/ 78 w 87"/>
                <a:gd name="T63" fmla="*/ 23 h 98"/>
                <a:gd name="T64" fmla="*/ 78 w 87"/>
                <a:gd name="T65" fmla="*/ 23 h 98"/>
                <a:gd name="T66" fmla="*/ 78 w 87"/>
                <a:gd name="T67" fmla="*/ 23 h 98"/>
                <a:gd name="T68" fmla="*/ 48 w 87"/>
                <a:gd name="T69" fmla="*/ 1 h 98"/>
                <a:gd name="T70" fmla="*/ 48 w 87"/>
                <a:gd name="T71" fmla="*/ 1 h 98"/>
                <a:gd name="T72" fmla="*/ 47 w 87"/>
                <a:gd name="T73" fmla="*/ 1 h 98"/>
                <a:gd name="T74" fmla="*/ 40 w 87"/>
                <a:gd name="T7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98">
                  <a:moveTo>
                    <a:pt x="40" y="0"/>
                  </a:moveTo>
                  <a:cubicBezTo>
                    <a:pt x="40" y="4"/>
                    <a:pt x="40" y="4"/>
                    <a:pt x="40" y="4"/>
                  </a:cubicBezTo>
                  <a:cubicBezTo>
                    <a:pt x="42" y="4"/>
                    <a:pt x="44" y="5"/>
                    <a:pt x="47" y="5"/>
                  </a:cubicBezTo>
                  <a:cubicBezTo>
                    <a:pt x="58" y="8"/>
                    <a:pt x="68" y="15"/>
                    <a:pt x="74" y="25"/>
                  </a:cubicBezTo>
                  <a:cubicBezTo>
                    <a:pt x="79" y="32"/>
                    <a:pt x="81" y="40"/>
                    <a:pt x="81" y="48"/>
                  </a:cubicBezTo>
                  <a:cubicBezTo>
                    <a:pt x="81" y="49"/>
                    <a:pt x="81" y="49"/>
                    <a:pt x="81" y="49"/>
                  </a:cubicBezTo>
                  <a:cubicBezTo>
                    <a:pt x="81" y="52"/>
                    <a:pt x="81" y="56"/>
                    <a:pt x="80" y="59"/>
                  </a:cubicBezTo>
                  <a:cubicBezTo>
                    <a:pt x="80" y="59"/>
                    <a:pt x="80" y="59"/>
                    <a:pt x="80" y="59"/>
                  </a:cubicBezTo>
                  <a:cubicBezTo>
                    <a:pt x="78" y="67"/>
                    <a:pt x="74" y="75"/>
                    <a:pt x="68" y="81"/>
                  </a:cubicBezTo>
                  <a:cubicBezTo>
                    <a:pt x="70" y="77"/>
                    <a:pt x="72" y="73"/>
                    <a:pt x="73" y="68"/>
                  </a:cubicBezTo>
                  <a:cubicBezTo>
                    <a:pt x="73" y="68"/>
                    <a:pt x="73" y="68"/>
                    <a:pt x="73" y="68"/>
                  </a:cubicBezTo>
                  <a:cubicBezTo>
                    <a:pt x="75" y="56"/>
                    <a:pt x="73" y="44"/>
                    <a:pt x="67" y="34"/>
                  </a:cubicBezTo>
                  <a:cubicBezTo>
                    <a:pt x="61" y="24"/>
                    <a:pt x="51" y="17"/>
                    <a:pt x="40" y="14"/>
                  </a:cubicBezTo>
                  <a:cubicBezTo>
                    <a:pt x="40" y="65"/>
                    <a:pt x="40" y="65"/>
                    <a:pt x="40" y="65"/>
                  </a:cubicBezTo>
                  <a:cubicBezTo>
                    <a:pt x="40" y="66"/>
                    <a:pt x="40" y="66"/>
                    <a:pt x="40" y="66"/>
                  </a:cubicBezTo>
                  <a:cubicBezTo>
                    <a:pt x="64" y="66"/>
                    <a:pt x="64" y="66"/>
                    <a:pt x="64" y="66"/>
                  </a:cubicBezTo>
                  <a:cubicBezTo>
                    <a:pt x="64" y="66"/>
                    <a:pt x="64" y="66"/>
                    <a:pt x="64" y="66"/>
                  </a:cubicBezTo>
                  <a:cubicBezTo>
                    <a:pt x="64" y="67"/>
                    <a:pt x="64" y="67"/>
                    <a:pt x="64" y="67"/>
                  </a:cubicBezTo>
                  <a:cubicBezTo>
                    <a:pt x="65" y="67"/>
                    <a:pt x="65" y="67"/>
                    <a:pt x="65" y="68"/>
                  </a:cubicBezTo>
                  <a:cubicBezTo>
                    <a:pt x="65" y="72"/>
                    <a:pt x="65" y="72"/>
                    <a:pt x="65" y="72"/>
                  </a:cubicBezTo>
                  <a:cubicBezTo>
                    <a:pt x="65" y="81"/>
                    <a:pt x="56" y="81"/>
                    <a:pt x="50" y="81"/>
                  </a:cubicBezTo>
                  <a:cubicBezTo>
                    <a:pt x="0" y="81"/>
                    <a:pt x="0" y="81"/>
                    <a:pt x="0" y="81"/>
                  </a:cubicBezTo>
                  <a:cubicBezTo>
                    <a:pt x="6" y="89"/>
                    <a:pt x="15" y="94"/>
                    <a:pt x="25" y="96"/>
                  </a:cubicBezTo>
                  <a:cubicBezTo>
                    <a:pt x="25" y="96"/>
                    <a:pt x="25" y="96"/>
                    <a:pt x="25" y="96"/>
                  </a:cubicBezTo>
                  <a:cubicBezTo>
                    <a:pt x="25" y="97"/>
                    <a:pt x="25" y="97"/>
                    <a:pt x="25" y="97"/>
                  </a:cubicBezTo>
                  <a:cubicBezTo>
                    <a:pt x="25" y="97"/>
                    <a:pt x="25" y="97"/>
                    <a:pt x="25" y="97"/>
                  </a:cubicBezTo>
                  <a:cubicBezTo>
                    <a:pt x="26" y="97"/>
                    <a:pt x="26" y="97"/>
                    <a:pt x="26" y="97"/>
                  </a:cubicBezTo>
                  <a:cubicBezTo>
                    <a:pt x="29" y="97"/>
                    <a:pt x="33" y="98"/>
                    <a:pt x="36" y="98"/>
                  </a:cubicBezTo>
                  <a:cubicBezTo>
                    <a:pt x="45" y="98"/>
                    <a:pt x="54" y="95"/>
                    <a:pt x="62" y="90"/>
                  </a:cubicBezTo>
                  <a:cubicBezTo>
                    <a:pt x="72" y="84"/>
                    <a:pt x="80" y="75"/>
                    <a:pt x="83" y="64"/>
                  </a:cubicBezTo>
                  <a:cubicBezTo>
                    <a:pt x="84" y="63"/>
                    <a:pt x="84" y="61"/>
                    <a:pt x="84" y="60"/>
                  </a:cubicBezTo>
                  <a:cubicBezTo>
                    <a:pt x="87" y="47"/>
                    <a:pt x="85" y="34"/>
                    <a:pt x="78" y="23"/>
                  </a:cubicBezTo>
                  <a:cubicBezTo>
                    <a:pt x="78" y="23"/>
                    <a:pt x="78" y="23"/>
                    <a:pt x="78" y="23"/>
                  </a:cubicBezTo>
                  <a:cubicBezTo>
                    <a:pt x="78" y="23"/>
                    <a:pt x="78" y="23"/>
                    <a:pt x="78" y="23"/>
                  </a:cubicBezTo>
                  <a:cubicBezTo>
                    <a:pt x="71" y="12"/>
                    <a:pt x="60" y="4"/>
                    <a:pt x="48" y="1"/>
                  </a:cubicBezTo>
                  <a:cubicBezTo>
                    <a:pt x="48" y="1"/>
                    <a:pt x="48" y="1"/>
                    <a:pt x="48" y="1"/>
                  </a:cubicBezTo>
                  <a:cubicBezTo>
                    <a:pt x="48" y="1"/>
                    <a:pt x="47" y="1"/>
                    <a:pt x="47" y="1"/>
                  </a:cubicBezTo>
                  <a:cubicBezTo>
                    <a:pt x="45" y="0"/>
                    <a:pt x="42" y="0"/>
                    <a:pt x="4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39" name="Freeform 918"/>
            <p:cNvSpPr>
              <a:spLocks noEditPoints="1"/>
            </p:cNvSpPr>
            <p:nvPr/>
          </p:nvSpPr>
          <p:spPr bwMode="auto">
            <a:xfrm>
              <a:off x="3036" y="1576"/>
              <a:ext cx="124" cy="155"/>
            </a:xfrm>
            <a:custGeom>
              <a:avLst/>
              <a:gdLst>
                <a:gd name="T0" fmla="*/ 42 w 52"/>
                <a:gd name="T1" fmla="*/ 13 h 65"/>
                <a:gd name="T2" fmla="*/ 37 w 52"/>
                <a:gd name="T3" fmla="*/ 13 h 65"/>
                <a:gd name="T4" fmla="*/ 37 w 52"/>
                <a:gd name="T5" fmla="*/ 49 h 65"/>
                <a:gd name="T6" fmla="*/ 36 w 52"/>
                <a:gd name="T7" fmla="*/ 50 h 65"/>
                <a:gd name="T8" fmla="*/ 0 w 52"/>
                <a:gd name="T9" fmla="*/ 50 h 65"/>
                <a:gd name="T10" fmla="*/ 3 w 52"/>
                <a:gd name="T11" fmla="*/ 65 h 65"/>
                <a:gd name="T12" fmla="*/ 52 w 52"/>
                <a:gd name="T13" fmla="*/ 65 h 65"/>
                <a:gd name="T14" fmla="*/ 52 w 52"/>
                <a:gd name="T15" fmla="*/ 14 h 65"/>
                <a:gd name="T16" fmla="*/ 42 w 52"/>
                <a:gd name="T17" fmla="*/ 13 h 65"/>
                <a:gd name="T18" fmla="*/ 49 w 52"/>
                <a:gd name="T19" fmla="*/ 0 h 65"/>
                <a:gd name="T20" fmla="*/ 49 w 52"/>
                <a:gd name="T21" fmla="*/ 0 h 65"/>
                <a:gd name="T22" fmla="*/ 37 w 52"/>
                <a:gd name="T23" fmla="*/ 1 h 65"/>
                <a:gd name="T24" fmla="*/ 37 w 52"/>
                <a:gd name="T25" fmla="*/ 6 h 65"/>
                <a:gd name="T26" fmla="*/ 49 w 52"/>
                <a:gd name="T27" fmla="*/ 4 h 65"/>
                <a:gd name="T28" fmla="*/ 50 w 52"/>
                <a:gd name="T29" fmla="*/ 4 h 65"/>
                <a:gd name="T30" fmla="*/ 52 w 52"/>
                <a:gd name="T31" fmla="*/ 4 h 65"/>
                <a:gd name="T32" fmla="*/ 52 w 52"/>
                <a:gd name="T33" fmla="*/ 0 h 65"/>
                <a:gd name="T34" fmla="*/ 49 w 52"/>
                <a:gd name="T35" fmla="*/ 0 h 65"/>
                <a:gd name="T36" fmla="*/ 49 w 52"/>
                <a:gd name="T3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65">
                  <a:moveTo>
                    <a:pt x="42" y="13"/>
                  </a:moveTo>
                  <a:cubicBezTo>
                    <a:pt x="40" y="13"/>
                    <a:pt x="38" y="13"/>
                    <a:pt x="37" y="13"/>
                  </a:cubicBezTo>
                  <a:cubicBezTo>
                    <a:pt x="37" y="49"/>
                    <a:pt x="37" y="49"/>
                    <a:pt x="37" y="49"/>
                  </a:cubicBezTo>
                  <a:cubicBezTo>
                    <a:pt x="36" y="50"/>
                    <a:pt x="36" y="50"/>
                    <a:pt x="36" y="50"/>
                  </a:cubicBezTo>
                  <a:cubicBezTo>
                    <a:pt x="0" y="50"/>
                    <a:pt x="0" y="50"/>
                    <a:pt x="0" y="50"/>
                  </a:cubicBezTo>
                  <a:cubicBezTo>
                    <a:pt x="0" y="55"/>
                    <a:pt x="1" y="60"/>
                    <a:pt x="3" y="65"/>
                  </a:cubicBezTo>
                  <a:cubicBezTo>
                    <a:pt x="52" y="65"/>
                    <a:pt x="52" y="65"/>
                    <a:pt x="52" y="65"/>
                  </a:cubicBezTo>
                  <a:cubicBezTo>
                    <a:pt x="52" y="14"/>
                    <a:pt x="52" y="14"/>
                    <a:pt x="52" y="14"/>
                  </a:cubicBezTo>
                  <a:cubicBezTo>
                    <a:pt x="49" y="13"/>
                    <a:pt x="45" y="13"/>
                    <a:pt x="42" y="13"/>
                  </a:cubicBezTo>
                  <a:moveTo>
                    <a:pt x="49" y="0"/>
                  </a:moveTo>
                  <a:cubicBezTo>
                    <a:pt x="49" y="0"/>
                    <a:pt x="49" y="0"/>
                    <a:pt x="49" y="0"/>
                  </a:cubicBezTo>
                  <a:cubicBezTo>
                    <a:pt x="45" y="0"/>
                    <a:pt x="41" y="0"/>
                    <a:pt x="37" y="1"/>
                  </a:cubicBezTo>
                  <a:cubicBezTo>
                    <a:pt x="37" y="6"/>
                    <a:pt x="37" y="6"/>
                    <a:pt x="37" y="6"/>
                  </a:cubicBezTo>
                  <a:cubicBezTo>
                    <a:pt x="41" y="5"/>
                    <a:pt x="45" y="4"/>
                    <a:pt x="49" y="4"/>
                  </a:cubicBezTo>
                  <a:cubicBezTo>
                    <a:pt x="50" y="4"/>
                    <a:pt x="50" y="4"/>
                    <a:pt x="50" y="4"/>
                  </a:cubicBezTo>
                  <a:cubicBezTo>
                    <a:pt x="50" y="4"/>
                    <a:pt x="51" y="4"/>
                    <a:pt x="52" y="4"/>
                  </a:cubicBezTo>
                  <a:cubicBezTo>
                    <a:pt x="52" y="0"/>
                    <a:pt x="52" y="0"/>
                    <a:pt x="52" y="0"/>
                  </a:cubicBezTo>
                  <a:cubicBezTo>
                    <a:pt x="51" y="0"/>
                    <a:pt x="50" y="0"/>
                    <a:pt x="49" y="0"/>
                  </a:cubicBezTo>
                  <a:cubicBezTo>
                    <a:pt x="49" y="0"/>
                    <a:pt x="49" y="0"/>
                    <a:pt x="49"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40" name="Freeform 919"/>
            <p:cNvSpPr>
              <a:spLocks noEditPoints="1"/>
            </p:cNvSpPr>
            <p:nvPr/>
          </p:nvSpPr>
          <p:spPr bwMode="auto">
            <a:xfrm>
              <a:off x="3043" y="1576"/>
              <a:ext cx="119" cy="158"/>
            </a:xfrm>
            <a:custGeom>
              <a:avLst/>
              <a:gdLst>
                <a:gd name="T0" fmla="*/ 49 w 50"/>
                <a:gd name="T1" fmla="*/ 14 h 66"/>
                <a:gd name="T2" fmla="*/ 49 w 50"/>
                <a:gd name="T3" fmla="*/ 65 h 66"/>
                <a:gd name="T4" fmla="*/ 0 w 50"/>
                <a:gd name="T5" fmla="*/ 65 h 66"/>
                <a:gd name="T6" fmla="*/ 0 w 50"/>
                <a:gd name="T7" fmla="*/ 66 h 66"/>
                <a:gd name="T8" fmla="*/ 50 w 50"/>
                <a:gd name="T9" fmla="*/ 66 h 66"/>
                <a:gd name="T10" fmla="*/ 50 w 50"/>
                <a:gd name="T11" fmla="*/ 65 h 66"/>
                <a:gd name="T12" fmla="*/ 50 w 50"/>
                <a:gd name="T13" fmla="*/ 14 h 66"/>
                <a:gd name="T14" fmla="*/ 49 w 50"/>
                <a:gd name="T15" fmla="*/ 14 h 66"/>
                <a:gd name="T16" fmla="*/ 49 w 50"/>
                <a:gd name="T17" fmla="*/ 14 h 66"/>
                <a:gd name="T18" fmla="*/ 49 w 50"/>
                <a:gd name="T19" fmla="*/ 0 h 66"/>
                <a:gd name="T20" fmla="*/ 49 w 50"/>
                <a:gd name="T21" fmla="*/ 4 h 66"/>
                <a:gd name="T22" fmla="*/ 50 w 50"/>
                <a:gd name="T23" fmla="*/ 4 h 66"/>
                <a:gd name="T24" fmla="*/ 50 w 50"/>
                <a:gd name="T25" fmla="*/ 0 h 66"/>
                <a:gd name="T26" fmla="*/ 49 w 50"/>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66">
                  <a:moveTo>
                    <a:pt x="49" y="14"/>
                  </a:moveTo>
                  <a:cubicBezTo>
                    <a:pt x="49" y="65"/>
                    <a:pt x="49" y="65"/>
                    <a:pt x="49" y="65"/>
                  </a:cubicBezTo>
                  <a:cubicBezTo>
                    <a:pt x="0" y="65"/>
                    <a:pt x="0" y="65"/>
                    <a:pt x="0" y="65"/>
                  </a:cubicBezTo>
                  <a:cubicBezTo>
                    <a:pt x="0" y="65"/>
                    <a:pt x="0" y="65"/>
                    <a:pt x="0" y="66"/>
                  </a:cubicBezTo>
                  <a:cubicBezTo>
                    <a:pt x="50" y="66"/>
                    <a:pt x="50" y="66"/>
                    <a:pt x="50" y="66"/>
                  </a:cubicBezTo>
                  <a:cubicBezTo>
                    <a:pt x="50" y="65"/>
                    <a:pt x="50" y="65"/>
                    <a:pt x="50" y="65"/>
                  </a:cubicBezTo>
                  <a:cubicBezTo>
                    <a:pt x="50" y="14"/>
                    <a:pt x="50" y="14"/>
                    <a:pt x="50" y="14"/>
                  </a:cubicBezTo>
                  <a:cubicBezTo>
                    <a:pt x="50" y="14"/>
                    <a:pt x="50" y="14"/>
                    <a:pt x="49" y="14"/>
                  </a:cubicBezTo>
                  <a:cubicBezTo>
                    <a:pt x="49" y="14"/>
                    <a:pt x="49" y="14"/>
                    <a:pt x="49" y="14"/>
                  </a:cubicBezTo>
                  <a:moveTo>
                    <a:pt x="49" y="0"/>
                  </a:moveTo>
                  <a:cubicBezTo>
                    <a:pt x="49" y="4"/>
                    <a:pt x="49" y="4"/>
                    <a:pt x="49" y="4"/>
                  </a:cubicBezTo>
                  <a:cubicBezTo>
                    <a:pt x="49" y="4"/>
                    <a:pt x="50" y="4"/>
                    <a:pt x="50" y="4"/>
                  </a:cubicBezTo>
                  <a:cubicBezTo>
                    <a:pt x="50" y="0"/>
                    <a:pt x="50" y="0"/>
                    <a:pt x="50" y="0"/>
                  </a:cubicBezTo>
                  <a:cubicBezTo>
                    <a:pt x="50" y="0"/>
                    <a:pt x="49" y="0"/>
                    <a:pt x="49" y="0"/>
                  </a:cubicBezTo>
                </a:path>
              </a:pathLst>
            </a:custGeom>
            <a:solidFill>
              <a:srgbClr val="C1C1C1"/>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41" name="Freeform 920"/>
            <p:cNvSpPr>
              <a:spLocks noEditPoints="1"/>
            </p:cNvSpPr>
            <p:nvPr/>
          </p:nvSpPr>
          <p:spPr bwMode="auto">
            <a:xfrm>
              <a:off x="3036" y="1581"/>
              <a:ext cx="86" cy="112"/>
            </a:xfrm>
            <a:custGeom>
              <a:avLst/>
              <a:gdLst>
                <a:gd name="T0" fmla="*/ 36 w 36"/>
                <a:gd name="T1" fmla="*/ 12 h 47"/>
                <a:gd name="T2" fmla="*/ 35 w 36"/>
                <a:gd name="T3" fmla="*/ 12 h 47"/>
                <a:gd name="T4" fmla="*/ 35 w 36"/>
                <a:gd name="T5" fmla="*/ 46 h 47"/>
                <a:gd name="T6" fmla="*/ 0 w 36"/>
                <a:gd name="T7" fmla="*/ 46 h 47"/>
                <a:gd name="T8" fmla="*/ 0 w 36"/>
                <a:gd name="T9" fmla="*/ 46 h 47"/>
                <a:gd name="T10" fmla="*/ 0 w 36"/>
                <a:gd name="T11" fmla="*/ 47 h 47"/>
                <a:gd name="T12" fmla="*/ 36 w 36"/>
                <a:gd name="T13" fmla="*/ 47 h 47"/>
                <a:gd name="T14" fmla="*/ 36 w 36"/>
                <a:gd name="T15" fmla="*/ 12 h 47"/>
                <a:gd name="T16" fmla="*/ 36 w 36"/>
                <a:gd name="T17" fmla="*/ 0 h 47"/>
                <a:gd name="T18" fmla="*/ 35 w 36"/>
                <a:gd name="T19" fmla="*/ 0 h 47"/>
                <a:gd name="T20" fmla="*/ 35 w 36"/>
                <a:gd name="T21" fmla="*/ 4 h 47"/>
                <a:gd name="T22" fmla="*/ 36 w 36"/>
                <a:gd name="T23" fmla="*/ 4 h 47"/>
                <a:gd name="T24" fmla="*/ 36 w 36"/>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47">
                  <a:moveTo>
                    <a:pt x="36" y="12"/>
                  </a:moveTo>
                  <a:cubicBezTo>
                    <a:pt x="35" y="12"/>
                    <a:pt x="35" y="12"/>
                    <a:pt x="35" y="12"/>
                  </a:cubicBezTo>
                  <a:cubicBezTo>
                    <a:pt x="35" y="46"/>
                    <a:pt x="35" y="46"/>
                    <a:pt x="35" y="46"/>
                  </a:cubicBezTo>
                  <a:cubicBezTo>
                    <a:pt x="0" y="46"/>
                    <a:pt x="0" y="46"/>
                    <a:pt x="0" y="46"/>
                  </a:cubicBezTo>
                  <a:cubicBezTo>
                    <a:pt x="0" y="46"/>
                    <a:pt x="0" y="46"/>
                    <a:pt x="0" y="46"/>
                  </a:cubicBezTo>
                  <a:cubicBezTo>
                    <a:pt x="0" y="47"/>
                    <a:pt x="0" y="47"/>
                    <a:pt x="0" y="47"/>
                  </a:cubicBezTo>
                  <a:cubicBezTo>
                    <a:pt x="36" y="47"/>
                    <a:pt x="36" y="47"/>
                    <a:pt x="36" y="47"/>
                  </a:cubicBezTo>
                  <a:cubicBezTo>
                    <a:pt x="36" y="12"/>
                    <a:pt x="36" y="12"/>
                    <a:pt x="36" y="12"/>
                  </a:cubicBezTo>
                  <a:moveTo>
                    <a:pt x="36" y="0"/>
                  </a:moveTo>
                  <a:cubicBezTo>
                    <a:pt x="35" y="0"/>
                    <a:pt x="35" y="0"/>
                    <a:pt x="35" y="0"/>
                  </a:cubicBezTo>
                  <a:cubicBezTo>
                    <a:pt x="35" y="4"/>
                    <a:pt x="35" y="4"/>
                    <a:pt x="35" y="4"/>
                  </a:cubicBezTo>
                  <a:cubicBezTo>
                    <a:pt x="35" y="4"/>
                    <a:pt x="35" y="4"/>
                    <a:pt x="36" y="4"/>
                  </a:cubicBezTo>
                  <a:cubicBezTo>
                    <a:pt x="36" y="0"/>
                    <a:pt x="36" y="0"/>
                    <a:pt x="3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42" name="Freeform 921"/>
            <p:cNvSpPr>
              <a:spLocks noEditPoints="1"/>
            </p:cNvSpPr>
            <p:nvPr/>
          </p:nvSpPr>
          <p:spPr bwMode="auto">
            <a:xfrm>
              <a:off x="3036" y="1578"/>
              <a:ext cx="88" cy="117"/>
            </a:xfrm>
            <a:custGeom>
              <a:avLst/>
              <a:gdLst>
                <a:gd name="T0" fmla="*/ 37 w 37"/>
                <a:gd name="T1" fmla="*/ 12 h 49"/>
                <a:gd name="T2" fmla="*/ 36 w 37"/>
                <a:gd name="T3" fmla="*/ 13 h 49"/>
                <a:gd name="T4" fmla="*/ 36 w 37"/>
                <a:gd name="T5" fmla="*/ 48 h 49"/>
                <a:gd name="T6" fmla="*/ 0 w 37"/>
                <a:gd name="T7" fmla="*/ 48 h 49"/>
                <a:gd name="T8" fmla="*/ 0 w 37"/>
                <a:gd name="T9" fmla="*/ 48 h 49"/>
                <a:gd name="T10" fmla="*/ 0 w 37"/>
                <a:gd name="T11" fmla="*/ 49 h 49"/>
                <a:gd name="T12" fmla="*/ 36 w 37"/>
                <a:gd name="T13" fmla="*/ 49 h 49"/>
                <a:gd name="T14" fmla="*/ 37 w 37"/>
                <a:gd name="T15" fmla="*/ 48 h 49"/>
                <a:gd name="T16" fmla="*/ 37 w 37"/>
                <a:gd name="T17" fmla="*/ 12 h 49"/>
                <a:gd name="T18" fmla="*/ 37 w 37"/>
                <a:gd name="T19" fmla="*/ 0 h 49"/>
                <a:gd name="T20" fmla="*/ 36 w 37"/>
                <a:gd name="T21" fmla="*/ 1 h 49"/>
                <a:gd name="T22" fmla="*/ 36 w 37"/>
                <a:gd name="T23" fmla="*/ 5 h 49"/>
                <a:gd name="T24" fmla="*/ 37 w 37"/>
                <a:gd name="T25" fmla="*/ 5 h 49"/>
                <a:gd name="T26" fmla="*/ 37 w 37"/>
                <a:gd name="T2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9">
                  <a:moveTo>
                    <a:pt x="37" y="12"/>
                  </a:moveTo>
                  <a:cubicBezTo>
                    <a:pt x="36" y="12"/>
                    <a:pt x="36" y="12"/>
                    <a:pt x="36" y="13"/>
                  </a:cubicBezTo>
                  <a:cubicBezTo>
                    <a:pt x="36" y="48"/>
                    <a:pt x="36" y="48"/>
                    <a:pt x="36" y="48"/>
                  </a:cubicBezTo>
                  <a:cubicBezTo>
                    <a:pt x="0" y="48"/>
                    <a:pt x="0" y="48"/>
                    <a:pt x="0" y="48"/>
                  </a:cubicBezTo>
                  <a:cubicBezTo>
                    <a:pt x="0" y="48"/>
                    <a:pt x="0" y="48"/>
                    <a:pt x="0" y="48"/>
                  </a:cubicBezTo>
                  <a:cubicBezTo>
                    <a:pt x="0" y="48"/>
                    <a:pt x="0" y="48"/>
                    <a:pt x="0" y="49"/>
                  </a:cubicBezTo>
                  <a:cubicBezTo>
                    <a:pt x="36" y="49"/>
                    <a:pt x="36" y="49"/>
                    <a:pt x="36" y="49"/>
                  </a:cubicBezTo>
                  <a:cubicBezTo>
                    <a:pt x="37" y="48"/>
                    <a:pt x="37" y="48"/>
                    <a:pt x="37" y="48"/>
                  </a:cubicBezTo>
                  <a:cubicBezTo>
                    <a:pt x="37" y="12"/>
                    <a:pt x="37" y="12"/>
                    <a:pt x="37" y="12"/>
                  </a:cubicBezTo>
                  <a:moveTo>
                    <a:pt x="37" y="0"/>
                  </a:moveTo>
                  <a:cubicBezTo>
                    <a:pt x="36" y="0"/>
                    <a:pt x="36" y="0"/>
                    <a:pt x="36" y="1"/>
                  </a:cubicBezTo>
                  <a:cubicBezTo>
                    <a:pt x="36" y="5"/>
                    <a:pt x="36" y="5"/>
                    <a:pt x="36" y="5"/>
                  </a:cubicBezTo>
                  <a:cubicBezTo>
                    <a:pt x="36" y="5"/>
                    <a:pt x="36" y="5"/>
                    <a:pt x="37" y="5"/>
                  </a:cubicBezTo>
                  <a:cubicBezTo>
                    <a:pt x="37" y="0"/>
                    <a:pt x="37" y="0"/>
                    <a:pt x="37" y="0"/>
                  </a:cubicBezTo>
                </a:path>
              </a:pathLst>
            </a:custGeom>
            <a:solidFill>
              <a:srgbClr val="C1C1C1"/>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43" name="Freeform 922"/>
            <p:cNvSpPr/>
            <p:nvPr/>
          </p:nvSpPr>
          <p:spPr bwMode="auto">
            <a:xfrm>
              <a:off x="3046" y="1736"/>
              <a:ext cx="171" cy="31"/>
            </a:xfrm>
            <a:custGeom>
              <a:avLst/>
              <a:gdLst>
                <a:gd name="T0" fmla="*/ 72 w 72"/>
                <a:gd name="T1" fmla="*/ 0 h 13"/>
                <a:gd name="T2" fmla="*/ 0 w 72"/>
                <a:gd name="T3" fmla="*/ 0 h 13"/>
                <a:gd name="T4" fmla="*/ 4 w 72"/>
                <a:gd name="T5" fmla="*/ 8 h 13"/>
                <a:gd name="T6" fmla="*/ 8 w 72"/>
                <a:gd name="T7" fmla="*/ 13 h 13"/>
                <a:gd name="T8" fmla="*/ 59 w 72"/>
                <a:gd name="T9" fmla="*/ 13 h 13"/>
                <a:gd name="T10" fmla="*/ 72 w 72"/>
                <a:gd name="T11" fmla="*/ 5 h 13"/>
                <a:gd name="T12" fmla="*/ 72 w 72"/>
                <a:gd name="T13" fmla="*/ 1 h 13"/>
                <a:gd name="T14" fmla="*/ 72 w 72"/>
                <a:gd name="T15" fmla="*/ 0 h 13"/>
                <a:gd name="T16" fmla="*/ 72 w 72"/>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3">
                  <a:moveTo>
                    <a:pt x="72" y="0"/>
                  </a:moveTo>
                  <a:cubicBezTo>
                    <a:pt x="0" y="0"/>
                    <a:pt x="0" y="0"/>
                    <a:pt x="0" y="0"/>
                  </a:cubicBezTo>
                  <a:cubicBezTo>
                    <a:pt x="1" y="2"/>
                    <a:pt x="2" y="5"/>
                    <a:pt x="4" y="8"/>
                  </a:cubicBezTo>
                  <a:cubicBezTo>
                    <a:pt x="5" y="10"/>
                    <a:pt x="6" y="11"/>
                    <a:pt x="8" y="13"/>
                  </a:cubicBezTo>
                  <a:cubicBezTo>
                    <a:pt x="59" y="13"/>
                    <a:pt x="59" y="13"/>
                    <a:pt x="59" y="13"/>
                  </a:cubicBezTo>
                  <a:cubicBezTo>
                    <a:pt x="67" y="13"/>
                    <a:pt x="72" y="13"/>
                    <a:pt x="72" y="5"/>
                  </a:cubicBezTo>
                  <a:cubicBezTo>
                    <a:pt x="72" y="1"/>
                    <a:pt x="72" y="1"/>
                    <a:pt x="72" y="1"/>
                  </a:cubicBezTo>
                  <a:cubicBezTo>
                    <a:pt x="72" y="0"/>
                    <a:pt x="72" y="0"/>
                    <a:pt x="72" y="0"/>
                  </a:cubicBezTo>
                  <a:cubicBezTo>
                    <a:pt x="72" y="0"/>
                    <a:pt x="72" y="0"/>
                    <a:pt x="72" y="0"/>
                  </a:cubicBezTo>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44" name="Freeform 923"/>
            <p:cNvSpPr/>
            <p:nvPr/>
          </p:nvSpPr>
          <p:spPr bwMode="auto">
            <a:xfrm>
              <a:off x="3043" y="1734"/>
              <a:ext cx="179" cy="35"/>
            </a:xfrm>
            <a:custGeom>
              <a:avLst/>
              <a:gdLst>
                <a:gd name="T0" fmla="*/ 74 w 75"/>
                <a:gd name="T1" fmla="*/ 0 h 15"/>
                <a:gd name="T2" fmla="*/ 50 w 75"/>
                <a:gd name="T3" fmla="*/ 0 h 15"/>
                <a:gd name="T4" fmla="*/ 0 w 75"/>
                <a:gd name="T5" fmla="*/ 0 h 15"/>
                <a:gd name="T6" fmla="*/ 1 w 75"/>
                <a:gd name="T7" fmla="*/ 1 h 15"/>
                <a:gd name="T8" fmla="*/ 73 w 75"/>
                <a:gd name="T9" fmla="*/ 1 h 15"/>
                <a:gd name="T10" fmla="*/ 73 w 75"/>
                <a:gd name="T11" fmla="*/ 1 h 15"/>
                <a:gd name="T12" fmla="*/ 73 w 75"/>
                <a:gd name="T13" fmla="*/ 2 h 15"/>
                <a:gd name="T14" fmla="*/ 73 w 75"/>
                <a:gd name="T15" fmla="*/ 6 h 15"/>
                <a:gd name="T16" fmla="*/ 60 w 75"/>
                <a:gd name="T17" fmla="*/ 14 h 15"/>
                <a:gd name="T18" fmla="*/ 9 w 75"/>
                <a:gd name="T19" fmla="*/ 14 h 15"/>
                <a:gd name="T20" fmla="*/ 10 w 75"/>
                <a:gd name="T21" fmla="*/ 15 h 15"/>
                <a:gd name="T22" fmla="*/ 60 w 75"/>
                <a:gd name="T23" fmla="*/ 15 h 15"/>
                <a:gd name="T24" fmla="*/ 75 w 75"/>
                <a:gd name="T25" fmla="*/ 6 h 15"/>
                <a:gd name="T26" fmla="*/ 75 w 75"/>
                <a:gd name="T27" fmla="*/ 2 h 15"/>
                <a:gd name="T28" fmla="*/ 74 w 75"/>
                <a:gd name="T29" fmla="*/ 1 h 15"/>
                <a:gd name="T30" fmla="*/ 74 w 75"/>
                <a:gd name="T31" fmla="*/ 0 h 15"/>
                <a:gd name="T32" fmla="*/ 74 w 75"/>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5">
                  <a:moveTo>
                    <a:pt x="74" y="0"/>
                  </a:moveTo>
                  <a:cubicBezTo>
                    <a:pt x="50" y="0"/>
                    <a:pt x="50" y="0"/>
                    <a:pt x="50" y="0"/>
                  </a:cubicBezTo>
                  <a:cubicBezTo>
                    <a:pt x="0" y="0"/>
                    <a:pt x="0" y="0"/>
                    <a:pt x="0" y="0"/>
                  </a:cubicBezTo>
                  <a:cubicBezTo>
                    <a:pt x="0" y="0"/>
                    <a:pt x="1" y="0"/>
                    <a:pt x="1" y="1"/>
                  </a:cubicBezTo>
                  <a:cubicBezTo>
                    <a:pt x="73" y="1"/>
                    <a:pt x="73" y="1"/>
                    <a:pt x="73" y="1"/>
                  </a:cubicBezTo>
                  <a:cubicBezTo>
                    <a:pt x="73" y="1"/>
                    <a:pt x="73" y="1"/>
                    <a:pt x="73" y="1"/>
                  </a:cubicBezTo>
                  <a:cubicBezTo>
                    <a:pt x="73" y="2"/>
                    <a:pt x="73" y="2"/>
                    <a:pt x="73" y="2"/>
                  </a:cubicBezTo>
                  <a:cubicBezTo>
                    <a:pt x="73" y="6"/>
                    <a:pt x="73" y="6"/>
                    <a:pt x="73" y="6"/>
                  </a:cubicBezTo>
                  <a:cubicBezTo>
                    <a:pt x="73" y="14"/>
                    <a:pt x="68" y="14"/>
                    <a:pt x="60" y="14"/>
                  </a:cubicBezTo>
                  <a:cubicBezTo>
                    <a:pt x="9" y="14"/>
                    <a:pt x="9" y="14"/>
                    <a:pt x="9" y="14"/>
                  </a:cubicBezTo>
                  <a:cubicBezTo>
                    <a:pt x="9" y="15"/>
                    <a:pt x="9" y="15"/>
                    <a:pt x="10" y="15"/>
                  </a:cubicBezTo>
                  <a:cubicBezTo>
                    <a:pt x="60" y="15"/>
                    <a:pt x="60" y="15"/>
                    <a:pt x="60" y="15"/>
                  </a:cubicBezTo>
                  <a:cubicBezTo>
                    <a:pt x="66" y="15"/>
                    <a:pt x="75" y="15"/>
                    <a:pt x="75" y="6"/>
                  </a:cubicBezTo>
                  <a:cubicBezTo>
                    <a:pt x="75" y="2"/>
                    <a:pt x="75" y="2"/>
                    <a:pt x="75" y="2"/>
                  </a:cubicBezTo>
                  <a:cubicBezTo>
                    <a:pt x="75" y="1"/>
                    <a:pt x="75" y="1"/>
                    <a:pt x="74" y="1"/>
                  </a:cubicBezTo>
                  <a:cubicBezTo>
                    <a:pt x="74" y="0"/>
                    <a:pt x="74" y="0"/>
                    <a:pt x="74" y="0"/>
                  </a:cubicBezTo>
                  <a:cubicBezTo>
                    <a:pt x="74" y="0"/>
                    <a:pt x="74" y="0"/>
                    <a:pt x="74" y="0"/>
                  </a:cubicBezTo>
                </a:path>
              </a:pathLst>
            </a:custGeom>
            <a:solidFill>
              <a:srgbClr val="C1C1C1"/>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45" name="Freeform 924"/>
            <p:cNvSpPr/>
            <p:nvPr/>
          </p:nvSpPr>
          <p:spPr bwMode="auto">
            <a:xfrm>
              <a:off x="3036" y="1581"/>
              <a:ext cx="84" cy="110"/>
            </a:xfrm>
            <a:custGeom>
              <a:avLst/>
              <a:gdLst>
                <a:gd name="T0" fmla="*/ 35 w 35"/>
                <a:gd name="T1" fmla="*/ 0 h 46"/>
                <a:gd name="T2" fmla="*/ 21 w 35"/>
                <a:gd name="T3" fmla="*/ 7 h 46"/>
                <a:gd name="T4" fmla="*/ 21 w 35"/>
                <a:gd name="T5" fmla="*/ 7 h 46"/>
                <a:gd name="T6" fmla="*/ 20 w 35"/>
                <a:gd name="T7" fmla="*/ 7 h 46"/>
                <a:gd name="T8" fmla="*/ 15 w 35"/>
                <a:gd name="T9" fmla="*/ 12 h 46"/>
                <a:gd name="T10" fmla="*/ 16 w 35"/>
                <a:gd name="T11" fmla="*/ 12 h 46"/>
                <a:gd name="T12" fmla="*/ 16 w 35"/>
                <a:gd name="T13" fmla="*/ 13 h 46"/>
                <a:gd name="T14" fmla="*/ 14 w 35"/>
                <a:gd name="T15" fmla="*/ 13 h 46"/>
                <a:gd name="T16" fmla="*/ 2 w 35"/>
                <a:gd name="T17" fmla="*/ 34 h 46"/>
                <a:gd name="T18" fmla="*/ 2 w 35"/>
                <a:gd name="T19" fmla="*/ 35 h 46"/>
                <a:gd name="T20" fmla="*/ 2 w 35"/>
                <a:gd name="T21" fmla="*/ 35 h 46"/>
                <a:gd name="T22" fmla="*/ 2 w 35"/>
                <a:gd name="T23" fmla="*/ 35 h 46"/>
                <a:gd name="T24" fmla="*/ 2 w 35"/>
                <a:gd name="T25" fmla="*/ 35 h 46"/>
                <a:gd name="T26" fmla="*/ 1 w 35"/>
                <a:gd name="T27" fmla="*/ 36 h 46"/>
                <a:gd name="T28" fmla="*/ 0 w 35"/>
                <a:gd name="T29" fmla="*/ 46 h 46"/>
                <a:gd name="T30" fmla="*/ 35 w 35"/>
                <a:gd name="T31" fmla="*/ 46 h 46"/>
                <a:gd name="T32" fmla="*/ 35 w 35"/>
                <a:gd name="T33" fmla="*/ 12 h 46"/>
                <a:gd name="T34" fmla="*/ 19 w 35"/>
                <a:gd name="T35" fmla="*/ 18 h 46"/>
                <a:gd name="T36" fmla="*/ 11 w 35"/>
                <a:gd name="T37" fmla="*/ 24 h 46"/>
                <a:gd name="T38" fmla="*/ 26 w 35"/>
                <a:gd name="T39" fmla="*/ 9 h 46"/>
                <a:gd name="T40" fmla="*/ 35 w 35"/>
                <a:gd name="T41" fmla="*/ 4 h 46"/>
                <a:gd name="T42" fmla="*/ 35 w 35"/>
                <a:gd name="T4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46">
                  <a:moveTo>
                    <a:pt x="35" y="0"/>
                  </a:moveTo>
                  <a:cubicBezTo>
                    <a:pt x="30" y="1"/>
                    <a:pt x="25" y="4"/>
                    <a:pt x="21" y="7"/>
                  </a:cubicBezTo>
                  <a:cubicBezTo>
                    <a:pt x="21" y="7"/>
                    <a:pt x="21" y="7"/>
                    <a:pt x="21" y="7"/>
                  </a:cubicBezTo>
                  <a:cubicBezTo>
                    <a:pt x="20" y="7"/>
                    <a:pt x="20" y="7"/>
                    <a:pt x="20" y="7"/>
                  </a:cubicBezTo>
                  <a:cubicBezTo>
                    <a:pt x="18" y="8"/>
                    <a:pt x="16" y="10"/>
                    <a:pt x="15" y="12"/>
                  </a:cubicBezTo>
                  <a:cubicBezTo>
                    <a:pt x="16" y="12"/>
                    <a:pt x="16" y="12"/>
                    <a:pt x="16" y="12"/>
                  </a:cubicBezTo>
                  <a:cubicBezTo>
                    <a:pt x="16" y="13"/>
                    <a:pt x="16" y="13"/>
                    <a:pt x="16" y="13"/>
                  </a:cubicBezTo>
                  <a:cubicBezTo>
                    <a:pt x="14" y="13"/>
                    <a:pt x="14" y="13"/>
                    <a:pt x="14" y="13"/>
                  </a:cubicBezTo>
                  <a:cubicBezTo>
                    <a:pt x="8" y="19"/>
                    <a:pt x="4" y="26"/>
                    <a:pt x="2" y="34"/>
                  </a:cubicBezTo>
                  <a:cubicBezTo>
                    <a:pt x="2" y="35"/>
                    <a:pt x="2" y="35"/>
                    <a:pt x="2" y="35"/>
                  </a:cubicBezTo>
                  <a:cubicBezTo>
                    <a:pt x="2" y="35"/>
                    <a:pt x="2" y="35"/>
                    <a:pt x="2" y="35"/>
                  </a:cubicBezTo>
                  <a:cubicBezTo>
                    <a:pt x="2" y="35"/>
                    <a:pt x="2" y="35"/>
                    <a:pt x="2" y="35"/>
                  </a:cubicBezTo>
                  <a:cubicBezTo>
                    <a:pt x="2" y="35"/>
                    <a:pt x="2" y="35"/>
                    <a:pt x="2" y="35"/>
                  </a:cubicBezTo>
                  <a:cubicBezTo>
                    <a:pt x="2" y="36"/>
                    <a:pt x="1" y="36"/>
                    <a:pt x="1" y="36"/>
                  </a:cubicBezTo>
                  <a:cubicBezTo>
                    <a:pt x="1" y="39"/>
                    <a:pt x="0" y="43"/>
                    <a:pt x="0" y="46"/>
                  </a:cubicBezTo>
                  <a:cubicBezTo>
                    <a:pt x="35" y="46"/>
                    <a:pt x="35" y="46"/>
                    <a:pt x="35" y="46"/>
                  </a:cubicBezTo>
                  <a:cubicBezTo>
                    <a:pt x="35" y="12"/>
                    <a:pt x="35" y="12"/>
                    <a:pt x="35" y="12"/>
                  </a:cubicBezTo>
                  <a:cubicBezTo>
                    <a:pt x="29" y="12"/>
                    <a:pt x="24" y="15"/>
                    <a:pt x="19" y="18"/>
                  </a:cubicBezTo>
                  <a:cubicBezTo>
                    <a:pt x="16" y="19"/>
                    <a:pt x="13" y="22"/>
                    <a:pt x="11" y="24"/>
                  </a:cubicBezTo>
                  <a:cubicBezTo>
                    <a:pt x="15" y="18"/>
                    <a:pt x="20" y="12"/>
                    <a:pt x="26" y="9"/>
                  </a:cubicBezTo>
                  <a:cubicBezTo>
                    <a:pt x="29" y="7"/>
                    <a:pt x="32" y="5"/>
                    <a:pt x="35" y="4"/>
                  </a:cubicBezTo>
                  <a:cubicBezTo>
                    <a:pt x="35" y="0"/>
                    <a:pt x="35" y="0"/>
                    <a:pt x="35" y="0"/>
                  </a:cubicBezTo>
                </a:path>
              </a:pathLst>
            </a:custGeom>
            <a:solidFill>
              <a:srgbClr val="F8F5F4"/>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46" name="Freeform 925"/>
            <p:cNvSpPr/>
            <p:nvPr/>
          </p:nvSpPr>
          <p:spPr bwMode="auto">
            <a:xfrm>
              <a:off x="3084" y="1597"/>
              <a:ext cx="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1" y="0"/>
                    <a:pt x="1" y="0"/>
                    <a:pt x="1" y="0"/>
                  </a:cubicBezTo>
                  <a:cubicBezTo>
                    <a:pt x="1" y="0"/>
                    <a:pt x="1" y="0"/>
                    <a:pt x="1" y="0"/>
                  </a:cubicBezTo>
                </a:path>
              </a:pathLst>
            </a:custGeom>
            <a:solidFill>
              <a:srgbClr val="C1C1C1"/>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47" name="Freeform 926"/>
            <p:cNvSpPr/>
            <p:nvPr/>
          </p:nvSpPr>
          <p:spPr bwMode="auto">
            <a:xfrm>
              <a:off x="3069" y="1609"/>
              <a:ext cx="5" cy="3"/>
            </a:xfrm>
            <a:custGeom>
              <a:avLst/>
              <a:gdLst>
                <a:gd name="T0" fmla="*/ 2 w 2"/>
                <a:gd name="T1" fmla="*/ 0 h 1"/>
                <a:gd name="T2" fmla="*/ 1 w 2"/>
                <a:gd name="T3" fmla="*/ 0 h 1"/>
                <a:gd name="T4" fmla="*/ 0 w 2"/>
                <a:gd name="T5" fmla="*/ 1 h 1"/>
                <a:gd name="T6" fmla="*/ 2 w 2"/>
                <a:gd name="T7" fmla="*/ 1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0"/>
                    <a:pt x="1" y="0"/>
                  </a:cubicBezTo>
                  <a:cubicBezTo>
                    <a:pt x="0" y="0"/>
                    <a:pt x="0" y="1"/>
                    <a:pt x="0" y="1"/>
                  </a:cubicBezTo>
                  <a:cubicBezTo>
                    <a:pt x="2" y="1"/>
                    <a:pt x="2" y="1"/>
                    <a:pt x="2" y="1"/>
                  </a:cubicBezTo>
                  <a:cubicBezTo>
                    <a:pt x="2" y="0"/>
                    <a:pt x="2" y="0"/>
                    <a:pt x="2" y="0"/>
                  </a:cubicBezTo>
                </a:path>
              </a:pathLst>
            </a:custGeom>
            <a:solidFill>
              <a:srgbClr val="C1C1C1"/>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48" name="Freeform 927"/>
            <p:cNvSpPr>
              <a:spLocks noEditPoints="1"/>
            </p:cNvSpPr>
            <p:nvPr/>
          </p:nvSpPr>
          <p:spPr bwMode="auto">
            <a:xfrm>
              <a:off x="3039" y="1576"/>
              <a:ext cx="226" cy="234"/>
            </a:xfrm>
            <a:custGeom>
              <a:avLst/>
              <a:gdLst>
                <a:gd name="T0" fmla="*/ 37 w 95"/>
                <a:gd name="T1" fmla="*/ 97 h 98"/>
                <a:gd name="T2" fmla="*/ 38 w 95"/>
                <a:gd name="T3" fmla="*/ 97 h 98"/>
                <a:gd name="T4" fmla="*/ 37 w 95"/>
                <a:gd name="T5" fmla="*/ 97 h 98"/>
                <a:gd name="T6" fmla="*/ 37 w 95"/>
                <a:gd name="T7" fmla="*/ 96 h 98"/>
                <a:gd name="T8" fmla="*/ 37 w 95"/>
                <a:gd name="T9" fmla="*/ 97 h 98"/>
                <a:gd name="T10" fmla="*/ 37 w 95"/>
                <a:gd name="T11" fmla="*/ 96 h 98"/>
                <a:gd name="T12" fmla="*/ 95 w 95"/>
                <a:gd name="T13" fmla="*/ 64 h 98"/>
                <a:gd name="T14" fmla="*/ 74 w 95"/>
                <a:gd name="T15" fmla="*/ 90 h 98"/>
                <a:gd name="T16" fmla="*/ 48 w 95"/>
                <a:gd name="T17" fmla="*/ 98 h 98"/>
                <a:gd name="T18" fmla="*/ 48 w 95"/>
                <a:gd name="T19" fmla="*/ 98 h 98"/>
                <a:gd name="T20" fmla="*/ 74 w 95"/>
                <a:gd name="T21" fmla="*/ 90 h 98"/>
                <a:gd name="T22" fmla="*/ 95 w 95"/>
                <a:gd name="T23" fmla="*/ 64 h 98"/>
                <a:gd name="T24" fmla="*/ 1 w 95"/>
                <a:gd name="T25" fmla="*/ 37 h 98"/>
                <a:gd name="T26" fmla="*/ 1 w 95"/>
                <a:gd name="T27" fmla="*/ 37 h 98"/>
                <a:gd name="T28" fmla="*/ 0 w 95"/>
                <a:gd name="T29" fmla="*/ 38 h 98"/>
                <a:gd name="T30" fmla="*/ 1 w 95"/>
                <a:gd name="T31" fmla="*/ 37 h 98"/>
                <a:gd name="T32" fmla="*/ 1 w 95"/>
                <a:gd name="T33" fmla="*/ 37 h 98"/>
                <a:gd name="T34" fmla="*/ 1 w 95"/>
                <a:gd name="T35" fmla="*/ 37 h 98"/>
                <a:gd name="T36" fmla="*/ 1 w 95"/>
                <a:gd name="T37" fmla="*/ 37 h 98"/>
                <a:gd name="T38" fmla="*/ 1 w 95"/>
                <a:gd name="T39" fmla="*/ 37 h 98"/>
                <a:gd name="T40" fmla="*/ 90 w 95"/>
                <a:gd name="T41" fmla="*/ 23 h 98"/>
                <a:gd name="T42" fmla="*/ 90 w 95"/>
                <a:gd name="T43" fmla="*/ 23 h 98"/>
                <a:gd name="T44" fmla="*/ 90 w 95"/>
                <a:gd name="T45" fmla="*/ 23 h 98"/>
                <a:gd name="T46" fmla="*/ 90 w 95"/>
                <a:gd name="T47" fmla="*/ 23 h 98"/>
                <a:gd name="T48" fmla="*/ 90 w 95"/>
                <a:gd name="T49" fmla="*/ 23 h 98"/>
                <a:gd name="T50" fmla="*/ 59 w 95"/>
                <a:gd name="T51" fmla="*/ 1 h 98"/>
                <a:gd name="T52" fmla="*/ 60 w 95"/>
                <a:gd name="T53" fmla="*/ 1 h 98"/>
                <a:gd name="T54" fmla="*/ 60 w 95"/>
                <a:gd name="T55" fmla="*/ 1 h 98"/>
                <a:gd name="T56" fmla="*/ 60 w 95"/>
                <a:gd name="T57" fmla="*/ 1 h 98"/>
                <a:gd name="T58" fmla="*/ 59 w 95"/>
                <a:gd name="T59" fmla="*/ 1 h 98"/>
                <a:gd name="T60" fmla="*/ 48 w 95"/>
                <a:gd name="T61" fmla="*/ 0 h 98"/>
                <a:gd name="T62" fmla="*/ 1 w 95"/>
                <a:gd name="T63" fmla="*/ 36 h 98"/>
                <a:gd name="T64" fmla="*/ 13 w 95"/>
                <a:gd name="T65" fmla="*/ 15 h 98"/>
                <a:gd name="T66" fmla="*/ 14 w 95"/>
                <a:gd name="T67" fmla="*/ 14 h 98"/>
                <a:gd name="T68" fmla="*/ 19 w 95"/>
                <a:gd name="T69" fmla="*/ 9 h 98"/>
                <a:gd name="T70" fmla="*/ 20 w 95"/>
                <a:gd name="T71" fmla="*/ 9 h 98"/>
                <a:gd name="T72" fmla="*/ 34 w 95"/>
                <a:gd name="T73" fmla="*/ 2 h 98"/>
                <a:gd name="T74" fmla="*/ 35 w 95"/>
                <a:gd name="T75" fmla="*/ 2 h 98"/>
                <a:gd name="T76" fmla="*/ 36 w 95"/>
                <a:gd name="T77" fmla="*/ 1 h 98"/>
                <a:gd name="T78" fmla="*/ 48 w 95"/>
                <a:gd name="T79" fmla="*/ 0 h 98"/>
                <a:gd name="T80" fmla="*/ 48 w 95"/>
                <a:gd name="T81" fmla="*/ 0 h 98"/>
                <a:gd name="T82" fmla="*/ 48 w 95"/>
                <a:gd name="T83" fmla="*/ 0 h 98"/>
                <a:gd name="T84" fmla="*/ 48 w 95"/>
                <a:gd name="T85" fmla="*/ 0 h 98"/>
                <a:gd name="T86" fmla="*/ 48 w 95"/>
                <a:gd name="T8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98">
                  <a:moveTo>
                    <a:pt x="37" y="97"/>
                  </a:moveTo>
                  <a:cubicBezTo>
                    <a:pt x="38" y="97"/>
                    <a:pt x="38" y="97"/>
                    <a:pt x="38" y="97"/>
                  </a:cubicBezTo>
                  <a:cubicBezTo>
                    <a:pt x="38" y="97"/>
                    <a:pt x="38" y="97"/>
                    <a:pt x="37" y="97"/>
                  </a:cubicBezTo>
                  <a:moveTo>
                    <a:pt x="37" y="96"/>
                  </a:moveTo>
                  <a:cubicBezTo>
                    <a:pt x="37" y="97"/>
                    <a:pt x="37" y="97"/>
                    <a:pt x="37" y="97"/>
                  </a:cubicBezTo>
                  <a:cubicBezTo>
                    <a:pt x="37" y="97"/>
                    <a:pt x="37" y="97"/>
                    <a:pt x="37" y="96"/>
                  </a:cubicBezTo>
                  <a:moveTo>
                    <a:pt x="95" y="64"/>
                  </a:moveTo>
                  <a:cubicBezTo>
                    <a:pt x="92" y="75"/>
                    <a:pt x="84" y="84"/>
                    <a:pt x="74" y="90"/>
                  </a:cubicBezTo>
                  <a:cubicBezTo>
                    <a:pt x="66" y="95"/>
                    <a:pt x="57" y="98"/>
                    <a:pt x="48" y="98"/>
                  </a:cubicBezTo>
                  <a:cubicBezTo>
                    <a:pt x="48" y="98"/>
                    <a:pt x="48" y="98"/>
                    <a:pt x="48" y="98"/>
                  </a:cubicBezTo>
                  <a:cubicBezTo>
                    <a:pt x="57" y="98"/>
                    <a:pt x="66" y="95"/>
                    <a:pt x="74" y="90"/>
                  </a:cubicBezTo>
                  <a:cubicBezTo>
                    <a:pt x="84" y="84"/>
                    <a:pt x="92" y="75"/>
                    <a:pt x="95" y="64"/>
                  </a:cubicBezTo>
                  <a:moveTo>
                    <a:pt x="1" y="37"/>
                  </a:moveTo>
                  <a:cubicBezTo>
                    <a:pt x="1" y="37"/>
                    <a:pt x="1" y="37"/>
                    <a:pt x="1" y="37"/>
                  </a:cubicBezTo>
                  <a:cubicBezTo>
                    <a:pt x="1" y="38"/>
                    <a:pt x="0" y="38"/>
                    <a:pt x="0" y="38"/>
                  </a:cubicBezTo>
                  <a:cubicBezTo>
                    <a:pt x="0" y="38"/>
                    <a:pt x="1" y="38"/>
                    <a:pt x="1" y="37"/>
                  </a:cubicBezTo>
                  <a:cubicBezTo>
                    <a:pt x="1" y="37"/>
                    <a:pt x="1" y="37"/>
                    <a:pt x="1" y="37"/>
                  </a:cubicBezTo>
                  <a:moveTo>
                    <a:pt x="1" y="37"/>
                  </a:moveTo>
                  <a:cubicBezTo>
                    <a:pt x="1" y="37"/>
                    <a:pt x="1" y="37"/>
                    <a:pt x="1" y="37"/>
                  </a:cubicBezTo>
                  <a:cubicBezTo>
                    <a:pt x="1" y="37"/>
                    <a:pt x="1" y="37"/>
                    <a:pt x="1" y="37"/>
                  </a:cubicBezTo>
                  <a:moveTo>
                    <a:pt x="90" y="23"/>
                  </a:moveTo>
                  <a:cubicBezTo>
                    <a:pt x="90" y="23"/>
                    <a:pt x="90" y="23"/>
                    <a:pt x="90" y="23"/>
                  </a:cubicBezTo>
                  <a:cubicBezTo>
                    <a:pt x="90" y="23"/>
                    <a:pt x="90" y="23"/>
                    <a:pt x="90" y="23"/>
                  </a:cubicBezTo>
                  <a:cubicBezTo>
                    <a:pt x="90" y="23"/>
                    <a:pt x="90" y="23"/>
                    <a:pt x="90" y="23"/>
                  </a:cubicBezTo>
                  <a:cubicBezTo>
                    <a:pt x="90" y="23"/>
                    <a:pt x="90" y="23"/>
                    <a:pt x="90" y="23"/>
                  </a:cubicBezTo>
                  <a:moveTo>
                    <a:pt x="59" y="1"/>
                  </a:moveTo>
                  <a:cubicBezTo>
                    <a:pt x="59" y="1"/>
                    <a:pt x="60" y="1"/>
                    <a:pt x="60" y="1"/>
                  </a:cubicBezTo>
                  <a:cubicBezTo>
                    <a:pt x="60" y="1"/>
                    <a:pt x="60" y="1"/>
                    <a:pt x="60" y="1"/>
                  </a:cubicBezTo>
                  <a:cubicBezTo>
                    <a:pt x="60" y="1"/>
                    <a:pt x="60" y="1"/>
                    <a:pt x="60" y="1"/>
                  </a:cubicBezTo>
                  <a:cubicBezTo>
                    <a:pt x="60" y="1"/>
                    <a:pt x="59" y="1"/>
                    <a:pt x="59" y="1"/>
                  </a:cubicBezTo>
                  <a:moveTo>
                    <a:pt x="48" y="0"/>
                  </a:moveTo>
                  <a:cubicBezTo>
                    <a:pt x="26" y="0"/>
                    <a:pt x="6" y="14"/>
                    <a:pt x="1" y="36"/>
                  </a:cubicBezTo>
                  <a:cubicBezTo>
                    <a:pt x="3" y="28"/>
                    <a:pt x="7" y="21"/>
                    <a:pt x="13" y="15"/>
                  </a:cubicBezTo>
                  <a:cubicBezTo>
                    <a:pt x="13" y="15"/>
                    <a:pt x="13" y="14"/>
                    <a:pt x="14" y="14"/>
                  </a:cubicBezTo>
                  <a:cubicBezTo>
                    <a:pt x="15" y="12"/>
                    <a:pt x="17" y="10"/>
                    <a:pt x="19" y="9"/>
                  </a:cubicBezTo>
                  <a:cubicBezTo>
                    <a:pt x="20" y="9"/>
                    <a:pt x="20" y="9"/>
                    <a:pt x="20" y="9"/>
                  </a:cubicBezTo>
                  <a:cubicBezTo>
                    <a:pt x="24" y="6"/>
                    <a:pt x="29" y="3"/>
                    <a:pt x="34" y="2"/>
                  </a:cubicBezTo>
                  <a:cubicBezTo>
                    <a:pt x="34" y="2"/>
                    <a:pt x="34" y="2"/>
                    <a:pt x="35" y="2"/>
                  </a:cubicBezTo>
                  <a:cubicBezTo>
                    <a:pt x="35" y="1"/>
                    <a:pt x="35" y="1"/>
                    <a:pt x="36" y="1"/>
                  </a:cubicBezTo>
                  <a:cubicBezTo>
                    <a:pt x="40" y="0"/>
                    <a:pt x="44" y="0"/>
                    <a:pt x="48" y="0"/>
                  </a:cubicBezTo>
                  <a:moveTo>
                    <a:pt x="48" y="0"/>
                  </a:moveTo>
                  <a:cubicBezTo>
                    <a:pt x="48" y="0"/>
                    <a:pt x="48" y="0"/>
                    <a:pt x="48" y="0"/>
                  </a:cubicBezTo>
                  <a:cubicBezTo>
                    <a:pt x="48" y="0"/>
                    <a:pt x="48" y="0"/>
                    <a:pt x="48" y="0"/>
                  </a:cubicBezTo>
                  <a:cubicBezTo>
                    <a:pt x="48" y="0"/>
                    <a:pt x="48" y="0"/>
                    <a:pt x="48" y="0"/>
                  </a:cubicBezTo>
                </a:path>
              </a:pathLst>
            </a:custGeom>
            <a:solidFill>
              <a:srgbClr val="595E64"/>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49" name="Freeform 928"/>
            <p:cNvSpPr/>
            <p:nvPr/>
          </p:nvSpPr>
          <p:spPr bwMode="auto">
            <a:xfrm>
              <a:off x="3162" y="1585"/>
              <a:ext cx="98" cy="184"/>
            </a:xfrm>
            <a:custGeom>
              <a:avLst/>
              <a:gdLst>
                <a:gd name="T0" fmla="*/ 0 w 41"/>
                <a:gd name="T1" fmla="*/ 0 h 77"/>
                <a:gd name="T2" fmla="*/ 0 w 41"/>
                <a:gd name="T3" fmla="*/ 10 h 77"/>
                <a:gd name="T4" fmla="*/ 27 w 41"/>
                <a:gd name="T5" fmla="*/ 30 h 77"/>
                <a:gd name="T6" fmla="*/ 33 w 41"/>
                <a:gd name="T7" fmla="*/ 64 h 77"/>
                <a:gd name="T8" fmla="*/ 33 w 41"/>
                <a:gd name="T9" fmla="*/ 64 h 77"/>
                <a:gd name="T10" fmla="*/ 28 w 41"/>
                <a:gd name="T11" fmla="*/ 77 h 77"/>
                <a:gd name="T12" fmla="*/ 40 w 41"/>
                <a:gd name="T13" fmla="*/ 55 h 77"/>
                <a:gd name="T14" fmla="*/ 40 w 41"/>
                <a:gd name="T15" fmla="*/ 55 h 77"/>
                <a:gd name="T16" fmla="*/ 41 w 41"/>
                <a:gd name="T17" fmla="*/ 45 h 77"/>
                <a:gd name="T18" fmla="*/ 41 w 41"/>
                <a:gd name="T19" fmla="*/ 44 h 77"/>
                <a:gd name="T20" fmla="*/ 34 w 41"/>
                <a:gd name="T21" fmla="*/ 21 h 77"/>
                <a:gd name="T22" fmla="*/ 7 w 41"/>
                <a:gd name="T23" fmla="*/ 1 h 77"/>
                <a:gd name="T24" fmla="*/ 0 w 41"/>
                <a:gd name="T2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77">
                  <a:moveTo>
                    <a:pt x="0" y="0"/>
                  </a:moveTo>
                  <a:cubicBezTo>
                    <a:pt x="0" y="10"/>
                    <a:pt x="0" y="10"/>
                    <a:pt x="0" y="10"/>
                  </a:cubicBezTo>
                  <a:cubicBezTo>
                    <a:pt x="11" y="13"/>
                    <a:pt x="21" y="20"/>
                    <a:pt x="27" y="30"/>
                  </a:cubicBezTo>
                  <a:cubicBezTo>
                    <a:pt x="33" y="40"/>
                    <a:pt x="35" y="52"/>
                    <a:pt x="33" y="64"/>
                  </a:cubicBezTo>
                  <a:cubicBezTo>
                    <a:pt x="33" y="64"/>
                    <a:pt x="33" y="64"/>
                    <a:pt x="33" y="64"/>
                  </a:cubicBezTo>
                  <a:cubicBezTo>
                    <a:pt x="32" y="69"/>
                    <a:pt x="30" y="73"/>
                    <a:pt x="28" y="77"/>
                  </a:cubicBezTo>
                  <a:cubicBezTo>
                    <a:pt x="34" y="71"/>
                    <a:pt x="38" y="63"/>
                    <a:pt x="40" y="55"/>
                  </a:cubicBezTo>
                  <a:cubicBezTo>
                    <a:pt x="40" y="55"/>
                    <a:pt x="40" y="55"/>
                    <a:pt x="40" y="55"/>
                  </a:cubicBezTo>
                  <a:cubicBezTo>
                    <a:pt x="41" y="52"/>
                    <a:pt x="41" y="48"/>
                    <a:pt x="41" y="45"/>
                  </a:cubicBezTo>
                  <a:cubicBezTo>
                    <a:pt x="41" y="44"/>
                    <a:pt x="41" y="44"/>
                    <a:pt x="41" y="44"/>
                  </a:cubicBezTo>
                  <a:cubicBezTo>
                    <a:pt x="41" y="36"/>
                    <a:pt x="39" y="28"/>
                    <a:pt x="34" y="21"/>
                  </a:cubicBezTo>
                  <a:cubicBezTo>
                    <a:pt x="28" y="11"/>
                    <a:pt x="18" y="4"/>
                    <a:pt x="7" y="1"/>
                  </a:cubicBezTo>
                  <a:cubicBezTo>
                    <a:pt x="4" y="1"/>
                    <a:pt x="2"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50" name="Freeform 929"/>
            <p:cNvSpPr/>
            <p:nvPr/>
          </p:nvSpPr>
          <p:spPr bwMode="auto">
            <a:xfrm>
              <a:off x="3124" y="1585"/>
              <a:ext cx="36" cy="24"/>
            </a:xfrm>
            <a:custGeom>
              <a:avLst/>
              <a:gdLst>
                <a:gd name="T0" fmla="*/ 13 w 15"/>
                <a:gd name="T1" fmla="*/ 0 h 10"/>
                <a:gd name="T2" fmla="*/ 12 w 15"/>
                <a:gd name="T3" fmla="*/ 0 h 10"/>
                <a:gd name="T4" fmla="*/ 0 w 15"/>
                <a:gd name="T5" fmla="*/ 2 h 10"/>
                <a:gd name="T6" fmla="*/ 0 w 15"/>
                <a:gd name="T7" fmla="*/ 9 h 10"/>
                <a:gd name="T8" fmla="*/ 5 w 15"/>
                <a:gd name="T9" fmla="*/ 9 h 10"/>
                <a:gd name="T10" fmla="*/ 15 w 15"/>
                <a:gd name="T11" fmla="*/ 10 h 10"/>
                <a:gd name="T12" fmla="*/ 15 w 15"/>
                <a:gd name="T13" fmla="*/ 0 h 10"/>
                <a:gd name="T14" fmla="*/ 13 w 15"/>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3" y="0"/>
                  </a:moveTo>
                  <a:cubicBezTo>
                    <a:pt x="12" y="0"/>
                    <a:pt x="12" y="0"/>
                    <a:pt x="12" y="0"/>
                  </a:cubicBezTo>
                  <a:cubicBezTo>
                    <a:pt x="8" y="0"/>
                    <a:pt x="4" y="1"/>
                    <a:pt x="0" y="2"/>
                  </a:cubicBezTo>
                  <a:cubicBezTo>
                    <a:pt x="0" y="9"/>
                    <a:pt x="0" y="9"/>
                    <a:pt x="0" y="9"/>
                  </a:cubicBezTo>
                  <a:cubicBezTo>
                    <a:pt x="1" y="9"/>
                    <a:pt x="3" y="9"/>
                    <a:pt x="5" y="9"/>
                  </a:cubicBezTo>
                  <a:cubicBezTo>
                    <a:pt x="8" y="9"/>
                    <a:pt x="12" y="9"/>
                    <a:pt x="15" y="10"/>
                  </a:cubicBezTo>
                  <a:cubicBezTo>
                    <a:pt x="15" y="0"/>
                    <a:pt x="15" y="0"/>
                    <a:pt x="15" y="0"/>
                  </a:cubicBezTo>
                  <a:cubicBezTo>
                    <a:pt x="14" y="0"/>
                    <a:pt x="13" y="0"/>
                    <a:pt x="13" y="0"/>
                  </a:cubicBezTo>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51" name="Freeform 930"/>
            <p:cNvSpPr/>
            <p:nvPr/>
          </p:nvSpPr>
          <p:spPr bwMode="auto">
            <a:xfrm>
              <a:off x="3160" y="1585"/>
              <a:ext cx="2" cy="24"/>
            </a:xfrm>
            <a:custGeom>
              <a:avLst/>
              <a:gdLst>
                <a:gd name="T0" fmla="*/ 0 w 1"/>
                <a:gd name="T1" fmla="*/ 0 h 10"/>
                <a:gd name="T2" fmla="*/ 0 w 1"/>
                <a:gd name="T3" fmla="*/ 10 h 10"/>
                <a:gd name="T4" fmla="*/ 0 w 1"/>
                <a:gd name="T5" fmla="*/ 10 h 10"/>
                <a:gd name="T6" fmla="*/ 1 w 1"/>
                <a:gd name="T7" fmla="*/ 10 h 10"/>
                <a:gd name="T8" fmla="*/ 1 w 1"/>
                <a:gd name="T9" fmla="*/ 0 h 10"/>
                <a:gd name="T10" fmla="*/ 0 w 1"/>
                <a:gd name="T11" fmla="*/ 0 h 10"/>
              </a:gdLst>
              <a:ahLst/>
              <a:cxnLst>
                <a:cxn ang="0">
                  <a:pos x="T0" y="T1"/>
                </a:cxn>
                <a:cxn ang="0">
                  <a:pos x="T2" y="T3"/>
                </a:cxn>
                <a:cxn ang="0">
                  <a:pos x="T4" y="T5"/>
                </a:cxn>
                <a:cxn ang="0">
                  <a:pos x="T6" y="T7"/>
                </a:cxn>
                <a:cxn ang="0">
                  <a:pos x="T8" y="T9"/>
                </a:cxn>
                <a:cxn ang="0">
                  <a:pos x="T10" y="T11"/>
                </a:cxn>
              </a:cxnLst>
              <a:rect l="0" t="0" r="r" b="b"/>
              <a:pathLst>
                <a:path w="1" h="10">
                  <a:moveTo>
                    <a:pt x="0" y="0"/>
                  </a:moveTo>
                  <a:cubicBezTo>
                    <a:pt x="0" y="10"/>
                    <a:pt x="0" y="10"/>
                    <a:pt x="0" y="10"/>
                  </a:cubicBezTo>
                  <a:cubicBezTo>
                    <a:pt x="0" y="10"/>
                    <a:pt x="0" y="10"/>
                    <a:pt x="0" y="10"/>
                  </a:cubicBezTo>
                  <a:cubicBezTo>
                    <a:pt x="1" y="10"/>
                    <a:pt x="1" y="10"/>
                    <a:pt x="1" y="10"/>
                  </a:cubicBezTo>
                  <a:cubicBezTo>
                    <a:pt x="1" y="0"/>
                    <a:pt x="1" y="0"/>
                    <a:pt x="1" y="0"/>
                  </a:cubicBezTo>
                  <a:cubicBezTo>
                    <a:pt x="1" y="0"/>
                    <a:pt x="0" y="0"/>
                    <a:pt x="0" y="0"/>
                  </a:cubicBezTo>
                </a:path>
              </a:pathLst>
            </a:custGeom>
            <a:solidFill>
              <a:srgbClr val="CDCDCD"/>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52" name="Freeform 931"/>
            <p:cNvSpPr/>
            <p:nvPr/>
          </p:nvSpPr>
          <p:spPr bwMode="auto">
            <a:xfrm>
              <a:off x="3120" y="1590"/>
              <a:ext cx="2" cy="19"/>
            </a:xfrm>
            <a:custGeom>
              <a:avLst/>
              <a:gdLst>
                <a:gd name="T0" fmla="*/ 1 w 1"/>
                <a:gd name="T1" fmla="*/ 0 h 8"/>
                <a:gd name="T2" fmla="*/ 0 w 1"/>
                <a:gd name="T3" fmla="*/ 0 h 8"/>
                <a:gd name="T4" fmla="*/ 0 w 1"/>
                <a:gd name="T5" fmla="*/ 8 h 8"/>
                <a:gd name="T6" fmla="*/ 1 w 1"/>
                <a:gd name="T7" fmla="*/ 8 h 8"/>
                <a:gd name="T8" fmla="*/ 1 w 1"/>
                <a:gd name="T9" fmla="*/ 0 h 8"/>
              </a:gdLst>
              <a:ahLst/>
              <a:cxnLst>
                <a:cxn ang="0">
                  <a:pos x="T0" y="T1"/>
                </a:cxn>
                <a:cxn ang="0">
                  <a:pos x="T2" y="T3"/>
                </a:cxn>
                <a:cxn ang="0">
                  <a:pos x="T4" y="T5"/>
                </a:cxn>
                <a:cxn ang="0">
                  <a:pos x="T6" y="T7"/>
                </a:cxn>
                <a:cxn ang="0">
                  <a:pos x="T8" y="T9"/>
                </a:cxn>
              </a:cxnLst>
              <a:rect l="0" t="0" r="r" b="b"/>
              <a:pathLst>
                <a:path w="1" h="8">
                  <a:moveTo>
                    <a:pt x="1" y="0"/>
                  </a:moveTo>
                  <a:cubicBezTo>
                    <a:pt x="0" y="0"/>
                    <a:pt x="0" y="0"/>
                    <a:pt x="0" y="0"/>
                  </a:cubicBezTo>
                  <a:cubicBezTo>
                    <a:pt x="0" y="8"/>
                    <a:pt x="0" y="8"/>
                    <a:pt x="0" y="8"/>
                  </a:cubicBezTo>
                  <a:cubicBezTo>
                    <a:pt x="0" y="8"/>
                    <a:pt x="0" y="8"/>
                    <a:pt x="1" y="8"/>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53" name="Freeform 932"/>
            <p:cNvSpPr/>
            <p:nvPr/>
          </p:nvSpPr>
          <p:spPr bwMode="auto">
            <a:xfrm>
              <a:off x="3122" y="1590"/>
              <a:ext cx="2" cy="19"/>
            </a:xfrm>
            <a:custGeom>
              <a:avLst/>
              <a:gdLst>
                <a:gd name="T0" fmla="*/ 1 w 1"/>
                <a:gd name="T1" fmla="*/ 0 h 8"/>
                <a:gd name="T2" fmla="*/ 0 w 1"/>
                <a:gd name="T3" fmla="*/ 0 h 8"/>
                <a:gd name="T4" fmla="*/ 0 w 1"/>
                <a:gd name="T5" fmla="*/ 8 h 8"/>
                <a:gd name="T6" fmla="*/ 1 w 1"/>
                <a:gd name="T7" fmla="*/ 7 h 8"/>
                <a:gd name="T8" fmla="*/ 1 w 1"/>
                <a:gd name="T9" fmla="*/ 0 h 8"/>
              </a:gdLst>
              <a:ahLst/>
              <a:cxnLst>
                <a:cxn ang="0">
                  <a:pos x="T0" y="T1"/>
                </a:cxn>
                <a:cxn ang="0">
                  <a:pos x="T2" y="T3"/>
                </a:cxn>
                <a:cxn ang="0">
                  <a:pos x="T4" y="T5"/>
                </a:cxn>
                <a:cxn ang="0">
                  <a:pos x="T6" y="T7"/>
                </a:cxn>
                <a:cxn ang="0">
                  <a:pos x="T8" y="T9"/>
                </a:cxn>
              </a:cxnLst>
              <a:rect l="0" t="0" r="r" b="b"/>
              <a:pathLst>
                <a:path w="1" h="8">
                  <a:moveTo>
                    <a:pt x="1" y="0"/>
                  </a:moveTo>
                  <a:cubicBezTo>
                    <a:pt x="0" y="0"/>
                    <a:pt x="0" y="0"/>
                    <a:pt x="0" y="0"/>
                  </a:cubicBezTo>
                  <a:cubicBezTo>
                    <a:pt x="0" y="8"/>
                    <a:pt x="0" y="8"/>
                    <a:pt x="0" y="8"/>
                  </a:cubicBezTo>
                  <a:cubicBezTo>
                    <a:pt x="0" y="7"/>
                    <a:pt x="0" y="7"/>
                    <a:pt x="1" y="7"/>
                  </a:cubicBezTo>
                  <a:cubicBezTo>
                    <a:pt x="1" y="0"/>
                    <a:pt x="1" y="0"/>
                    <a:pt x="1" y="0"/>
                  </a:cubicBezTo>
                </a:path>
              </a:pathLst>
            </a:custGeom>
            <a:solidFill>
              <a:srgbClr val="CDCDCD"/>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54" name="Freeform 933"/>
            <p:cNvSpPr/>
            <p:nvPr/>
          </p:nvSpPr>
          <p:spPr bwMode="auto">
            <a:xfrm>
              <a:off x="3062" y="1590"/>
              <a:ext cx="58" cy="48"/>
            </a:xfrm>
            <a:custGeom>
              <a:avLst/>
              <a:gdLst>
                <a:gd name="T0" fmla="*/ 24 w 24"/>
                <a:gd name="T1" fmla="*/ 0 h 20"/>
                <a:gd name="T2" fmla="*/ 15 w 24"/>
                <a:gd name="T3" fmla="*/ 5 h 20"/>
                <a:gd name="T4" fmla="*/ 0 w 24"/>
                <a:gd name="T5" fmla="*/ 20 h 20"/>
                <a:gd name="T6" fmla="*/ 8 w 24"/>
                <a:gd name="T7" fmla="*/ 14 h 20"/>
                <a:gd name="T8" fmla="*/ 24 w 24"/>
                <a:gd name="T9" fmla="*/ 8 h 20"/>
                <a:gd name="T10" fmla="*/ 24 w 24"/>
                <a:gd name="T11" fmla="*/ 0 h 20"/>
              </a:gdLst>
              <a:ahLst/>
              <a:cxnLst>
                <a:cxn ang="0">
                  <a:pos x="T0" y="T1"/>
                </a:cxn>
                <a:cxn ang="0">
                  <a:pos x="T2" y="T3"/>
                </a:cxn>
                <a:cxn ang="0">
                  <a:pos x="T4" y="T5"/>
                </a:cxn>
                <a:cxn ang="0">
                  <a:pos x="T6" y="T7"/>
                </a:cxn>
                <a:cxn ang="0">
                  <a:pos x="T8" y="T9"/>
                </a:cxn>
                <a:cxn ang="0">
                  <a:pos x="T10" y="T11"/>
                </a:cxn>
              </a:cxnLst>
              <a:rect l="0" t="0" r="r" b="b"/>
              <a:pathLst>
                <a:path w="24" h="20">
                  <a:moveTo>
                    <a:pt x="24" y="0"/>
                  </a:moveTo>
                  <a:cubicBezTo>
                    <a:pt x="21" y="1"/>
                    <a:pt x="18" y="3"/>
                    <a:pt x="15" y="5"/>
                  </a:cubicBezTo>
                  <a:cubicBezTo>
                    <a:pt x="9" y="8"/>
                    <a:pt x="4" y="14"/>
                    <a:pt x="0" y="20"/>
                  </a:cubicBezTo>
                  <a:cubicBezTo>
                    <a:pt x="2" y="18"/>
                    <a:pt x="5" y="15"/>
                    <a:pt x="8" y="14"/>
                  </a:cubicBezTo>
                  <a:cubicBezTo>
                    <a:pt x="13" y="11"/>
                    <a:pt x="18" y="8"/>
                    <a:pt x="24" y="8"/>
                  </a:cubicBezTo>
                  <a:cubicBezTo>
                    <a:pt x="24" y="0"/>
                    <a:pt x="24" y="0"/>
                    <a:pt x="24" y="0"/>
                  </a:cubicBezTo>
                </a:path>
              </a:pathLst>
            </a:custGeom>
            <a:solidFill>
              <a:srgbClr val="F9F7F6"/>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55" name="Freeform 934"/>
            <p:cNvSpPr/>
            <p:nvPr/>
          </p:nvSpPr>
          <p:spPr bwMode="auto">
            <a:xfrm>
              <a:off x="3029" y="1550"/>
              <a:ext cx="257" cy="172"/>
            </a:xfrm>
            <a:custGeom>
              <a:avLst/>
              <a:gdLst>
                <a:gd name="T0" fmla="*/ 5 w 108"/>
                <a:gd name="T1" fmla="*/ 48 h 72"/>
                <a:gd name="T2" fmla="*/ 64 w 108"/>
                <a:gd name="T3" fmla="*/ 12 h 72"/>
                <a:gd name="T4" fmla="*/ 94 w 108"/>
                <a:gd name="T5" fmla="*/ 34 h 72"/>
                <a:gd name="T6" fmla="*/ 100 w 108"/>
                <a:gd name="T7" fmla="*/ 71 h 72"/>
                <a:gd name="T8" fmla="*/ 105 w 108"/>
                <a:gd name="T9" fmla="*/ 72 h 72"/>
                <a:gd name="T10" fmla="*/ 105 w 108"/>
                <a:gd name="T11" fmla="*/ 72 h 72"/>
                <a:gd name="T12" fmla="*/ 98 w 108"/>
                <a:gd name="T13" fmla="*/ 31 h 72"/>
                <a:gd name="T14" fmla="*/ 65 w 108"/>
                <a:gd name="T15" fmla="*/ 7 h 72"/>
                <a:gd name="T16" fmla="*/ 0 w 108"/>
                <a:gd name="T17" fmla="*/ 47 h 72"/>
                <a:gd name="T18" fmla="*/ 5 w 108"/>
                <a:gd name="T1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72">
                  <a:moveTo>
                    <a:pt x="5" y="48"/>
                  </a:moveTo>
                  <a:cubicBezTo>
                    <a:pt x="11" y="22"/>
                    <a:pt x="37" y="6"/>
                    <a:pt x="64" y="12"/>
                  </a:cubicBezTo>
                  <a:cubicBezTo>
                    <a:pt x="76" y="15"/>
                    <a:pt x="87" y="23"/>
                    <a:pt x="94" y="34"/>
                  </a:cubicBezTo>
                  <a:cubicBezTo>
                    <a:pt x="101" y="45"/>
                    <a:pt x="103" y="58"/>
                    <a:pt x="100" y="71"/>
                  </a:cubicBezTo>
                  <a:cubicBezTo>
                    <a:pt x="105" y="72"/>
                    <a:pt x="105" y="72"/>
                    <a:pt x="105" y="72"/>
                  </a:cubicBezTo>
                  <a:cubicBezTo>
                    <a:pt x="105" y="72"/>
                    <a:pt x="105" y="72"/>
                    <a:pt x="105" y="72"/>
                  </a:cubicBezTo>
                  <a:cubicBezTo>
                    <a:pt x="108" y="58"/>
                    <a:pt x="106" y="43"/>
                    <a:pt x="98" y="31"/>
                  </a:cubicBezTo>
                  <a:cubicBezTo>
                    <a:pt x="91" y="19"/>
                    <a:pt x="79" y="10"/>
                    <a:pt x="65" y="7"/>
                  </a:cubicBezTo>
                  <a:cubicBezTo>
                    <a:pt x="36" y="0"/>
                    <a:pt x="7" y="18"/>
                    <a:pt x="0" y="47"/>
                  </a:cubicBezTo>
                  <a:cubicBezTo>
                    <a:pt x="5" y="48"/>
                    <a:pt x="5" y="48"/>
                    <a:pt x="5" y="48"/>
                  </a:cubicBezTo>
                  <a:close/>
                </a:path>
              </a:pathLst>
            </a:custGeom>
            <a:solidFill>
              <a:srgbClr val="FEA5DD"/>
            </a:solidFill>
            <a:ln>
              <a:solidFill>
                <a:srgbClr val="FEA5DD"/>
              </a:solidFill>
            </a:ln>
          </p:spPr>
          <p:txBody>
            <a:bodyPr/>
            <a:lstStyle/>
            <a:p>
              <a:pPr defTabSz="913765">
                <a:defRPr/>
              </a:pPr>
              <a:endParaRPr lang="zh-CN" altLang="en-US"/>
            </a:p>
          </p:txBody>
        </p:sp>
        <p:sp>
          <p:nvSpPr>
            <p:cNvPr id="456" name="Freeform 935"/>
            <p:cNvSpPr/>
            <p:nvPr/>
          </p:nvSpPr>
          <p:spPr bwMode="auto">
            <a:xfrm>
              <a:off x="3000" y="1741"/>
              <a:ext cx="62" cy="55"/>
            </a:xfrm>
            <a:custGeom>
              <a:avLst/>
              <a:gdLst>
                <a:gd name="T0" fmla="*/ 11 w 26"/>
                <a:gd name="T1" fmla="*/ 21 h 23"/>
                <a:gd name="T2" fmla="*/ 22 w 26"/>
                <a:gd name="T3" fmla="*/ 14 h 23"/>
                <a:gd name="T4" fmla="*/ 26 w 26"/>
                <a:gd name="T5" fmla="*/ 10 h 23"/>
                <a:gd name="T6" fmla="*/ 23 w 26"/>
                <a:gd name="T7" fmla="*/ 6 h 23"/>
                <a:gd name="T8" fmla="*/ 20 w 26"/>
                <a:gd name="T9" fmla="*/ 1 h 23"/>
                <a:gd name="T10" fmla="*/ 15 w 26"/>
                <a:gd name="T11" fmla="*/ 2 h 23"/>
                <a:gd name="T12" fmla="*/ 3 w 26"/>
                <a:gd name="T13" fmla="*/ 9 h 23"/>
                <a:gd name="T14" fmla="*/ 2 w 26"/>
                <a:gd name="T15" fmla="*/ 18 h 23"/>
                <a:gd name="T16" fmla="*/ 2 w 26"/>
                <a:gd name="T17" fmla="*/ 18 h 23"/>
                <a:gd name="T18" fmla="*/ 11 w 26"/>
                <a:gd name="T1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3">
                  <a:moveTo>
                    <a:pt x="11" y="21"/>
                  </a:moveTo>
                  <a:cubicBezTo>
                    <a:pt x="15" y="19"/>
                    <a:pt x="19" y="17"/>
                    <a:pt x="22" y="14"/>
                  </a:cubicBezTo>
                  <a:cubicBezTo>
                    <a:pt x="24" y="13"/>
                    <a:pt x="25" y="12"/>
                    <a:pt x="26" y="10"/>
                  </a:cubicBezTo>
                  <a:cubicBezTo>
                    <a:pt x="25" y="8"/>
                    <a:pt x="24" y="7"/>
                    <a:pt x="23" y="6"/>
                  </a:cubicBezTo>
                  <a:cubicBezTo>
                    <a:pt x="22" y="4"/>
                    <a:pt x="21" y="3"/>
                    <a:pt x="20" y="1"/>
                  </a:cubicBezTo>
                  <a:cubicBezTo>
                    <a:pt x="18" y="0"/>
                    <a:pt x="16" y="1"/>
                    <a:pt x="15" y="2"/>
                  </a:cubicBezTo>
                  <a:cubicBezTo>
                    <a:pt x="11" y="4"/>
                    <a:pt x="7" y="6"/>
                    <a:pt x="3" y="9"/>
                  </a:cubicBezTo>
                  <a:cubicBezTo>
                    <a:pt x="0" y="11"/>
                    <a:pt x="0" y="14"/>
                    <a:pt x="2" y="18"/>
                  </a:cubicBezTo>
                  <a:cubicBezTo>
                    <a:pt x="2" y="18"/>
                    <a:pt x="2" y="18"/>
                    <a:pt x="2" y="18"/>
                  </a:cubicBezTo>
                  <a:cubicBezTo>
                    <a:pt x="5" y="21"/>
                    <a:pt x="8" y="23"/>
                    <a:pt x="11" y="21"/>
                  </a:cubicBezTo>
                </a:path>
              </a:pathLst>
            </a:custGeom>
            <a:solidFill>
              <a:srgbClr val="FEA5DD"/>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sp>
          <p:nvSpPr>
            <p:cNvPr id="457" name="Freeform 936"/>
            <p:cNvSpPr/>
            <p:nvPr/>
          </p:nvSpPr>
          <p:spPr bwMode="auto">
            <a:xfrm>
              <a:off x="2836" y="1774"/>
              <a:ext cx="164" cy="110"/>
            </a:xfrm>
            <a:custGeom>
              <a:avLst/>
              <a:gdLst>
                <a:gd name="T0" fmla="*/ 9 w 69"/>
                <a:gd name="T1" fmla="*/ 44 h 46"/>
                <a:gd name="T2" fmla="*/ 69 w 69"/>
                <a:gd name="T3" fmla="*/ 7 h 46"/>
                <a:gd name="T4" fmla="*/ 68 w 69"/>
                <a:gd name="T5" fmla="*/ 6 h 46"/>
                <a:gd name="T6" fmla="*/ 68 w 69"/>
                <a:gd name="T7" fmla="*/ 6 h 46"/>
                <a:gd name="T8" fmla="*/ 65 w 69"/>
                <a:gd name="T9" fmla="*/ 0 h 46"/>
                <a:gd name="T10" fmla="*/ 5 w 69"/>
                <a:gd name="T11" fmla="*/ 37 h 46"/>
                <a:gd name="T12" fmla="*/ 1 w 69"/>
                <a:gd name="T13" fmla="*/ 44 h 46"/>
                <a:gd name="T14" fmla="*/ 1 w 69"/>
                <a:gd name="T15" fmla="*/ 44 h 46"/>
                <a:gd name="T16" fmla="*/ 9 w 69"/>
                <a:gd name="T17"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6">
                  <a:moveTo>
                    <a:pt x="9" y="44"/>
                  </a:moveTo>
                  <a:cubicBezTo>
                    <a:pt x="69" y="7"/>
                    <a:pt x="69" y="7"/>
                    <a:pt x="69" y="7"/>
                  </a:cubicBezTo>
                  <a:cubicBezTo>
                    <a:pt x="68" y="6"/>
                    <a:pt x="68" y="6"/>
                    <a:pt x="68" y="6"/>
                  </a:cubicBezTo>
                  <a:cubicBezTo>
                    <a:pt x="68" y="6"/>
                    <a:pt x="68" y="6"/>
                    <a:pt x="68" y="6"/>
                  </a:cubicBezTo>
                  <a:cubicBezTo>
                    <a:pt x="67" y="4"/>
                    <a:pt x="66" y="2"/>
                    <a:pt x="65" y="0"/>
                  </a:cubicBezTo>
                  <a:cubicBezTo>
                    <a:pt x="5" y="37"/>
                    <a:pt x="5" y="37"/>
                    <a:pt x="5" y="37"/>
                  </a:cubicBezTo>
                  <a:cubicBezTo>
                    <a:pt x="2" y="39"/>
                    <a:pt x="0" y="42"/>
                    <a:pt x="1" y="44"/>
                  </a:cubicBezTo>
                  <a:cubicBezTo>
                    <a:pt x="1" y="44"/>
                    <a:pt x="1" y="44"/>
                    <a:pt x="1" y="44"/>
                  </a:cubicBezTo>
                  <a:cubicBezTo>
                    <a:pt x="2" y="46"/>
                    <a:pt x="6" y="46"/>
                    <a:pt x="9" y="44"/>
                  </a:cubicBezTo>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lstStyle/>
            <a:p>
              <a:pPr defTabSz="913765">
                <a:defRPr/>
              </a:pPr>
              <a:endParaRPr lang="zh-CN" altLang="en-US"/>
            </a:p>
          </p:txBody>
        </p:sp>
      </p:grpSp>
      <p:grpSp>
        <p:nvGrpSpPr>
          <p:cNvPr id="14" name="组合 54"/>
          <p:cNvGrpSpPr/>
          <p:nvPr/>
        </p:nvGrpSpPr>
        <p:grpSpPr>
          <a:xfrm>
            <a:off x="2" y="380745"/>
            <a:ext cx="5004646" cy="876914"/>
            <a:chOff x="0" y="359767"/>
            <a:chExt cx="4729652" cy="828602"/>
          </a:xfrm>
        </p:grpSpPr>
        <p:sp>
          <p:nvSpPr>
            <p:cNvPr id="56" name="TextBox 55"/>
            <p:cNvSpPr txBox="1"/>
            <p:nvPr/>
          </p:nvSpPr>
          <p:spPr>
            <a:xfrm>
              <a:off x="898184" y="806946"/>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25290830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19537" y="1892830"/>
            <a:ext cx="2544233" cy="2328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3" name="矩形 2"/>
          <p:cNvSpPr/>
          <p:nvPr/>
        </p:nvSpPr>
        <p:spPr>
          <a:xfrm>
            <a:off x="7787851" y="1525382"/>
            <a:ext cx="2542116" cy="2328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4" name="矩形 3"/>
          <p:cNvSpPr/>
          <p:nvPr/>
        </p:nvSpPr>
        <p:spPr>
          <a:xfrm>
            <a:off x="1989489" y="4771497"/>
            <a:ext cx="2544233" cy="2328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7598554" y="4075113"/>
            <a:ext cx="2544233" cy="254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400"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6" name="文本框 16"/>
          <p:cNvSpPr txBox="1"/>
          <p:nvPr/>
        </p:nvSpPr>
        <p:spPr>
          <a:xfrm>
            <a:off x="1802898" y="1180366"/>
            <a:ext cx="2730824" cy="400110"/>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ea"/>
                <a:sym typeface="+mn-lt"/>
              </a:rPr>
              <a:t>Enter the title</a:t>
            </a:r>
          </a:p>
        </p:txBody>
      </p:sp>
      <p:sp>
        <p:nvSpPr>
          <p:cNvPr id="7" name="文本框 17"/>
          <p:cNvSpPr txBox="1"/>
          <p:nvPr/>
        </p:nvSpPr>
        <p:spPr>
          <a:xfrm>
            <a:off x="1775380" y="4417591"/>
            <a:ext cx="2184400" cy="400110"/>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ea"/>
                <a:sym typeface="+mn-lt"/>
              </a:rPr>
              <a:t>Enter the title</a:t>
            </a:r>
          </a:p>
        </p:txBody>
      </p:sp>
      <p:sp>
        <p:nvSpPr>
          <p:cNvPr id="8" name="文本框 18"/>
          <p:cNvSpPr txBox="1"/>
          <p:nvPr/>
        </p:nvSpPr>
        <p:spPr>
          <a:xfrm>
            <a:off x="8327600" y="1142266"/>
            <a:ext cx="2214033" cy="400110"/>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ea"/>
                <a:sym typeface="+mn-lt"/>
              </a:rPr>
              <a:t>Enter the title</a:t>
            </a:r>
          </a:p>
        </p:txBody>
      </p:sp>
      <p:sp>
        <p:nvSpPr>
          <p:cNvPr id="9" name="文本框 19"/>
          <p:cNvSpPr txBox="1"/>
          <p:nvPr/>
        </p:nvSpPr>
        <p:spPr>
          <a:xfrm>
            <a:off x="8165125" y="4383793"/>
            <a:ext cx="2037386" cy="400110"/>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ea"/>
                <a:sym typeface="+mn-lt"/>
              </a:rPr>
              <a:t>Enter the title</a:t>
            </a:r>
          </a:p>
        </p:txBody>
      </p:sp>
      <p:sp>
        <p:nvSpPr>
          <p:cNvPr id="11" name="矩形 10"/>
          <p:cNvSpPr/>
          <p:nvPr/>
        </p:nvSpPr>
        <p:spPr>
          <a:xfrm>
            <a:off x="1775380" y="1542315"/>
            <a:ext cx="3764029" cy="787523"/>
          </a:xfrm>
          <a:prstGeom prst="rect">
            <a:avLst/>
          </a:prstGeom>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mn-ea"/>
                <a:sym typeface="+mn-lt"/>
              </a:rPr>
              <a:t>Click to add a topic description text Click add a topic description</a:t>
            </a:r>
          </a:p>
        </p:txBody>
      </p:sp>
      <p:sp>
        <p:nvSpPr>
          <p:cNvPr id="12" name="矩形 11"/>
          <p:cNvSpPr/>
          <p:nvPr/>
        </p:nvSpPr>
        <p:spPr>
          <a:xfrm>
            <a:off x="781879" y="4777847"/>
            <a:ext cx="3440694" cy="787523"/>
          </a:xfrm>
          <a:prstGeom prst="rect">
            <a:avLst/>
          </a:prstGeom>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mn-ea"/>
                <a:sym typeface="+mn-lt"/>
              </a:rPr>
              <a:t>Click to add a topic description text Click add a topic description</a:t>
            </a:r>
          </a:p>
        </p:txBody>
      </p:sp>
      <p:sp>
        <p:nvSpPr>
          <p:cNvPr id="13" name="矩形 12"/>
          <p:cNvSpPr/>
          <p:nvPr/>
        </p:nvSpPr>
        <p:spPr>
          <a:xfrm>
            <a:off x="8327601" y="1555015"/>
            <a:ext cx="3448228" cy="787523"/>
          </a:xfrm>
          <a:prstGeom prst="rect">
            <a:avLst/>
          </a:prstGeom>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mn-ea"/>
                <a:sym typeface="+mn-lt"/>
              </a:rPr>
              <a:t>Click to add a topic description text Click add a topic description</a:t>
            </a:r>
          </a:p>
        </p:txBody>
      </p:sp>
      <p:sp>
        <p:nvSpPr>
          <p:cNvPr id="14" name="矩形 13"/>
          <p:cNvSpPr/>
          <p:nvPr/>
        </p:nvSpPr>
        <p:spPr>
          <a:xfrm>
            <a:off x="8163008" y="4807125"/>
            <a:ext cx="3909721" cy="787523"/>
          </a:xfrm>
          <a:prstGeom prst="rect">
            <a:avLst/>
          </a:prstGeom>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mn-ea"/>
                <a:sym typeface="+mn-lt"/>
              </a:rPr>
              <a:t>Click to add a topic description text Click add a topic description</a:t>
            </a:r>
          </a:p>
        </p:txBody>
      </p:sp>
      <p:pic>
        <p:nvPicPr>
          <p:cNvPr id="24" name="图片 23" descr="5b0df9619649a (1)"/>
          <p:cNvPicPr>
            <a:picLocks noChangeAspect="1"/>
          </p:cNvPicPr>
          <p:nvPr/>
        </p:nvPicPr>
        <p:blipFill>
          <a:blip r:embed="rId3"/>
          <a:stretch>
            <a:fillRect/>
          </a:stretch>
        </p:blipFill>
        <p:spPr>
          <a:xfrm>
            <a:off x="3669665" y="1283970"/>
            <a:ext cx="4852035" cy="4497070"/>
          </a:xfrm>
          <a:prstGeom prst="rect">
            <a:avLst/>
          </a:prstGeom>
        </p:spPr>
      </p:pic>
      <p:grpSp>
        <p:nvGrpSpPr>
          <p:cNvPr id="25" name="组合 54"/>
          <p:cNvGrpSpPr/>
          <p:nvPr/>
        </p:nvGrpSpPr>
        <p:grpSpPr>
          <a:xfrm>
            <a:off x="2" y="380745"/>
            <a:ext cx="5069116" cy="838539"/>
            <a:chOff x="0" y="359767"/>
            <a:chExt cx="4790580" cy="792341"/>
          </a:xfrm>
        </p:grpSpPr>
        <p:sp>
          <p:nvSpPr>
            <p:cNvPr id="56" name="TextBox 55"/>
            <p:cNvSpPr txBox="1"/>
            <p:nvPr/>
          </p:nvSpPr>
          <p:spPr>
            <a:xfrm>
              <a:off x="959112" y="770685"/>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9057510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1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down)">
                                      <p:cBhvr>
                                        <p:cTn id="21" dur="500"/>
                                        <p:tgtEl>
                                          <p:spTgt spid="6"/>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ppt_y</p:attrName>
                                        </p:attrNameLst>
                                      </p:cBhvr>
                                      <p:tavLst>
                                        <p:tav tm="0">
                                          <p:val>
                                            <p:strVal val="#ppt_y+#ppt_h*1.125000"/>
                                          </p:val>
                                        </p:tav>
                                        <p:tav tm="100000">
                                          <p:val>
                                            <p:strVal val="#ppt_y"/>
                                          </p:val>
                                        </p:tav>
                                      </p:tavLst>
                                    </p:anim>
                                    <p:animEffect transition="in" filter="wipe(up)">
                                      <p:cBhvr>
                                        <p:cTn id="25" dur="500"/>
                                        <p:tgtEl>
                                          <p:spTgt spid="11"/>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p:tgtEl>
                                          <p:spTgt spid="8"/>
                                        </p:tgtEl>
                                        <p:attrNameLst>
                                          <p:attrName>ppt_y</p:attrName>
                                        </p:attrNameLst>
                                      </p:cBhvr>
                                      <p:tavLst>
                                        <p:tav tm="0">
                                          <p:val>
                                            <p:strVal val="#ppt_y-#ppt_h*1.125000"/>
                                          </p:val>
                                        </p:tav>
                                        <p:tav tm="100000">
                                          <p:val>
                                            <p:strVal val="#ppt_y"/>
                                          </p:val>
                                        </p:tav>
                                      </p:tavLst>
                                    </p:anim>
                                    <p:animEffect transition="in" filter="wipe(down)">
                                      <p:cBhvr>
                                        <p:cTn id="29" dur="500"/>
                                        <p:tgtEl>
                                          <p:spTgt spid="8"/>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ppt_y</p:attrName>
                                        </p:attrNameLst>
                                      </p:cBhvr>
                                      <p:tavLst>
                                        <p:tav tm="0">
                                          <p:val>
                                            <p:strVal val="#ppt_y+#ppt_h*1.125000"/>
                                          </p:val>
                                        </p:tav>
                                        <p:tav tm="100000">
                                          <p:val>
                                            <p:strVal val="#ppt_y"/>
                                          </p:val>
                                        </p:tav>
                                      </p:tavLst>
                                    </p:anim>
                                    <p:animEffect transition="in" filter="wipe(up)">
                                      <p:cBhvr>
                                        <p:cTn id="33" dur="500"/>
                                        <p:tgtEl>
                                          <p:spTgt spid="13"/>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ppt_y</p:attrName>
                                        </p:attrNameLst>
                                      </p:cBhvr>
                                      <p:tavLst>
                                        <p:tav tm="0">
                                          <p:val>
                                            <p:strVal val="#ppt_y-#ppt_h*1.125000"/>
                                          </p:val>
                                        </p:tav>
                                        <p:tav tm="100000">
                                          <p:val>
                                            <p:strVal val="#ppt_y"/>
                                          </p:val>
                                        </p:tav>
                                      </p:tavLst>
                                    </p:anim>
                                    <p:animEffect transition="in" filter="wipe(down)">
                                      <p:cBhvr>
                                        <p:cTn id="37" dur="500"/>
                                        <p:tgtEl>
                                          <p:spTgt spid="9"/>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p:tgtEl>
                                          <p:spTgt spid="14"/>
                                        </p:tgtEl>
                                        <p:attrNameLst>
                                          <p:attrName>ppt_y</p:attrName>
                                        </p:attrNameLst>
                                      </p:cBhvr>
                                      <p:tavLst>
                                        <p:tav tm="0">
                                          <p:val>
                                            <p:strVal val="#ppt_y+#ppt_h*1.125000"/>
                                          </p:val>
                                        </p:tav>
                                        <p:tav tm="100000">
                                          <p:val>
                                            <p:strVal val="#ppt_y"/>
                                          </p:val>
                                        </p:tav>
                                      </p:tavLst>
                                    </p:anim>
                                    <p:animEffect transition="in" filter="wipe(up)">
                                      <p:cBhvr>
                                        <p:cTn id="41" dur="500"/>
                                        <p:tgtEl>
                                          <p:spTgt spid="14"/>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p:tgtEl>
                                          <p:spTgt spid="7"/>
                                        </p:tgtEl>
                                        <p:attrNameLst>
                                          <p:attrName>ppt_y</p:attrName>
                                        </p:attrNameLst>
                                      </p:cBhvr>
                                      <p:tavLst>
                                        <p:tav tm="0">
                                          <p:val>
                                            <p:strVal val="#ppt_y-#ppt_h*1.125000"/>
                                          </p:val>
                                        </p:tav>
                                        <p:tav tm="100000">
                                          <p:val>
                                            <p:strVal val="#ppt_y"/>
                                          </p:val>
                                        </p:tav>
                                      </p:tavLst>
                                    </p:anim>
                                    <p:animEffect transition="in" filter="wipe(down)">
                                      <p:cBhvr>
                                        <p:cTn id="45" dur="500"/>
                                        <p:tgtEl>
                                          <p:spTgt spid="7"/>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p:tgtEl>
                                          <p:spTgt spid="12"/>
                                        </p:tgtEl>
                                        <p:attrNameLst>
                                          <p:attrName>ppt_y</p:attrName>
                                        </p:attrNameLst>
                                      </p:cBhvr>
                                      <p:tavLst>
                                        <p:tav tm="0">
                                          <p:val>
                                            <p:strVal val="#ppt_y+#ppt_h*1.125000"/>
                                          </p:val>
                                        </p:tav>
                                        <p:tav tm="100000">
                                          <p:val>
                                            <p:strVal val="#ppt_y"/>
                                          </p:val>
                                        </p:tav>
                                      </p:tavLst>
                                    </p:anim>
                                    <p:animEffect transition="in" filter="wipe(up)">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7517" y="2779438"/>
            <a:ext cx="933715" cy="1059799"/>
            <a:chOff x="6967515" y="2677835"/>
            <a:chExt cx="933715" cy="1059799"/>
          </a:xfrm>
        </p:grpSpPr>
        <p:sp>
          <p:nvSpPr>
            <p:cNvPr id="5" name="Freeform 75"/>
            <p:cNvSpPr/>
            <p:nvPr/>
          </p:nvSpPr>
          <p:spPr bwMode="auto">
            <a:xfrm rot="5400000">
              <a:off x="6639239" y="3006111"/>
              <a:ext cx="1059798" cy="403246"/>
            </a:xfrm>
            <a:custGeom>
              <a:avLst/>
              <a:gdLst>
                <a:gd name="T0" fmla="*/ 465 w 933"/>
                <a:gd name="T1" fmla="*/ 0 h 355"/>
                <a:gd name="T2" fmla="*/ 0 w 933"/>
                <a:gd name="T3" fmla="*/ 177 h 355"/>
                <a:gd name="T4" fmla="*/ 465 w 933"/>
                <a:gd name="T5" fmla="*/ 355 h 355"/>
                <a:gd name="T6" fmla="*/ 933 w 933"/>
                <a:gd name="T7" fmla="*/ 177 h 355"/>
                <a:gd name="T8" fmla="*/ 465 w 933"/>
                <a:gd name="T9" fmla="*/ 0 h 355"/>
              </a:gdLst>
              <a:ahLst/>
              <a:cxnLst>
                <a:cxn ang="0">
                  <a:pos x="T0" y="T1"/>
                </a:cxn>
                <a:cxn ang="0">
                  <a:pos x="T2" y="T3"/>
                </a:cxn>
                <a:cxn ang="0">
                  <a:pos x="T4" y="T5"/>
                </a:cxn>
                <a:cxn ang="0">
                  <a:pos x="T6" y="T7"/>
                </a:cxn>
                <a:cxn ang="0">
                  <a:pos x="T8" y="T9"/>
                </a:cxn>
              </a:cxnLst>
              <a:rect l="0" t="0" r="r" b="b"/>
              <a:pathLst>
                <a:path w="933" h="355">
                  <a:moveTo>
                    <a:pt x="465" y="0"/>
                  </a:moveTo>
                  <a:lnTo>
                    <a:pt x="0" y="177"/>
                  </a:lnTo>
                  <a:lnTo>
                    <a:pt x="465" y="355"/>
                  </a:lnTo>
                  <a:lnTo>
                    <a:pt x="933" y="177"/>
                  </a:lnTo>
                  <a:lnTo>
                    <a:pt x="465" y="0"/>
                  </a:lnTo>
                  <a:close/>
                </a:path>
              </a:pathLst>
            </a:custGeom>
            <a:solidFill>
              <a:schemeClr val="accent6">
                <a:lumMod val="20000"/>
                <a:lumOff val="80000"/>
              </a:schemeClr>
            </a:solidFill>
            <a:ln>
              <a:noFill/>
            </a:ln>
          </p:spPr>
          <p:txBody>
            <a:bodyPr vert="horz" wrap="square" lIns="121920" tIns="60960" rIns="121920" bIns="60960" numCol="1" anchor="t" anchorCtr="0" compatLnSpc="1"/>
            <a:lstStyle/>
            <a:p>
              <a:endParaRPr lang="id-ID" sz="2400"/>
            </a:p>
          </p:txBody>
        </p:sp>
        <p:sp>
          <p:nvSpPr>
            <p:cNvPr id="6" name="Freeform 76"/>
            <p:cNvSpPr/>
            <p:nvPr/>
          </p:nvSpPr>
          <p:spPr bwMode="auto">
            <a:xfrm rot="5400000">
              <a:off x="7271370" y="2576173"/>
              <a:ext cx="528195" cy="731522"/>
            </a:xfrm>
            <a:custGeom>
              <a:avLst/>
              <a:gdLst>
                <a:gd name="T0" fmla="*/ 465 w 465"/>
                <a:gd name="T1" fmla="*/ 467 h 644"/>
                <a:gd name="T2" fmla="*/ 0 w 465"/>
                <a:gd name="T3" fmla="*/ 644 h 644"/>
                <a:gd name="T4" fmla="*/ 0 w 465"/>
                <a:gd name="T5" fmla="*/ 280 h 644"/>
                <a:gd name="T6" fmla="*/ 465 w 465"/>
                <a:gd name="T7" fmla="*/ 0 h 644"/>
                <a:gd name="T8" fmla="*/ 465 w 465"/>
                <a:gd name="T9" fmla="*/ 467 h 644"/>
              </a:gdLst>
              <a:ahLst/>
              <a:cxnLst>
                <a:cxn ang="0">
                  <a:pos x="T0" y="T1"/>
                </a:cxn>
                <a:cxn ang="0">
                  <a:pos x="T2" y="T3"/>
                </a:cxn>
                <a:cxn ang="0">
                  <a:pos x="T4" y="T5"/>
                </a:cxn>
                <a:cxn ang="0">
                  <a:pos x="T6" y="T7"/>
                </a:cxn>
                <a:cxn ang="0">
                  <a:pos x="T8" y="T9"/>
                </a:cxn>
              </a:cxnLst>
              <a:rect l="0" t="0" r="r" b="b"/>
              <a:pathLst>
                <a:path w="465" h="644">
                  <a:moveTo>
                    <a:pt x="465" y="467"/>
                  </a:moveTo>
                  <a:lnTo>
                    <a:pt x="0" y="644"/>
                  </a:lnTo>
                  <a:lnTo>
                    <a:pt x="0" y="280"/>
                  </a:lnTo>
                  <a:lnTo>
                    <a:pt x="465" y="0"/>
                  </a:lnTo>
                  <a:lnTo>
                    <a:pt x="465" y="467"/>
                  </a:lnTo>
                  <a:close/>
                </a:path>
              </a:pathLst>
            </a:custGeom>
            <a:solidFill>
              <a:srgbClr val="9CEAFC"/>
            </a:solidFill>
            <a:ln>
              <a:noFill/>
            </a:ln>
          </p:spPr>
          <p:txBody>
            <a:bodyPr vert="horz" wrap="square" lIns="121920" tIns="60960" rIns="121920" bIns="60960" numCol="1" anchor="t" anchorCtr="0" compatLnSpc="1"/>
            <a:lstStyle/>
            <a:p>
              <a:endParaRPr lang="id-ID" sz="2400"/>
            </a:p>
          </p:txBody>
        </p:sp>
        <p:sp>
          <p:nvSpPr>
            <p:cNvPr id="7" name="Freeform 77"/>
            <p:cNvSpPr/>
            <p:nvPr/>
          </p:nvSpPr>
          <p:spPr bwMode="auto">
            <a:xfrm rot="5400000">
              <a:off x="7269667" y="3106072"/>
              <a:ext cx="531603" cy="731522"/>
            </a:xfrm>
            <a:custGeom>
              <a:avLst/>
              <a:gdLst>
                <a:gd name="T0" fmla="*/ 0 w 468"/>
                <a:gd name="T1" fmla="*/ 467 h 644"/>
                <a:gd name="T2" fmla="*/ 468 w 468"/>
                <a:gd name="T3" fmla="*/ 644 h 644"/>
                <a:gd name="T4" fmla="*/ 468 w 468"/>
                <a:gd name="T5" fmla="*/ 280 h 644"/>
                <a:gd name="T6" fmla="*/ 0 w 468"/>
                <a:gd name="T7" fmla="*/ 0 h 644"/>
                <a:gd name="T8" fmla="*/ 0 w 468"/>
                <a:gd name="T9" fmla="*/ 467 h 644"/>
              </a:gdLst>
              <a:ahLst/>
              <a:cxnLst>
                <a:cxn ang="0">
                  <a:pos x="T0" y="T1"/>
                </a:cxn>
                <a:cxn ang="0">
                  <a:pos x="T2" y="T3"/>
                </a:cxn>
                <a:cxn ang="0">
                  <a:pos x="T4" y="T5"/>
                </a:cxn>
                <a:cxn ang="0">
                  <a:pos x="T6" y="T7"/>
                </a:cxn>
                <a:cxn ang="0">
                  <a:pos x="T8" y="T9"/>
                </a:cxn>
              </a:cxnLst>
              <a:rect l="0" t="0" r="r" b="b"/>
              <a:pathLst>
                <a:path w="468" h="644">
                  <a:moveTo>
                    <a:pt x="0" y="467"/>
                  </a:moveTo>
                  <a:lnTo>
                    <a:pt x="468" y="644"/>
                  </a:lnTo>
                  <a:lnTo>
                    <a:pt x="468" y="280"/>
                  </a:lnTo>
                  <a:lnTo>
                    <a:pt x="0" y="0"/>
                  </a:lnTo>
                  <a:lnTo>
                    <a:pt x="0" y="467"/>
                  </a:lnTo>
                  <a:close/>
                </a:path>
              </a:pathLst>
            </a:custGeom>
            <a:solidFill>
              <a:srgbClr val="9CEAFC"/>
            </a:solidFill>
            <a:ln>
              <a:noFill/>
            </a:ln>
          </p:spPr>
          <p:txBody>
            <a:bodyPr vert="horz" wrap="square" lIns="121920" tIns="60960" rIns="121920" bIns="60960" numCol="1" anchor="t" anchorCtr="0" compatLnSpc="1"/>
            <a:lstStyle/>
            <a:p>
              <a:endParaRPr lang="id-ID" sz="2400"/>
            </a:p>
          </p:txBody>
        </p:sp>
        <p:sp>
          <p:nvSpPr>
            <p:cNvPr id="8" name="Freeform 83"/>
            <p:cNvSpPr/>
            <p:nvPr/>
          </p:nvSpPr>
          <p:spPr bwMode="auto">
            <a:xfrm rot="5400000">
              <a:off x="7630884" y="2941365"/>
              <a:ext cx="9087" cy="531603"/>
            </a:xfrm>
            <a:custGeom>
              <a:avLst/>
              <a:gdLst>
                <a:gd name="T0" fmla="*/ 8 w 8"/>
                <a:gd name="T1" fmla="*/ 468 h 468"/>
                <a:gd name="T2" fmla="*/ 0 w 8"/>
                <a:gd name="T3" fmla="*/ 468 h 468"/>
                <a:gd name="T4" fmla="*/ 0 w 8"/>
                <a:gd name="T5" fmla="*/ 2 h 468"/>
                <a:gd name="T6" fmla="*/ 3 w 8"/>
                <a:gd name="T7" fmla="*/ 0 h 468"/>
                <a:gd name="T8" fmla="*/ 8 w 8"/>
                <a:gd name="T9" fmla="*/ 2 h 468"/>
                <a:gd name="T10" fmla="*/ 8 w 8"/>
                <a:gd name="T11" fmla="*/ 468 h 468"/>
              </a:gdLst>
              <a:ahLst/>
              <a:cxnLst>
                <a:cxn ang="0">
                  <a:pos x="T0" y="T1"/>
                </a:cxn>
                <a:cxn ang="0">
                  <a:pos x="T2" y="T3"/>
                </a:cxn>
                <a:cxn ang="0">
                  <a:pos x="T4" y="T5"/>
                </a:cxn>
                <a:cxn ang="0">
                  <a:pos x="T6" y="T7"/>
                </a:cxn>
                <a:cxn ang="0">
                  <a:pos x="T8" y="T9"/>
                </a:cxn>
                <a:cxn ang="0">
                  <a:pos x="T10" y="T11"/>
                </a:cxn>
              </a:cxnLst>
              <a:rect l="0" t="0" r="r" b="b"/>
              <a:pathLst>
                <a:path w="8" h="468">
                  <a:moveTo>
                    <a:pt x="8" y="468"/>
                  </a:moveTo>
                  <a:lnTo>
                    <a:pt x="0" y="468"/>
                  </a:lnTo>
                  <a:lnTo>
                    <a:pt x="0" y="2"/>
                  </a:lnTo>
                  <a:lnTo>
                    <a:pt x="3" y="0"/>
                  </a:lnTo>
                  <a:lnTo>
                    <a:pt x="8" y="2"/>
                  </a:lnTo>
                  <a:lnTo>
                    <a:pt x="8" y="468"/>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9" name="Freeform 88"/>
            <p:cNvSpPr/>
            <p:nvPr/>
          </p:nvSpPr>
          <p:spPr bwMode="auto">
            <a:xfrm rot="5400000">
              <a:off x="7209464" y="3045868"/>
              <a:ext cx="1059798" cy="323733"/>
            </a:xfrm>
            <a:custGeom>
              <a:avLst/>
              <a:gdLst>
                <a:gd name="T0" fmla="*/ 465 w 933"/>
                <a:gd name="T1" fmla="*/ 0 h 285"/>
                <a:gd name="T2" fmla="*/ 0 w 933"/>
                <a:gd name="T3" fmla="*/ 280 h 285"/>
                <a:gd name="T4" fmla="*/ 0 w 933"/>
                <a:gd name="T5" fmla="*/ 285 h 285"/>
                <a:gd name="T6" fmla="*/ 465 w 933"/>
                <a:gd name="T7" fmla="*/ 10 h 285"/>
                <a:gd name="T8" fmla="*/ 933 w 933"/>
                <a:gd name="T9" fmla="*/ 285 h 285"/>
                <a:gd name="T10" fmla="*/ 933 w 933"/>
                <a:gd name="T11" fmla="*/ 280 h 285"/>
                <a:gd name="T12" fmla="*/ 465 w 933"/>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0"/>
                  </a:moveTo>
                  <a:lnTo>
                    <a:pt x="0" y="280"/>
                  </a:lnTo>
                  <a:lnTo>
                    <a:pt x="0" y="285"/>
                  </a:lnTo>
                  <a:lnTo>
                    <a:pt x="465" y="10"/>
                  </a:lnTo>
                  <a:lnTo>
                    <a:pt x="933" y="285"/>
                  </a:lnTo>
                  <a:lnTo>
                    <a:pt x="933" y="280"/>
                  </a:lnTo>
                  <a:lnTo>
                    <a:pt x="465"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10" name="Freeform 89"/>
            <p:cNvSpPr/>
            <p:nvPr/>
          </p:nvSpPr>
          <p:spPr bwMode="auto">
            <a:xfrm rot="5400000">
              <a:off x="6743742" y="3103799"/>
              <a:ext cx="1059798" cy="207871"/>
            </a:xfrm>
            <a:custGeom>
              <a:avLst/>
              <a:gdLst>
                <a:gd name="T0" fmla="*/ 0 w 933"/>
                <a:gd name="T1" fmla="*/ 183 h 183"/>
                <a:gd name="T2" fmla="*/ 462 w 933"/>
                <a:gd name="T3" fmla="*/ 7 h 183"/>
                <a:gd name="T4" fmla="*/ 470 w 933"/>
                <a:gd name="T5" fmla="*/ 7 h 183"/>
                <a:gd name="T6" fmla="*/ 933 w 933"/>
                <a:gd name="T7" fmla="*/ 183 h 183"/>
                <a:gd name="T8" fmla="*/ 933 w 933"/>
                <a:gd name="T9" fmla="*/ 178 h 183"/>
                <a:gd name="T10" fmla="*/ 470 w 933"/>
                <a:gd name="T11" fmla="*/ 0 h 183"/>
                <a:gd name="T12" fmla="*/ 462 w 933"/>
                <a:gd name="T13" fmla="*/ 0 h 183"/>
                <a:gd name="T14" fmla="*/ 0 w 933"/>
                <a:gd name="T15" fmla="*/ 178 h 183"/>
                <a:gd name="T16" fmla="*/ 0 w 93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183"/>
                  </a:moveTo>
                  <a:lnTo>
                    <a:pt x="462" y="7"/>
                  </a:lnTo>
                  <a:lnTo>
                    <a:pt x="470" y="7"/>
                  </a:lnTo>
                  <a:lnTo>
                    <a:pt x="933" y="183"/>
                  </a:lnTo>
                  <a:lnTo>
                    <a:pt x="933" y="178"/>
                  </a:lnTo>
                  <a:lnTo>
                    <a:pt x="470" y="0"/>
                  </a:lnTo>
                  <a:lnTo>
                    <a:pt x="462" y="0"/>
                  </a:lnTo>
                  <a:lnTo>
                    <a:pt x="0" y="178"/>
                  </a:lnTo>
                  <a:lnTo>
                    <a:pt x="0" y="183"/>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grpSp>
      <p:grpSp>
        <p:nvGrpSpPr>
          <p:cNvPr id="11" name="Group 10"/>
          <p:cNvGrpSpPr/>
          <p:nvPr/>
        </p:nvGrpSpPr>
        <p:grpSpPr>
          <a:xfrm>
            <a:off x="4274292" y="2779438"/>
            <a:ext cx="933713" cy="1059799"/>
            <a:chOff x="4274289" y="2677836"/>
            <a:chExt cx="933713" cy="1059798"/>
          </a:xfrm>
        </p:grpSpPr>
        <p:sp>
          <p:nvSpPr>
            <p:cNvPr id="12" name="Freeform 69"/>
            <p:cNvSpPr/>
            <p:nvPr/>
          </p:nvSpPr>
          <p:spPr bwMode="auto">
            <a:xfrm rot="5400000">
              <a:off x="4475912" y="3005544"/>
              <a:ext cx="1059798" cy="404382"/>
            </a:xfrm>
            <a:custGeom>
              <a:avLst/>
              <a:gdLst>
                <a:gd name="T0" fmla="*/ 465 w 933"/>
                <a:gd name="T1" fmla="*/ 356 h 356"/>
                <a:gd name="T2" fmla="*/ 0 w 933"/>
                <a:gd name="T3" fmla="*/ 178 h 356"/>
                <a:gd name="T4" fmla="*/ 465 w 933"/>
                <a:gd name="T5" fmla="*/ 0 h 356"/>
                <a:gd name="T6" fmla="*/ 933 w 933"/>
                <a:gd name="T7" fmla="*/ 178 h 356"/>
                <a:gd name="T8" fmla="*/ 465 w 933"/>
                <a:gd name="T9" fmla="*/ 356 h 356"/>
              </a:gdLst>
              <a:ahLst/>
              <a:cxnLst>
                <a:cxn ang="0">
                  <a:pos x="T0" y="T1"/>
                </a:cxn>
                <a:cxn ang="0">
                  <a:pos x="T2" y="T3"/>
                </a:cxn>
                <a:cxn ang="0">
                  <a:pos x="T4" y="T5"/>
                </a:cxn>
                <a:cxn ang="0">
                  <a:pos x="T6" y="T7"/>
                </a:cxn>
                <a:cxn ang="0">
                  <a:pos x="T8" y="T9"/>
                </a:cxn>
              </a:cxnLst>
              <a:rect l="0" t="0" r="r" b="b"/>
              <a:pathLst>
                <a:path w="933" h="356">
                  <a:moveTo>
                    <a:pt x="465" y="356"/>
                  </a:moveTo>
                  <a:lnTo>
                    <a:pt x="0" y="178"/>
                  </a:lnTo>
                  <a:lnTo>
                    <a:pt x="465" y="0"/>
                  </a:lnTo>
                  <a:lnTo>
                    <a:pt x="933" y="178"/>
                  </a:lnTo>
                  <a:lnTo>
                    <a:pt x="465" y="356"/>
                  </a:lnTo>
                  <a:close/>
                </a:path>
              </a:pathLst>
            </a:custGeom>
            <a:solidFill>
              <a:schemeClr val="accent2">
                <a:lumMod val="20000"/>
                <a:lumOff val="80000"/>
              </a:schemeClr>
            </a:solidFill>
            <a:ln>
              <a:noFill/>
            </a:ln>
          </p:spPr>
          <p:txBody>
            <a:bodyPr vert="horz" wrap="square" lIns="121920" tIns="60960" rIns="121920" bIns="60960" numCol="1" anchor="t" anchorCtr="0" compatLnSpc="1"/>
            <a:lstStyle/>
            <a:p>
              <a:endParaRPr lang="id-ID" sz="2400"/>
            </a:p>
          </p:txBody>
        </p:sp>
        <p:sp>
          <p:nvSpPr>
            <p:cNvPr id="13" name="Freeform 70"/>
            <p:cNvSpPr/>
            <p:nvPr/>
          </p:nvSpPr>
          <p:spPr bwMode="auto">
            <a:xfrm rot="5400000">
              <a:off x="4375953" y="2576173"/>
              <a:ext cx="528195" cy="731522"/>
            </a:xfrm>
            <a:custGeom>
              <a:avLst/>
              <a:gdLst>
                <a:gd name="T0" fmla="*/ 465 w 465"/>
                <a:gd name="T1" fmla="*/ 178 h 644"/>
                <a:gd name="T2" fmla="*/ 0 w 465"/>
                <a:gd name="T3" fmla="*/ 0 h 644"/>
                <a:gd name="T4" fmla="*/ 0 w 465"/>
                <a:gd name="T5" fmla="*/ 364 h 644"/>
                <a:gd name="T6" fmla="*/ 465 w 465"/>
                <a:gd name="T7" fmla="*/ 644 h 644"/>
                <a:gd name="T8" fmla="*/ 465 w 465"/>
                <a:gd name="T9" fmla="*/ 178 h 644"/>
              </a:gdLst>
              <a:ahLst/>
              <a:cxnLst>
                <a:cxn ang="0">
                  <a:pos x="T0" y="T1"/>
                </a:cxn>
                <a:cxn ang="0">
                  <a:pos x="T2" y="T3"/>
                </a:cxn>
                <a:cxn ang="0">
                  <a:pos x="T4" y="T5"/>
                </a:cxn>
                <a:cxn ang="0">
                  <a:pos x="T6" y="T7"/>
                </a:cxn>
                <a:cxn ang="0">
                  <a:pos x="T8" y="T9"/>
                </a:cxn>
              </a:cxnLst>
              <a:rect l="0" t="0" r="r" b="b"/>
              <a:pathLst>
                <a:path w="465" h="644">
                  <a:moveTo>
                    <a:pt x="465" y="178"/>
                  </a:moveTo>
                  <a:lnTo>
                    <a:pt x="0" y="0"/>
                  </a:lnTo>
                  <a:lnTo>
                    <a:pt x="0" y="364"/>
                  </a:lnTo>
                  <a:lnTo>
                    <a:pt x="465" y="644"/>
                  </a:lnTo>
                  <a:lnTo>
                    <a:pt x="465" y="178"/>
                  </a:lnTo>
                  <a:close/>
                </a:path>
              </a:pathLst>
            </a:custGeom>
            <a:solidFill>
              <a:srgbClr val="9CEAFC"/>
            </a:solidFill>
            <a:ln>
              <a:noFill/>
            </a:ln>
          </p:spPr>
          <p:txBody>
            <a:bodyPr vert="horz" wrap="square" lIns="121920" tIns="60960" rIns="121920" bIns="60960" numCol="1" anchor="t" anchorCtr="0" compatLnSpc="1"/>
            <a:lstStyle/>
            <a:p>
              <a:endParaRPr lang="id-ID" sz="2400"/>
            </a:p>
          </p:txBody>
        </p:sp>
        <p:sp>
          <p:nvSpPr>
            <p:cNvPr id="14" name="Freeform 71"/>
            <p:cNvSpPr/>
            <p:nvPr/>
          </p:nvSpPr>
          <p:spPr bwMode="auto">
            <a:xfrm rot="5400000">
              <a:off x="4374249" y="3106072"/>
              <a:ext cx="531603" cy="731522"/>
            </a:xfrm>
            <a:custGeom>
              <a:avLst/>
              <a:gdLst>
                <a:gd name="T0" fmla="*/ 0 w 468"/>
                <a:gd name="T1" fmla="*/ 178 h 644"/>
                <a:gd name="T2" fmla="*/ 468 w 468"/>
                <a:gd name="T3" fmla="*/ 0 h 644"/>
                <a:gd name="T4" fmla="*/ 468 w 468"/>
                <a:gd name="T5" fmla="*/ 364 h 644"/>
                <a:gd name="T6" fmla="*/ 0 w 468"/>
                <a:gd name="T7" fmla="*/ 644 h 644"/>
                <a:gd name="T8" fmla="*/ 0 w 468"/>
                <a:gd name="T9" fmla="*/ 178 h 644"/>
              </a:gdLst>
              <a:ahLst/>
              <a:cxnLst>
                <a:cxn ang="0">
                  <a:pos x="T0" y="T1"/>
                </a:cxn>
                <a:cxn ang="0">
                  <a:pos x="T2" y="T3"/>
                </a:cxn>
                <a:cxn ang="0">
                  <a:pos x="T4" y="T5"/>
                </a:cxn>
                <a:cxn ang="0">
                  <a:pos x="T6" y="T7"/>
                </a:cxn>
                <a:cxn ang="0">
                  <a:pos x="T8" y="T9"/>
                </a:cxn>
              </a:cxnLst>
              <a:rect l="0" t="0" r="r" b="b"/>
              <a:pathLst>
                <a:path w="468" h="644">
                  <a:moveTo>
                    <a:pt x="0" y="178"/>
                  </a:moveTo>
                  <a:lnTo>
                    <a:pt x="468" y="0"/>
                  </a:lnTo>
                  <a:lnTo>
                    <a:pt x="468" y="364"/>
                  </a:lnTo>
                  <a:lnTo>
                    <a:pt x="0" y="644"/>
                  </a:lnTo>
                  <a:lnTo>
                    <a:pt x="0" y="178"/>
                  </a:lnTo>
                  <a:close/>
                </a:path>
              </a:pathLst>
            </a:custGeom>
            <a:solidFill>
              <a:srgbClr val="9CEAFC"/>
            </a:solidFill>
            <a:ln>
              <a:noFill/>
            </a:ln>
          </p:spPr>
          <p:txBody>
            <a:bodyPr vert="horz" wrap="square" lIns="121920" tIns="60960" rIns="121920" bIns="60960" numCol="1" anchor="t" anchorCtr="0" compatLnSpc="1"/>
            <a:lstStyle/>
            <a:p>
              <a:endParaRPr lang="id-ID" sz="2400"/>
            </a:p>
          </p:txBody>
        </p:sp>
        <p:sp>
          <p:nvSpPr>
            <p:cNvPr id="15" name="Freeform 85"/>
            <p:cNvSpPr/>
            <p:nvPr/>
          </p:nvSpPr>
          <p:spPr bwMode="auto">
            <a:xfrm rot="5400000">
              <a:off x="4535547" y="2941365"/>
              <a:ext cx="9087" cy="531603"/>
            </a:xfrm>
            <a:custGeom>
              <a:avLst/>
              <a:gdLst>
                <a:gd name="T0" fmla="*/ 8 w 8"/>
                <a:gd name="T1" fmla="*/ 0 h 468"/>
                <a:gd name="T2" fmla="*/ 0 w 8"/>
                <a:gd name="T3" fmla="*/ 0 h 468"/>
                <a:gd name="T4" fmla="*/ 0 w 8"/>
                <a:gd name="T5" fmla="*/ 467 h 468"/>
                <a:gd name="T6" fmla="*/ 3 w 8"/>
                <a:gd name="T7" fmla="*/ 468 h 468"/>
                <a:gd name="T8" fmla="*/ 8 w 8"/>
                <a:gd name="T9" fmla="*/ 467 h 468"/>
                <a:gd name="T10" fmla="*/ 8 w 8"/>
                <a:gd name="T11" fmla="*/ 0 h 468"/>
              </a:gdLst>
              <a:ahLst/>
              <a:cxnLst>
                <a:cxn ang="0">
                  <a:pos x="T0" y="T1"/>
                </a:cxn>
                <a:cxn ang="0">
                  <a:pos x="T2" y="T3"/>
                </a:cxn>
                <a:cxn ang="0">
                  <a:pos x="T4" y="T5"/>
                </a:cxn>
                <a:cxn ang="0">
                  <a:pos x="T6" y="T7"/>
                </a:cxn>
                <a:cxn ang="0">
                  <a:pos x="T8" y="T9"/>
                </a:cxn>
                <a:cxn ang="0">
                  <a:pos x="T10" y="T11"/>
                </a:cxn>
              </a:cxnLst>
              <a:rect l="0" t="0" r="r" b="b"/>
              <a:pathLst>
                <a:path w="8" h="468">
                  <a:moveTo>
                    <a:pt x="8" y="0"/>
                  </a:moveTo>
                  <a:lnTo>
                    <a:pt x="0" y="0"/>
                  </a:lnTo>
                  <a:lnTo>
                    <a:pt x="0" y="467"/>
                  </a:lnTo>
                  <a:lnTo>
                    <a:pt x="3" y="468"/>
                  </a:lnTo>
                  <a:lnTo>
                    <a:pt x="8" y="467"/>
                  </a:lnTo>
                  <a:lnTo>
                    <a:pt x="8"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16" name="Freeform 92"/>
            <p:cNvSpPr/>
            <p:nvPr/>
          </p:nvSpPr>
          <p:spPr bwMode="auto">
            <a:xfrm rot="5400000">
              <a:off x="3906257" y="3045868"/>
              <a:ext cx="1059798" cy="323733"/>
            </a:xfrm>
            <a:custGeom>
              <a:avLst/>
              <a:gdLst>
                <a:gd name="T0" fmla="*/ 465 w 933"/>
                <a:gd name="T1" fmla="*/ 285 h 285"/>
                <a:gd name="T2" fmla="*/ 0 w 933"/>
                <a:gd name="T3" fmla="*/ 5 h 285"/>
                <a:gd name="T4" fmla="*/ 0 w 933"/>
                <a:gd name="T5" fmla="*/ 0 h 285"/>
                <a:gd name="T6" fmla="*/ 465 w 933"/>
                <a:gd name="T7" fmla="*/ 275 h 285"/>
                <a:gd name="T8" fmla="*/ 933 w 933"/>
                <a:gd name="T9" fmla="*/ 0 h 285"/>
                <a:gd name="T10" fmla="*/ 933 w 933"/>
                <a:gd name="T11" fmla="*/ 5 h 285"/>
                <a:gd name="T12" fmla="*/ 465 w 933"/>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285"/>
                  </a:moveTo>
                  <a:lnTo>
                    <a:pt x="0" y="5"/>
                  </a:lnTo>
                  <a:lnTo>
                    <a:pt x="0" y="0"/>
                  </a:lnTo>
                  <a:lnTo>
                    <a:pt x="465" y="275"/>
                  </a:lnTo>
                  <a:lnTo>
                    <a:pt x="933" y="0"/>
                  </a:lnTo>
                  <a:lnTo>
                    <a:pt x="933" y="5"/>
                  </a:lnTo>
                  <a:lnTo>
                    <a:pt x="465" y="285"/>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17" name="Freeform 93"/>
            <p:cNvSpPr/>
            <p:nvPr/>
          </p:nvSpPr>
          <p:spPr bwMode="auto">
            <a:xfrm rot="5400000">
              <a:off x="4371976" y="3103799"/>
              <a:ext cx="1059798" cy="207871"/>
            </a:xfrm>
            <a:custGeom>
              <a:avLst/>
              <a:gdLst>
                <a:gd name="T0" fmla="*/ 0 w 933"/>
                <a:gd name="T1" fmla="*/ 0 h 183"/>
                <a:gd name="T2" fmla="*/ 462 w 933"/>
                <a:gd name="T3" fmla="*/ 176 h 183"/>
                <a:gd name="T4" fmla="*/ 470 w 933"/>
                <a:gd name="T5" fmla="*/ 176 h 183"/>
                <a:gd name="T6" fmla="*/ 933 w 933"/>
                <a:gd name="T7" fmla="*/ 0 h 183"/>
                <a:gd name="T8" fmla="*/ 933 w 933"/>
                <a:gd name="T9" fmla="*/ 5 h 183"/>
                <a:gd name="T10" fmla="*/ 470 w 933"/>
                <a:gd name="T11" fmla="*/ 183 h 183"/>
                <a:gd name="T12" fmla="*/ 462 w 933"/>
                <a:gd name="T13" fmla="*/ 183 h 183"/>
                <a:gd name="T14" fmla="*/ 0 w 933"/>
                <a:gd name="T15" fmla="*/ 5 h 183"/>
                <a:gd name="T16" fmla="*/ 0 w 933"/>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0"/>
                  </a:moveTo>
                  <a:lnTo>
                    <a:pt x="462" y="176"/>
                  </a:lnTo>
                  <a:lnTo>
                    <a:pt x="470" y="176"/>
                  </a:lnTo>
                  <a:lnTo>
                    <a:pt x="933" y="0"/>
                  </a:lnTo>
                  <a:lnTo>
                    <a:pt x="933" y="5"/>
                  </a:lnTo>
                  <a:lnTo>
                    <a:pt x="470" y="183"/>
                  </a:lnTo>
                  <a:lnTo>
                    <a:pt x="462" y="183"/>
                  </a:lnTo>
                  <a:lnTo>
                    <a:pt x="0" y="5"/>
                  </a:lnTo>
                  <a:lnTo>
                    <a:pt x="0"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grpSp>
      <p:sp>
        <p:nvSpPr>
          <p:cNvPr id="18" name="Freeform 87"/>
          <p:cNvSpPr/>
          <p:nvPr/>
        </p:nvSpPr>
        <p:spPr bwMode="auto">
          <a:xfrm rot="5400000">
            <a:off x="6078675" y="2944709"/>
            <a:ext cx="9087" cy="728115"/>
          </a:xfrm>
          <a:custGeom>
            <a:avLst/>
            <a:gdLst>
              <a:gd name="T0" fmla="*/ 8 w 8"/>
              <a:gd name="T1" fmla="*/ 640 h 641"/>
              <a:gd name="T2" fmla="*/ 3 w 8"/>
              <a:gd name="T3" fmla="*/ 641 h 641"/>
              <a:gd name="T4" fmla="*/ 0 w 8"/>
              <a:gd name="T5" fmla="*/ 640 h 641"/>
              <a:gd name="T6" fmla="*/ 0 w 8"/>
              <a:gd name="T7" fmla="*/ 0 h 641"/>
              <a:gd name="T8" fmla="*/ 3 w 8"/>
              <a:gd name="T9" fmla="*/ 0 h 641"/>
              <a:gd name="T10" fmla="*/ 8 w 8"/>
              <a:gd name="T11" fmla="*/ 0 h 641"/>
              <a:gd name="T12" fmla="*/ 8 w 8"/>
              <a:gd name="T13" fmla="*/ 640 h 641"/>
            </a:gdLst>
            <a:ahLst/>
            <a:cxnLst>
              <a:cxn ang="0">
                <a:pos x="T0" y="T1"/>
              </a:cxn>
              <a:cxn ang="0">
                <a:pos x="T2" y="T3"/>
              </a:cxn>
              <a:cxn ang="0">
                <a:pos x="T4" y="T5"/>
              </a:cxn>
              <a:cxn ang="0">
                <a:pos x="T6" y="T7"/>
              </a:cxn>
              <a:cxn ang="0">
                <a:pos x="T8" y="T9"/>
              </a:cxn>
              <a:cxn ang="0">
                <a:pos x="T10" y="T11"/>
              </a:cxn>
              <a:cxn ang="0">
                <a:pos x="T12" y="T13"/>
              </a:cxn>
            </a:cxnLst>
            <a:rect l="0" t="0" r="r" b="b"/>
            <a:pathLst>
              <a:path w="8" h="641">
                <a:moveTo>
                  <a:pt x="8" y="640"/>
                </a:moveTo>
                <a:lnTo>
                  <a:pt x="3" y="641"/>
                </a:lnTo>
                <a:lnTo>
                  <a:pt x="0" y="640"/>
                </a:lnTo>
                <a:lnTo>
                  <a:pt x="0" y="0"/>
                </a:lnTo>
                <a:lnTo>
                  <a:pt x="3" y="0"/>
                </a:lnTo>
                <a:lnTo>
                  <a:pt x="8" y="0"/>
                </a:lnTo>
                <a:lnTo>
                  <a:pt x="8" y="640"/>
                </a:lnTo>
                <a:close/>
              </a:path>
            </a:pathLst>
          </a:custGeom>
          <a:solidFill>
            <a:schemeClr val="bg1">
              <a:alpha val="25000"/>
            </a:schemeClr>
          </a:solidFill>
          <a:ln>
            <a:noFill/>
          </a:ln>
        </p:spPr>
        <p:txBody>
          <a:bodyPr vert="horz" wrap="square" lIns="91440" tIns="45720" rIns="91440" bIns="45720" numCol="1" anchor="t" anchorCtr="0" compatLnSpc="1"/>
          <a:lstStyle/>
          <a:p>
            <a:endParaRPr lang="id-ID" sz="2400"/>
          </a:p>
        </p:txBody>
      </p:sp>
      <p:grpSp>
        <p:nvGrpSpPr>
          <p:cNvPr id="19" name="Group 18"/>
          <p:cNvGrpSpPr/>
          <p:nvPr/>
        </p:nvGrpSpPr>
        <p:grpSpPr>
          <a:xfrm>
            <a:off x="4984229" y="2460247"/>
            <a:ext cx="829211" cy="1697040"/>
            <a:chOff x="4984228" y="2358647"/>
            <a:chExt cx="829211" cy="1697040"/>
          </a:xfrm>
        </p:grpSpPr>
        <p:sp>
          <p:nvSpPr>
            <p:cNvPr id="20" name="Freeform 73"/>
            <p:cNvSpPr/>
            <p:nvPr/>
          </p:nvSpPr>
          <p:spPr bwMode="auto">
            <a:xfrm rot="5400000">
              <a:off x="4911532" y="2431345"/>
              <a:ext cx="847384" cy="701988"/>
            </a:xfrm>
            <a:custGeom>
              <a:avLst/>
              <a:gdLst>
                <a:gd name="T0" fmla="*/ 746 w 746"/>
                <a:gd name="T1" fmla="*/ 112 h 618"/>
                <a:gd name="T2" fmla="*/ 0 w 746"/>
                <a:gd name="T3" fmla="*/ 0 h 618"/>
                <a:gd name="T4" fmla="*/ 0 w 746"/>
                <a:gd name="T5" fmla="*/ 394 h 618"/>
                <a:gd name="T6" fmla="*/ 746 w 746"/>
                <a:gd name="T7" fmla="*/ 618 h 618"/>
                <a:gd name="T8" fmla="*/ 746 w 746"/>
                <a:gd name="T9" fmla="*/ 112 h 618"/>
              </a:gdLst>
              <a:ahLst/>
              <a:cxnLst>
                <a:cxn ang="0">
                  <a:pos x="T0" y="T1"/>
                </a:cxn>
                <a:cxn ang="0">
                  <a:pos x="T2" y="T3"/>
                </a:cxn>
                <a:cxn ang="0">
                  <a:pos x="T4" y="T5"/>
                </a:cxn>
                <a:cxn ang="0">
                  <a:pos x="T6" y="T7"/>
                </a:cxn>
                <a:cxn ang="0">
                  <a:pos x="T8" y="T9"/>
                </a:cxn>
              </a:cxnLst>
              <a:rect l="0" t="0" r="r" b="b"/>
              <a:pathLst>
                <a:path w="746" h="618">
                  <a:moveTo>
                    <a:pt x="746" y="112"/>
                  </a:moveTo>
                  <a:lnTo>
                    <a:pt x="0" y="0"/>
                  </a:lnTo>
                  <a:lnTo>
                    <a:pt x="0" y="394"/>
                  </a:lnTo>
                  <a:lnTo>
                    <a:pt x="746" y="618"/>
                  </a:lnTo>
                  <a:lnTo>
                    <a:pt x="746" y="112"/>
                  </a:lnTo>
                  <a:close/>
                </a:path>
              </a:pathLst>
            </a:custGeom>
            <a:solidFill>
              <a:srgbClr val="FEA5DD"/>
            </a:solidFill>
            <a:ln>
              <a:noFill/>
            </a:ln>
          </p:spPr>
          <p:txBody>
            <a:bodyPr vert="horz" wrap="square" lIns="121920" tIns="60960" rIns="121920" bIns="60960" numCol="1" anchor="t" anchorCtr="0" compatLnSpc="1"/>
            <a:lstStyle/>
            <a:p>
              <a:endParaRPr lang="id-ID" sz="2400"/>
            </a:p>
          </p:txBody>
        </p:sp>
        <p:sp>
          <p:nvSpPr>
            <p:cNvPr id="21" name="Freeform 74"/>
            <p:cNvSpPr/>
            <p:nvPr/>
          </p:nvSpPr>
          <p:spPr bwMode="auto">
            <a:xfrm rot="5400000">
              <a:off x="4910395" y="3279865"/>
              <a:ext cx="849656" cy="701988"/>
            </a:xfrm>
            <a:custGeom>
              <a:avLst/>
              <a:gdLst>
                <a:gd name="T0" fmla="*/ 0 w 748"/>
                <a:gd name="T1" fmla="*/ 112 h 618"/>
                <a:gd name="T2" fmla="*/ 748 w 748"/>
                <a:gd name="T3" fmla="*/ 0 h 618"/>
                <a:gd name="T4" fmla="*/ 748 w 748"/>
                <a:gd name="T5" fmla="*/ 394 h 618"/>
                <a:gd name="T6" fmla="*/ 0 w 748"/>
                <a:gd name="T7" fmla="*/ 618 h 618"/>
                <a:gd name="T8" fmla="*/ 0 w 748"/>
                <a:gd name="T9" fmla="*/ 112 h 618"/>
              </a:gdLst>
              <a:ahLst/>
              <a:cxnLst>
                <a:cxn ang="0">
                  <a:pos x="T0" y="T1"/>
                </a:cxn>
                <a:cxn ang="0">
                  <a:pos x="T2" y="T3"/>
                </a:cxn>
                <a:cxn ang="0">
                  <a:pos x="T4" y="T5"/>
                </a:cxn>
                <a:cxn ang="0">
                  <a:pos x="T6" y="T7"/>
                </a:cxn>
                <a:cxn ang="0">
                  <a:pos x="T8" y="T9"/>
                </a:cxn>
              </a:cxnLst>
              <a:rect l="0" t="0" r="r" b="b"/>
              <a:pathLst>
                <a:path w="748" h="618">
                  <a:moveTo>
                    <a:pt x="0" y="112"/>
                  </a:moveTo>
                  <a:lnTo>
                    <a:pt x="748" y="0"/>
                  </a:lnTo>
                  <a:lnTo>
                    <a:pt x="748" y="394"/>
                  </a:lnTo>
                  <a:lnTo>
                    <a:pt x="0" y="618"/>
                  </a:lnTo>
                  <a:lnTo>
                    <a:pt x="0" y="112"/>
                  </a:lnTo>
                  <a:close/>
                </a:path>
              </a:pathLst>
            </a:custGeom>
            <a:solidFill>
              <a:srgbClr val="FEA5DD"/>
            </a:solidFill>
            <a:ln>
              <a:noFill/>
            </a:ln>
          </p:spPr>
          <p:txBody>
            <a:bodyPr vert="horz" wrap="square" lIns="121920" tIns="60960" rIns="121920" bIns="60960" numCol="1" anchor="t" anchorCtr="0" compatLnSpc="1"/>
            <a:lstStyle/>
            <a:p>
              <a:endParaRPr lang="id-ID" sz="2400"/>
            </a:p>
          </p:txBody>
        </p:sp>
        <p:sp>
          <p:nvSpPr>
            <p:cNvPr id="22" name="Freeform 86"/>
            <p:cNvSpPr/>
            <p:nvPr/>
          </p:nvSpPr>
          <p:spPr bwMode="auto">
            <a:xfrm rot="5400000">
              <a:off x="5267069" y="2919783"/>
              <a:ext cx="9087" cy="574767"/>
            </a:xfrm>
            <a:custGeom>
              <a:avLst/>
              <a:gdLst>
                <a:gd name="T0" fmla="*/ 8 w 8"/>
                <a:gd name="T1" fmla="*/ 0 h 506"/>
                <a:gd name="T2" fmla="*/ 0 w 8"/>
                <a:gd name="T3" fmla="*/ 0 h 506"/>
                <a:gd name="T4" fmla="*/ 0 w 8"/>
                <a:gd name="T5" fmla="*/ 504 h 506"/>
                <a:gd name="T6" fmla="*/ 3 w 8"/>
                <a:gd name="T7" fmla="*/ 506 h 506"/>
                <a:gd name="T8" fmla="*/ 8 w 8"/>
                <a:gd name="T9" fmla="*/ 504 h 506"/>
                <a:gd name="T10" fmla="*/ 8 w 8"/>
                <a:gd name="T11" fmla="*/ 0 h 506"/>
              </a:gdLst>
              <a:ahLst/>
              <a:cxnLst>
                <a:cxn ang="0">
                  <a:pos x="T0" y="T1"/>
                </a:cxn>
                <a:cxn ang="0">
                  <a:pos x="T2" y="T3"/>
                </a:cxn>
                <a:cxn ang="0">
                  <a:pos x="T4" y="T5"/>
                </a:cxn>
                <a:cxn ang="0">
                  <a:pos x="T6" y="T7"/>
                </a:cxn>
                <a:cxn ang="0">
                  <a:pos x="T8" y="T9"/>
                </a:cxn>
                <a:cxn ang="0">
                  <a:pos x="T10" y="T11"/>
                </a:cxn>
              </a:cxnLst>
              <a:rect l="0" t="0" r="r" b="b"/>
              <a:pathLst>
                <a:path w="8" h="506">
                  <a:moveTo>
                    <a:pt x="8" y="0"/>
                  </a:moveTo>
                  <a:lnTo>
                    <a:pt x="0" y="0"/>
                  </a:lnTo>
                  <a:lnTo>
                    <a:pt x="0" y="504"/>
                  </a:lnTo>
                  <a:lnTo>
                    <a:pt x="3" y="506"/>
                  </a:lnTo>
                  <a:lnTo>
                    <a:pt x="8" y="504"/>
                  </a:lnTo>
                  <a:lnTo>
                    <a:pt x="8"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23" name="Freeform 94"/>
            <p:cNvSpPr/>
            <p:nvPr/>
          </p:nvSpPr>
          <p:spPr bwMode="auto">
            <a:xfrm rot="5400000">
              <a:off x="4268041" y="3074834"/>
              <a:ext cx="1697039" cy="264666"/>
            </a:xfrm>
            <a:custGeom>
              <a:avLst/>
              <a:gdLst>
                <a:gd name="T0" fmla="*/ 746 w 1494"/>
                <a:gd name="T1" fmla="*/ 233 h 233"/>
                <a:gd name="T2" fmla="*/ 0 w 1494"/>
                <a:gd name="T3" fmla="*/ 9 h 233"/>
                <a:gd name="T4" fmla="*/ 0 w 1494"/>
                <a:gd name="T5" fmla="*/ 0 h 233"/>
                <a:gd name="T6" fmla="*/ 746 w 1494"/>
                <a:gd name="T7" fmla="*/ 222 h 233"/>
                <a:gd name="T8" fmla="*/ 1494 w 1494"/>
                <a:gd name="T9" fmla="*/ 0 h 233"/>
                <a:gd name="T10" fmla="*/ 1494 w 1494"/>
                <a:gd name="T11" fmla="*/ 9 h 233"/>
                <a:gd name="T12" fmla="*/ 746 w 1494"/>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1494" h="233">
                  <a:moveTo>
                    <a:pt x="746" y="233"/>
                  </a:moveTo>
                  <a:lnTo>
                    <a:pt x="0" y="9"/>
                  </a:lnTo>
                  <a:lnTo>
                    <a:pt x="0" y="0"/>
                  </a:lnTo>
                  <a:lnTo>
                    <a:pt x="746" y="222"/>
                  </a:lnTo>
                  <a:lnTo>
                    <a:pt x="1494" y="0"/>
                  </a:lnTo>
                  <a:lnTo>
                    <a:pt x="1494" y="9"/>
                  </a:lnTo>
                  <a:lnTo>
                    <a:pt x="746" y="233"/>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24" name="Freeform 72"/>
            <p:cNvSpPr/>
            <p:nvPr/>
          </p:nvSpPr>
          <p:spPr bwMode="auto">
            <a:xfrm rot="5400000">
              <a:off x="4837698" y="3079946"/>
              <a:ext cx="1697039" cy="254442"/>
            </a:xfrm>
            <a:custGeom>
              <a:avLst/>
              <a:gdLst>
                <a:gd name="T0" fmla="*/ 746 w 1494"/>
                <a:gd name="T1" fmla="*/ 224 h 224"/>
                <a:gd name="T2" fmla="*/ 0 w 1494"/>
                <a:gd name="T3" fmla="*/ 112 h 224"/>
                <a:gd name="T4" fmla="*/ 746 w 1494"/>
                <a:gd name="T5" fmla="*/ 0 h 224"/>
                <a:gd name="T6" fmla="*/ 1494 w 1494"/>
                <a:gd name="T7" fmla="*/ 112 h 224"/>
                <a:gd name="T8" fmla="*/ 746 w 1494"/>
                <a:gd name="T9" fmla="*/ 224 h 224"/>
              </a:gdLst>
              <a:ahLst/>
              <a:cxnLst>
                <a:cxn ang="0">
                  <a:pos x="T0" y="T1"/>
                </a:cxn>
                <a:cxn ang="0">
                  <a:pos x="T2" y="T3"/>
                </a:cxn>
                <a:cxn ang="0">
                  <a:pos x="T4" y="T5"/>
                </a:cxn>
                <a:cxn ang="0">
                  <a:pos x="T6" y="T7"/>
                </a:cxn>
                <a:cxn ang="0">
                  <a:pos x="T8" y="T9"/>
                </a:cxn>
              </a:cxnLst>
              <a:rect l="0" t="0" r="r" b="b"/>
              <a:pathLst>
                <a:path w="1494" h="224">
                  <a:moveTo>
                    <a:pt x="746" y="224"/>
                  </a:moveTo>
                  <a:lnTo>
                    <a:pt x="0" y="112"/>
                  </a:lnTo>
                  <a:lnTo>
                    <a:pt x="746" y="0"/>
                  </a:lnTo>
                  <a:lnTo>
                    <a:pt x="1494" y="112"/>
                  </a:lnTo>
                  <a:lnTo>
                    <a:pt x="746" y="224"/>
                  </a:lnTo>
                  <a:close/>
                </a:path>
              </a:pathLst>
            </a:custGeom>
            <a:solidFill>
              <a:schemeClr val="accent4">
                <a:lumMod val="20000"/>
                <a:lumOff val="80000"/>
              </a:schemeClr>
            </a:solidFill>
            <a:ln>
              <a:noFill/>
            </a:ln>
          </p:spPr>
          <p:txBody>
            <a:bodyPr vert="horz" wrap="square" lIns="121920" tIns="60960" rIns="121920" bIns="60960" numCol="1" anchor="t" anchorCtr="0" compatLnSpc="1"/>
            <a:lstStyle/>
            <a:p>
              <a:endParaRPr lang="id-ID" sz="2400"/>
            </a:p>
          </p:txBody>
        </p:sp>
        <p:sp>
          <p:nvSpPr>
            <p:cNvPr id="25" name="Freeform 95"/>
            <p:cNvSpPr/>
            <p:nvPr/>
          </p:nvSpPr>
          <p:spPr bwMode="auto">
            <a:xfrm rot="5400000">
              <a:off x="4768408" y="3137877"/>
              <a:ext cx="1697039" cy="138580"/>
            </a:xfrm>
            <a:custGeom>
              <a:avLst/>
              <a:gdLst>
                <a:gd name="T0" fmla="*/ 743 w 1494"/>
                <a:gd name="T1" fmla="*/ 122 h 122"/>
                <a:gd name="T2" fmla="*/ 0 w 1494"/>
                <a:gd name="T3" fmla="*/ 9 h 122"/>
                <a:gd name="T4" fmla="*/ 0 w 1494"/>
                <a:gd name="T5" fmla="*/ 0 h 122"/>
                <a:gd name="T6" fmla="*/ 743 w 1494"/>
                <a:gd name="T7" fmla="*/ 112 h 122"/>
                <a:gd name="T8" fmla="*/ 751 w 1494"/>
                <a:gd name="T9" fmla="*/ 112 h 122"/>
                <a:gd name="T10" fmla="*/ 1494 w 1494"/>
                <a:gd name="T11" fmla="*/ 0 h 122"/>
                <a:gd name="T12" fmla="*/ 1494 w 1494"/>
                <a:gd name="T13" fmla="*/ 9 h 122"/>
                <a:gd name="T14" fmla="*/ 751 w 1494"/>
                <a:gd name="T15" fmla="*/ 122 h 122"/>
                <a:gd name="T16" fmla="*/ 743 w 1494"/>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122"/>
                  </a:moveTo>
                  <a:lnTo>
                    <a:pt x="0" y="9"/>
                  </a:lnTo>
                  <a:lnTo>
                    <a:pt x="0" y="0"/>
                  </a:lnTo>
                  <a:lnTo>
                    <a:pt x="743" y="112"/>
                  </a:lnTo>
                  <a:lnTo>
                    <a:pt x="751" y="112"/>
                  </a:lnTo>
                  <a:lnTo>
                    <a:pt x="1494" y="0"/>
                  </a:lnTo>
                  <a:lnTo>
                    <a:pt x="1494" y="9"/>
                  </a:lnTo>
                  <a:lnTo>
                    <a:pt x="751" y="122"/>
                  </a:lnTo>
                  <a:lnTo>
                    <a:pt x="743" y="122"/>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grpSp>
      <p:grpSp>
        <p:nvGrpSpPr>
          <p:cNvPr id="26" name="Group 25"/>
          <p:cNvGrpSpPr/>
          <p:nvPr/>
        </p:nvGrpSpPr>
        <p:grpSpPr>
          <a:xfrm>
            <a:off x="6307559" y="2141060"/>
            <a:ext cx="882597" cy="2335417"/>
            <a:chOff x="6307557" y="2039457"/>
            <a:chExt cx="882597" cy="2335417"/>
          </a:xfrm>
        </p:grpSpPr>
        <p:sp>
          <p:nvSpPr>
            <p:cNvPr id="27" name="Freeform 79"/>
            <p:cNvSpPr/>
            <p:nvPr/>
          </p:nvSpPr>
          <p:spPr bwMode="auto">
            <a:xfrm rot="5400000">
              <a:off x="6416035" y="2431913"/>
              <a:ext cx="847384" cy="700853"/>
            </a:xfrm>
            <a:custGeom>
              <a:avLst/>
              <a:gdLst>
                <a:gd name="T0" fmla="*/ 746 w 746"/>
                <a:gd name="T1" fmla="*/ 506 h 617"/>
                <a:gd name="T2" fmla="*/ 0 w 746"/>
                <a:gd name="T3" fmla="*/ 617 h 617"/>
                <a:gd name="T4" fmla="*/ 0 w 746"/>
                <a:gd name="T5" fmla="*/ 224 h 617"/>
                <a:gd name="T6" fmla="*/ 746 w 746"/>
                <a:gd name="T7" fmla="*/ 0 h 617"/>
                <a:gd name="T8" fmla="*/ 746 w 746"/>
                <a:gd name="T9" fmla="*/ 506 h 617"/>
              </a:gdLst>
              <a:ahLst/>
              <a:cxnLst>
                <a:cxn ang="0">
                  <a:pos x="T0" y="T1"/>
                </a:cxn>
                <a:cxn ang="0">
                  <a:pos x="T2" y="T3"/>
                </a:cxn>
                <a:cxn ang="0">
                  <a:pos x="T4" y="T5"/>
                </a:cxn>
                <a:cxn ang="0">
                  <a:pos x="T6" y="T7"/>
                </a:cxn>
                <a:cxn ang="0">
                  <a:pos x="T8" y="T9"/>
                </a:cxn>
              </a:cxnLst>
              <a:rect l="0" t="0" r="r" b="b"/>
              <a:pathLst>
                <a:path w="746" h="617">
                  <a:moveTo>
                    <a:pt x="746" y="506"/>
                  </a:moveTo>
                  <a:lnTo>
                    <a:pt x="0" y="617"/>
                  </a:lnTo>
                  <a:lnTo>
                    <a:pt x="0" y="224"/>
                  </a:lnTo>
                  <a:lnTo>
                    <a:pt x="746" y="0"/>
                  </a:lnTo>
                  <a:lnTo>
                    <a:pt x="746" y="506"/>
                  </a:lnTo>
                  <a:close/>
                </a:path>
              </a:pathLst>
            </a:custGeom>
            <a:solidFill>
              <a:srgbClr val="FEA5DD"/>
            </a:solidFill>
            <a:ln>
              <a:noFill/>
            </a:ln>
          </p:spPr>
          <p:txBody>
            <a:bodyPr vert="horz" wrap="square" lIns="121920" tIns="60960" rIns="121920" bIns="60960" numCol="1" anchor="t" anchorCtr="0" compatLnSpc="1"/>
            <a:lstStyle/>
            <a:p>
              <a:endParaRPr lang="id-ID" sz="2400"/>
            </a:p>
          </p:txBody>
        </p:sp>
        <p:sp>
          <p:nvSpPr>
            <p:cNvPr id="28" name="Freeform 80"/>
            <p:cNvSpPr/>
            <p:nvPr/>
          </p:nvSpPr>
          <p:spPr bwMode="auto">
            <a:xfrm rot="5400000">
              <a:off x="6414899" y="3280433"/>
              <a:ext cx="849656" cy="700853"/>
            </a:xfrm>
            <a:custGeom>
              <a:avLst/>
              <a:gdLst>
                <a:gd name="T0" fmla="*/ 0 w 748"/>
                <a:gd name="T1" fmla="*/ 506 h 617"/>
                <a:gd name="T2" fmla="*/ 748 w 748"/>
                <a:gd name="T3" fmla="*/ 617 h 617"/>
                <a:gd name="T4" fmla="*/ 748 w 748"/>
                <a:gd name="T5" fmla="*/ 224 h 617"/>
                <a:gd name="T6" fmla="*/ 0 w 748"/>
                <a:gd name="T7" fmla="*/ 0 h 617"/>
                <a:gd name="T8" fmla="*/ 0 w 748"/>
                <a:gd name="T9" fmla="*/ 506 h 617"/>
              </a:gdLst>
              <a:ahLst/>
              <a:cxnLst>
                <a:cxn ang="0">
                  <a:pos x="T0" y="T1"/>
                </a:cxn>
                <a:cxn ang="0">
                  <a:pos x="T2" y="T3"/>
                </a:cxn>
                <a:cxn ang="0">
                  <a:pos x="T4" y="T5"/>
                </a:cxn>
                <a:cxn ang="0">
                  <a:pos x="T6" y="T7"/>
                </a:cxn>
                <a:cxn ang="0">
                  <a:pos x="T8" y="T9"/>
                </a:cxn>
              </a:cxnLst>
              <a:rect l="0" t="0" r="r" b="b"/>
              <a:pathLst>
                <a:path w="748" h="617">
                  <a:moveTo>
                    <a:pt x="0" y="506"/>
                  </a:moveTo>
                  <a:lnTo>
                    <a:pt x="748" y="617"/>
                  </a:lnTo>
                  <a:lnTo>
                    <a:pt x="748" y="224"/>
                  </a:lnTo>
                  <a:lnTo>
                    <a:pt x="0" y="0"/>
                  </a:lnTo>
                  <a:lnTo>
                    <a:pt x="0" y="506"/>
                  </a:lnTo>
                  <a:close/>
                </a:path>
              </a:pathLst>
            </a:custGeom>
            <a:solidFill>
              <a:srgbClr val="FEA5DD"/>
            </a:solidFill>
            <a:ln>
              <a:noFill/>
            </a:ln>
          </p:spPr>
          <p:txBody>
            <a:bodyPr vert="horz" wrap="square" lIns="121920" tIns="60960" rIns="121920" bIns="60960" numCol="1" anchor="t" anchorCtr="0" compatLnSpc="1"/>
            <a:lstStyle/>
            <a:p>
              <a:endParaRPr lang="id-ID" sz="2400"/>
            </a:p>
          </p:txBody>
        </p:sp>
        <p:sp>
          <p:nvSpPr>
            <p:cNvPr id="29" name="Freeform 84"/>
            <p:cNvSpPr/>
            <p:nvPr/>
          </p:nvSpPr>
          <p:spPr bwMode="auto">
            <a:xfrm rot="5400000">
              <a:off x="6898226" y="2919783"/>
              <a:ext cx="9087" cy="574767"/>
            </a:xfrm>
            <a:custGeom>
              <a:avLst/>
              <a:gdLst>
                <a:gd name="T0" fmla="*/ 8 w 8"/>
                <a:gd name="T1" fmla="*/ 506 h 506"/>
                <a:gd name="T2" fmla="*/ 0 w 8"/>
                <a:gd name="T3" fmla="*/ 506 h 506"/>
                <a:gd name="T4" fmla="*/ 0 w 8"/>
                <a:gd name="T5" fmla="*/ 1 h 506"/>
                <a:gd name="T6" fmla="*/ 3 w 8"/>
                <a:gd name="T7" fmla="*/ 0 h 506"/>
                <a:gd name="T8" fmla="*/ 8 w 8"/>
                <a:gd name="T9" fmla="*/ 1 h 506"/>
                <a:gd name="T10" fmla="*/ 8 w 8"/>
                <a:gd name="T11" fmla="*/ 506 h 506"/>
              </a:gdLst>
              <a:ahLst/>
              <a:cxnLst>
                <a:cxn ang="0">
                  <a:pos x="T0" y="T1"/>
                </a:cxn>
                <a:cxn ang="0">
                  <a:pos x="T2" y="T3"/>
                </a:cxn>
                <a:cxn ang="0">
                  <a:pos x="T4" y="T5"/>
                </a:cxn>
                <a:cxn ang="0">
                  <a:pos x="T6" y="T7"/>
                </a:cxn>
                <a:cxn ang="0">
                  <a:pos x="T8" y="T9"/>
                </a:cxn>
                <a:cxn ang="0">
                  <a:pos x="T10" y="T11"/>
                </a:cxn>
              </a:cxnLst>
              <a:rect l="0" t="0" r="r" b="b"/>
              <a:pathLst>
                <a:path w="8" h="506">
                  <a:moveTo>
                    <a:pt x="8" y="506"/>
                  </a:moveTo>
                  <a:lnTo>
                    <a:pt x="0" y="506"/>
                  </a:lnTo>
                  <a:lnTo>
                    <a:pt x="0" y="1"/>
                  </a:lnTo>
                  <a:lnTo>
                    <a:pt x="3" y="0"/>
                  </a:lnTo>
                  <a:lnTo>
                    <a:pt x="8" y="1"/>
                  </a:lnTo>
                  <a:lnTo>
                    <a:pt x="8" y="506"/>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30" name="Freeform 90"/>
            <p:cNvSpPr/>
            <p:nvPr/>
          </p:nvSpPr>
          <p:spPr bwMode="auto">
            <a:xfrm rot="5400000">
              <a:off x="6209869" y="3075402"/>
              <a:ext cx="1697039" cy="263530"/>
            </a:xfrm>
            <a:custGeom>
              <a:avLst/>
              <a:gdLst>
                <a:gd name="T0" fmla="*/ 746 w 1494"/>
                <a:gd name="T1" fmla="*/ 0 h 232"/>
                <a:gd name="T2" fmla="*/ 0 w 1494"/>
                <a:gd name="T3" fmla="*/ 224 h 232"/>
                <a:gd name="T4" fmla="*/ 0 w 1494"/>
                <a:gd name="T5" fmla="*/ 232 h 232"/>
                <a:gd name="T6" fmla="*/ 746 w 1494"/>
                <a:gd name="T7" fmla="*/ 10 h 232"/>
                <a:gd name="T8" fmla="*/ 1494 w 1494"/>
                <a:gd name="T9" fmla="*/ 232 h 232"/>
                <a:gd name="T10" fmla="*/ 1494 w 1494"/>
                <a:gd name="T11" fmla="*/ 224 h 232"/>
                <a:gd name="T12" fmla="*/ 746 w 1494"/>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494" h="232">
                  <a:moveTo>
                    <a:pt x="746" y="0"/>
                  </a:moveTo>
                  <a:lnTo>
                    <a:pt x="0" y="224"/>
                  </a:lnTo>
                  <a:lnTo>
                    <a:pt x="0" y="232"/>
                  </a:lnTo>
                  <a:lnTo>
                    <a:pt x="746" y="10"/>
                  </a:lnTo>
                  <a:lnTo>
                    <a:pt x="1494" y="232"/>
                  </a:lnTo>
                  <a:lnTo>
                    <a:pt x="1494" y="224"/>
                  </a:lnTo>
                  <a:lnTo>
                    <a:pt x="746"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31" name="Freeform 78"/>
            <p:cNvSpPr/>
            <p:nvPr/>
          </p:nvSpPr>
          <p:spPr bwMode="auto">
            <a:xfrm rot="5400000">
              <a:off x="5639645" y="3079946"/>
              <a:ext cx="1697039" cy="254442"/>
            </a:xfrm>
            <a:custGeom>
              <a:avLst/>
              <a:gdLst>
                <a:gd name="T0" fmla="*/ 746 w 1494"/>
                <a:gd name="T1" fmla="*/ 0 h 224"/>
                <a:gd name="T2" fmla="*/ 0 w 1494"/>
                <a:gd name="T3" fmla="*/ 111 h 224"/>
                <a:gd name="T4" fmla="*/ 746 w 1494"/>
                <a:gd name="T5" fmla="*/ 224 h 224"/>
                <a:gd name="T6" fmla="*/ 1494 w 1494"/>
                <a:gd name="T7" fmla="*/ 111 h 224"/>
                <a:gd name="T8" fmla="*/ 746 w 1494"/>
                <a:gd name="T9" fmla="*/ 0 h 224"/>
              </a:gdLst>
              <a:ahLst/>
              <a:cxnLst>
                <a:cxn ang="0">
                  <a:pos x="T0" y="T1"/>
                </a:cxn>
                <a:cxn ang="0">
                  <a:pos x="T2" y="T3"/>
                </a:cxn>
                <a:cxn ang="0">
                  <a:pos x="T4" y="T5"/>
                </a:cxn>
                <a:cxn ang="0">
                  <a:pos x="T6" y="T7"/>
                </a:cxn>
                <a:cxn ang="0">
                  <a:pos x="T8" y="T9"/>
                </a:cxn>
              </a:cxnLst>
              <a:rect l="0" t="0" r="r" b="b"/>
              <a:pathLst>
                <a:path w="1494" h="224">
                  <a:moveTo>
                    <a:pt x="746" y="0"/>
                  </a:moveTo>
                  <a:lnTo>
                    <a:pt x="0" y="111"/>
                  </a:lnTo>
                  <a:lnTo>
                    <a:pt x="746" y="224"/>
                  </a:lnTo>
                  <a:lnTo>
                    <a:pt x="1494" y="111"/>
                  </a:lnTo>
                  <a:lnTo>
                    <a:pt x="746" y="0"/>
                  </a:lnTo>
                  <a:close/>
                </a:path>
              </a:pathLst>
            </a:custGeom>
            <a:solidFill>
              <a:schemeClr val="accent3">
                <a:lumMod val="20000"/>
                <a:lumOff val="80000"/>
              </a:schemeClr>
            </a:solidFill>
            <a:ln>
              <a:noFill/>
            </a:ln>
          </p:spPr>
          <p:txBody>
            <a:bodyPr vert="horz" wrap="square" lIns="121920" tIns="60960" rIns="121920" bIns="60960" numCol="1" anchor="t" anchorCtr="0" compatLnSpc="1"/>
            <a:lstStyle/>
            <a:p>
              <a:endParaRPr lang="id-ID" sz="2400"/>
            </a:p>
          </p:txBody>
        </p:sp>
        <p:sp>
          <p:nvSpPr>
            <p:cNvPr id="32" name="Freeform 91"/>
            <p:cNvSpPr/>
            <p:nvPr/>
          </p:nvSpPr>
          <p:spPr bwMode="auto">
            <a:xfrm rot="5400000">
              <a:off x="5710071" y="3137877"/>
              <a:ext cx="1697039" cy="138580"/>
            </a:xfrm>
            <a:custGeom>
              <a:avLst/>
              <a:gdLst>
                <a:gd name="T0" fmla="*/ 743 w 1494"/>
                <a:gd name="T1" fmla="*/ 0 h 122"/>
                <a:gd name="T2" fmla="*/ 0 w 1494"/>
                <a:gd name="T3" fmla="*/ 113 h 122"/>
                <a:gd name="T4" fmla="*/ 0 w 1494"/>
                <a:gd name="T5" fmla="*/ 122 h 122"/>
                <a:gd name="T6" fmla="*/ 743 w 1494"/>
                <a:gd name="T7" fmla="*/ 11 h 122"/>
                <a:gd name="T8" fmla="*/ 751 w 1494"/>
                <a:gd name="T9" fmla="*/ 11 h 122"/>
                <a:gd name="T10" fmla="*/ 1494 w 1494"/>
                <a:gd name="T11" fmla="*/ 122 h 122"/>
                <a:gd name="T12" fmla="*/ 1494 w 1494"/>
                <a:gd name="T13" fmla="*/ 113 h 122"/>
                <a:gd name="T14" fmla="*/ 751 w 1494"/>
                <a:gd name="T15" fmla="*/ 0 h 122"/>
                <a:gd name="T16" fmla="*/ 743 w 1494"/>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0"/>
                  </a:moveTo>
                  <a:lnTo>
                    <a:pt x="0" y="113"/>
                  </a:lnTo>
                  <a:lnTo>
                    <a:pt x="0" y="122"/>
                  </a:lnTo>
                  <a:lnTo>
                    <a:pt x="743" y="11"/>
                  </a:lnTo>
                  <a:lnTo>
                    <a:pt x="751" y="11"/>
                  </a:lnTo>
                  <a:lnTo>
                    <a:pt x="1494" y="122"/>
                  </a:lnTo>
                  <a:lnTo>
                    <a:pt x="1494" y="113"/>
                  </a:lnTo>
                  <a:lnTo>
                    <a:pt x="751" y="0"/>
                  </a:lnTo>
                  <a:lnTo>
                    <a:pt x="743"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33" name="Freeform 96"/>
            <p:cNvSpPr/>
            <p:nvPr/>
          </p:nvSpPr>
          <p:spPr bwMode="auto">
            <a:xfrm rot="5400000">
              <a:off x="5209706" y="3137308"/>
              <a:ext cx="2335417" cy="139716"/>
            </a:xfrm>
            <a:custGeom>
              <a:avLst/>
              <a:gdLst>
                <a:gd name="T0" fmla="*/ 1027 w 2056"/>
                <a:gd name="T1" fmla="*/ 0 h 123"/>
                <a:gd name="T2" fmla="*/ 0 w 2056"/>
                <a:gd name="T3" fmla="*/ 111 h 123"/>
                <a:gd name="T4" fmla="*/ 0 w 2056"/>
                <a:gd name="T5" fmla="*/ 123 h 123"/>
                <a:gd name="T6" fmla="*/ 1027 w 2056"/>
                <a:gd name="T7" fmla="*/ 14 h 123"/>
                <a:gd name="T8" fmla="*/ 2056 w 2056"/>
                <a:gd name="T9" fmla="*/ 123 h 123"/>
                <a:gd name="T10" fmla="*/ 2056 w 2056"/>
                <a:gd name="T11" fmla="*/ 111 h 123"/>
                <a:gd name="T12" fmla="*/ 1027 w 205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2056" h="123">
                  <a:moveTo>
                    <a:pt x="1027" y="0"/>
                  </a:moveTo>
                  <a:lnTo>
                    <a:pt x="0" y="111"/>
                  </a:lnTo>
                  <a:lnTo>
                    <a:pt x="0" y="123"/>
                  </a:lnTo>
                  <a:lnTo>
                    <a:pt x="1027" y="14"/>
                  </a:lnTo>
                  <a:lnTo>
                    <a:pt x="2056" y="123"/>
                  </a:lnTo>
                  <a:lnTo>
                    <a:pt x="2056" y="111"/>
                  </a:lnTo>
                  <a:lnTo>
                    <a:pt x="1027"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grpSp>
      <p:sp>
        <p:nvSpPr>
          <p:cNvPr id="34" name="Freeform 97"/>
          <p:cNvSpPr/>
          <p:nvPr/>
        </p:nvSpPr>
        <p:spPr bwMode="auto">
          <a:xfrm rot="5400000">
            <a:off x="4619038" y="3241180"/>
            <a:ext cx="2335417" cy="135173"/>
          </a:xfrm>
          <a:custGeom>
            <a:avLst/>
            <a:gdLst>
              <a:gd name="T0" fmla="*/ 1027 w 2056"/>
              <a:gd name="T1" fmla="*/ 119 h 119"/>
              <a:gd name="T2" fmla="*/ 0 w 2056"/>
              <a:gd name="T3" fmla="*/ 10 h 119"/>
              <a:gd name="T4" fmla="*/ 0 w 2056"/>
              <a:gd name="T5" fmla="*/ 0 h 119"/>
              <a:gd name="T6" fmla="*/ 1027 w 2056"/>
              <a:gd name="T7" fmla="*/ 104 h 119"/>
              <a:gd name="T8" fmla="*/ 2056 w 2056"/>
              <a:gd name="T9" fmla="*/ 0 h 119"/>
              <a:gd name="T10" fmla="*/ 2056 w 2056"/>
              <a:gd name="T11" fmla="*/ 10 h 119"/>
              <a:gd name="T12" fmla="*/ 1027 w 2056"/>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2056" h="119">
                <a:moveTo>
                  <a:pt x="1027" y="119"/>
                </a:moveTo>
                <a:lnTo>
                  <a:pt x="0" y="10"/>
                </a:lnTo>
                <a:lnTo>
                  <a:pt x="0" y="0"/>
                </a:lnTo>
                <a:lnTo>
                  <a:pt x="1027" y="104"/>
                </a:lnTo>
                <a:lnTo>
                  <a:pt x="2056" y="0"/>
                </a:lnTo>
                <a:lnTo>
                  <a:pt x="2056" y="10"/>
                </a:lnTo>
                <a:lnTo>
                  <a:pt x="1027" y="119"/>
                </a:lnTo>
                <a:close/>
              </a:path>
            </a:pathLst>
          </a:custGeom>
          <a:solidFill>
            <a:schemeClr val="bg1">
              <a:alpha val="25000"/>
            </a:schemeClr>
          </a:solidFill>
          <a:ln>
            <a:noFill/>
          </a:ln>
        </p:spPr>
        <p:txBody>
          <a:bodyPr vert="horz" wrap="square" lIns="91440" tIns="45720" rIns="91440" bIns="45720" numCol="1" anchor="t" anchorCtr="0" compatLnSpc="1"/>
          <a:lstStyle/>
          <a:p>
            <a:endParaRPr lang="id-ID" sz="2400"/>
          </a:p>
        </p:txBody>
      </p:sp>
      <p:grpSp>
        <p:nvGrpSpPr>
          <p:cNvPr id="35" name="Group 34"/>
          <p:cNvGrpSpPr/>
          <p:nvPr/>
        </p:nvGrpSpPr>
        <p:grpSpPr>
          <a:xfrm>
            <a:off x="4922471" y="5069011"/>
            <a:ext cx="2345514" cy="1099176"/>
            <a:chOff x="4922468" y="4967417"/>
            <a:chExt cx="2345514" cy="1099177"/>
          </a:xfrm>
        </p:grpSpPr>
        <p:sp>
          <p:nvSpPr>
            <p:cNvPr id="36" name="TextBox 35"/>
            <p:cNvSpPr txBox="1"/>
            <p:nvPr/>
          </p:nvSpPr>
          <p:spPr>
            <a:xfrm>
              <a:off x="4922468" y="4967417"/>
              <a:ext cx="2345514" cy="461665"/>
            </a:xfrm>
            <a:prstGeom prst="rect">
              <a:avLst/>
            </a:prstGeom>
            <a:noFill/>
          </p:spPr>
          <p:txBody>
            <a:bodyPr wrap="none" rtlCol="0">
              <a:spAutoFit/>
            </a:bodyPr>
            <a:lstStyle/>
            <a:p>
              <a:pPr algn="ctr"/>
              <a:r>
                <a:rPr lang="id-ID" sz="2400" b="1" dirty="0">
                  <a:solidFill>
                    <a:schemeClr val="tx1">
                      <a:lumMod val="65000"/>
                      <a:lumOff val="35000"/>
                    </a:schemeClr>
                  </a:solidFill>
                  <a:latin typeface="+mj-lt"/>
                  <a:cs typeface="Clear Sans" panose="020B0503030202020304" pitchFamily="34" charset="0"/>
                </a:rPr>
                <a:t>HEAD CONCEPT</a:t>
              </a:r>
              <a:endParaRPr lang="en-US" sz="2400" b="1" dirty="0">
                <a:solidFill>
                  <a:schemeClr val="tx1">
                    <a:lumMod val="65000"/>
                    <a:lumOff val="35000"/>
                  </a:schemeClr>
                </a:solidFill>
                <a:latin typeface="+mj-lt"/>
                <a:cs typeface="Clear Sans" panose="020B0503030202020304" pitchFamily="34" charset="0"/>
              </a:endParaRPr>
            </a:p>
          </p:txBody>
        </p:sp>
        <p:sp>
          <p:nvSpPr>
            <p:cNvPr id="37" name="Rectangle 36"/>
            <p:cNvSpPr/>
            <p:nvPr/>
          </p:nvSpPr>
          <p:spPr>
            <a:xfrm>
              <a:off x="5033190" y="5296960"/>
              <a:ext cx="2161625" cy="769634"/>
            </a:xfrm>
            <a:prstGeom prst="rect">
              <a:avLst/>
            </a:prstGeom>
          </p:spPr>
          <p:txBody>
            <a:bodyPr wrap="square">
              <a:spAutoFit/>
            </a:bodyPr>
            <a:lstStyle/>
            <a:p>
              <a:pPr algn="ctr"/>
              <a:r>
                <a:rPr lang="id-ID" sz="1465" dirty="0">
                  <a:solidFill>
                    <a:schemeClr val="tx1">
                      <a:lumMod val="50000"/>
                      <a:lumOff val="50000"/>
                    </a:schemeClr>
                  </a:solidFill>
                </a:rPr>
                <a:t>Lorem ipsum dol sit amet param qui para quam esta</a:t>
              </a:r>
              <a:endParaRPr lang="en-US" sz="1465" dirty="0">
                <a:solidFill>
                  <a:schemeClr val="tx1">
                    <a:lumMod val="50000"/>
                    <a:lumOff val="50000"/>
                  </a:schemeClr>
                </a:solidFill>
              </a:endParaRPr>
            </a:p>
          </p:txBody>
        </p:sp>
      </p:grpSp>
      <p:grpSp>
        <p:nvGrpSpPr>
          <p:cNvPr id="38" name="Group 37"/>
          <p:cNvGrpSpPr/>
          <p:nvPr/>
        </p:nvGrpSpPr>
        <p:grpSpPr>
          <a:xfrm>
            <a:off x="5719160" y="2134753"/>
            <a:ext cx="728115" cy="2341723"/>
            <a:chOff x="5719159" y="2033153"/>
            <a:chExt cx="728114" cy="2341722"/>
          </a:xfrm>
        </p:grpSpPr>
        <p:sp>
          <p:nvSpPr>
            <p:cNvPr id="39" name="Freeform 81"/>
            <p:cNvSpPr/>
            <p:nvPr/>
          </p:nvSpPr>
          <p:spPr bwMode="auto">
            <a:xfrm rot="5400000">
              <a:off x="5499929" y="2252383"/>
              <a:ext cx="1166573" cy="728114"/>
            </a:xfrm>
            <a:custGeom>
              <a:avLst/>
              <a:gdLst>
                <a:gd name="T0" fmla="*/ 1027 w 1027"/>
                <a:gd name="T1" fmla="*/ 641 h 641"/>
                <a:gd name="T2" fmla="*/ 0 w 1027"/>
                <a:gd name="T3" fmla="*/ 532 h 641"/>
                <a:gd name="T4" fmla="*/ 0 w 1027"/>
                <a:gd name="T5" fmla="*/ 111 h 641"/>
                <a:gd name="T6" fmla="*/ 1027 w 1027"/>
                <a:gd name="T7" fmla="*/ 0 h 641"/>
                <a:gd name="T8" fmla="*/ 1027 w 1027"/>
                <a:gd name="T9" fmla="*/ 641 h 641"/>
              </a:gdLst>
              <a:ahLst/>
              <a:cxnLst>
                <a:cxn ang="0">
                  <a:pos x="T0" y="T1"/>
                </a:cxn>
                <a:cxn ang="0">
                  <a:pos x="T2" y="T3"/>
                </a:cxn>
                <a:cxn ang="0">
                  <a:pos x="T4" y="T5"/>
                </a:cxn>
                <a:cxn ang="0">
                  <a:pos x="T6" y="T7"/>
                </a:cxn>
                <a:cxn ang="0">
                  <a:pos x="T8" y="T9"/>
                </a:cxn>
              </a:cxnLst>
              <a:rect l="0" t="0" r="r" b="b"/>
              <a:pathLst>
                <a:path w="1027" h="641">
                  <a:moveTo>
                    <a:pt x="1027" y="641"/>
                  </a:moveTo>
                  <a:lnTo>
                    <a:pt x="0" y="532"/>
                  </a:lnTo>
                  <a:lnTo>
                    <a:pt x="0" y="111"/>
                  </a:lnTo>
                  <a:lnTo>
                    <a:pt x="1027" y="0"/>
                  </a:lnTo>
                  <a:lnTo>
                    <a:pt x="1027" y="641"/>
                  </a:lnTo>
                  <a:close/>
                </a:path>
              </a:pathLst>
            </a:custGeom>
            <a:solidFill>
              <a:srgbClr val="9CEAFC"/>
            </a:solidFill>
            <a:ln w="6350">
              <a:noFill/>
            </a:ln>
          </p:spPr>
          <p:txBody>
            <a:bodyPr vert="horz" wrap="square" lIns="121920" tIns="60960" rIns="121920" bIns="60960" numCol="1" anchor="t" anchorCtr="0" compatLnSpc="1"/>
            <a:lstStyle/>
            <a:p>
              <a:endParaRPr lang="id-ID" sz="2400"/>
            </a:p>
          </p:txBody>
        </p:sp>
        <p:sp>
          <p:nvSpPr>
            <p:cNvPr id="40" name="Freeform 82"/>
            <p:cNvSpPr/>
            <p:nvPr/>
          </p:nvSpPr>
          <p:spPr bwMode="auto">
            <a:xfrm rot="5400000">
              <a:off x="5498793" y="3426396"/>
              <a:ext cx="1168845" cy="728114"/>
            </a:xfrm>
            <a:custGeom>
              <a:avLst/>
              <a:gdLst>
                <a:gd name="T0" fmla="*/ 0 w 1029"/>
                <a:gd name="T1" fmla="*/ 641 h 641"/>
                <a:gd name="T2" fmla="*/ 1029 w 1029"/>
                <a:gd name="T3" fmla="*/ 532 h 641"/>
                <a:gd name="T4" fmla="*/ 1029 w 1029"/>
                <a:gd name="T5" fmla="*/ 111 h 641"/>
                <a:gd name="T6" fmla="*/ 0 w 1029"/>
                <a:gd name="T7" fmla="*/ 0 h 641"/>
                <a:gd name="T8" fmla="*/ 0 w 1029"/>
                <a:gd name="T9" fmla="*/ 641 h 641"/>
              </a:gdLst>
              <a:ahLst/>
              <a:cxnLst>
                <a:cxn ang="0">
                  <a:pos x="T0" y="T1"/>
                </a:cxn>
                <a:cxn ang="0">
                  <a:pos x="T2" y="T3"/>
                </a:cxn>
                <a:cxn ang="0">
                  <a:pos x="T4" y="T5"/>
                </a:cxn>
                <a:cxn ang="0">
                  <a:pos x="T6" y="T7"/>
                </a:cxn>
                <a:cxn ang="0">
                  <a:pos x="T8" y="T9"/>
                </a:cxn>
              </a:cxnLst>
              <a:rect l="0" t="0" r="r" b="b"/>
              <a:pathLst>
                <a:path w="1029" h="641">
                  <a:moveTo>
                    <a:pt x="0" y="641"/>
                  </a:moveTo>
                  <a:lnTo>
                    <a:pt x="1029" y="532"/>
                  </a:lnTo>
                  <a:lnTo>
                    <a:pt x="1029" y="111"/>
                  </a:lnTo>
                  <a:lnTo>
                    <a:pt x="0" y="0"/>
                  </a:lnTo>
                  <a:lnTo>
                    <a:pt x="0" y="641"/>
                  </a:lnTo>
                  <a:close/>
                </a:path>
              </a:pathLst>
            </a:custGeom>
            <a:solidFill>
              <a:srgbClr val="9CEAFC"/>
            </a:solidFill>
            <a:ln>
              <a:noFill/>
            </a:ln>
          </p:spPr>
          <p:txBody>
            <a:bodyPr vert="horz" wrap="square" lIns="121920" tIns="60960" rIns="121920" bIns="60960" numCol="1" anchor="t" anchorCtr="0" compatLnSpc="1"/>
            <a:lstStyle/>
            <a:p>
              <a:endParaRPr lang="id-ID" sz="2400"/>
            </a:p>
          </p:txBody>
        </p:sp>
      </p:grpSp>
      <p:grpSp>
        <p:nvGrpSpPr>
          <p:cNvPr id="41" name="Group 2177"/>
          <p:cNvGrpSpPr/>
          <p:nvPr/>
        </p:nvGrpSpPr>
        <p:grpSpPr>
          <a:xfrm>
            <a:off x="7096589" y="2115659"/>
            <a:ext cx="1597539" cy="783911"/>
            <a:chOff x="33075" y="0"/>
            <a:chExt cx="3467959" cy="1461013"/>
          </a:xfrm>
        </p:grpSpPr>
        <p:sp>
          <p:nvSpPr>
            <p:cNvPr id="42" name="Shape 2175"/>
            <p:cNvSpPr/>
            <p:nvPr/>
          </p:nvSpPr>
          <p:spPr>
            <a:xfrm flipV="1">
              <a:off x="3488334" y="-1"/>
              <a:ext cx="1" cy="1461015"/>
            </a:xfrm>
            <a:prstGeom prst="line">
              <a:avLst/>
            </a:prstGeom>
            <a:noFill/>
            <a:ln w="19050" cap="flat">
              <a:solidFill>
                <a:schemeClr val="bg1">
                  <a:lumMod val="50000"/>
                </a:schemeClr>
              </a:solidFill>
              <a:prstDash val="solid"/>
              <a:miter lim="400000"/>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sp>
          <p:nvSpPr>
            <p:cNvPr id="43" name="Shape 2176"/>
            <p:cNvSpPr/>
            <p:nvPr/>
          </p:nvSpPr>
          <p:spPr>
            <a:xfrm flipH="1" flipV="1">
              <a:off x="33075" y="730506"/>
              <a:ext cx="3467961" cy="1"/>
            </a:xfrm>
            <a:prstGeom prst="line">
              <a:avLst/>
            </a:prstGeom>
            <a:noFill/>
            <a:ln w="19050" cap="flat">
              <a:solidFill>
                <a:schemeClr val="bg1">
                  <a:lumMod val="50000"/>
                </a:schemeClr>
              </a:solidFill>
              <a:prstDash val="solid"/>
              <a:miter lim="400000"/>
              <a:tailEnd type="oval" w="med" len="med"/>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grpSp>
      <p:grpSp>
        <p:nvGrpSpPr>
          <p:cNvPr id="44" name="Group 2177"/>
          <p:cNvGrpSpPr/>
          <p:nvPr/>
        </p:nvGrpSpPr>
        <p:grpSpPr>
          <a:xfrm flipH="1">
            <a:off x="3477153" y="2344259"/>
            <a:ext cx="933447" cy="783911"/>
            <a:chOff x="33075" y="0"/>
            <a:chExt cx="3467959" cy="1461013"/>
          </a:xfrm>
        </p:grpSpPr>
        <p:sp>
          <p:nvSpPr>
            <p:cNvPr id="45" name="Shape 2175"/>
            <p:cNvSpPr/>
            <p:nvPr/>
          </p:nvSpPr>
          <p:spPr>
            <a:xfrm flipV="1">
              <a:off x="3488334" y="-1"/>
              <a:ext cx="1" cy="1461015"/>
            </a:xfrm>
            <a:prstGeom prst="line">
              <a:avLst/>
            </a:prstGeom>
            <a:noFill/>
            <a:ln w="19050" cap="flat">
              <a:solidFill>
                <a:schemeClr val="bg1">
                  <a:lumMod val="50000"/>
                </a:schemeClr>
              </a:solidFill>
              <a:prstDash val="solid"/>
              <a:miter lim="400000"/>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sp>
          <p:nvSpPr>
            <p:cNvPr id="46" name="Shape 2176"/>
            <p:cNvSpPr/>
            <p:nvPr/>
          </p:nvSpPr>
          <p:spPr>
            <a:xfrm flipH="1" flipV="1">
              <a:off x="33075" y="730506"/>
              <a:ext cx="3467961" cy="1"/>
            </a:xfrm>
            <a:prstGeom prst="line">
              <a:avLst/>
            </a:prstGeom>
            <a:noFill/>
            <a:ln w="19050" cap="flat">
              <a:solidFill>
                <a:schemeClr val="bg1">
                  <a:lumMod val="50000"/>
                </a:schemeClr>
              </a:solidFill>
              <a:prstDash val="solid"/>
              <a:miter lim="400000"/>
              <a:tailEnd type="oval" w="med" len="med"/>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grpSp>
      <p:grpSp>
        <p:nvGrpSpPr>
          <p:cNvPr id="47" name="Group 46"/>
          <p:cNvGrpSpPr/>
          <p:nvPr/>
        </p:nvGrpSpPr>
        <p:grpSpPr>
          <a:xfrm>
            <a:off x="8792638" y="2090534"/>
            <a:ext cx="2251479" cy="1043012"/>
            <a:chOff x="8305761" y="2653556"/>
            <a:chExt cx="2251479" cy="1043011"/>
          </a:xfrm>
        </p:grpSpPr>
        <p:sp>
          <p:nvSpPr>
            <p:cNvPr id="48" name="Text Placeholder 2"/>
            <p:cNvSpPr txBox="1"/>
            <p:nvPr/>
          </p:nvSpPr>
          <p:spPr>
            <a:xfrm>
              <a:off x="8305761" y="2653556"/>
              <a:ext cx="2251479" cy="261780"/>
            </a:xfrm>
            <a:prstGeom prst="rect">
              <a:avLst/>
            </a:prstGeom>
            <a:noFill/>
          </p:spPr>
          <p:txBody>
            <a:bodyPr vert="horz" lIns="121920" tIns="60960" rIns="121920" bIns="6096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id-ID" sz="1465" dirty="0">
                  <a:solidFill>
                    <a:schemeClr val="tx1">
                      <a:lumMod val="65000"/>
                      <a:lumOff val="35000"/>
                    </a:schemeClr>
                  </a:solidFill>
                  <a:latin typeface="Coolvetica Rg" panose="020B0603030602020004" pitchFamily="34" charset="0"/>
                  <a:cs typeface="Clear Sans" panose="020B0503030202020304" pitchFamily="34" charset="0"/>
                </a:rPr>
                <a:t>Concept 3</a:t>
              </a:r>
              <a:endParaRPr lang="en-US" sz="1465" dirty="0">
                <a:solidFill>
                  <a:schemeClr val="tx1">
                    <a:lumMod val="65000"/>
                    <a:lumOff val="35000"/>
                  </a:schemeClr>
                </a:solidFill>
                <a:latin typeface="Coolvetica Rg" panose="020B0603030602020004" pitchFamily="34" charset="0"/>
                <a:cs typeface="Clear Sans" panose="020B0503030202020304" pitchFamily="34" charset="0"/>
              </a:endParaRPr>
            </a:p>
          </p:txBody>
        </p:sp>
        <p:sp>
          <p:nvSpPr>
            <p:cNvPr id="49" name="TextBox 48"/>
            <p:cNvSpPr txBox="1"/>
            <p:nvPr/>
          </p:nvSpPr>
          <p:spPr>
            <a:xfrm>
              <a:off x="8387934" y="2957904"/>
              <a:ext cx="1993890" cy="738663"/>
            </a:xfrm>
            <a:prstGeom prst="rect">
              <a:avLst/>
            </a:prstGeom>
            <a:noFill/>
          </p:spPr>
          <p:txBody>
            <a:bodyPr wrap="square" lIns="0" tIns="0" rIns="0" bIns="0" rtlCol="0">
              <a:spAutoFit/>
            </a:bodyPr>
            <a:lstStyle/>
            <a:p>
              <a:r>
                <a:rPr lang="id-ID" sz="1200" dirty="0">
                  <a:solidFill>
                    <a:schemeClr val="tx1">
                      <a:lumMod val="50000"/>
                      <a:lumOff val="50000"/>
                    </a:schemeClr>
                  </a:solidFill>
                </a:rPr>
                <a:t>Lorem ipsum dol or sit amet para qui quam esta busine paribu morembi para quark estabo</a:t>
              </a:r>
              <a:endParaRPr lang="en-US" sz="1200" dirty="0">
                <a:solidFill>
                  <a:schemeClr val="tx1">
                    <a:lumMod val="50000"/>
                    <a:lumOff val="50000"/>
                  </a:schemeClr>
                </a:solidFill>
              </a:endParaRPr>
            </a:p>
          </p:txBody>
        </p:sp>
      </p:grpSp>
      <p:grpSp>
        <p:nvGrpSpPr>
          <p:cNvPr id="50" name="Group 49"/>
          <p:cNvGrpSpPr/>
          <p:nvPr/>
        </p:nvGrpSpPr>
        <p:grpSpPr>
          <a:xfrm>
            <a:off x="1109590" y="2329551"/>
            <a:ext cx="2251479" cy="867872"/>
            <a:chOff x="1728901" y="2644031"/>
            <a:chExt cx="2251479" cy="867871"/>
          </a:xfrm>
        </p:grpSpPr>
        <p:sp>
          <p:nvSpPr>
            <p:cNvPr id="51" name="Text Placeholder 2"/>
            <p:cNvSpPr txBox="1"/>
            <p:nvPr/>
          </p:nvSpPr>
          <p:spPr>
            <a:xfrm>
              <a:off x="1728901" y="2644031"/>
              <a:ext cx="2251479" cy="261780"/>
            </a:xfrm>
            <a:prstGeom prst="rect">
              <a:avLst/>
            </a:prstGeom>
            <a:noFill/>
          </p:spPr>
          <p:txBody>
            <a:bodyPr vert="horz" lIns="121920" tIns="60960" rIns="121920" bIns="6096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id-ID" sz="1465" dirty="0">
                  <a:solidFill>
                    <a:schemeClr val="tx1">
                      <a:lumMod val="65000"/>
                      <a:lumOff val="35000"/>
                    </a:schemeClr>
                  </a:solidFill>
                  <a:latin typeface="Coolvetica Rg" panose="020B0603030602020004" pitchFamily="34" charset="0"/>
                  <a:cs typeface="Clear Sans" panose="020B0503030202020304" pitchFamily="34" charset="0"/>
                </a:rPr>
                <a:t>Concept 1</a:t>
              </a:r>
              <a:endParaRPr lang="en-US" sz="1465" dirty="0">
                <a:solidFill>
                  <a:schemeClr val="tx1">
                    <a:lumMod val="65000"/>
                    <a:lumOff val="35000"/>
                  </a:schemeClr>
                </a:solidFill>
                <a:latin typeface="Coolvetica Rg" panose="020B0603030602020004" pitchFamily="34" charset="0"/>
                <a:cs typeface="Clear Sans" panose="020B0503030202020304" pitchFamily="34" charset="0"/>
              </a:endParaRPr>
            </a:p>
          </p:txBody>
        </p:sp>
        <p:sp>
          <p:nvSpPr>
            <p:cNvPr id="52" name="TextBox 51"/>
            <p:cNvSpPr txBox="1"/>
            <p:nvPr/>
          </p:nvSpPr>
          <p:spPr>
            <a:xfrm>
              <a:off x="1943100" y="2957904"/>
              <a:ext cx="1929574" cy="553998"/>
            </a:xfrm>
            <a:prstGeom prst="rect">
              <a:avLst/>
            </a:prstGeom>
            <a:noFill/>
          </p:spPr>
          <p:txBody>
            <a:bodyPr wrap="square" lIns="0" tIns="0" rIns="0" bIns="0" rtlCol="0">
              <a:spAutoFit/>
            </a:bodyPr>
            <a:lstStyle/>
            <a:p>
              <a:pPr algn="r"/>
              <a:r>
                <a:rPr lang="id-ID" sz="1200" dirty="0">
                  <a:solidFill>
                    <a:schemeClr val="tx1">
                      <a:lumMod val="50000"/>
                      <a:lumOff val="50000"/>
                    </a:schemeClr>
                  </a:solidFill>
                </a:rPr>
                <a:t>Lorem ipsum dol or sit amet para qui para quam esta busine paribu morembi para</a:t>
              </a:r>
              <a:endParaRPr lang="en-US" sz="1200" dirty="0">
                <a:solidFill>
                  <a:schemeClr val="tx1">
                    <a:lumMod val="50000"/>
                    <a:lumOff val="50000"/>
                  </a:schemeClr>
                </a:solidFill>
              </a:endParaRPr>
            </a:p>
          </p:txBody>
        </p:sp>
      </p:grpSp>
      <p:grpSp>
        <p:nvGrpSpPr>
          <p:cNvPr id="53" name="Group 2177"/>
          <p:cNvGrpSpPr/>
          <p:nvPr/>
        </p:nvGrpSpPr>
        <p:grpSpPr>
          <a:xfrm rot="5400000">
            <a:off x="5858719" y="4189569"/>
            <a:ext cx="448992" cy="783911"/>
            <a:chOff x="33075" y="0"/>
            <a:chExt cx="3467959" cy="1461013"/>
          </a:xfrm>
        </p:grpSpPr>
        <p:sp>
          <p:nvSpPr>
            <p:cNvPr id="54" name="Shape 2175"/>
            <p:cNvSpPr/>
            <p:nvPr/>
          </p:nvSpPr>
          <p:spPr>
            <a:xfrm flipV="1">
              <a:off x="3488334" y="-1"/>
              <a:ext cx="1" cy="1461015"/>
            </a:xfrm>
            <a:prstGeom prst="line">
              <a:avLst/>
            </a:prstGeom>
            <a:noFill/>
            <a:ln w="19050" cap="flat">
              <a:solidFill>
                <a:schemeClr val="bg1">
                  <a:lumMod val="50000"/>
                </a:schemeClr>
              </a:solidFill>
              <a:prstDash val="solid"/>
              <a:miter lim="400000"/>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sp>
          <p:nvSpPr>
            <p:cNvPr id="55" name="Shape 2176"/>
            <p:cNvSpPr/>
            <p:nvPr/>
          </p:nvSpPr>
          <p:spPr>
            <a:xfrm flipH="1" flipV="1">
              <a:off x="33075" y="730506"/>
              <a:ext cx="3467961" cy="1"/>
            </a:xfrm>
            <a:prstGeom prst="line">
              <a:avLst/>
            </a:prstGeom>
            <a:noFill/>
            <a:ln w="19050" cap="flat">
              <a:solidFill>
                <a:schemeClr val="bg1">
                  <a:lumMod val="50000"/>
                </a:schemeClr>
              </a:solidFill>
              <a:prstDash val="solid"/>
              <a:miter lim="400000"/>
              <a:tailEnd type="oval" w="med" len="med"/>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grpSp>
      <p:grpSp>
        <p:nvGrpSpPr>
          <p:cNvPr id="56" name="Group 2177"/>
          <p:cNvGrpSpPr/>
          <p:nvPr/>
        </p:nvGrpSpPr>
        <p:grpSpPr>
          <a:xfrm>
            <a:off x="7797405" y="3505517"/>
            <a:ext cx="896723" cy="783911"/>
            <a:chOff x="33075" y="0"/>
            <a:chExt cx="3467959" cy="1461013"/>
          </a:xfrm>
        </p:grpSpPr>
        <p:sp>
          <p:nvSpPr>
            <p:cNvPr id="57" name="Shape 2175"/>
            <p:cNvSpPr/>
            <p:nvPr/>
          </p:nvSpPr>
          <p:spPr>
            <a:xfrm flipV="1">
              <a:off x="3488334" y="-1"/>
              <a:ext cx="1" cy="1461015"/>
            </a:xfrm>
            <a:prstGeom prst="line">
              <a:avLst/>
            </a:prstGeom>
            <a:noFill/>
            <a:ln w="19050" cap="flat">
              <a:solidFill>
                <a:schemeClr val="bg1">
                  <a:lumMod val="50000"/>
                </a:schemeClr>
              </a:solidFill>
              <a:prstDash val="solid"/>
              <a:miter lim="400000"/>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sp>
          <p:nvSpPr>
            <p:cNvPr id="58" name="Shape 2176"/>
            <p:cNvSpPr/>
            <p:nvPr/>
          </p:nvSpPr>
          <p:spPr>
            <a:xfrm flipH="1" flipV="1">
              <a:off x="33075" y="730506"/>
              <a:ext cx="3467961" cy="1"/>
            </a:xfrm>
            <a:prstGeom prst="line">
              <a:avLst/>
            </a:prstGeom>
            <a:noFill/>
            <a:ln w="19050" cap="flat">
              <a:solidFill>
                <a:schemeClr val="bg1">
                  <a:lumMod val="50000"/>
                </a:schemeClr>
              </a:solidFill>
              <a:prstDash val="solid"/>
              <a:miter lim="400000"/>
              <a:tailEnd type="oval" w="med" len="med"/>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grpSp>
      <p:grpSp>
        <p:nvGrpSpPr>
          <p:cNvPr id="59" name="Group 2177"/>
          <p:cNvGrpSpPr/>
          <p:nvPr/>
        </p:nvGrpSpPr>
        <p:grpSpPr>
          <a:xfrm flipH="1">
            <a:off x="3477649" y="3734117"/>
            <a:ext cx="1597539" cy="783911"/>
            <a:chOff x="33075" y="0"/>
            <a:chExt cx="3467959" cy="1461013"/>
          </a:xfrm>
        </p:grpSpPr>
        <p:sp>
          <p:nvSpPr>
            <p:cNvPr id="60" name="Shape 2175"/>
            <p:cNvSpPr/>
            <p:nvPr/>
          </p:nvSpPr>
          <p:spPr>
            <a:xfrm flipV="1">
              <a:off x="3488334" y="-1"/>
              <a:ext cx="1" cy="1461015"/>
            </a:xfrm>
            <a:prstGeom prst="line">
              <a:avLst/>
            </a:prstGeom>
            <a:noFill/>
            <a:ln w="19050" cap="flat">
              <a:solidFill>
                <a:schemeClr val="bg1">
                  <a:lumMod val="50000"/>
                </a:schemeClr>
              </a:solidFill>
              <a:prstDash val="solid"/>
              <a:miter lim="400000"/>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sp>
          <p:nvSpPr>
            <p:cNvPr id="61" name="Shape 2176"/>
            <p:cNvSpPr/>
            <p:nvPr/>
          </p:nvSpPr>
          <p:spPr>
            <a:xfrm flipH="1" flipV="1">
              <a:off x="33075" y="730506"/>
              <a:ext cx="3467961" cy="1"/>
            </a:xfrm>
            <a:prstGeom prst="line">
              <a:avLst/>
            </a:prstGeom>
            <a:noFill/>
            <a:ln w="19050" cap="flat">
              <a:solidFill>
                <a:schemeClr val="bg1">
                  <a:lumMod val="50000"/>
                </a:schemeClr>
              </a:solidFill>
              <a:prstDash val="solid"/>
              <a:miter lim="400000"/>
              <a:tailEnd type="oval" w="med" len="med"/>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grpSp>
      <p:grpSp>
        <p:nvGrpSpPr>
          <p:cNvPr id="62" name="Group 61"/>
          <p:cNvGrpSpPr/>
          <p:nvPr/>
        </p:nvGrpSpPr>
        <p:grpSpPr>
          <a:xfrm>
            <a:off x="8792638" y="3503262"/>
            <a:ext cx="2251479" cy="1043012"/>
            <a:chOff x="8305761" y="2653556"/>
            <a:chExt cx="2251479" cy="1043011"/>
          </a:xfrm>
        </p:grpSpPr>
        <p:sp>
          <p:nvSpPr>
            <p:cNvPr id="63" name="Text Placeholder 2"/>
            <p:cNvSpPr txBox="1"/>
            <p:nvPr/>
          </p:nvSpPr>
          <p:spPr>
            <a:xfrm>
              <a:off x="8305761" y="2653556"/>
              <a:ext cx="2251479" cy="261780"/>
            </a:xfrm>
            <a:prstGeom prst="rect">
              <a:avLst/>
            </a:prstGeom>
            <a:noFill/>
          </p:spPr>
          <p:txBody>
            <a:bodyPr vert="horz" lIns="121920" tIns="60960" rIns="121920" bIns="6096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id-ID" sz="1465" dirty="0">
                  <a:solidFill>
                    <a:schemeClr val="tx1">
                      <a:lumMod val="65000"/>
                      <a:lumOff val="35000"/>
                    </a:schemeClr>
                  </a:solidFill>
                  <a:latin typeface="Coolvetica Rg" panose="020B0603030602020004" pitchFamily="34" charset="0"/>
                  <a:cs typeface="Clear Sans" panose="020B0503030202020304" pitchFamily="34" charset="0"/>
                </a:rPr>
                <a:t>Concept 4</a:t>
              </a:r>
              <a:endParaRPr lang="en-US" sz="1465" dirty="0">
                <a:solidFill>
                  <a:schemeClr val="tx1">
                    <a:lumMod val="65000"/>
                    <a:lumOff val="35000"/>
                  </a:schemeClr>
                </a:solidFill>
                <a:latin typeface="Coolvetica Rg" panose="020B0603030602020004" pitchFamily="34" charset="0"/>
                <a:cs typeface="Clear Sans" panose="020B0503030202020304" pitchFamily="34" charset="0"/>
              </a:endParaRPr>
            </a:p>
          </p:txBody>
        </p:sp>
        <p:sp>
          <p:nvSpPr>
            <p:cNvPr id="64" name="TextBox 63"/>
            <p:cNvSpPr txBox="1"/>
            <p:nvPr/>
          </p:nvSpPr>
          <p:spPr>
            <a:xfrm>
              <a:off x="8387934" y="2957904"/>
              <a:ext cx="2059603" cy="738663"/>
            </a:xfrm>
            <a:prstGeom prst="rect">
              <a:avLst/>
            </a:prstGeom>
            <a:noFill/>
          </p:spPr>
          <p:txBody>
            <a:bodyPr wrap="square" lIns="0" tIns="0" rIns="0" bIns="0" rtlCol="0">
              <a:spAutoFit/>
            </a:bodyPr>
            <a:lstStyle/>
            <a:p>
              <a:r>
                <a:rPr lang="id-ID" sz="1200" dirty="0">
                  <a:solidFill>
                    <a:schemeClr val="tx1">
                      <a:lumMod val="50000"/>
                      <a:lumOff val="50000"/>
                    </a:schemeClr>
                  </a:solidFill>
                </a:rPr>
                <a:t>Lorem ipsum dol or sit amet para qui quam esta busine paribu morembi para quark estabo</a:t>
              </a:r>
              <a:endParaRPr lang="en-US" sz="1200" dirty="0">
                <a:solidFill>
                  <a:schemeClr val="tx1">
                    <a:lumMod val="50000"/>
                    <a:lumOff val="50000"/>
                  </a:schemeClr>
                </a:solidFill>
              </a:endParaRPr>
            </a:p>
          </p:txBody>
        </p:sp>
      </p:grpSp>
      <p:grpSp>
        <p:nvGrpSpPr>
          <p:cNvPr id="65" name="Group 64"/>
          <p:cNvGrpSpPr/>
          <p:nvPr/>
        </p:nvGrpSpPr>
        <p:grpSpPr>
          <a:xfrm>
            <a:off x="1109590" y="3726956"/>
            <a:ext cx="2251479" cy="1052538"/>
            <a:chOff x="1728901" y="2644031"/>
            <a:chExt cx="2251479" cy="1052539"/>
          </a:xfrm>
        </p:grpSpPr>
        <p:sp>
          <p:nvSpPr>
            <p:cNvPr id="66" name="Text Placeholder 2"/>
            <p:cNvSpPr txBox="1"/>
            <p:nvPr/>
          </p:nvSpPr>
          <p:spPr>
            <a:xfrm>
              <a:off x="1728901" y="2644031"/>
              <a:ext cx="2251479" cy="261780"/>
            </a:xfrm>
            <a:prstGeom prst="rect">
              <a:avLst/>
            </a:prstGeom>
            <a:noFill/>
          </p:spPr>
          <p:txBody>
            <a:bodyPr vert="horz" lIns="121920" tIns="60960" rIns="121920" bIns="6096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id-ID" sz="1465" dirty="0">
                  <a:solidFill>
                    <a:schemeClr val="tx1">
                      <a:lumMod val="65000"/>
                      <a:lumOff val="35000"/>
                    </a:schemeClr>
                  </a:solidFill>
                  <a:latin typeface="Coolvetica Rg" panose="020B0603030602020004" pitchFamily="34" charset="0"/>
                  <a:cs typeface="Clear Sans" panose="020B0503030202020304" pitchFamily="34" charset="0"/>
                </a:rPr>
                <a:t>Concept 2</a:t>
              </a:r>
              <a:endParaRPr lang="en-US" sz="1465" dirty="0">
                <a:solidFill>
                  <a:schemeClr val="tx1">
                    <a:lumMod val="65000"/>
                    <a:lumOff val="35000"/>
                  </a:schemeClr>
                </a:solidFill>
                <a:latin typeface="Coolvetica Rg" panose="020B0603030602020004" pitchFamily="34" charset="0"/>
                <a:cs typeface="Clear Sans" panose="020B0503030202020304" pitchFamily="34" charset="0"/>
              </a:endParaRPr>
            </a:p>
          </p:txBody>
        </p:sp>
        <p:sp>
          <p:nvSpPr>
            <p:cNvPr id="67" name="TextBox 66"/>
            <p:cNvSpPr txBox="1"/>
            <p:nvPr/>
          </p:nvSpPr>
          <p:spPr>
            <a:xfrm>
              <a:off x="1943100" y="2957905"/>
              <a:ext cx="1929574" cy="738665"/>
            </a:xfrm>
            <a:prstGeom prst="rect">
              <a:avLst/>
            </a:prstGeom>
            <a:noFill/>
          </p:spPr>
          <p:txBody>
            <a:bodyPr wrap="square" lIns="0" tIns="0" rIns="0" bIns="0" rtlCol="0">
              <a:spAutoFit/>
            </a:bodyPr>
            <a:lstStyle/>
            <a:p>
              <a:pPr algn="r"/>
              <a:r>
                <a:rPr lang="id-ID" sz="1200" dirty="0">
                  <a:solidFill>
                    <a:schemeClr val="tx1">
                      <a:lumMod val="50000"/>
                      <a:lumOff val="50000"/>
                    </a:schemeClr>
                  </a:solidFill>
                </a:rPr>
                <a:t>Lorem ipsum dol or sit amet para qui para quam esta busine paribu morembi para</a:t>
              </a:r>
              <a:endParaRPr lang="en-US" sz="1200" dirty="0">
                <a:solidFill>
                  <a:schemeClr val="tx1">
                    <a:lumMod val="50000"/>
                    <a:lumOff val="50000"/>
                  </a:schemeClr>
                </a:solidFill>
              </a:endParaRPr>
            </a:p>
            <a:p>
              <a:pPr algn="r"/>
              <a:endParaRPr lang="en-US" sz="1200" dirty="0">
                <a:solidFill>
                  <a:schemeClr val="tx1">
                    <a:lumMod val="50000"/>
                    <a:lumOff val="50000"/>
                  </a:schemeClr>
                </a:solidFill>
              </a:endParaRPr>
            </a:p>
          </p:txBody>
        </p:sp>
      </p:grpSp>
      <p:grpSp>
        <p:nvGrpSpPr>
          <p:cNvPr id="2" name="组合 54"/>
          <p:cNvGrpSpPr/>
          <p:nvPr/>
        </p:nvGrpSpPr>
        <p:grpSpPr>
          <a:xfrm>
            <a:off x="2" y="380745"/>
            <a:ext cx="5005812" cy="824881"/>
            <a:chOff x="0" y="359767"/>
            <a:chExt cx="4730754" cy="779436"/>
          </a:xfrm>
        </p:grpSpPr>
        <p:sp>
          <p:nvSpPr>
            <p:cNvPr id="3" name="TextBox 55"/>
            <p:cNvSpPr txBox="1"/>
            <p:nvPr/>
          </p:nvSpPr>
          <p:spPr>
            <a:xfrm>
              <a:off x="899286" y="757780"/>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68"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69" name="矩形 68"/>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36678215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6"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1+#ppt_w/2"/>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right)">
                                      <p:cBhvr>
                                        <p:cTn id="32" dur="500"/>
                                        <p:tgtEl>
                                          <p:spTgt spid="44"/>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par>
                          <p:cTn id="37" fill="hold">
                            <p:stCondLst>
                              <p:cond delay="3500"/>
                            </p:stCondLst>
                            <p:childTnLst>
                              <p:par>
                                <p:cTn id="38" presetID="22" presetClass="entr" presetSubtype="2"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right)">
                                      <p:cBhvr>
                                        <p:cTn id="40" dur="500"/>
                                        <p:tgtEl>
                                          <p:spTgt spid="59"/>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p:stCondLst>
                              <p:cond delay="5500"/>
                            </p:stCondLst>
                            <p:childTnLst>
                              <p:par>
                                <p:cTn id="54" presetID="22" presetClass="entr" presetSubtype="8" fill="hold" nodeType="after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left)">
                                      <p:cBhvr>
                                        <p:cTn id="56" dur="500"/>
                                        <p:tgtEl>
                                          <p:spTgt spid="56"/>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childTnLst>
                          </p:cTn>
                        </p:par>
                        <p:par>
                          <p:cTn id="61" fill="hold">
                            <p:stCondLst>
                              <p:cond delay="6500"/>
                            </p:stCondLst>
                            <p:childTnLst>
                              <p:par>
                                <p:cTn id="62" presetID="22" presetClass="entr" presetSubtype="1" fill="hold" nodeType="after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up)">
                                      <p:cBhvr>
                                        <p:cTn id="64" dur="500"/>
                                        <p:tgtEl>
                                          <p:spTgt spid="53"/>
                                        </p:tgtEl>
                                      </p:cBhvr>
                                    </p:animEffect>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stretch>
            <a:fillRect/>
          </a:stretch>
        </p:blipFill>
        <p:spPr>
          <a:xfrm>
            <a:off x="597397" y="2518"/>
            <a:ext cx="11603312" cy="6870383"/>
          </a:xfrm>
          <a:prstGeom prst="rect">
            <a:avLst/>
          </a:prstGeom>
        </p:spPr>
      </p:pic>
      <p:pic>
        <p:nvPicPr>
          <p:cNvPr id="9" name="图片 8"/>
          <p:cNvPicPr>
            <a:picLocks noChangeAspect="1"/>
          </p:cNvPicPr>
          <p:nvPr/>
        </p:nvPicPr>
        <p:blipFill>
          <a:blip r:embed="rId5"/>
          <a:stretch>
            <a:fillRect/>
          </a:stretch>
        </p:blipFill>
        <p:spPr>
          <a:xfrm>
            <a:off x="4522853" y="5851020"/>
            <a:ext cx="415086" cy="820630"/>
          </a:xfrm>
          <a:prstGeom prst="rect">
            <a:avLst/>
          </a:prstGeom>
        </p:spPr>
      </p:pic>
      <p:pic>
        <p:nvPicPr>
          <p:cNvPr id="5" name="图片 4"/>
          <p:cNvPicPr>
            <a:picLocks noChangeAspect="1"/>
          </p:cNvPicPr>
          <p:nvPr/>
        </p:nvPicPr>
        <p:blipFill>
          <a:blip r:embed="rId6"/>
          <a:stretch>
            <a:fillRect/>
          </a:stretch>
        </p:blipFill>
        <p:spPr>
          <a:xfrm>
            <a:off x="4496726" y="807882"/>
            <a:ext cx="28627" cy="5329318"/>
          </a:xfrm>
          <a:prstGeom prst="rect">
            <a:avLst/>
          </a:prstGeom>
        </p:spPr>
      </p:pic>
      <p:pic>
        <p:nvPicPr>
          <p:cNvPr id="6" name="图片 5"/>
          <p:cNvPicPr>
            <a:picLocks noChangeAspect="1"/>
          </p:cNvPicPr>
          <p:nvPr/>
        </p:nvPicPr>
        <p:blipFill>
          <a:blip r:embed="rId6"/>
          <a:stretch>
            <a:fillRect/>
          </a:stretch>
        </p:blipFill>
        <p:spPr>
          <a:xfrm>
            <a:off x="7618750" y="807882"/>
            <a:ext cx="28627" cy="5329318"/>
          </a:xfrm>
          <a:prstGeom prst="rect">
            <a:avLst/>
          </a:prstGeom>
        </p:spPr>
      </p:pic>
      <p:pic>
        <p:nvPicPr>
          <p:cNvPr id="7" name="图片 6"/>
          <p:cNvPicPr>
            <a:picLocks noChangeAspect="1"/>
          </p:cNvPicPr>
          <p:nvPr/>
        </p:nvPicPr>
        <p:blipFill>
          <a:blip r:embed="rId7"/>
          <a:stretch>
            <a:fillRect/>
          </a:stretch>
        </p:blipFill>
        <p:spPr>
          <a:xfrm>
            <a:off x="4505435" y="87082"/>
            <a:ext cx="1922754" cy="1922754"/>
          </a:xfrm>
          <a:prstGeom prst="rect">
            <a:avLst/>
          </a:prstGeom>
        </p:spPr>
      </p:pic>
      <p:pic>
        <p:nvPicPr>
          <p:cNvPr id="8" name="图片 7"/>
          <p:cNvPicPr>
            <a:picLocks noChangeAspect="1"/>
          </p:cNvPicPr>
          <p:nvPr/>
        </p:nvPicPr>
        <p:blipFill>
          <a:blip r:embed="rId8"/>
          <a:stretch>
            <a:fillRect/>
          </a:stretch>
        </p:blipFill>
        <p:spPr>
          <a:xfrm>
            <a:off x="7618750" y="4555783"/>
            <a:ext cx="2385550" cy="2065886"/>
          </a:xfrm>
          <a:prstGeom prst="rect">
            <a:avLst/>
          </a:prstGeom>
        </p:spPr>
      </p:pic>
      <p:sp>
        <p:nvSpPr>
          <p:cNvPr id="10" name="文本框 9"/>
          <p:cNvSpPr txBox="1"/>
          <p:nvPr/>
        </p:nvSpPr>
        <p:spPr>
          <a:xfrm>
            <a:off x="11203264" y="6426245"/>
            <a:ext cx="723275" cy="369332"/>
          </a:xfrm>
          <a:prstGeom prst="rect">
            <a:avLst/>
          </a:prstGeom>
          <a:noFill/>
        </p:spPr>
        <p:txBody>
          <a:bodyPr wrap="none" rtlCol="0">
            <a:spAutoFit/>
          </a:bodyPr>
          <a:lstStyle/>
          <a:p>
            <a:r>
              <a:rPr lang="en-US" altLang="zh-CN" dirty="0">
                <a:solidFill>
                  <a:srgbClr val="000000"/>
                </a:solidFill>
                <a:latin typeface="微软雅黑" panose="020B0503020204020204" pitchFamily="34" charset="-122"/>
                <a:ea typeface="微软雅黑" panose="020B0503020204020204" pitchFamily="34" charset="-122"/>
              </a:rPr>
              <a:t>2019</a:t>
            </a:r>
          </a:p>
        </p:txBody>
      </p:sp>
      <p:pic>
        <p:nvPicPr>
          <p:cNvPr id="11" name="图片 10"/>
          <p:cNvPicPr>
            <a:picLocks noChangeAspect="1"/>
          </p:cNvPicPr>
          <p:nvPr/>
        </p:nvPicPr>
        <p:blipFill>
          <a:blip r:embed="rId9"/>
          <a:stretch>
            <a:fillRect/>
          </a:stretch>
        </p:blipFill>
        <p:spPr>
          <a:xfrm>
            <a:off x="9615607" y="261230"/>
            <a:ext cx="2576393" cy="90651"/>
          </a:xfrm>
          <a:prstGeom prst="rect">
            <a:avLst/>
          </a:prstGeom>
        </p:spPr>
      </p:pic>
      <p:sp>
        <p:nvSpPr>
          <p:cNvPr id="12" name="文本框 11"/>
          <p:cNvSpPr txBox="1"/>
          <p:nvPr/>
        </p:nvSpPr>
        <p:spPr>
          <a:xfrm>
            <a:off x="10738011" y="446430"/>
            <a:ext cx="1322798" cy="246221"/>
          </a:xfrm>
          <a:prstGeom prst="rect">
            <a:avLst/>
          </a:prstGeom>
          <a:noFill/>
        </p:spPr>
        <p:txBody>
          <a:bodyPr wrap="none" rtlCol="0">
            <a:spAutoFit/>
          </a:bodyPr>
          <a:lstStyle/>
          <a:p>
            <a:r>
              <a:rPr lang="en-US" altLang="zh-CN" sz="1000" b="1" spc="300" dirty="0">
                <a:solidFill>
                  <a:srgbClr val="000000"/>
                </a:solidFill>
                <a:latin typeface="微软雅黑" panose="020B0503020204020204" pitchFamily="34" charset="-122"/>
                <a:ea typeface="微软雅黑" panose="020B0503020204020204" pitchFamily="34" charset="-122"/>
              </a:rPr>
              <a:t>YOUR LOGO</a:t>
            </a:r>
            <a:endParaRPr lang="zh-CN" altLang="en-US" sz="1000" b="1" spc="300" dirty="0">
              <a:solidFill>
                <a:srgbClr val="00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505435" y="2318379"/>
            <a:ext cx="3599062" cy="2308324"/>
          </a:xfrm>
          <a:prstGeom prst="rect">
            <a:avLst/>
          </a:prstGeom>
          <a:noFill/>
        </p:spPr>
        <p:txBody>
          <a:bodyPr wrap="none" rtlCol="0">
            <a:spAutoFit/>
          </a:bodyPr>
          <a:lstStyle/>
          <a:p>
            <a:pPr algn="ctr"/>
            <a:r>
              <a:rPr lang="zh-CN" altLang="en-US" sz="7200" spc="600" dirty="0">
                <a:solidFill>
                  <a:srgbClr val="000000"/>
                </a:solidFill>
                <a:latin typeface="微软雅黑" panose="020B0503020204020204" pitchFamily="34" charset="-122"/>
                <a:ea typeface="微软雅黑" panose="020B0503020204020204" pitchFamily="34" charset="-122"/>
              </a:rPr>
              <a:t>Thank </a:t>
            </a:r>
            <a:endParaRPr lang="en-US" altLang="zh-CN" sz="7200" spc="600" dirty="0">
              <a:solidFill>
                <a:srgbClr val="000000"/>
              </a:solidFill>
              <a:latin typeface="微软雅黑" panose="020B0503020204020204" pitchFamily="34" charset="-122"/>
              <a:ea typeface="微软雅黑" panose="020B0503020204020204" pitchFamily="34" charset="-122"/>
            </a:endParaRPr>
          </a:p>
          <a:p>
            <a:pPr algn="ctr"/>
            <a:r>
              <a:rPr lang="zh-CN" altLang="en-US" sz="7200" spc="600" dirty="0">
                <a:solidFill>
                  <a:srgbClr val="000000"/>
                </a:solidFill>
                <a:latin typeface="微软雅黑" panose="020B0503020204020204" pitchFamily="34" charset="-122"/>
                <a:ea typeface="微软雅黑" panose="020B0503020204020204" pitchFamily="34" charset="-122"/>
              </a:rPr>
              <a:t>you</a:t>
            </a:r>
            <a:endParaRPr lang="en-US" altLang="zh-CN" sz="7200" spc="6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865275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7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75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75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randombar(horizontal)">
                                      <p:cBhvr>
                                        <p:cTn id="5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stretch>
            <a:fillRect/>
          </a:stretch>
        </p:blipFill>
        <p:spPr>
          <a:xfrm>
            <a:off x="-11007" y="4190955"/>
            <a:ext cx="12214013" cy="2667045"/>
          </a:xfrm>
          <a:prstGeom prst="rect">
            <a:avLst/>
          </a:prstGeom>
        </p:spPr>
      </p:pic>
      <p:pic>
        <p:nvPicPr>
          <p:cNvPr id="6" name="图片 5"/>
          <p:cNvPicPr>
            <a:picLocks noChangeAspect="1"/>
          </p:cNvPicPr>
          <p:nvPr/>
        </p:nvPicPr>
        <p:blipFill>
          <a:blip r:embed="rId5"/>
          <a:stretch>
            <a:fillRect/>
          </a:stretch>
        </p:blipFill>
        <p:spPr>
          <a:xfrm>
            <a:off x="-11007" y="0"/>
            <a:ext cx="12214013" cy="2724297"/>
          </a:xfrm>
          <a:prstGeom prst="rect">
            <a:avLst/>
          </a:prstGeom>
        </p:spPr>
      </p:pic>
      <p:pic>
        <p:nvPicPr>
          <p:cNvPr id="7" name="图片 6"/>
          <p:cNvPicPr>
            <a:picLocks noChangeAspect="1"/>
          </p:cNvPicPr>
          <p:nvPr/>
        </p:nvPicPr>
        <p:blipFill>
          <a:blip r:embed="rId6"/>
          <a:stretch>
            <a:fillRect/>
          </a:stretch>
        </p:blipFill>
        <p:spPr>
          <a:xfrm>
            <a:off x="3066210" y="1006720"/>
            <a:ext cx="5763486" cy="4914232"/>
          </a:xfrm>
          <a:prstGeom prst="rect">
            <a:avLst/>
          </a:prstGeom>
        </p:spPr>
      </p:pic>
      <p:pic>
        <p:nvPicPr>
          <p:cNvPr id="8" name="图片 7"/>
          <p:cNvPicPr>
            <a:picLocks noChangeAspect="1"/>
          </p:cNvPicPr>
          <p:nvPr/>
        </p:nvPicPr>
        <p:blipFill>
          <a:blip r:embed="rId7"/>
          <a:stretch>
            <a:fillRect/>
          </a:stretch>
        </p:blipFill>
        <p:spPr>
          <a:xfrm>
            <a:off x="7559533" y="824480"/>
            <a:ext cx="3377938" cy="1793933"/>
          </a:xfrm>
          <a:prstGeom prst="rect">
            <a:avLst/>
          </a:prstGeom>
        </p:spPr>
      </p:pic>
      <p:pic>
        <p:nvPicPr>
          <p:cNvPr id="9" name="图片 8"/>
          <p:cNvPicPr>
            <a:picLocks noChangeAspect="1"/>
          </p:cNvPicPr>
          <p:nvPr/>
        </p:nvPicPr>
        <p:blipFill>
          <a:blip r:embed="rId8"/>
          <a:stretch>
            <a:fillRect/>
          </a:stretch>
        </p:blipFill>
        <p:spPr>
          <a:xfrm>
            <a:off x="1328338" y="4386863"/>
            <a:ext cx="2934226" cy="1669884"/>
          </a:xfrm>
          <a:prstGeom prst="rect">
            <a:avLst/>
          </a:prstGeom>
        </p:spPr>
      </p:pic>
      <p:sp>
        <p:nvSpPr>
          <p:cNvPr id="10" name="文本框 9"/>
          <p:cNvSpPr txBox="1"/>
          <p:nvPr/>
        </p:nvSpPr>
        <p:spPr>
          <a:xfrm>
            <a:off x="11203264" y="6426245"/>
            <a:ext cx="723275" cy="369332"/>
          </a:xfrm>
          <a:prstGeom prst="rect">
            <a:avLst/>
          </a:prstGeom>
          <a:noFill/>
        </p:spPr>
        <p:txBody>
          <a:bodyPr wrap="none" rtlCol="0">
            <a:spAutoFit/>
          </a:bodyPr>
          <a:lstStyle/>
          <a:p>
            <a:r>
              <a:rPr lang="en-US" altLang="zh-CN" dirty="0">
                <a:solidFill>
                  <a:srgbClr val="000000"/>
                </a:solidFill>
                <a:latin typeface="微软雅黑" panose="020B0503020204020204" pitchFamily="34" charset="-122"/>
                <a:ea typeface="微软雅黑" panose="020B0503020204020204" pitchFamily="34" charset="-122"/>
              </a:rPr>
              <a:t>2019</a:t>
            </a:r>
          </a:p>
        </p:txBody>
      </p:sp>
      <p:pic>
        <p:nvPicPr>
          <p:cNvPr id="11" name="图片 10"/>
          <p:cNvPicPr>
            <a:picLocks noChangeAspect="1"/>
          </p:cNvPicPr>
          <p:nvPr/>
        </p:nvPicPr>
        <p:blipFill>
          <a:blip r:embed="rId9"/>
          <a:stretch>
            <a:fillRect/>
          </a:stretch>
        </p:blipFill>
        <p:spPr>
          <a:xfrm>
            <a:off x="-11007" y="650220"/>
            <a:ext cx="2748153" cy="243326"/>
          </a:xfrm>
          <a:prstGeom prst="rect">
            <a:avLst/>
          </a:prstGeom>
        </p:spPr>
      </p:pic>
      <p:sp>
        <p:nvSpPr>
          <p:cNvPr id="12" name="文本框 11"/>
          <p:cNvSpPr txBox="1"/>
          <p:nvPr/>
        </p:nvSpPr>
        <p:spPr>
          <a:xfrm>
            <a:off x="204633" y="905867"/>
            <a:ext cx="1244251" cy="230832"/>
          </a:xfrm>
          <a:prstGeom prst="rect">
            <a:avLst/>
          </a:prstGeom>
          <a:noFill/>
        </p:spPr>
        <p:txBody>
          <a:bodyPr wrap="none" rtlCol="0">
            <a:spAutoFit/>
          </a:bodyPr>
          <a:lstStyle/>
          <a:p>
            <a:r>
              <a:rPr lang="en-US" altLang="zh-CN" sz="900" b="1" spc="300" dirty="0">
                <a:solidFill>
                  <a:srgbClr val="000000"/>
                </a:solidFill>
                <a:latin typeface="微软雅黑" panose="020B0503020204020204" pitchFamily="34" charset="-122"/>
                <a:ea typeface="微软雅黑" panose="020B0503020204020204" pitchFamily="34" charset="-122"/>
              </a:rPr>
              <a:t>YOUR LOGO</a:t>
            </a:r>
            <a:endParaRPr lang="zh-CN" altLang="en-US" sz="900" b="1" spc="300" dirty="0">
              <a:solidFill>
                <a:srgbClr val="00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73006" y="188555"/>
            <a:ext cx="1223412" cy="461665"/>
          </a:xfrm>
          <a:prstGeom prst="rect">
            <a:avLst/>
          </a:prstGeom>
          <a:noFill/>
        </p:spPr>
        <p:txBody>
          <a:bodyPr wrap="none" rtlCol="0">
            <a:spAutoFit/>
          </a:bodyPr>
          <a:lstStyle/>
          <a:p>
            <a:r>
              <a:rPr lang="zh-CN" altLang="en-US" sz="2400" spc="300" dirty="0">
                <a:solidFill>
                  <a:srgbClr val="000000"/>
                </a:solidFill>
                <a:latin typeface="微软雅黑" panose="020B0503020204020204" pitchFamily="34" charset="-122"/>
                <a:ea typeface="微软雅黑" panose="020B0503020204020204" pitchFamily="34" charset="-122"/>
              </a:rPr>
              <a:t>Boot page</a:t>
            </a:r>
            <a:endParaRPr lang="en-US" altLang="zh-CN" sz="2400" spc="300" dirty="0">
              <a:solidFill>
                <a:srgbClr val="00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474199" y="3104885"/>
            <a:ext cx="4947508" cy="646331"/>
          </a:xfrm>
          <a:prstGeom prst="rect">
            <a:avLst/>
          </a:prstGeom>
          <a:noFill/>
        </p:spPr>
        <p:txBody>
          <a:bodyPr wrap="none" rtlCol="0">
            <a:spAutoFit/>
          </a:bodyPr>
          <a:lstStyle/>
          <a:p>
            <a:r>
              <a:rPr lang="zh-CN" altLang="en-US" sz="3600" dirty="0">
                <a:solidFill>
                  <a:srgbClr val="000000"/>
                </a:solidFill>
                <a:latin typeface="微软雅黑" panose="020B0503020204020204" pitchFamily="34" charset="-122"/>
                <a:ea typeface="微软雅黑" panose="020B0503020204020204" pitchFamily="34" charset="-122"/>
              </a:rPr>
              <a:t>Click to enter the title</a:t>
            </a:r>
          </a:p>
        </p:txBody>
      </p:sp>
    </p:spTree>
    <p:extLst>
      <p:ext uri="{BB962C8B-B14F-4D97-AF65-F5344CB8AC3E}">
        <p14:creationId xmlns:p14="http://schemas.microsoft.com/office/powerpoint/2010/main" val="38966897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7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2)">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75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75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1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9548" y="451151"/>
            <a:ext cx="11818430" cy="5529058"/>
            <a:chOff x="-2426822" y="-804450"/>
            <a:chExt cx="11728777" cy="5487115"/>
          </a:xfrm>
        </p:grpSpPr>
        <p:sp>
          <p:nvSpPr>
            <p:cNvPr id="40" name="Freeform 127"/>
            <p:cNvSpPr/>
            <p:nvPr/>
          </p:nvSpPr>
          <p:spPr bwMode="auto">
            <a:xfrm>
              <a:off x="3177109" y="1392040"/>
              <a:ext cx="473879" cy="522147"/>
            </a:xfrm>
            <a:custGeom>
              <a:avLst/>
              <a:gdLst/>
              <a:ahLst/>
              <a:cxnLst>
                <a:cxn ang="0">
                  <a:pos x="40" y="55"/>
                </a:cxn>
                <a:cxn ang="0">
                  <a:pos x="32" y="51"/>
                </a:cxn>
                <a:cxn ang="0">
                  <a:pos x="4" y="24"/>
                </a:cxn>
                <a:cxn ang="0">
                  <a:pos x="0" y="14"/>
                </a:cxn>
                <a:cxn ang="0">
                  <a:pos x="13" y="0"/>
                </a:cxn>
                <a:cxn ang="0">
                  <a:pos x="23" y="5"/>
                </a:cxn>
                <a:cxn ang="0">
                  <a:pos x="45" y="26"/>
                </a:cxn>
                <a:cxn ang="0">
                  <a:pos x="45" y="27"/>
                </a:cxn>
                <a:cxn ang="0">
                  <a:pos x="42" y="30"/>
                </a:cxn>
                <a:cxn ang="0">
                  <a:pos x="42" y="29"/>
                </a:cxn>
                <a:cxn ang="0">
                  <a:pos x="20" y="8"/>
                </a:cxn>
                <a:cxn ang="0">
                  <a:pos x="13" y="5"/>
                </a:cxn>
                <a:cxn ang="0">
                  <a:pos x="4" y="14"/>
                </a:cxn>
                <a:cxn ang="0">
                  <a:pos x="7" y="21"/>
                </a:cxn>
                <a:cxn ang="0">
                  <a:pos x="35" y="48"/>
                </a:cxn>
                <a:cxn ang="0">
                  <a:pos x="40" y="50"/>
                </a:cxn>
                <a:cxn ang="0">
                  <a:pos x="45" y="45"/>
                </a:cxn>
                <a:cxn ang="0">
                  <a:pos x="43" y="40"/>
                </a:cxn>
                <a:cxn ang="0">
                  <a:pos x="22" y="19"/>
                </a:cxn>
                <a:cxn ang="0">
                  <a:pos x="20" y="18"/>
                </a:cxn>
                <a:cxn ang="0">
                  <a:pos x="18" y="21"/>
                </a:cxn>
                <a:cxn ang="0">
                  <a:pos x="19" y="23"/>
                </a:cxn>
                <a:cxn ang="0">
                  <a:pos x="33" y="38"/>
                </a:cxn>
                <a:cxn ang="0">
                  <a:pos x="34" y="38"/>
                </a:cxn>
                <a:cxn ang="0">
                  <a:pos x="31" y="41"/>
                </a:cxn>
                <a:cxn ang="0">
                  <a:pos x="30" y="41"/>
                </a:cxn>
                <a:cxn ang="0">
                  <a:pos x="16" y="26"/>
                </a:cxn>
                <a:cxn ang="0">
                  <a:pos x="13" y="21"/>
                </a:cxn>
                <a:cxn ang="0">
                  <a:pos x="20" y="14"/>
                </a:cxn>
                <a:cxn ang="0">
                  <a:pos x="26" y="16"/>
                </a:cxn>
                <a:cxn ang="0">
                  <a:pos x="46" y="37"/>
                </a:cxn>
                <a:cxn ang="0">
                  <a:pos x="50" y="45"/>
                </a:cxn>
                <a:cxn ang="0">
                  <a:pos x="40" y="55"/>
                </a:cxn>
              </a:cxnLst>
              <a:rect l="0" t="0" r="r" b="b"/>
              <a:pathLst>
                <a:path w="50" h="55">
                  <a:moveTo>
                    <a:pt x="40" y="55"/>
                  </a:moveTo>
                  <a:cubicBezTo>
                    <a:pt x="37" y="55"/>
                    <a:pt x="34" y="54"/>
                    <a:pt x="32" y="51"/>
                  </a:cubicBezTo>
                  <a:cubicBezTo>
                    <a:pt x="4" y="24"/>
                    <a:pt x="4" y="24"/>
                    <a:pt x="4" y="24"/>
                  </a:cubicBezTo>
                  <a:cubicBezTo>
                    <a:pt x="1" y="21"/>
                    <a:pt x="0" y="18"/>
                    <a:pt x="0" y="14"/>
                  </a:cubicBezTo>
                  <a:cubicBezTo>
                    <a:pt x="0" y="7"/>
                    <a:pt x="6" y="0"/>
                    <a:pt x="13" y="0"/>
                  </a:cubicBezTo>
                  <a:cubicBezTo>
                    <a:pt x="17" y="0"/>
                    <a:pt x="21" y="2"/>
                    <a:pt x="23" y="5"/>
                  </a:cubicBezTo>
                  <a:cubicBezTo>
                    <a:pt x="45" y="26"/>
                    <a:pt x="45" y="26"/>
                    <a:pt x="45" y="26"/>
                  </a:cubicBezTo>
                  <a:cubicBezTo>
                    <a:pt x="45" y="26"/>
                    <a:pt x="45" y="27"/>
                    <a:pt x="45" y="27"/>
                  </a:cubicBezTo>
                  <a:cubicBezTo>
                    <a:pt x="45" y="28"/>
                    <a:pt x="43" y="30"/>
                    <a:pt x="42" y="30"/>
                  </a:cubicBezTo>
                  <a:cubicBezTo>
                    <a:pt x="42" y="30"/>
                    <a:pt x="42" y="30"/>
                    <a:pt x="42" y="29"/>
                  </a:cubicBezTo>
                  <a:cubicBezTo>
                    <a:pt x="20" y="8"/>
                    <a:pt x="20" y="8"/>
                    <a:pt x="20" y="8"/>
                  </a:cubicBezTo>
                  <a:cubicBezTo>
                    <a:pt x="18" y="6"/>
                    <a:pt x="16" y="5"/>
                    <a:pt x="13" y="5"/>
                  </a:cubicBezTo>
                  <a:cubicBezTo>
                    <a:pt x="8" y="5"/>
                    <a:pt x="4" y="9"/>
                    <a:pt x="4" y="14"/>
                  </a:cubicBezTo>
                  <a:cubicBezTo>
                    <a:pt x="4" y="16"/>
                    <a:pt x="5" y="19"/>
                    <a:pt x="7" y="21"/>
                  </a:cubicBezTo>
                  <a:cubicBezTo>
                    <a:pt x="35" y="48"/>
                    <a:pt x="35" y="48"/>
                    <a:pt x="35" y="48"/>
                  </a:cubicBezTo>
                  <a:cubicBezTo>
                    <a:pt x="36" y="50"/>
                    <a:pt x="38" y="50"/>
                    <a:pt x="40" y="50"/>
                  </a:cubicBezTo>
                  <a:cubicBezTo>
                    <a:pt x="43" y="50"/>
                    <a:pt x="45" y="48"/>
                    <a:pt x="45" y="45"/>
                  </a:cubicBezTo>
                  <a:cubicBezTo>
                    <a:pt x="45" y="43"/>
                    <a:pt x="44" y="41"/>
                    <a:pt x="43" y="40"/>
                  </a:cubicBezTo>
                  <a:cubicBezTo>
                    <a:pt x="22" y="19"/>
                    <a:pt x="22" y="19"/>
                    <a:pt x="22" y="19"/>
                  </a:cubicBezTo>
                  <a:cubicBezTo>
                    <a:pt x="22" y="19"/>
                    <a:pt x="21" y="18"/>
                    <a:pt x="20" y="18"/>
                  </a:cubicBezTo>
                  <a:cubicBezTo>
                    <a:pt x="19" y="18"/>
                    <a:pt x="18" y="19"/>
                    <a:pt x="18" y="21"/>
                  </a:cubicBezTo>
                  <a:cubicBezTo>
                    <a:pt x="18" y="22"/>
                    <a:pt x="18" y="22"/>
                    <a:pt x="19" y="23"/>
                  </a:cubicBezTo>
                  <a:cubicBezTo>
                    <a:pt x="33" y="38"/>
                    <a:pt x="33" y="38"/>
                    <a:pt x="33" y="38"/>
                  </a:cubicBezTo>
                  <a:cubicBezTo>
                    <a:pt x="34" y="38"/>
                    <a:pt x="34" y="38"/>
                    <a:pt x="34" y="38"/>
                  </a:cubicBezTo>
                  <a:cubicBezTo>
                    <a:pt x="34" y="39"/>
                    <a:pt x="32" y="41"/>
                    <a:pt x="31" y="41"/>
                  </a:cubicBezTo>
                  <a:cubicBezTo>
                    <a:pt x="31" y="41"/>
                    <a:pt x="30" y="41"/>
                    <a:pt x="30" y="41"/>
                  </a:cubicBezTo>
                  <a:cubicBezTo>
                    <a:pt x="16" y="26"/>
                    <a:pt x="16" y="26"/>
                    <a:pt x="16" y="26"/>
                  </a:cubicBezTo>
                  <a:cubicBezTo>
                    <a:pt x="14" y="25"/>
                    <a:pt x="13" y="23"/>
                    <a:pt x="13" y="21"/>
                  </a:cubicBezTo>
                  <a:cubicBezTo>
                    <a:pt x="13" y="17"/>
                    <a:pt x="16" y="14"/>
                    <a:pt x="20" y="14"/>
                  </a:cubicBezTo>
                  <a:cubicBezTo>
                    <a:pt x="22" y="14"/>
                    <a:pt x="24" y="15"/>
                    <a:pt x="26" y="16"/>
                  </a:cubicBezTo>
                  <a:cubicBezTo>
                    <a:pt x="46" y="37"/>
                    <a:pt x="46" y="37"/>
                    <a:pt x="46" y="37"/>
                  </a:cubicBezTo>
                  <a:cubicBezTo>
                    <a:pt x="49" y="39"/>
                    <a:pt x="50" y="42"/>
                    <a:pt x="50" y="45"/>
                  </a:cubicBezTo>
                  <a:cubicBezTo>
                    <a:pt x="50" y="51"/>
                    <a:pt x="46" y="55"/>
                    <a:pt x="40" y="55"/>
                  </a:cubicBezTo>
                  <a:close/>
                </a:path>
              </a:pathLst>
            </a:custGeom>
            <a:solidFill>
              <a:schemeClr val="bg1"/>
            </a:solidFill>
            <a:ln w="9525">
              <a:noFill/>
              <a:round/>
            </a:ln>
          </p:spPr>
          <p:txBody>
            <a:bodyPr vert="horz" wrap="square" lIns="171440" tIns="85720" rIns="171440" bIns="85720" numCol="1" anchor="t" anchorCtr="0" compatLnSpc="1"/>
            <a:lstStyle/>
            <a:p>
              <a:pPr>
                <a:lnSpc>
                  <a:spcPct val="120000"/>
                </a:lnSpc>
              </a:pPr>
              <a:endParaRPr lang="en-US" sz="2135">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Freeform 137"/>
            <p:cNvSpPr>
              <a:spLocks noEditPoints="1"/>
            </p:cNvSpPr>
            <p:nvPr/>
          </p:nvSpPr>
          <p:spPr bwMode="auto">
            <a:xfrm>
              <a:off x="6469862" y="4216588"/>
              <a:ext cx="417633" cy="427655"/>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171440" tIns="85720" rIns="171440" bIns="85720" numCol="1" anchor="t" anchorCtr="0" compatLnSpc="1"/>
            <a:lstStyle/>
            <a:p>
              <a:pPr>
                <a:lnSpc>
                  <a:spcPct val="120000"/>
                </a:lnSpc>
              </a:pPr>
              <a:endParaRPr lang="en-US" sz="2135">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Freeform 145"/>
            <p:cNvSpPr/>
            <p:nvPr/>
          </p:nvSpPr>
          <p:spPr bwMode="auto">
            <a:xfrm>
              <a:off x="681415" y="2448288"/>
              <a:ext cx="461064" cy="397586"/>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ln>
          </p:spPr>
          <p:txBody>
            <a:bodyPr vert="horz" wrap="square" lIns="171440" tIns="85720" rIns="171440" bIns="85720" numCol="1" anchor="t" anchorCtr="0" compatLnSpc="1"/>
            <a:lstStyle/>
            <a:p>
              <a:pPr>
                <a:lnSpc>
                  <a:spcPct val="120000"/>
                </a:lnSpc>
              </a:pPr>
              <a:endParaRPr lang="en-US" sz="2135">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Freeform 146"/>
            <p:cNvSpPr>
              <a:spLocks noEditPoints="1"/>
            </p:cNvSpPr>
            <p:nvPr/>
          </p:nvSpPr>
          <p:spPr bwMode="auto">
            <a:xfrm>
              <a:off x="7064" y="4178165"/>
              <a:ext cx="461064" cy="504500"/>
            </a:xfrm>
            <a:custGeom>
              <a:avLst/>
              <a:gdLst/>
              <a:ahLst/>
              <a:cxnLst>
                <a:cxn ang="0">
                  <a:pos x="49" y="42"/>
                </a:cxn>
                <a:cxn ang="0">
                  <a:pos x="33" y="58"/>
                </a:cxn>
                <a:cxn ang="0">
                  <a:pos x="33" y="46"/>
                </a:cxn>
                <a:cxn ang="0">
                  <a:pos x="31" y="45"/>
                </a:cxn>
                <a:cxn ang="0">
                  <a:pos x="31" y="58"/>
                </a:cxn>
                <a:cxn ang="0">
                  <a:pos x="14" y="42"/>
                </a:cxn>
                <a:cxn ang="0">
                  <a:pos x="1" y="33"/>
                </a:cxn>
                <a:cxn ang="0">
                  <a:pos x="3" y="31"/>
                </a:cxn>
                <a:cxn ang="0">
                  <a:pos x="4" y="31"/>
                </a:cxn>
                <a:cxn ang="0">
                  <a:pos x="4" y="7"/>
                </a:cxn>
                <a:cxn ang="0">
                  <a:pos x="9" y="0"/>
                </a:cxn>
                <a:cxn ang="0">
                  <a:pos x="54" y="0"/>
                </a:cxn>
                <a:cxn ang="0">
                  <a:pos x="60" y="7"/>
                </a:cxn>
                <a:cxn ang="0">
                  <a:pos x="60" y="31"/>
                </a:cxn>
                <a:cxn ang="0">
                  <a:pos x="61" y="31"/>
                </a:cxn>
                <a:cxn ang="0">
                  <a:pos x="63" y="33"/>
                </a:cxn>
                <a:cxn ang="0">
                  <a:pos x="49" y="42"/>
                </a:cxn>
                <a:cxn ang="0">
                  <a:pos x="57" y="9"/>
                </a:cxn>
                <a:cxn ang="0">
                  <a:pos x="52" y="4"/>
                </a:cxn>
                <a:cxn ang="0">
                  <a:pos x="12" y="4"/>
                </a:cxn>
                <a:cxn ang="0">
                  <a:pos x="7" y="9"/>
                </a:cxn>
                <a:cxn ang="0">
                  <a:pos x="7" y="33"/>
                </a:cxn>
                <a:cxn ang="0">
                  <a:pos x="27" y="37"/>
                </a:cxn>
                <a:cxn ang="0">
                  <a:pos x="30" y="38"/>
                </a:cxn>
                <a:cxn ang="0">
                  <a:pos x="30" y="38"/>
                </a:cxn>
                <a:cxn ang="0">
                  <a:pos x="33" y="40"/>
                </a:cxn>
                <a:cxn ang="0">
                  <a:pos x="37" y="37"/>
                </a:cxn>
                <a:cxn ang="0">
                  <a:pos x="57" y="33"/>
                </a:cxn>
                <a:cxn ang="0">
                  <a:pos x="57" y="9"/>
                </a:cxn>
                <a:cxn ang="0">
                  <a:pos x="23" y="34"/>
                </a:cxn>
                <a:cxn ang="0">
                  <a:pos x="16" y="27"/>
                </a:cxn>
                <a:cxn ang="0">
                  <a:pos x="23" y="20"/>
                </a:cxn>
                <a:cxn ang="0">
                  <a:pos x="31" y="27"/>
                </a:cxn>
                <a:cxn ang="0">
                  <a:pos x="23" y="34"/>
                </a:cxn>
                <a:cxn ang="0">
                  <a:pos x="41" y="34"/>
                </a:cxn>
                <a:cxn ang="0">
                  <a:pos x="33" y="27"/>
                </a:cxn>
                <a:cxn ang="0">
                  <a:pos x="41" y="20"/>
                </a:cxn>
                <a:cxn ang="0">
                  <a:pos x="49" y="27"/>
                </a:cxn>
                <a:cxn ang="0">
                  <a:pos x="41" y="34"/>
                </a:cxn>
              </a:cxnLst>
              <a:rect l="0" t="0" r="r" b="b"/>
              <a:pathLst>
                <a:path w="64" h="70">
                  <a:moveTo>
                    <a:pt x="49" y="42"/>
                  </a:moveTo>
                  <a:cubicBezTo>
                    <a:pt x="56" y="66"/>
                    <a:pt x="32" y="70"/>
                    <a:pt x="33" y="58"/>
                  </a:cubicBezTo>
                  <a:cubicBezTo>
                    <a:pt x="33" y="58"/>
                    <a:pt x="33" y="51"/>
                    <a:pt x="33" y="46"/>
                  </a:cubicBezTo>
                  <a:cubicBezTo>
                    <a:pt x="32" y="46"/>
                    <a:pt x="32" y="46"/>
                    <a:pt x="31" y="45"/>
                  </a:cubicBezTo>
                  <a:cubicBezTo>
                    <a:pt x="31" y="51"/>
                    <a:pt x="31" y="58"/>
                    <a:pt x="31" y="58"/>
                  </a:cubicBezTo>
                  <a:cubicBezTo>
                    <a:pt x="31" y="70"/>
                    <a:pt x="7" y="66"/>
                    <a:pt x="14" y="42"/>
                  </a:cubicBezTo>
                  <a:cubicBezTo>
                    <a:pt x="7" y="39"/>
                    <a:pt x="3" y="36"/>
                    <a:pt x="1" y="33"/>
                  </a:cubicBezTo>
                  <a:cubicBezTo>
                    <a:pt x="0" y="31"/>
                    <a:pt x="1" y="29"/>
                    <a:pt x="3" y="31"/>
                  </a:cubicBezTo>
                  <a:cubicBezTo>
                    <a:pt x="3" y="31"/>
                    <a:pt x="3" y="31"/>
                    <a:pt x="4" y="31"/>
                  </a:cubicBezTo>
                  <a:cubicBezTo>
                    <a:pt x="4" y="7"/>
                    <a:pt x="4" y="7"/>
                    <a:pt x="4" y="7"/>
                  </a:cubicBezTo>
                  <a:cubicBezTo>
                    <a:pt x="4" y="3"/>
                    <a:pt x="6" y="0"/>
                    <a:pt x="9" y="0"/>
                  </a:cubicBezTo>
                  <a:cubicBezTo>
                    <a:pt x="54" y="0"/>
                    <a:pt x="54" y="0"/>
                    <a:pt x="54" y="0"/>
                  </a:cubicBezTo>
                  <a:cubicBezTo>
                    <a:pt x="57" y="0"/>
                    <a:pt x="60" y="3"/>
                    <a:pt x="60" y="7"/>
                  </a:cubicBezTo>
                  <a:cubicBezTo>
                    <a:pt x="60" y="31"/>
                    <a:pt x="60" y="31"/>
                    <a:pt x="60" y="31"/>
                  </a:cubicBezTo>
                  <a:cubicBezTo>
                    <a:pt x="60" y="31"/>
                    <a:pt x="60" y="31"/>
                    <a:pt x="61" y="31"/>
                  </a:cubicBezTo>
                  <a:cubicBezTo>
                    <a:pt x="63" y="29"/>
                    <a:pt x="64" y="31"/>
                    <a:pt x="63" y="33"/>
                  </a:cubicBezTo>
                  <a:cubicBezTo>
                    <a:pt x="60" y="36"/>
                    <a:pt x="56" y="39"/>
                    <a:pt x="49" y="42"/>
                  </a:cubicBezTo>
                  <a:close/>
                  <a:moveTo>
                    <a:pt x="57" y="9"/>
                  </a:moveTo>
                  <a:cubicBezTo>
                    <a:pt x="57" y="5"/>
                    <a:pt x="56" y="4"/>
                    <a:pt x="52" y="4"/>
                  </a:cubicBezTo>
                  <a:cubicBezTo>
                    <a:pt x="12" y="4"/>
                    <a:pt x="12" y="4"/>
                    <a:pt x="12" y="4"/>
                  </a:cubicBezTo>
                  <a:cubicBezTo>
                    <a:pt x="8" y="4"/>
                    <a:pt x="7" y="5"/>
                    <a:pt x="7" y="9"/>
                  </a:cubicBezTo>
                  <a:cubicBezTo>
                    <a:pt x="7" y="33"/>
                    <a:pt x="7" y="33"/>
                    <a:pt x="7" y="33"/>
                  </a:cubicBezTo>
                  <a:cubicBezTo>
                    <a:pt x="15" y="38"/>
                    <a:pt x="23" y="37"/>
                    <a:pt x="27" y="37"/>
                  </a:cubicBezTo>
                  <a:cubicBezTo>
                    <a:pt x="28" y="37"/>
                    <a:pt x="29" y="37"/>
                    <a:pt x="30" y="38"/>
                  </a:cubicBezTo>
                  <a:cubicBezTo>
                    <a:pt x="30" y="38"/>
                    <a:pt x="30" y="38"/>
                    <a:pt x="30" y="38"/>
                  </a:cubicBezTo>
                  <a:cubicBezTo>
                    <a:pt x="31" y="39"/>
                    <a:pt x="32" y="39"/>
                    <a:pt x="33" y="40"/>
                  </a:cubicBezTo>
                  <a:cubicBezTo>
                    <a:pt x="33" y="38"/>
                    <a:pt x="34" y="37"/>
                    <a:pt x="37" y="37"/>
                  </a:cubicBezTo>
                  <a:cubicBezTo>
                    <a:pt x="41" y="37"/>
                    <a:pt x="48" y="38"/>
                    <a:pt x="57" y="33"/>
                  </a:cubicBezTo>
                  <a:lnTo>
                    <a:pt x="57" y="9"/>
                  </a:lnTo>
                  <a:close/>
                  <a:moveTo>
                    <a:pt x="23" y="34"/>
                  </a:moveTo>
                  <a:cubicBezTo>
                    <a:pt x="19" y="34"/>
                    <a:pt x="16" y="31"/>
                    <a:pt x="16" y="27"/>
                  </a:cubicBezTo>
                  <a:cubicBezTo>
                    <a:pt x="16" y="23"/>
                    <a:pt x="19" y="20"/>
                    <a:pt x="23" y="20"/>
                  </a:cubicBezTo>
                  <a:cubicBezTo>
                    <a:pt x="27" y="20"/>
                    <a:pt x="31" y="23"/>
                    <a:pt x="31" y="27"/>
                  </a:cubicBezTo>
                  <a:cubicBezTo>
                    <a:pt x="31" y="31"/>
                    <a:pt x="27" y="34"/>
                    <a:pt x="23" y="34"/>
                  </a:cubicBezTo>
                  <a:close/>
                  <a:moveTo>
                    <a:pt x="41" y="34"/>
                  </a:moveTo>
                  <a:cubicBezTo>
                    <a:pt x="37" y="34"/>
                    <a:pt x="33" y="31"/>
                    <a:pt x="33" y="27"/>
                  </a:cubicBezTo>
                  <a:cubicBezTo>
                    <a:pt x="33" y="23"/>
                    <a:pt x="37" y="20"/>
                    <a:pt x="41" y="20"/>
                  </a:cubicBezTo>
                  <a:cubicBezTo>
                    <a:pt x="45" y="20"/>
                    <a:pt x="49" y="23"/>
                    <a:pt x="49" y="27"/>
                  </a:cubicBezTo>
                  <a:cubicBezTo>
                    <a:pt x="49" y="31"/>
                    <a:pt x="45" y="34"/>
                    <a:pt x="41" y="34"/>
                  </a:cubicBezTo>
                  <a:close/>
                </a:path>
              </a:pathLst>
            </a:custGeom>
            <a:solidFill>
              <a:schemeClr val="bg1"/>
            </a:solidFill>
            <a:ln w="9525">
              <a:noFill/>
              <a:round/>
            </a:ln>
          </p:spPr>
          <p:txBody>
            <a:bodyPr vert="horz" wrap="square" lIns="171440" tIns="85720" rIns="171440" bIns="85720" numCol="1" anchor="t" anchorCtr="0" compatLnSpc="1"/>
            <a:lstStyle/>
            <a:p>
              <a:pPr>
                <a:lnSpc>
                  <a:spcPct val="120000"/>
                </a:lnSpc>
              </a:pPr>
              <a:endParaRPr lang="en-US" sz="2135">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Text Placeholder 4"/>
            <p:cNvSpPr txBox="1"/>
            <p:nvPr/>
          </p:nvSpPr>
          <p:spPr>
            <a:xfrm>
              <a:off x="-2426822" y="3412525"/>
              <a:ext cx="2440731" cy="76564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20000"/>
                </a:lnSpc>
                <a:spcBef>
                  <a:spcPts val="6000"/>
                </a:spcBef>
                <a:spcAft>
                  <a:spcPct val="0"/>
                </a:spcAft>
                <a:buNone/>
                <a:defRPr sz="1800">
                  <a:solidFill>
                    <a:srgbClr val="000000"/>
                  </a:solidFill>
                </a:defRPr>
              </a:pPr>
              <a:r>
                <a:rPr lang="en-US" altLang="zh-CN"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text, click add-about, headline modify text content, also can copy your content to this directly </a:t>
              </a:r>
              <a:r>
                <a:rPr lang="en-US" altLang="zh-CN" sz="1065" dirty="0" err="1">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ly</a:t>
              </a:r>
              <a:r>
                <a:rPr lang="en-US" altLang="zh-CN"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a:t>
              </a:r>
              <a:endParaRPr lang="id-ID"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64" name="Shape 1851"/>
            <p:cNvSpPr/>
            <p:nvPr/>
          </p:nvSpPr>
          <p:spPr>
            <a:xfrm>
              <a:off x="-2426822" y="2668825"/>
              <a:ext cx="2393467" cy="402547"/>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2400" dirty="0">
                  <a:solidFill>
                    <a:srgbClr val="FEA5DD"/>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the text</a:t>
              </a:r>
            </a:p>
          </p:txBody>
        </p:sp>
        <p:sp>
          <p:nvSpPr>
            <p:cNvPr id="67" name="Text Placeholder 4"/>
            <p:cNvSpPr txBox="1"/>
            <p:nvPr/>
          </p:nvSpPr>
          <p:spPr>
            <a:xfrm>
              <a:off x="-568468" y="1107505"/>
              <a:ext cx="2440731" cy="76564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20000"/>
                </a:lnSpc>
                <a:spcBef>
                  <a:spcPts val="6000"/>
                </a:spcBef>
                <a:spcAft>
                  <a:spcPct val="0"/>
                </a:spcAft>
                <a:buNone/>
                <a:defRPr sz="1800">
                  <a:solidFill>
                    <a:srgbClr val="000000"/>
                  </a:solidFill>
                </a:defRPr>
              </a:pPr>
              <a:r>
                <a:rPr lang="en-US" altLang="zh-CN"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text, click add-about, headline modify text content, also can copy your content to this directly </a:t>
              </a:r>
              <a:r>
                <a:rPr lang="en-US" altLang="zh-CN" sz="1065" dirty="0" err="1">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ly</a:t>
              </a:r>
              <a:r>
                <a:rPr lang="en-US" altLang="zh-CN"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a:t>
              </a:r>
              <a:endParaRPr lang="id-ID"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68" name="Shape 1851"/>
            <p:cNvSpPr/>
            <p:nvPr/>
          </p:nvSpPr>
          <p:spPr>
            <a:xfrm>
              <a:off x="-568468" y="305750"/>
              <a:ext cx="2393467" cy="402547"/>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2400" dirty="0">
                  <a:solidFill>
                    <a:srgbClr val="FEA5DD"/>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the text</a:t>
              </a:r>
            </a:p>
          </p:txBody>
        </p:sp>
        <p:sp>
          <p:nvSpPr>
            <p:cNvPr id="69" name="Text Placeholder 4"/>
            <p:cNvSpPr txBox="1"/>
            <p:nvPr/>
          </p:nvSpPr>
          <p:spPr>
            <a:xfrm>
              <a:off x="2430622" y="-128939"/>
              <a:ext cx="2440731" cy="76564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20000"/>
                </a:lnSpc>
                <a:spcBef>
                  <a:spcPts val="6000"/>
                </a:spcBef>
                <a:spcAft>
                  <a:spcPct val="0"/>
                </a:spcAft>
                <a:buNone/>
                <a:defRPr sz="1800">
                  <a:solidFill>
                    <a:srgbClr val="000000"/>
                  </a:solidFill>
                </a:defRPr>
              </a:pPr>
              <a:r>
                <a:rPr lang="en-US" altLang="zh-CN"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text, click add-about, headline modify text content, also can copy your content to this directly </a:t>
              </a:r>
              <a:r>
                <a:rPr lang="en-US" altLang="zh-CN" sz="1065" dirty="0" err="1">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ly</a:t>
              </a:r>
              <a:r>
                <a:rPr lang="en-US" altLang="zh-CN"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a:t>
              </a:r>
              <a:endParaRPr lang="id-ID"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70" name="Shape 1851"/>
            <p:cNvSpPr/>
            <p:nvPr/>
          </p:nvSpPr>
          <p:spPr>
            <a:xfrm>
              <a:off x="2378040" y="-804450"/>
              <a:ext cx="2393467" cy="402547"/>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2400" dirty="0">
                  <a:solidFill>
                    <a:srgbClr val="FEA5DD"/>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the text</a:t>
              </a:r>
            </a:p>
          </p:txBody>
        </p:sp>
        <p:sp>
          <p:nvSpPr>
            <p:cNvPr id="71" name="Text Placeholder 4"/>
            <p:cNvSpPr txBox="1"/>
            <p:nvPr/>
          </p:nvSpPr>
          <p:spPr>
            <a:xfrm>
              <a:off x="5716346" y="1226883"/>
              <a:ext cx="2440731" cy="76564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20000"/>
                </a:lnSpc>
                <a:spcBef>
                  <a:spcPts val="6000"/>
                </a:spcBef>
                <a:spcAft>
                  <a:spcPct val="0"/>
                </a:spcAft>
                <a:buNone/>
                <a:defRPr sz="1800">
                  <a:solidFill>
                    <a:srgbClr val="000000"/>
                  </a:solidFill>
                </a:defRPr>
              </a:pPr>
              <a:r>
                <a:rPr lang="en-US" altLang="zh-CN"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text, click add-about, headline modify text content, also can copy your content to this directly </a:t>
              </a:r>
              <a:r>
                <a:rPr lang="en-US" altLang="zh-CN" sz="1065" dirty="0" err="1">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ly</a:t>
              </a:r>
              <a:r>
                <a:rPr lang="en-US" altLang="zh-CN"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a:t>
              </a:r>
              <a:endParaRPr lang="id-ID"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72" name="Shape 1851"/>
            <p:cNvSpPr/>
            <p:nvPr/>
          </p:nvSpPr>
          <p:spPr>
            <a:xfrm>
              <a:off x="5688123" y="578385"/>
              <a:ext cx="2393467" cy="402547"/>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2400" dirty="0">
                  <a:solidFill>
                    <a:srgbClr val="FEA5DD"/>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the text</a:t>
              </a:r>
            </a:p>
          </p:txBody>
        </p:sp>
        <p:sp>
          <p:nvSpPr>
            <p:cNvPr id="73" name="Text Placeholder 4"/>
            <p:cNvSpPr txBox="1"/>
            <p:nvPr/>
          </p:nvSpPr>
          <p:spPr>
            <a:xfrm>
              <a:off x="6861224" y="3133046"/>
              <a:ext cx="2440731" cy="76564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ase">
                <a:lnSpc>
                  <a:spcPct val="120000"/>
                </a:lnSpc>
                <a:spcBef>
                  <a:spcPts val="6000"/>
                </a:spcBef>
                <a:spcAft>
                  <a:spcPct val="0"/>
                </a:spcAft>
                <a:buNone/>
                <a:defRPr sz="1800">
                  <a:solidFill>
                    <a:srgbClr val="000000"/>
                  </a:solidFill>
                </a:defRPr>
              </a:pPr>
              <a:r>
                <a:rPr lang="en-US" altLang="zh-CN"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text, click add-about, headline modify text content, also can copy your content to this directly ly.</a:t>
              </a:r>
              <a:endParaRPr lang="id-ID" sz="1065" dirty="0">
                <a:solidFill>
                  <a:schemeClr val="bg1">
                    <a:lumMod val="65000"/>
                  </a:schemeClr>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endParaRPr>
            </a:p>
          </p:txBody>
        </p:sp>
        <p:sp>
          <p:nvSpPr>
            <p:cNvPr id="74" name="Shape 1851"/>
            <p:cNvSpPr/>
            <p:nvPr/>
          </p:nvSpPr>
          <p:spPr>
            <a:xfrm>
              <a:off x="6905268" y="2430288"/>
              <a:ext cx="2393467" cy="402547"/>
            </a:xfrm>
            <a:prstGeom prst="rect">
              <a:avLst/>
            </a:prstGeom>
            <a:noFill/>
            <a:ln w="12700" cap="flat">
              <a:noFill/>
              <a:miter lim="400000"/>
            </a:ln>
            <a:effectLst/>
          </p:spPr>
          <p:txBody>
            <a:bodyPr wrap="square" lIns="0" tIns="0" rIns="0" bIns="0" numCol="1" anchor="ctr">
              <a:spAutoFit/>
            </a:bodyPr>
            <a:lstStyle>
              <a:lvl1pPr>
                <a:lnSpc>
                  <a:spcPct val="120000"/>
                </a:lnSpc>
                <a:defRPr sz="3500">
                  <a:solidFill>
                    <a:srgbClr val="53585F"/>
                  </a:solidFill>
                </a:defRPr>
              </a:lvl1pPr>
            </a:lstStyle>
            <a:p>
              <a:pPr algn="ctr">
                <a:defRPr sz="1800">
                  <a:solidFill>
                    <a:srgbClr val="000000"/>
                  </a:solidFill>
                </a:defRPr>
              </a:pPr>
              <a:r>
                <a:rPr lang="zh-CN" altLang="en-US" sz="2400" dirty="0">
                  <a:solidFill>
                    <a:srgbClr val="FEA5DD"/>
                  </a:solidFill>
                  <a:latin typeface="微软雅黑" panose="020B0503020204020204" pitchFamily="34" charset="-122"/>
                  <a:ea typeface="微软雅黑" panose="020B0503020204020204" pitchFamily="34" charset="-122"/>
                  <a:cs typeface="Open Sans" panose="020B0606030504020204" pitchFamily="34" charset="0"/>
                  <a:sym typeface="Arial" panose="020B0604020202020204" pitchFamily="34" charset="0"/>
                </a:rPr>
                <a:t>Please replace the text</a:t>
              </a:r>
            </a:p>
          </p:txBody>
        </p:sp>
      </p:grpSp>
      <p:pic>
        <p:nvPicPr>
          <p:cNvPr id="3" name="图片 2" descr="5b3d6a60d5bfb"/>
          <p:cNvPicPr>
            <a:picLocks noChangeAspect="1"/>
          </p:cNvPicPr>
          <p:nvPr/>
        </p:nvPicPr>
        <p:blipFill>
          <a:blip r:embed="rId3"/>
          <a:stretch>
            <a:fillRect/>
          </a:stretch>
        </p:blipFill>
        <p:spPr>
          <a:xfrm>
            <a:off x="2512695" y="2551430"/>
            <a:ext cx="7167245" cy="3738880"/>
          </a:xfrm>
          <a:prstGeom prst="rect">
            <a:avLst/>
          </a:prstGeom>
        </p:spPr>
      </p:pic>
      <p:grpSp>
        <p:nvGrpSpPr>
          <p:cNvPr id="9" name="组合 54"/>
          <p:cNvGrpSpPr/>
          <p:nvPr/>
        </p:nvGrpSpPr>
        <p:grpSpPr>
          <a:xfrm>
            <a:off x="2" y="380745"/>
            <a:ext cx="4446591" cy="750365"/>
            <a:chOff x="0" y="359767"/>
            <a:chExt cx="4202261" cy="709025"/>
          </a:xfrm>
        </p:grpSpPr>
        <p:sp>
          <p:nvSpPr>
            <p:cNvPr id="56" name="TextBox 55"/>
            <p:cNvSpPr txBox="1"/>
            <p:nvPr/>
          </p:nvSpPr>
          <p:spPr>
            <a:xfrm>
              <a:off x="119376" y="744346"/>
              <a:ext cx="4082885" cy="313504"/>
            </a:xfrm>
            <a:prstGeom prst="rect">
              <a:avLst/>
            </a:prstGeom>
            <a:noFill/>
          </p:spPr>
          <p:txBody>
            <a:bodyPr wrap="none" lIns="115215" tIns="57607" rIns="115215" bIns="57607" rtlCol="0">
              <a:spAutoFit/>
            </a:bodyPr>
            <a:lstStyle/>
            <a:p>
              <a:pPr algn="ctr"/>
              <a:r>
                <a:rPr lang="zh-CN" altLang="en-US" sz="1400" dirty="0">
                  <a:solidFill>
                    <a:prstClr val="white">
                      <a:lumMod val="65000"/>
                    </a:prstClr>
                  </a:solidFill>
                </a:rPr>
                <a:t>Click here to add a subtitle or a detailed text description</a:t>
              </a:r>
              <a:endParaRPr lang="en-US" sz="1400" dirty="0">
                <a:solidFill>
                  <a:prstClr val="white">
                    <a:lumMod val="65000"/>
                  </a:prstClr>
                </a:solidFill>
              </a:endParaRPr>
            </a:p>
          </p:txBody>
        </p:sp>
        <p:sp>
          <p:nvSpPr>
            <p:cNvPr id="4" name="TextBox 56"/>
            <p:cNvSpPr txBox="1"/>
            <p:nvPr/>
          </p:nvSpPr>
          <p:spPr>
            <a:xfrm>
              <a:off x="497702" y="359767"/>
              <a:ext cx="2074159" cy="478544"/>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the text title</a:t>
              </a:r>
              <a:endParaRPr lang="en-US" altLang="zh-CN" sz="2535" b="1" dirty="0">
                <a:solidFill>
                  <a:prstClr val="white">
                    <a:lumMod val="50000"/>
                  </a:prstClr>
                </a:solidFill>
              </a:endParaRPr>
            </a:p>
          </p:txBody>
        </p:sp>
        <p:sp>
          <p:nvSpPr>
            <p:cNvPr id="5" name="矩形 4"/>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18395437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接连接符 108"/>
          <p:cNvCxnSpPr/>
          <p:nvPr/>
        </p:nvCxnSpPr>
        <p:spPr>
          <a:xfrm>
            <a:off x="7747049" y="-703576"/>
            <a:ext cx="144036" cy="576064"/>
          </a:xfrm>
          <a:prstGeom prst="line">
            <a:avLst/>
          </a:prstGeom>
          <a:ln>
            <a:solidFill>
              <a:schemeClr val="bg1">
                <a:lumMod val="8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0" name="Freeform 7"/>
          <p:cNvSpPr/>
          <p:nvPr/>
        </p:nvSpPr>
        <p:spPr bwMode="auto">
          <a:xfrm>
            <a:off x="2855219" y="1942554"/>
            <a:ext cx="5710255" cy="4917033"/>
          </a:xfrm>
          <a:custGeom>
            <a:avLst/>
            <a:gdLst>
              <a:gd name="T0" fmla="*/ 1576 w 2370"/>
              <a:gd name="T1" fmla="*/ 0 h 2041"/>
              <a:gd name="T2" fmla="*/ 1545 w 2370"/>
              <a:gd name="T3" fmla="*/ 478 h 2041"/>
              <a:gd name="T4" fmla="*/ 1714 w 2370"/>
              <a:gd name="T5" fmla="*/ 339 h 2041"/>
              <a:gd name="T6" fmla="*/ 1825 w 2370"/>
              <a:gd name="T7" fmla="*/ 118 h 2041"/>
              <a:gd name="T8" fmla="*/ 1783 w 2370"/>
              <a:gd name="T9" fmla="*/ 356 h 2041"/>
              <a:gd name="T10" fmla="*/ 1730 w 2370"/>
              <a:gd name="T11" fmla="*/ 388 h 2041"/>
              <a:gd name="T12" fmla="*/ 1533 w 2370"/>
              <a:gd name="T13" fmla="*/ 543 h 2041"/>
              <a:gd name="T14" fmla="*/ 1346 w 2370"/>
              <a:gd name="T15" fmla="*/ 863 h 2041"/>
              <a:gd name="T16" fmla="*/ 1479 w 2370"/>
              <a:gd name="T17" fmla="*/ 782 h 2041"/>
              <a:gd name="T18" fmla="*/ 1384 w 2370"/>
              <a:gd name="T19" fmla="*/ 861 h 2041"/>
              <a:gd name="T20" fmla="*/ 1296 w 2370"/>
              <a:gd name="T21" fmla="*/ 1203 h 2041"/>
              <a:gd name="T22" fmla="*/ 1862 w 2370"/>
              <a:gd name="T23" fmla="*/ 1179 h 2041"/>
              <a:gd name="T24" fmla="*/ 2135 w 2370"/>
              <a:gd name="T25" fmla="*/ 1181 h 2041"/>
              <a:gd name="T26" fmla="*/ 2156 w 2370"/>
              <a:gd name="T27" fmla="*/ 1181 h 2041"/>
              <a:gd name="T28" fmla="*/ 2370 w 2370"/>
              <a:gd name="T29" fmla="*/ 1101 h 2041"/>
              <a:gd name="T30" fmla="*/ 2058 w 2370"/>
              <a:gd name="T31" fmla="*/ 1294 h 2041"/>
              <a:gd name="T32" fmla="*/ 2142 w 2370"/>
              <a:gd name="T33" fmla="*/ 1334 h 2041"/>
              <a:gd name="T34" fmla="*/ 2070 w 2370"/>
              <a:gd name="T35" fmla="*/ 1382 h 2041"/>
              <a:gd name="T36" fmla="*/ 1953 w 2370"/>
              <a:gd name="T37" fmla="*/ 1242 h 2041"/>
              <a:gd name="T38" fmla="*/ 1603 w 2370"/>
              <a:gd name="T39" fmla="*/ 1230 h 2041"/>
              <a:gd name="T40" fmla="*/ 1801 w 2370"/>
              <a:gd name="T41" fmla="*/ 1478 h 2041"/>
              <a:gd name="T42" fmla="*/ 2067 w 2370"/>
              <a:gd name="T43" fmla="*/ 1586 h 2041"/>
              <a:gd name="T44" fmla="*/ 2061 w 2370"/>
              <a:gd name="T45" fmla="*/ 1682 h 2041"/>
              <a:gd name="T46" fmla="*/ 1812 w 2370"/>
              <a:gd name="T47" fmla="*/ 1528 h 2041"/>
              <a:gd name="T48" fmla="*/ 1693 w 2370"/>
              <a:gd name="T49" fmla="*/ 1572 h 2041"/>
              <a:gd name="T50" fmla="*/ 1675 w 2370"/>
              <a:gd name="T51" fmla="*/ 1393 h 2041"/>
              <a:gd name="T52" fmla="*/ 1588 w 2370"/>
              <a:gd name="T53" fmla="*/ 1264 h 2041"/>
              <a:gd name="T54" fmla="*/ 1296 w 2370"/>
              <a:gd name="T55" fmla="*/ 1296 h 2041"/>
              <a:gd name="T56" fmla="*/ 1508 w 2370"/>
              <a:gd name="T57" fmla="*/ 2041 h 2041"/>
              <a:gd name="T58" fmla="*/ 1169 w 2370"/>
              <a:gd name="T59" fmla="*/ 1384 h 2041"/>
              <a:gd name="T60" fmla="*/ 1032 w 2370"/>
              <a:gd name="T61" fmla="*/ 1284 h 2041"/>
              <a:gd name="T62" fmla="*/ 787 w 2370"/>
              <a:gd name="T63" fmla="*/ 1297 h 2041"/>
              <a:gd name="T64" fmla="*/ 754 w 2370"/>
              <a:gd name="T65" fmla="*/ 1442 h 2041"/>
              <a:gd name="T66" fmla="*/ 776 w 2370"/>
              <a:gd name="T67" fmla="*/ 1289 h 2041"/>
              <a:gd name="T68" fmla="*/ 644 w 2370"/>
              <a:gd name="T69" fmla="*/ 1392 h 2041"/>
              <a:gd name="T70" fmla="*/ 931 w 2370"/>
              <a:gd name="T71" fmla="*/ 1227 h 2041"/>
              <a:gd name="T72" fmla="*/ 703 w 2370"/>
              <a:gd name="T73" fmla="*/ 1136 h 2041"/>
              <a:gd name="T74" fmla="*/ 431 w 2370"/>
              <a:gd name="T75" fmla="*/ 1270 h 2041"/>
              <a:gd name="T76" fmla="*/ 255 w 2370"/>
              <a:gd name="T77" fmla="*/ 1161 h 2041"/>
              <a:gd name="T78" fmla="*/ 75 w 2370"/>
              <a:gd name="T79" fmla="*/ 1088 h 2041"/>
              <a:gd name="T80" fmla="*/ 423 w 2370"/>
              <a:gd name="T81" fmla="*/ 1136 h 2041"/>
              <a:gd name="T82" fmla="*/ 643 w 2370"/>
              <a:gd name="T83" fmla="*/ 1095 h 2041"/>
              <a:gd name="T84" fmla="*/ 390 w 2370"/>
              <a:gd name="T85" fmla="*/ 717 h 2041"/>
              <a:gd name="T86" fmla="*/ 413 w 2370"/>
              <a:gd name="T87" fmla="*/ 552 h 2041"/>
              <a:gd name="T88" fmla="*/ 637 w 2370"/>
              <a:gd name="T89" fmla="*/ 1046 h 2041"/>
              <a:gd name="T90" fmla="*/ 636 w 2370"/>
              <a:gd name="T91" fmla="*/ 765 h 2041"/>
              <a:gd name="T92" fmla="*/ 657 w 2370"/>
              <a:gd name="T93" fmla="*/ 912 h 2041"/>
              <a:gd name="T94" fmla="*/ 775 w 2370"/>
              <a:gd name="T95" fmla="*/ 784 h 2041"/>
              <a:gd name="T96" fmla="*/ 654 w 2370"/>
              <a:gd name="T97" fmla="*/ 944 h 2041"/>
              <a:gd name="T98" fmla="*/ 723 w 2370"/>
              <a:gd name="T99" fmla="*/ 1085 h 2041"/>
              <a:gd name="T100" fmla="*/ 1175 w 2370"/>
              <a:gd name="T101" fmla="*/ 1290 h 2041"/>
              <a:gd name="T102" fmla="*/ 1306 w 2370"/>
              <a:gd name="T103" fmla="*/ 779 h 2041"/>
              <a:gd name="T104" fmla="*/ 1180 w 2370"/>
              <a:gd name="T105" fmla="*/ 711 h 2041"/>
              <a:gd name="T106" fmla="*/ 1212 w 2370"/>
              <a:gd name="T107" fmla="*/ 559 h 2041"/>
              <a:gd name="T108" fmla="*/ 1050 w 2370"/>
              <a:gd name="T109" fmla="*/ 322 h 2041"/>
              <a:gd name="T110" fmla="*/ 998 w 2370"/>
              <a:gd name="T111" fmla="*/ 101 h 2041"/>
              <a:gd name="T112" fmla="*/ 1110 w 2370"/>
              <a:gd name="T113" fmla="*/ 406 h 2041"/>
              <a:gd name="T114" fmla="*/ 1216 w 2370"/>
              <a:gd name="T115" fmla="*/ 503 h 2041"/>
              <a:gd name="T116" fmla="*/ 1253 w 2370"/>
              <a:gd name="T117" fmla="*/ 113 h 2041"/>
              <a:gd name="T118" fmla="*/ 1228 w 2370"/>
              <a:gd name="T119" fmla="*/ 279 h 2041"/>
              <a:gd name="T120" fmla="*/ 1401 w 2370"/>
              <a:gd name="T121" fmla="*/ 659 h 2041"/>
              <a:gd name="T122" fmla="*/ 1574 w 2370"/>
              <a:gd name="T123" fmla="*/ 245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0" h="2041">
                <a:moveTo>
                  <a:pt x="1574" y="245"/>
                </a:moveTo>
                <a:cubicBezTo>
                  <a:pt x="1586" y="164"/>
                  <a:pt x="1585" y="82"/>
                  <a:pt x="1576" y="0"/>
                </a:cubicBezTo>
                <a:cubicBezTo>
                  <a:pt x="1591" y="67"/>
                  <a:pt x="1597" y="136"/>
                  <a:pt x="1596" y="205"/>
                </a:cubicBezTo>
                <a:cubicBezTo>
                  <a:pt x="1593" y="298"/>
                  <a:pt x="1575" y="390"/>
                  <a:pt x="1545" y="478"/>
                </a:cubicBezTo>
                <a:cubicBezTo>
                  <a:pt x="1563" y="470"/>
                  <a:pt x="1580" y="461"/>
                  <a:pt x="1598" y="452"/>
                </a:cubicBezTo>
                <a:cubicBezTo>
                  <a:pt x="1648" y="428"/>
                  <a:pt x="1682" y="383"/>
                  <a:pt x="1714" y="339"/>
                </a:cubicBezTo>
                <a:cubicBezTo>
                  <a:pt x="1760" y="271"/>
                  <a:pt x="1797" y="195"/>
                  <a:pt x="1816" y="114"/>
                </a:cubicBezTo>
                <a:cubicBezTo>
                  <a:pt x="1819" y="115"/>
                  <a:pt x="1822" y="117"/>
                  <a:pt x="1825" y="118"/>
                </a:cubicBezTo>
                <a:cubicBezTo>
                  <a:pt x="1805" y="211"/>
                  <a:pt x="1767" y="301"/>
                  <a:pt x="1714" y="380"/>
                </a:cubicBezTo>
                <a:cubicBezTo>
                  <a:pt x="1735" y="367"/>
                  <a:pt x="1759" y="359"/>
                  <a:pt x="1783" y="356"/>
                </a:cubicBezTo>
                <a:cubicBezTo>
                  <a:pt x="1783" y="358"/>
                  <a:pt x="1783" y="362"/>
                  <a:pt x="1783" y="364"/>
                </a:cubicBezTo>
                <a:cubicBezTo>
                  <a:pt x="1765" y="371"/>
                  <a:pt x="1746" y="377"/>
                  <a:pt x="1730" y="388"/>
                </a:cubicBezTo>
                <a:cubicBezTo>
                  <a:pt x="1685" y="417"/>
                  <a:pt x="1653" y="463"/>
                  <a:pt x="1606" y="488"/>
                </a:cubicBezTo>
                <a:cubicBezTo>
                  <a:pt x="1579" y="503"/>
                  <a:pt x="1552" y="518"/>
                  <a:pt x="1533" y="543"/>
                </a:cubicBezTo>
                <a:cubicBezTo>
                  <a:pt x="1512" y="572"/>
                  <a:pt x="1494" y="603"/>
                  <a:pt x="1475" y="633"/>
                </a:cubicBezTo>
                <a:cubicBezTo>
                  <a:pt x="1431" y="709"/>
                  <a:pt x="1386" y="785"/>
                  <a:pt x="1346" y="863"/>
                </a:cubicBezTo>
                <a:cubicBezTo>
                  <a:pt x="1365" y="847"/>
                  <a:pt x="1383" y="830"/>
                  <a:pt x="1404" y="818"/>
                </a:cubicBezTo>
                <a:cubicBezTo>
                  <a:pt x="1427" y="803"/>
                  <a:pt x="1453" y="792"/>
                  <a:pt x="1479" y="782"/>
                </a:cubicBezTo>
                <a:cubicBezTo>
                  <a:pt x="1480" y="785"/>
                  <a:pt x="1521" y="769"/>
                  <a:pt x="1522" y="772"/>
                </a:cubicBezTo>
                <a:cubicBezTo>
                  <a:pt x="1484" y="786"/>
                  <a:pt x="1412" y="832"/>
                  <a:pt x="1384" y="861"/>
                </a:cubicBezTo>
                <a:cubicBezTo>
                  <a:pt x="1360" y="888"/>
                  <a:pt x="1336" y="915"/>
                  <a:pt x="1318" y="947"/>
                </a:cubicBezTo>
                <a:cubicBezTo>
                  <a:pt x="1305" y="1032"/>
                  <a:pt x="1299" y="1118"/>
                  <a:pt x="1296" y="1203"/>
                </a:cubicBezTo>
                <a:cubicBezTo>
                  <a:pt x="1362" y="1177"/>
                  <a:pt x="1432" y="1157"/>
                  <a:pt x="1503" y="1154"/>
                </a:cubicBezTo>
                <a:cubicBezTo>
                  <a:pt x="1623" y="1152"/>
                  <a:pt x="1743" y="1165"/>
                  <a:pt x="1862" y="1179"/>
                </a:cubicBezTo>
                <a:cubicBezTo>
                  <a:pt x="1944" y="1189"/>
                  <a:pt x="2026" y="1197"/>
                  <a:pt x="2107" y="1189"/>
                </a:cubicBezTo>
                <a:cubicBezTo>
                  <a:pt x="2117" y="1188"/>
                  <a:pt x="2127" y="1188"/>
                  <a:pt x="2135" y="1181"/>
                </a:cubicBezTo>
                <a:cubicBezTo>
                  <a:pt x="2169" y="1150"/>
                  <a:pt x="2193" y="1108"/>
                  <a:pt x="2206" y="1064"/>
                </a:cubicBezTo>
                <a:cubicBezTo>
                  <a:pt x="2201" y="1107"/>
                  <a:pt x="2181" y="1147"/>
                  <a:pt x="2156" y="1181"/>
                </a:cubicBezTo>
                <a:cubicBezTo>
                  <a:pt x="2198" y="1171"/>
                  <a:pt x="2238" y="1163"/>
                  <a:pt x="2284" y="1134"/>
                </a:cubicBezTo>
                <a:cubicBezTo>
                  <a:pt x="2287" y="1137"/>
                  <a:pt x="2367" y="1098"/>
                  <a:pt x="2370" y="1101"/>
                </a:cubicBezTo>
                <a:cubicBezTo>
                  <a:pt x="2284" y="1168"/>
                  <a:pt x="2094" y="1232"/>
                  <a:pt x="1987" y="1237"/>
                </a:cubicBezTo>
                <a:cubicBezTo>
                  <a:pt x="2013" y="1254"/>
                  <a:pt x="2031" y="1279"/>
                  <a:pt x="2058" y="1294"/>
                </a:cubicBezTo>
                <a:cubicBezTo>
                  <a:pt x="2088" y="1309"/>
                  <a:pt x="2153" y="1329"/>
                  <a:pt x="2186" y="1338"/>
                </a:cubicBezTo>
                <a:cubicBezTo>
                  <a:pt x="2183" y="1341"/>
                  <a:pt x="2145" y="1334"/>
                  <a:pt x="2142" y="1334"/>
                </a:cubicBezTo>
                <a:cubicBezTo>
                  <a:pt x="2111" y="1329"/>
                  <a:pt x="2082" y="1318"/>
                  <a:pt x="2054" y="1306"/>
                </a:cubicBezTo>
                <a:cubicBezTo>
                  <a:pt x="2066" y="1329"/>
                  <a:pt x="2072" y="1355"/>
                  <a:pt x="2070" y="1382"/>
                </a:cubicBezTo>
                <a:cubicBezTo>
                  <a:pt x="2068" y="1341"/>
                  <a:pt x="2045" y="1303"/>
                  <a:pt x="2013" y="1279"/>
                </a:cubicBezTo>
                <a:cubicBezTo>
                  <a:pt x="1994" y="1266"/>
                  <a:pt x="1975" y="1252"/>
                  <a:pt x="1953" y="1242"/>
                </a:cubicBezTo>
                <a:cubicBezTo>
                  <a:pt x="1937" y="1234"/>
                  <a:pt x="1917" y="1237"/>
                  <a:pt x="1899" y="1236"/>
                </a:cubicBezTo>
                <a:cubicBezTo>
                  <a:pt x="1800" y="1235"/>
                  <a:pt x="1702" y="1229"/>
                  <a:pt x="1603" y="1230"/>
                </a:cubicBezTo>
                <a:cubicBezTo>
                  <a:pt x="1641" y="1263"/>
                  <a:pt x="1665" y="1306"/>
                  <a:pt x="1693" y="1347"/>
                </a:cubicBezTo>
                <a:cubicBezTo>
                  <a:pt x="1725" y="1394"/>
                  <a:pt x="1761" y="1438"/>
                  <a:pt x="1801" y="1478"/>
                </a:cubicBezTo>
                <a:cubicBezTo>
                  <a:pt x="1827" y="1507"/>
                  <a:pt x="1858" y="1532"/>
                  <a:pt x="1894" y="1547"/>
                </a:cubicBezTo>
                <a:cubicBezTo>
                  <a:pt x="1949" y="1572"/>
                  <a:pt x="2008" y="1581"/>
                  <a:pt x="2067" y="1586"/>
                </a:cubicBezTo>
                <a:cubicBezTo>
                  <a:pt x="2000" y="1590"/>
                  <a:pt x="1932" y="1580"/>
                  <a:pt x="1870" y="1553"/>
                </a:cubicBezTo>
                <a:cubicBezTo>
                  <a:pt x="1929" y="1603"/>
                  <a:pt x="1993" y="1647"/>
                  <a:pt x="2061" y="1682"/>
                </a:cubicBezTo>
                <a:cubicBezTo>
                  <a:pt x="2060" y="1686"/>
                  <a:pt x="2092" y="1699"/>
                  <a:pt x="2091" y="1702"/>
                </a:cubicBezTo>
                <a:cubicBezTo>
                  <a:pt x="2001" y="1661"/>
                  <a:pt x="1885" y="1595"/>
                  <a:pt x="1812" y="1528"/>
                </a:cubicBezTo>
                <a:cubicBezTo>
                  <a:pt x="1771" y="1487"/>
                  <a:pt x="1735" y="1441"/>
                  <a:pt x="1698" y="1398"/>
                </a:cubicBezTo>
                <a:cubicBezTo>
                  <a:pt x="1702" y="1456"/>
                  <a:pt x="1693" y="1514"/>
                  <a:pt x="1693" y="1572"/>
                </a:cubicBezTo>
                <a:cubicBezTo>
                  <a:pt x="1689" y="1571"/>
                  <a:pt x="1691" y="1636"/>
                  <a:pt x="1687" y="1636"/>
                </a:cubicBezTo>
                <a:cubicBezTo>
                  <a:pt x="1687" y="1577"/>
                  <a:pt x="1688" y="1451"/>
                  <a:pt x="1675" y="1393"/>
                </a:cubicBezTo>
                <a:cubicBezTo>
                  <a:pt x="1671" y="1374"/>
                  <a:pt x="1666" y="1355"/>
                  <a:pt x="1653" y="1339"/>
                </a:cubicBezTo>
                <a:cubicBezTo>
                  <a:pt x="1633" y="1312"/>
                  <a:pt x="1614" y="1285"/>
                  <a:pt x="1588" y="1264"/>
                </a:cubicBezTo>
                <a:cubicBezTo>
                  <a:pt x="1567" y="1245"/>
                  <a:pt x="1538" y="1238"/>
                  <a:pt x="1511" y="1235"/>
                </a:cubicBezTo>
                <a:cubicBezTo>
                  <a:pt x="1436" y="1239"/>
                  <a:pt x="1361" y="1259"/>
                  <a:pt x="1296" y="1296"/>
                </a:cubicBezTo>
                <a:cubicBezTo>
                  <a:pt x="1301" y="1435"/>
                  <a:pt x="1318" y="1575"/>
                  <a:pt x="1358" y="1709"/>
                </a:cubicBezTo>
                <a:cubicBezTo>
                  <a:pt x="1392" y="1826"/>
                  <a:pt x="1442" y="1939"/>
                  <a:pt x="1508" y="2041"/>
                </a:cubicBezTo>
                <a:cubicBezTo>
                  <a:pt x="1240" y="2041"/>
                  <a:pt x="1240" y="2041"/>
                  <a:pt x="1240" y="2041"/>
                </a:cubicBezTo>
                <a:cubicBezTo>
                  <a:pt x="1182" y="1828"/>
                  <a:pt x="1159" y="1605"/>
                  <a:pt x="1169" y="1384"/>
                </a:cubicBezTo>
                <a:cubicBezTo>
                  <a:pt x="1151" y="1365"/>
                  <a:pt x="1133" y="1346"/>
                  <a:pt x="1113" y="1331"/>
                </a:cubicBezTo>
                <a:cubicBezTo>
                  <a:pt x="1090" y="1310"/>
                  <a:pt x="1060" y="1297"/>
                  <a:pt x="1032" y="1284"/>
                </a:cubicBezTo>
                <a:cubicBezTo>
                  <a:pt x="970" y="1259"/>
                  <a:pt x="900" y="1247"/>
                  <a:pt x="834" y="1264"/>
                </a:cubicBezTo>
                <a:cubicBezTo>
                  <a:pt x="814" y="1268"/>
                  <a:pt x="799" y="1282"/>
                  <a:pt x="787" y="1297"/>
                </a:cubicBezTo>
                <a:cubicBezTo>
                  <a:pt x="768" y="1323"/>
                  <a:pt x="753" y="1353"/>
                  <a:pt x="749" y="1386"/>
                </a:cubicBezTo>
                <a:cubicBezTo>
                  <a:pt x="747" y="1405"/>
                  <a:pt x="751" y="1423"/>
                  <a:pt x="754" y="1442"/>
                </a:cubicBezTo>
                <a:cubicBezTo>
                  <a:pt x="747" y="1424"/>
                  <a:pt x="742" y="1404"/>
                  <a:pt x="744" y="1385"/>
                </a:cubicBezTo>
                <a:cubicBezTo>
                  <a:pt x="745" y="1350"/>
                  <a:pt x="760" y="1318"/>
                  <a:pt x="776" y="1289"/>
                </a:cubicBezTo>
                <a:cubicBezTo>
                  <a:pt x="728" y="1318"/>
                  <a:pt x="626" y="1425"/>
                  <a:pt x="591" y="1469"/>
                </a:cubicBezTo>
                <a:cubicBezTo>
                  <a:pt x="588" y="1466"/>
                  <a:pt x="646" y="1395"/>
                  <a:pt x="644" y="1392"/>
                </a:cubicBezTo>
                <a:cubicBezTo>
                  <a:pt x="683" y="1339"/>
                  <a:pt x="731" y="1290"/>
                  <a:pt x="790" y="1259"/>
                </a:cubicBezTo>
                <a:cubicBezTo>
                  <a:pt x="833" y="1236"/>
                  <a:pt x="882" y="1227"/>
                  <a:pt x="931" y="1227"/>
                </a:cubicBezTo>
                <a:cubicBezTo>
                  <a:pt x="882" y="1205"/>
                  <a:pt x="833" y="1185"/>
                  <a:pt x="784" y="1164"/>
                </a:cubicBezTo>
                <a:cubicBezTo>
                  <a:pt x="757" y="1154"/>
                  <a:pt x="731" y="1142"/>
                  <a:pt x="703" y="1136"/>
                </a:cubicBezTo>
                <a:cubicBezTo>
                  <a:pt x="636" y="1125"/>
                  <a:pt x="564" y="1125"/>
                  <a:pt x="499" y="1148"/>
                </a:cubicBezTo>
                <a:cubicBezTo>
                  <a:pt x="457" y="1175"/>
                  <a:pt x="448" y="1227"/>
                  <a:pt x="431" y="1270"/>
                </a:cubicBezTo>
                <a:cubicBezTo>
                  <a:pt x="442" y="1229"/>
                  <a:pt x="452" y="1185"/>
                  <a:pt x="480" y="1152"/>
                </a:cubicBezTo>
                <a:cubicBezTo>
                  <a:pt x="407" y="1170"/>
                  <a:pt x="330" y="1171"/>
                  <a:pt x="255" y="1161"/>
                </a:cubicBezTo>
                <a:cubicBezTo>
                  <a:pt x="189" y="1151"/>
                  <a:pt x="57" y="1090"/>
                  <a:pt x="0" y="1056"/>
                </a:cubicBezTo>
                <a:cubicBezTo>
                  <a:pt x="2" y="1054"/>
                  <a:pt x="73" y="1090"/>
                  <a:pt x="75" y="1088"/>
                </a:cubicBezTo>
                <a:cubicBezTo>
                  <a:pt x="139" y="1121"/>
                  <a:pt x="211" y="1133"/>
                  <a:pt x="281" y="1144"/>
                </a:cubicBezTo>
                <a:cubicBezTo>
                  <a:pt x="328" y="1151"/>
                  <a:pt x="376" y="1144"/>
                  <a:pt x="423" y="1136"/>
                </a:cubicBezTo>
                <a:cubicBezTo>
                  <a:pt x="477" y="1127"/>
                  <a:pt x="528" y="1103"/>
                  <a:pt x="583" y="1096"/>
                </a:cubicBezTo>
                <a:cubicBezTo>
                  <a:pt x="603" y="1094"/>
                  <a:pt x="623" y="1094"/>
                  <a:pt x="643" y="1095"/>
                </a:cubicBezTo>
                <a:cubicBezTo>
                  <a:pt x="594" y="1067"/>
                  <a:pt x="549" y="1031"/>
                  <a:pt x="512" y="988"/>
                </a:cubicBezTo>
                <a:cubicBezTo>
                  <a:pt x="442" y="915"/>
                  <a:pt x="393" y="819"/>
                  <a:pt x="390" y="717"/>
                </a:cubicBezTo>
                <a:cubicBezTo>
                  <a:pt x="386" y="661"/>
                  <a:pt x="404" y="577"/>
                  <a:pt x="412" y="522"/>
                </a:cubicBezTo>
                <a:cubicBezTo>
                  <a:pt x="414" y="522"/>
                  <a:pt x="411" y="552"/>
                  <a:pt x="413" y="552"/>
                </a:cubicBezTo>
                <a:cubicBezTo>
                  <a:pt x="400" y="640"/>
                  <a:pt x="386" y="735"/>
                  <a:pt x="426" y="819"/>
                </a:cubicBezTo>
                <a:cubicBezTo>
                  <a:pt x="465" y="917"/>
                  <a:pt x="543" y="997"/>
                  <a:pt x="637" y="1046"/>
                </a:cubicBezTo>
                <a:cubicBezTo>
                  <a:pt x="600" y="981"/>
                  <a:pt x="609" y="903"/>
                  <a:pt x="625" y="833"/>
                </a:cubicBezTo>
                <a:cubicBezTo>
                  <a:pt x="629" y="834"/>
                  <a:pt x="633" y="764"/>
                  <a:pt x="636" y="765"/>
                </a:cubicBezTo>
                <a:cubicBezTo>
                  <a:pt x="631" y="803"/>
                  <a:pt x="629" y="912"/>
                  <a:pt x="633" y="950"/>
                </a:cubicBezTo>
                <a:cubicBezTo>
                  <a:pt x="640" y="937"/>
                  <a:pt x="646" y="923"/>
                  <a:pt x="657" y="912"/>
                </a:cubicBezTo>
                <a:cubicBezTo>
                  <a:pt x="680" y="891"/>
                  <a:pt x="709" y="878"/>
                  <a:pt x="728" y="854"/>
                </a:cubicBezTo>
                <a:cubicBezTo>
                  <a:pt x="746" y="833"/>
                  <a:pt x="760" y="808"/>
                  <a:pt x="775" y="784"/>
                </a:cubicBezTo>
                <a:cubicBezTo>
                  <a:pt x="758" y="824"/>
                  <a:pt x="740" y="867"/>
                  <a:pt x="704" y="894"/>
                </a:cubicBezTo>
                <a:cubicBezTo>
                  <a:pt x="686" y="909"/>
                  <a:pt x="665" y="923"/>
                  <a:pt x="654" y="944"/>
                </a:cubicBezTo>
                <a:cubicBezTo>
                  <a:pt x="647" y="958"/>
                  <a:pt x="641" y="973"/>
                  <a:pt x="641" y="989"/>
                </a:cubicBezTo>
                <a:cubicBezTo>
                  <a:pt x="654" y="1031"/>
                  <a:pt x="688" y="1062"/>
                  <a:pt x="723" y="1085"/>
                </a:cubicBezTo>
                <a:cubicBezTo>
                  <a:pt x="819" y="1123"/>
                  <a:pt x="918" y="1150"/>
                  <a:pt x="1012" y="1191"/>
                </a:cubicBezTo>
                <a:cubicBezTo>
                  <a:pt x="1071" y="1216"/>
                  <a:pt x="1126" y="1249"/>
                  <a:pt x="1175" y="1290"/>
                </a:cubicBezTo>
                <a:cubicBezTo>
                  <a:pt x="1184" y="1177"/>
                  <a:pt x="1202" y="1064"/>
                  <a:pt x="1227" y="953"/>
                </a:cubicBezTo>
                <a:cubicBezTo>
                  <a:pt x="1241" y="891"/>
                  <a:pt x="1268" y="831"/>
                  <a:pt x="1306" y="779"/>
                </a:cubicBezTo>
                <a:cubicBezTo>
                  <a:pt x="1280" y="762"/>
                  <a:pt x="1079" y="691"/>
                  <a:pt x="1050" y="681"/>
                </a:cubicBezTo>
                <a:cubicBezTo>
                  <a:pt x="1051" y="673"/>
                  <a:pt x="1179" y="719"/>
                  <a:pt x="1180" y="711"/>
                </a:cubicBezTo>
                <a:cubicBezTo>
                  <a:pt x="1205" y="716"/>
                  <a:pt x="1273" y="729"/>
                  <a:pt x="1298" y="737"/>
                </a:cubicBezTo>
                <a:cubicBezTo>
                  <a:pt x="1261" y="682"/>
                  <a:pt x="1244" y="617"/>
                  <a:pt x="1212" y="559"/>
                </a:cubicBezTo>
                <a:cubicBezTo>
                  <a:pt x="1194" y="521"/>
                  <a:pt x="1163" y="492"/>
                  <a:pt x="1131" y="465"/>
                </a:cubicBezTo>
                <a:cubicBezTo>
                  <a:pt x="1088" y="428"/>
                  <a:pt x="1066" y="374"/>
                  <a:pt x="1050" y="322"/>
                </a:cubicBezTo>
                <a:cubicBezTo>
                  <a:pt x="1027" y="250"/>
                  <a:pt x="1007" y="177"/>
                  <a:pt x="991" y="104"/>
                </a:cubicBezTo>
                <a:cubicBezTo>
                  <a:pt x="993" y="103"/>
                  <a:pt x="996" y="102"/>
                  <a:pt x="998" y="101"/>
                </a:cubicBezTo>
                <a:cubicBezTo>
                  <a:pt x="1014" y="165"/>
                  <a:pt x="1033" y="227"/>
                  <a:pt x="1054" y="289"/>
                </a:cubicBezTo>
                <a:cubicBezTo>
                  <a:pt x="1068" y="330"/>
                  <a:pt x="1084" y="371"/>
                  <a:pt x="1110" y="406"/>
                </a:cubicBezTo>
                <a:cubicBezTo>
                  <a:pt x="1128" y="429"/>
                  <a:pt x="1154" y="445"/>
                  <a:pt x="1176" y="464"/>
                </a:cubicBezTo>
                <a:cubicBezTo>
                  <a:pt x="1190" y="476"/>
                  <a:pt x="1203" y="490"/>
                  <a:pt x="1216" y="503"/>
                </a:cubicBezTo>
                <a:cubicBezTo>
                  <a:pt x="1203" y="416"/>
                  <a:pt x="1204" y="327"/>
                  <a:pt x="1220" y="241"/>
                </a:cubicBezTo>
                <a:cubicBezTo>
                  <a:pt x="1227" y="197"/>
                  <a:pt x="1242" y="156"/>
                  <a:pt x="1253" y="113"/>
                </a:cubicBezTo>
                <a:cubicBezTo>
                  <a:pt x="1254" y="113"/>
                  <a:pt x="1258" y="113"/>
                  <a:pt x="1260" y="113"/>
                </a:cubicBezTo>
                <a:cubicBezTo>
                  <a:pt x="1248" y="168"/>
                  <a:pt x="1232" y="222"/>
                  <a:pt x="1228" y="279"/>
                </a:cubicBezTo>
                <a:cubicBezTo>
                  <a:pt x="1209" y="437"/>
                  <a:pt x="1250" y="602"/>
                  <a:pt x="1343" y="732"/>
                </a:cubicBezTo>
                <a:cubicBezTo>
                  <a:pt x="1362" y="708"/>
                  <a:pt x="1383" y="685"/>
                  <a:pt x="1401" y="659"/>
                </a:cubicBezTo>
                <a:cubicBezTo>
                  <a:pt x="1435" y="609"/>
                  <a:pt x="1468" y="558"/>
                  <a:pt x="1493" y="502"/>
                </a:cubicBezTo>
                <a:cubicBezTo>
                  <a:pt x="1532" y="421"/>
                  <a:pt x="1560" y="334"/>
                  <a:pt x="1574" y="245"/>
                </a:cubicBezTo>
                <a:close/>
              </a:path>
            </a:pathLst>
          </a:custGeom>
          <a:solidFill>
            <a:schemeClr val="bg1">
              <a:lumMod val="50000"/>
            </a:schemeClr>
          </a:solidFill>
          <a:ln>
            <a:noFill/>
          </a:ln>
        </p:spPr>
        <p:txBody>
          <a:bodyPr vert="horz" wrap="square" lIns="91452" tIns="45727" rIns="91452" bIns="45727" numCol="1" anchor="t" anchorCtr="0" compatLnSpc="1"/>
          <a:lstStyle/>
          <a:p>
            <a:endParaRPr lang="zh-CN" altLang="en-US" sz="2400">
              <a:cs typeface="+mn-ea"/>
              <a:sym typeface="+mn-lt"/>
            </a:endParaRPr>
          </a:p>
        </p:txBody>
      </p:sp>
      <p:sp>
        <p:nvSpPr>
          <p:cNvPr id="111" name="Oval 6"/>
          <p:cNvSpPr/>
          <p:nvPr/>
        </p:nvSpPr>
        <p:spPr>
          <a:xfrm>
            <a:off x="5060619" y="3158258"/>
            <a:ext cx="531883" cy="531812"/>
          </a:xfrm>
          <a:prstGeom prst="ellipse">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eaLnBrk="1" hangingPunct="1"/>
            <a:endParaRPr lang="en-US" altLang="zh-CN" sz="2400" dirty="0">
              <a:solidFill>
                <a:srgbClr val="F2F2F2"/>
              </a:solidFill>
              <a:cs typeface="+mn-ea"/>
              <a:sym typeface="+mn-lt"/>
            </a:endParaRPr>
          </a:p>
        </p:txBody>
      </p:sp>
      <p:sp>
        <p:nvSpPr>
          <p:cNvPr id="112" name="Oval 4"/>
          <p:cNvSpPr/>
          <p:nvPr/>
        </p:nvSpPr>
        <p:spPr>
          <a:xfrm>
            <a:off x="5803296" y="2056447"/>
            <a:ext cx="291913" cy="291875"/>
          </a:xfrm>
          <a:prstGeom prst="ellipse">
            <a:avLst/>
          </a:prstGeom>
          <a:solidFill>
            <a:srgbClr val="9CEA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eaLnBrk="1" hangingPunct="1"/>
            <a:endParaRPr lang="en-US" altLang="zh-CN" sz="2800" dirty="0">
              <a:solidFill>
                <a:srgbClr val="F2F2F2"/>
              </a:solidFill>
              <a:cs typeface="+mn-ea"/>
              <a:sym typeface="+mn-lt"/>
            </a:endParaRPr>
          </a:p>
        </p:txBody>
      </p:sp>
      <p:sp>
        <p:nvSpPr>
          <p:cNvPr id="113" name="Oval 12"/>
          <p:cNvSpPr/>
          <p:nvPr/>
        </p:nvSpPr>
        <p:spPr>
          <a:xfrm>
            <a:off x="4489143" y="3430005"/>
            <a:ext cx="520199" cy="520132"/>
          </a:xfrm>
          <a:prstGeom prst="ellipse">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eaLnBrk="1" hangingPunct="1"/>
            <a:endParaRPr lang="en-US" altLang="zh-CN" sz="2800" dirty="0">
              <a:solidFill>
                <a:srgbClr val="F2F2F2"/>
              </a:solidFill>
              <a:cs typeface="+mn-ea"/>
              <a:sym typeface="+mn-lt"/>
            </a:endParaRPr>
          </a:p>
        </p:txBody>
      </p:sp>
      <p:sp>
        <p:nvSpPr>
          <p:cNvPr id="114" name="Oval 13"/>
          <p:cNvSpPr/>
          <p:nvPr/>
        </p:nvSpPr>
        <p:spPr>
          <a:xfrm>
            <a:off x="4079515" y="5157987"/>
            <a:ext cx="409628" cy="409575"/>
          </a:xfrm>
          <a:prstGeom prst="ellipse">
            <a:avLst/>
          </a:prstGeom>
          <a:solidFill>
            <a:srgbClr val="9CEA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eaLnBrk="1" hangingPunct="1"/>
            <a:endParaRPr lang="en-US" altLang="zh-CN" sz="2800" dirty="0">
              <a:solidFill>
                <a:srgbClr val="F2F2F2"/>
              </a:solidFill>
              <a:cs typeface="+mn-ea"/>
              <a:sym typeface="+mn-lt"/>
            </a:endParaRPr>
          </a:p>
        </p:txBody>
      </p:sp>
      <p:sp>
        <p:nvSpPr>
          <p:cNvPr id="115" name="Oval 15"/>
          <p:cNvSpPr/>
          <p:nvPr/>
        </p:nvSpPr>
        <p:spPr>
          <a:xfrm>
            <a:off x="6376180" y="3596864"/>
            <a:ext cx="527941" cy="527872"/>
          </a:xfrm>
          <a:prstGeom prst="ellipse">
            <a:avLst/>
          </a:prstGeom>
          <a:solidFill>
            <a:srgbClr val="9CEA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eaLnBrk="1" hangingPunct="1"/>
            <a:endParaRPr lang="en-US" altLang="zh-CN" sz="2400" dirty="0">
              <a:solidFill>
                <a:srgbClr val="F2F2F2"/>
              </a:solidFill>
              <a:cs typeface="+mn-ea"/>
              <a:sym typeface="+mn-lt"/>
            </a:endParaRPr>
          </a:p>
        </p:txBody>
      </p:sp>
      <p:sp>
        <p:nvSpPr>
          <p:cNvPr id="116" name="Oval 12"/>
          <p:cNvSpPr/>
          <p:nvPr/>
        </p:nvSpPr>
        <p:spPr>
          <a:xfrm>
            <a:off x="3823940" y="4881869"/>
            <a:ext cx="145581" cy="145561"/>
          </a:xfrm>
          <a:prstGeom prst="ellipse">
            <a:avLst/>
          </a:prstGeom>
          <a:solidFill>
            <a:srgbClr val="9CEA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eaLnBrk="1" hangingPunct="1"/>
            <a:endParaRPr lang="en-US" altLang="zh-CN" sz="2800" dirty="0">
              <a:solidFill>
                <a:srgbClr val="F2F2F2"/>
              </a:solidFill>
              <a:cs typeface="+mn-ea"/>
              <a:sym typeface="+mn-lt"/>
            </a:endParaRPr>
          </a:p>
        </p:txBody>
      </p:sp>
      <p:sp>
        <p:nvSpPr>
          <p:cNvPr id="117" name="Oval 6"/>
          <p:cNvSpPr/>
          <p:nvPr/>
        </p:nvSpPr>
        <p:spPr>
          <a:xfrm>
            <a:off x="6721478" y="5567563"/>
            <a:ext cx="365289" cy="365240"/>
          </a:xfrm>
          <a:prstGeom prst="ellipse">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eaLnBrk="1" hangingPunct="1"/>
            <a:endParaRPr lang="en-US" altLang="zh-CN" sz="2400" dirty="0">
              <a:solidFill>
                <a:srgbClr val="F2F2F2"/>
              </a:solidFill>
              <a:cs typeface="+mn-ea"/>
              <a:sym typeface="+mn-lt"/>
            </a:endParaRPr>
          </a:p>
        </p:txBody>
      </p:sp>
      <p:sp>
        <p:nvSpPr>
          <p:cNvPr id="118" name="Oval 15"/>
          <p:cNvSpPr/>
          <p:nvPr/>
        </p:nvSpPr>
        <p:spPr>
          <a:xfrm>
            <a:off x="3632759" y="3136506"/>
            <a:ext cx="374736" cy="374687"/>
          </a:xfrm>
          <a:prstGeom prst="ellipse">
            <a:avLst/>
          </a:prstGeom>
          <a:solidFill>
            <a:srgbClr val="9CEA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eaLnBrk="1" hangingPunct="1"/>
            <a:endParaRPr lang="en-US" altLang="zh-CN" sz="2400" dirty="0">
              <a:solidFill>
                <a:srgbClr val="F2F2F2"/>
              </a:solidFill>
              <a:cs typeface="+mn-ea"/>
              <a:sym typeface="+mn-lt"/>
            </a:endParaRPr>
          </a:p>
        </p:txBody>
      </p:sp>
      <p:sp>
        <p:nvSpPr>
          <p:cNvPr id="119" name="Oval 15"/>
          <p:cNvSpPr/>
          <p:nvPr/>
        </p:nvSpPr>
        <p:spPr>
          <a:xfrm>
            <a:off x="4612292" y="5269101"/>
            <a:ext cx="187368" cy="187344"/>
          </a:xfrm>
          <a:prstGeom prst="ellipse">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eaLnBrk="1" hangingPunct="1"/>
            <a:endParaRPr lang="en-US" altLang="zh-CN" sz="2400" dirty="0">
              <a:solidFill>
                <a:srgbClr val="F2F2F2"/>
              </a:solidFill>
              <a:cs typeface="+mn-ea"/>
              <a:sym typeface="+mn-lt"/>
            </a:endParaRPr>
          </a:p>
        </p:txBody>
      </p:sp>
      <p:sp>
        <p:nvSpPr>
          <p:cNvPr id="120" name="椭圆 119"/>
          <p:cNvSpPr/>
          <p:nvPr/>
        </p:nvSpPr>
        <p:spPr>
          <a:xfrm>
            <a:off x="7119500" y="2648228"/>
            <a:ext cx="351893" cy="351848"/>
          </a:xfrm>
          <a:prstGeom prst="ellipse">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a:endParaRPr lang="zh-CN" altLang="en-US" sz="2800" dirty="0">
              <a:solidFill>
                <a:srgbClr val="F2F2F2"/>
              </a:solidFill>
              <a:cs typeface="+mn-ea"/>
              <a:sym typeface="+mn-lt"/>
            </a:endParaRPr>
          </a:p>
        </p:txBody>
      </p:sp>
      <p:sp>
        <p:nvSpPr>
          <p:cNvPr id="121" name="Oval 6"/>
          <p:cNvSpPr/>
          <p:nvPr/>
        </p:nvSpPr>
        <p:spPr>
          <a:xfrm>
            <a:off x="6574457" y="1901439"/>
            <a:ext cx="155028" cy="155008"/>
          </a:xfrm>
          <a:prstGeom prst="ellipse">
            <a:avLst/>
          </a:prstGeom>
          <a:solidFill>
            <a:srgbClr val="9CEA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anchor="ctr"/>
          <a:lstStyle/>
          <a:p>
            <a:pPr algn="ctr" eaLnBrk="1" hangingPunct="1"/>
            <a:endParaRPr lang="en-US" altLang="zh-CN" sz="2400" dirty="0">
              <a:solidFill>
                <a:srgbClr val="F2F2F2"/>
              </a:solidFill>
              <a:cs typeface="+mn-ea"/>
              <a:sym typeface="+mn-lt"/>
            </a:endParaRPr>
          </a:p>
        </p:txBody>
      </p:sp>
      <p:grpSp>
        <p:nvGrpSpPr>
          <p:cNvPr id="3" name="组合 217"/>
          <p:cNvGrpSpPr/>
          <p:nvPr/>
        </p:nvGrpSpPr>
        <p:grpSpPr>
          <a:xfrm>
            <a:off x="2541886" y="4005859"/>
            <a:ext cx="948913" cy="948789"/>
            <a:chOff x="2541553" y="4005858"/>
            <a:chExt cx="948790" cy="948790"/>
          </a:xfrm>
        </p:grpSpPr>
        <p:sp>
          <p:nvSpPr>
            <p:cNvPr id="219" name="椭圆 218"/>
            <p:cNvSpPr/>
            <p:nvPr/>
          </p:nvSpPr>
          <p:spPr>
            <a:xfrm>
              <a:off x="2541553" y="4005858"/>
              <a:ext cx="948790" cy="948790"/>
            </a:xfrm>
            <a:prstGeom prst="ellipse">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F2F2F2"/>
                </a:solidFill>
                <a:cs typeface="+mn-ea"/>
                <a:sym typeface="+mn-lt"/>
              </a:endParaRPr>
            </a:p>
          </p:txBody>
        </p:sp>
        <p:sp>
          <p:nvSpPr>
            <p:cNvPr id="220" name="KSO_Shape"/>
            <p:cNvSpPr>
              <a:spLocks noChangeAspect="1"/>
            </p:cNvSpPr>
            <p:nvPr/>
          </p:nvSpPr>
          <p:spPr bwMode="auto">
            <a:xfrm>
              <a:off x="2795098" y="4261352"/>
              <a:ext cx="441700" cy="437802"/>
            </a:xfrm>
            <a:custGeom>
              <a:avLst/>
              <a:gdLst>
                <a:gd name="T0" fmla="*/ 1420802 w 2262188"/>
                <a:gd name="T1" fmla="*/ 2155372 h 2241550"/>
                <a:gd name="T2" fmla="*/ 0 w 2262188"/>
                <a:gd name="T3" fmla="*/ 1901959 h 2241550"/>
                <a:gd name="T4" fmla="*/ 966787 w 2262188"/>
                <a:gd name="T5" fmla="*/ 2002745 h 2241550"/>
                <a:gd name="T6" fmla="*/ 463550 w 2262188"/>
                <a:gd name="T7" fmla="*/ 1799189 h 2241550"/>
                <a:gd name="T8" fmla="*/ 1920875 w 2262188"/>
                <a:gd name="T9" fmla="*/ 1721932 h 2241550"/>
                <a:gd name="T10" fmla="*/ 1920875 w 2262188"/>
                <a:gd name="T11" fmla="*/ 1643063 h 2241550"/>
                <a:gd name="T12" fmla="*/ 1920875 w 2262188"/>
                <a:gd name="T13" fmla="*/ 1520825 h 2241550"/>
                <a:gd name="T14" fmla="*/ 1437365 w 2262188"/>
                <a:gd name="T15" fmla="*/ 1781511 h 2241550"/>
                <a:gd name="T16" fmla="*/ 0 w 2262188"/>
                <a:gd name="T17" fmla="*/ 1470217 h 2241550"/>
                <a:gd name="T18" fmla="*/ 1304860 w 2262188"/>
                <a:gd name="T19" fmla="*/ 1658938 h 2241550"/>
                <a:gd name="T20" fmla="*/ 1333924 w 2262188"/>
                <a:gd name="T21" fmla="*/ 1648052 h 2241550"/>
                <a:gd name="T22" fmla="*/ 1395684 w 2262188"/>
                <a:gd name="T23" fmla="*/ 1641022 h 2241550"/>
                <a:gd name="T24" fmla="*/ 1448362 w 2262188"/>
                <a:gd name="T25" fmla="*/ 1646011 h 2241550"/>
                <a:gd name="T26" fmla="*/ 1677920 w 2262188"/>
                <a:gd name="T27" fmla="*/ 1506991 h 2241550"/>
                <a:gd name="T28" fmla="*/ 1657031 w 2262188"/>
                <a:gd name="T29" fmla="*/ 1492023 h 2241550"/>
                <a:gd name="T30" fmla="*/ 1654306 w 2262188"/>
                <a:gd name="T31" fmla="*/ 1479097 h 2241550"/>
                <a:gd name="T32" fmla="*/ 1663843 w 2262188"/>
                <a:gd name="T33" fmla="*/ 1466170 h 2241550"/>
                <a:gd name="T34" fmla="*/ 995838 w 2262188"/>
                <a:gd name="T35" fmla="*/ 1258888 h 2241550"/>
                <a:gd name="T36" fmla="*/ 489738 w 2262188"/>
                <a:gd name="T37" fmla="*/ 1130300 h 2241550"/>
                <a:gd name="T38" fmla="*/ 594035 w 2262188"/>
                <a:gd name="T39" fmla="*/ 1213404 h 2241550"/>
                <a:gd name="T40" fmla="*/ 555491 w 2262188"/>
                <a:gd name="T41" fmla="*/ 1222487 h 2241550"/>
                <a:gd name="T42" fmla="*/ 486564 w 2262188"/>
                <a:gd name="T43" fmla="*/ 1223168 h 2241550"/>
                <a:gd name="T44" fmla="*/ 211086 w 2262188"/>
                <a:gd name="T45" fmla="*/ 1351684 h 2241550"/>
                <a:gd name="T46" fmla="*/ 251218 w 2262188"/>
                <a:gd name="T47" fmla="*/ 1368941 h 2241550"/>
                <a:gd name="T48" fmla="*/ 259153 w 2262188"/>
                <a:gd name="T49" fmla="*/ 1381429 h 2241550"/>
                <a:gd name="T50" fmla="*/ 255072 w 2262188"/>
                <a:gd name="T51" fmla="*/ 1394599 h 2241550"/>
                <a:gd name="T52" fmla="*/ 240561 w 2262188"/>
                <a:gd name="T53" fmla="*/ 1405498 h 2241550"/>
                <a:gd name="T54" fmla="*/ 810075 w 2262188"/>
                <a:gd name="T55" fmla="*/ 1021049 h 2241550"/>
                <a:gd name="T56" fmla="*/ 341312 w 2262188"/>
                <a:gd name="T57" fmla="*/ 771297 h 2241550"/>
                <a:gd name="T58" fmla="*/ 2262188 w 2262188"/>
                <a:gd name="T59" fmla="*/ 687389 h 2241550"/>
                <a:gd name="T60" fmla="*/ 830949 w 2262188"/>
                <a:gd name="T61" fmla="*/ 982664 h 2241550"/>
                <a:gd name="T62" fmla="*/ 1797050 w 2262188"/>
                <a:gd name="T63" fmla="*/ 752476 h 2241550"/>
                <a:gd name="T64" fmla="*/ 1295400 w 2262188"/>
                <a:gd name="T65" fmla="*/ 660174 h 2241550"/>
                <a:gd name="T66" fmla="*/ 2262188 w 2262188"/>
                <a:gd name="T67" fmla="*/ 462607 h 2241550"/>
                <a:gd name="T68" fmla="*/ 824823 w 2262188"/>
                <a:gd name="T69" fmla="*/ 651157 h 2241550"/>
                <a:gd name="T70" fmla="*/ 341312 w 2262188"/>
                <a:gd name="T71" fmla="*/ 390526 h 2241550"/>
                <a:gd name="T72" fmla="*/ 786730 w 2262188"/>
                <a:gd name="T73" fmla="*/ 233363 h 2241550"/>
                <a:gd name="T74" fmla="*/ 600403 w 2262188"/>
                <a:gd name="T75" fmla="*/ 336703 h 2241550"/>
                <a:gd name="T76" fmla="*/ 608110 w 2262188"/>
                <a:gd name="T77" fmla="*/ 349677 h 2241550"/>
                <a:gd name="T78" fmla="*/ 603350 w 2262188"/>
                <a:gd name="T79" fmla="*/ 362651 h 2241550"/>
                <a:gd name="T80" fmla="*/ 576602 w 2262188"/>
                <a:gd name="T81" fmla="*/ 378585 h 2241550"/>
                <a:gd name="T82" fmla="*/ 820278 w 2262188"/>
                <a:gd name="T83" fmla="*/ 514246 h 2241550"/>
                <a:gd name="T84" fmla="*/ 878761 w 2262188"/>
                <a:gd name="T85" fmla="*/ 510831 h 2241550"/>
                <a:gd name="T86" fmla="*/ 932710 w 2262188"/>
                <a:gd name="T87" fmla="*/ 519026 h 2241550"/>
                <a:gd name="T88" fmla="*/ 1216508 w 2262188"/>
                <a:gd name="T89" fmla="*/ 466218 h 2241550"/>
                <a:gd name="T90" fmla="*/ 1749425 w 2262188"/>
                <a:gd name="T91" fmla="*/ 883986 h 2241550"/>
                <a:gd name="T92" fmla="*/ 1798297 w 2262188"/>
                <a:gd name="T93" fmla="*/ 374650 h 2241550"/>
                <a:gd name="T94" fmla="*/ 2012784 w 2262188"/>
                <a:gd name="T95" fmla="*/ 269585 h 2241550"/>
                <a:gd name="T96" fmla="*/ 2003262 w 2262188"/>
                <a:gd name="T97" fmla="*/ 256650 h 2241550"/>
                <a:gd name="T98" fmla="*/ 2006209 w 2262188"/>
                <a:gd name="T99" fmla="*/ 243943 h 2241550"/>
                <a:gd name="T100" fmla="*/ 2027068 w 2262188"/>
                <a:gd name="T101" fmla="*/ 228966 h 2241550"/>
                <a:gd name="T102" fmla="*/ 1797843 w 2262188"/>
                <a:gd name="T103" fmla="*/ 89635 h 2241550"/>
                <a:gd name="T104" fmla="*/ 1745015 w 2262188"/>
                <a:gd name="T105" fmla="*/ 94400 h 2241550"/>
                <a:gd name="T106" fmla="*/ 1683571 w 2262188"/>
                <a:gd name="T107" fmla="*/ 87820 h 2241550"/>
                <a:gd name="T108" fmla="*/ 1651602 w 2262188"/>
                <a:gd name="T109" fmla="*/ 75112 h 224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2188" h="2241550">
                  <a:moveTo>
                    <a:pt x="1920875" y="1898650"/>
                  </a:moveTo>
                  <a:lnTo>
                    <a:pt x="1920875" y="1901598"/>
                  </a:lnTo>
                  <a:lnTo>
                    <a:pt x="1920875" y="1977571"/>
                  </a:lnTo>
                  <a:lnTo>
                    <a:pt x="1431239" y="2241550"/>
                  </a:lnTo>
                  <a:lnTo>
                    <a:pt x="966787" y="2131332"/>
                  </a:lnTo>
                  <a:lnTo>
                    <a:pt x="966787" y="2047648"/>
                  </a:lnTo>
                  <a:lnTo>
                    <a:pt x="1420802" y="2155372"/>
                  </a:lnTo>
                  <a:lnTo>
                    <a:pt x="1437365" y="2159227"/>
                  </a:lnTo>
                  <a:lnTo>
                    <a:pt x="1452113" y="2151289"/>
                  </a:lnTo>
                  <a:lnTo>
                    <a:pt x="1920875" y="1898650"/>
                  </a:lnTo>
                  <a:close/>
                  <a:moveTo>
                    <a:pt x="0" y="1817688"/>
                  </a:moveTo>
                  <a:lnTo>
                    <a:pt x="463550" y="1928451"/>
                  </a:lnTo>
                  <a:lnTo>
                    <a:pt x="463550" y="2012951"/>
                  </a:lnTo>
                  <a:lnTo>
                    <a:pt x="0" y="1901959"/>
                  </a:lnTo>
                  <a:lnTo>
                    <a:pt x="0" y="1848519"/>
                  </a:lnTo>
                  <a:lnTo>
                    <a:pt x="0" y="1817688"/>
                  </a:lnTo>
                  <a:close/>
                  <a:moveTo>
                    <a:pt x="1920875" y="1770063"/>
                  </a:moveTo>
                  <a:lnTo>
                    <a:pt x="1920875" y="1772784"/>
                  </a:lnTo>
                  <a:lnTo>
                    <a:pt x="1920875" y="1848984"/>
                  </a:lnTo>
                  <a:lnTo>
                    <a:pt x="1431239" y="2112963"/>
                  </a:lnTo>
                  <a:lnTo>
                    <a:pt x="966787" y="2002745"/>
                  </a:lnTo>
                  <a:lnTo>
                    <a:pt x="966787" y="1919061"/>
                  </a:lnTo>
                  <a:lnTo>
                    <a:pt x="1420802" y="2026784"/>
                  </a:lnTo>
                  <a:lnTo>
                    <a:pt x="1437365" y="2030867"/>
                  </a:lnTo>
                  <a:lnTo>
                    <a:pt x="1452113" y="2022702"/>
                  </a:lnTo>
                  <a:lnTo>
                    <a:pt x="1920875" y="1770063"/>
                  </a:lnTo>
                  <a:close/>
                  <a:moveTo>
                    <a:pt x="0" y="1689100"/>
                  </a:moveTo>
                  <a:lnTo>
                    <a:pt x="463550" y="1799189"/>
                  </a:lnTo>
                  <a:lnTo>
                    <a:pt x="463550" y="1882775"/>
                  </a:lnTo>
                  <a:lnTo>
                    <a:pt x="0" y="1772460"/>
                  </a:lnTo>
                  <a:lnTo>
                    <a:pt x="0" y="1719680"/>
                  </a:lnTo>
                  <a:lnTo>
                    <a:pt x="0" y="1689100"/>
                  </a:lnTo>
                  <a:close/>
                  <a:moveTo>
                    <a:pt x="1920875" y="1643063"/>
                  </a:moveTo>
                  <a:lnTo>
                    <a:pt x="1920875" y="1646009"/>
                  </a:lnTo>
                  <a:lnTo>
                    <a:pt x="1920875" y="1721932"/>
                  </a:lnTo>
                  <a:lnTo>
                    <a:pt x="1431239" y="1985963"/>
                  </a:lnTo>
                  <a:lnTo>
                    <a:pt x="966787" y="1875591"/>
                  </a:lnTo>
                  <a:lnTo>
                    <a:pt x="966787" y="1791963"/>
                  </a:lnTo>
                  <a:lnTo>
                    <a:pt x="1420802" y="1899841"/>
                  </a:lnTo>
                  <a:lnTo>
                    <a:pt x="1437365" y="1903694"/>
                  </a:lnTo>
                  <a:lnTo>
                    <a:pt x="1452113" y="1895762"/>
                  </a:lnTo>
                  <a:lnTo>
                    <a:pt x="1920875" y="1643063"/>
                  </a:lnTo>
                  <a:close/>
                  <a:moveTo>
                    <a:pt x="0" y="1562100"/>
                  </a:moveTo>
                  <a:lnTo>
                    <a:pt x="463550" y="1672189"/>
                  </a:lnTo>
                  <a:lnTo>
                    <a:pt x="463550" y="1755775"/>
                  </a:lnTo>
                  <a:lnTo>
                    <a:pt x="0" y="1645686"/>
                  </a:lnTo>
                  <a:lnTo>
                    <a:pt x="0" y="1592907"/>
                  </a:lnTo>
                  <a:lnTo>
                    <a:pt x="0" y="1562100"/>
                  </a:lnTo>
                  <a:close/>
                  <a:moveTo>
                    <a:pt x="1920875" y="1520825"/>
                  </a:moveTo>
                  <a:lnTo>
                    <a:pt x="1920875" y="1523996"/>
                  </a:lnTo>
                  <a:lnTo>
                    <a:pt x="1920875" y="1599869"/>
                  </a:lnTo>
                  <a:lnTo>
                    <a:pt x="1431239" y="1863725"/>
                  </a:lnTo>
                  <a:lnTo>
                    <a:pt x="966787" y="1753426"/>
                  </a:lnTo>
                  <a:lnTo>
                    <a:pt x="966787" y="1669853"/>
                  </a:lnTo>
                  <a:lnTo>
                    <a:pt x="1420802" y="1777660"/>
                  </a:lnTo>
                  <a:lnTo>
                    <a:pt x="1437365" y="1781511"/>
                  </a:lnTo>
                  <a:lnTo>
                    <a:pt x="1452113" y="1773584"/>
                  </a:lnTo>
                  <a:lnTo>
                    <a:pt x="1920875" y="1520825"/>
                  </a:lnTo>
                  <a:close/>
                  <a:moveTo>
                    <a:pt x="0" y="1439863"/>
                  </a:moveTo>
                  <a:lnTo>
                    <a:pt x="463550" y="1549725"/>
                  </a:lnTo>
                  <a:lnTo>
                    <a:pt x="463550" y="1633538"/>
                  </a:lnTo>
                  <a:lnTo>
                    <a:pt x="0" y="1523223"/>
                  </a:lnTo>
                  <a:lnTo>
                    <a:pt x="0" y="1470217"/>
                  </a:lnTo>
                  <a:lnTo>
                    <a:pt x="0" y="1439863"/>
                  </a:lnTo>
                  <a:close/>
                  <a:moveTo>
                    <a:pt x="1474701" y="1365250"/>
                  </a:moveTo>
                  <a:lnTo>
                    <a:pt x="1920875" y="1470932"/>
                  </a:lnTo>
                  <a:lnTo>
                    <a:pt x="1430878" y="1735138"/>
                  </a:lnTo>
                  <a:lnTo>
                    <a:pt x="984250" y="1629229"/>
                  </a:lnTo>
                  <a:lnTo>
                    <a:pt x="1044194" y="1597025"/>
                  </a:lnTo>
                  <a:lnTo>
                    <a:pt x="1304860" y="1658938"/>
                  </a:lnTo>
                  <a:lnTo>
                    <a:pt x="1305314" y="1658258"/>
                  </a:lnTo>
                  <a:lnTo>
                    <a:pt x="1309401" y="1656217"/>
                  </a:lnTo>
                  <a:lnTo>
                    <a:pt x="1313942" y="1654402"/>
                  </a:lnTo>
                  <a:lnTo>
                    <a:pt x="1318483" y="1652588"/>
                  </a:lnTo>
                  <a:lnTo>
                    <a:pt x="1323479" y="1651227"/>
                  </a:lnTo>
                  <a:lnTo>
                    <a:pt x="1328474" y="1649640"/>
                  </a:lnTo>
                  <a:lnTo>
                    <a:pt x="1333924" y="1648052"/>
                  </a:lnTo>
                  <a:lnTo>
                    <a:pt x="1339373" y="1646692"/>
                  </a:lnTo>
                  <a:lnTo>
                    <a:pt x="1345050" y="1645784"/>
                  </a:lnTo>
                  <a:lnTo>
                    <a:pt x="1350953" y="1644650"/>
                  </a:lnTo>
                  <a:lnTo>
                    <a:pt x="1357311" y="1643743"/>
                  </a:lnTo>
                  <a:lnTo>
                    <a:pt x="1369572" y="1642383"/>
                  </a:lnTo>
                  <a:lnTo>
                    <a:pt x="1382515" y="1641249"/>
                  </a:lnTo>
                  <a:lnTo>
                    <a:pt x="1395684" y="1641022"/>
                  </a:lnTo>
                  <a:lnTo>
                    <a:pt x="1403177" y="1641249"/>
                  </a:lnTo>
                  <a:lnTo>
                    <a:pt x="1410897" y="1641475"/>
                  </a:lnTo>
                  <a:lnTo>
                    <a:pt x="1418617" y="1642156"/>
                  </a:lnTo>
                  <a:lnTo>
                    <a:pt x="1426110" y="1642836"/>
                  </a:lnTo>
                  <a:lnTo>
                    <a:pt x="1433603" y="1643743"/>
                  </a:lnTo>
                  <a:lnTo>
                    <a:pt x="1441096" y="1644650"/>
                  </a:lnTo>
                  <a:lnTo>
                    <a:pt x="1448362" y="1646011"/>
                  </a:lnTo>
                  <a:lnTo>
                    <a:pt x="1455401" y="1647599"/>
                  </a:lnTo>
                  <a:lnTo>
                    <a:pt x="1460623" y="1648959"/>
                  </a:lnTo>
                  <a:lnTo>
                    <a:pt x="1707665" y="1516063"/>
                  </a:lnTo>
                  <a:lnTo>
                    <a:pt x="1701989" y="1514702"/>
                  </a:lnTo>
                  <a:lnTo>
                    <a:pt x="1693133" y="1512434"/>
                  </a:lnTo>
                  <a:lnTo>
                    <a:pt x="1685186" y="1509713"/>
                  </a:lnTo>
                  <a:lnTo>
                    <a:pt x="1677920" y="1506991"/>
                  </a:lnTo>
                  <a:lnTo>
                    <a:pt x="1671790" y="1503816"/>
                  </a:lnTo>
                  <a:lnTo>
                    <a:pt x="1666340" y="1500641"/>
                  </a:lnTo>
                  <a:lnTo>
                    <a:pt x="1664070" y="1499054"/>
                  </a:lnTo>
                  <a:lnTo>
                    <a:pt x="1662026" y="1497240"/>
                  </a:lnTo>
                  <a:lnTo>
                    <a:pt x="1659983" y="1495652"/>
                  </a:lnTo>
                  <a:lnTo>
                    <a:pt x="1658393" y="1493838"/>
                  </a:lnTo>
                  <a:lnTo>
                    <a:pt x="1657031" y="1492023"/>
                  </a:lnTo>
                  <a:lnTo>
                    <a:pt x="1655668" y="1490209"/>
                  </a:lnTo>
                  <a:lnTo>
                    <a:pt x="1654987" y="1488395"/>
                  </a:lnTo>
                  <a:lnTo>
                    <a:pt x="1654306" y="1486581"/>
                  </a:lnTo>
                  <a:lnTo>
                    <a:pt x="1653852" y="1484540"/>
                  </a:lnTo>
                  <a:lnTo>
                    <a:pt x="1653625" y="1482725"/>
                  </a:lnTo>
                  <a:lnTo>
                    <a:pt x="1653625" y="1480911"/>
                  </a:lnTo>
                  <a:lnTo>
                    <a:pt x="1654306" y="1479097"/>
                  </a:lnTo>
                  <a:lnTo>
                    <a:pt x="1654760" y="1477282"/>
                  </a:lnTo>
                  <a:lnTo>
                    <a:pt x="1655441" y="1475241"/>
                  </a:lnTo>
                  <a:lnTo>
                    <a:pt x="1656577" y="1473427"/>
                  </a:lnTo>
                  <a:lnTo>
                    <a:pt x="1658166" y="1471613"/>
                  </a:lnTo>
                  <a:lnTo>
                    <a:pt x="1659528" y="1469798"/>
                  </a:lnTo>
                  <a:lnTo>
                    <a:pt x="1661345" y="1467984"/>
                  </a:lnTo>
                  <a:lnTo>
                    <a:pt x="1663843" y="1466170"/>
                  </a:lnTo>
                  <a:lnTo>
                    <a:pt x="1666113" y="1464356"/>
                  </a:lnTo>
                  <a:lnTo>
                    <a:pt x="1668611" y="1462768"/>
                  </a:lnTo>
                  <a:lnTo>
                    <a:pt x="1671790" y="1461181"/>
                  </a:lnTo>
                  <a:lnTo>
                    <a:pt x="1675650" y="1459366"/>
                  </a:lnTo>
                  <a:lnTo>
                    <a:pt x="1414984" y="1397454"/>
                  </a:lnTo>
                  <a:lnTo>
                    <a:pt x="1474701" y="1365250"/>
                  </a:lnTo>
                  <a:close/>
                  <a:moveTo>
                    <a:pt x="995838" y="1258888"/>
                  </a:moveTo>
                  <a:lnTo>
                    <a:pt x="1393825" y="1352349"/>
                  </a:lnTo>
                  <a:lnTo>
                    <a:pt x="918237" y="1608912"/>
                  </a:lnTo>
                  <a:lnTo>
                    <a:pt x="918237" y="2111376"/>
                  </a:lnTo>
                  <a:lnTo>
                    <a:pt x="512762" y="2014286"/>
                  </a:lnTo>
                  <a:lnTo>
                    <a:pt x="512762" y="1518854"/>
                  </a:lnTo>
                  <a:lnTo>
                    <a:pt x="995838" y="1258888"/>
                  </a:lnTo>
                  <a:close/>
                  <a:moveTo>
                    <a:pt x="489738" y="1130300"/>
                  </a:moveTo>
                  <a:lnTo>
                    <a:pt x="935038" y="1236110"/>
                  </a:lnTo>
                  <a:lnTo>
                    <a:pt x="875408" y="1268353"/>
                  </a:lnTo>
                  <a:lnTo>
                    <a:pt x="610586" y="1205457"/>
                  </a:lnTo>
                  <a:lnTo>
                    <a:pt x="606959" y="1207501"/>
                  </a:lnTo>
                  <a:lnTo>
                    <a:pt x="603104" y="1209544"/>
                  </a:lnTo>
                  <a:lnTo>
                    <a:pt x="598796" y="1211588"/>
                  </a:lnTo>
                  <a:lnTo>
                    <a:pt x="594035" y="1213404"/>
                  </a:lnTo>
                  <a:lnTo>
                    <a:pt x="589274" y="1214994"/>
                  </a:lnTo>
                  <a:lnTo>
                    <a:pt x="584059" y="1216583"/>
                  </a:lnTo>
                  <a:lnTo>
                    <a:pt x="578617" y="1218172"/>
                  </a:lnTo>
                  <a:lnTo>
                    <a:pt x="573176" y="1219308"/>
                  </a:lnTo>
                  <a:lnTo>
                    <a:pt x="567281" y="1220443"/>
                  </a:lnTo>
                  <a:lnTo>
                    <a:pt x="561386" y="1221351"/>
                  </a:lnTo>
                  <a:lnTo>
                    <a:pt x="555491" y="1222487"/>
                  </a:lnTo>
                  <a:lnTo>
                    <a:pt x="543021" y="1223849"/>
                  </a:lnTo>
                  <a:lnTo>
                    <a:pt x="530097" y="1224530"/>
                  </a:lnTo>
                  <a:lnTo>
                    <a:pt x="516947" y="1224757"/>
                  </a:lnTo>
                  <a:lnTo>
                    <a:pt x="509464" y="1224757"/>
                  </a:lnTo>
                  <a:lnTo>
                    <a:pt x="501755" y="1224530"/>
                  </a:lnTo>
                  <a:lnTo>
                    <a:pt x="494046" y="1224076"/>
                  </a:lnTo>
                  <a:lnTo>
                    <a:pt x="486564" y="1223168"/>
                  </a:lnTo>
                  <a:lnTo>
                    <a:pt x="479082" y="1222487"/>
                  </a:lnTo>
                  <a:lnTo>
                    <a:pt x="471600" y="1221124"/>
                  </a:lnTo>
                  <a:lnTo>
                    <a:pt x="464345" y="1219989"/>
                  </a:lnTo>
                  <a:lnTo>
                    <a:pt x="457543" y="1218399"/>
                  </a:lnTo>
                  <a:lnTo>
                    <a:pt x="456409" y="1218172"/>
                  </a:lnTo>
                  <a:lnTo>
                    <a:pt x="209953" y="1351230"/>
                  </a:lnTo>
                  <a:lnTo>
                    <a:pt x="211086" y="1351684"/>
                  </a:lnTo>
                  <a:lnTo>
                    <a:pt x="219929" y="1353955"/>
                  </a:lnTo>
                  <a:lnTo>
                    <a:pt x="227864" y="1356452"/>
                  </a:lnTo>
                  <a:lnTo>
                    <a:pt x="235120" y="1359404"/>
                  </a:lnTo>
                  <a:lnTo>
                    <a:pt x="241241" y="1362356"/>
                  </a:lnTo>
                  <a:lnTo>
                    <a:pt x="246683" y="1365535"/>
                  </a:lnTo>
                  <a:lnTo>
                    <a:pt x="249177" y="1367351"/>
                  </a:lnTo>
                  <a:lnTo>
                    <a:pt x="251218" y="1368941"/>
                  </a:lnTo>
                  <a:lnTo>
                    <a:pt x="253031" y="1370757"/>
                  </a:lnTo>
                  <a:lnTo>
                    <a:pt x="254845" y="1372574"/>
                  </a:lnTo>
                  <a:lnTo>
                    <a:pt x="255979" y="1374390"/>
                  </a:lnTo>
                  <a:lnTo>
                    <a:pt x="257113" y="1376207"/>
                  </a:lnTo>
                  <a:lnTo>
                    <a:pt x="258019" y="1378023"/>
                  </a:lnTo>
                  <a:lnTo>
                    <a:pt x="258926" y="1379613"/>
                  </a:lnTo>
                  <a:lnTo>
                    <a:pt x="259153" y="1381429"/>
                  </a:lnTo>
                  <a:lnTo>
                    <a:pt x="259380" y="1383246"/>
                  </a:lnTo>
                  <a:lnTo>
                    <a:pt x="259153" y="1385289"/>
                  </a:lnTo>
                  <a:lnTo>
                    <a:pt x="258926" y="1387106"/>
                  </a:lnTo>
                  <a:lnTo>
                    <a:pt x="258473" y="1388922"/>
                  </a:lnTo>
                  <a:lnTo>
                    <a:pt x="257566" y="1390739"/>
                  </a:lnTo>
                  <a:lnTo>
                    <a:pt x="256206" y="1392555"/>
                  </a:lnTo>
                  <a:lnTo>
                    <a:pt x="255072" y="1394599"/>
                  </a:lnTo>
                  <a:lnTo>
                    <a:pt x="253485" y="1396415"/>
                  </a:lnTo>
                  <a:lnTo>
                    <a:pt x="251444" y="1398232"/>
                  </a:lnTo>
                  <a:lnTo>
                    <a:pt x="249404" y="1399821"/>
                  </a:lnTo>
                  <a:lnTo>
                    <a:pt x="246910" y="1401638"/>
                  </a:lnTo>
                  <a:lnTo>
                    <a:pt x="244189" y="1403454"/>
                  </a:lnTo>
                  <a:lnTo>
                    <a:pt x="241241" y="1405043"/>
                  </a:lnTo>
                  <a:lnTo>
                    <a:pt x="240561" y="1405498"/>
                  </a:lnTo>
                  <a:lnTo>
                    <a:pt x="504929" y="1468393"/>
                  </a:lnTo>
                  <a:lnTo>
                    <a:pt x="463891" y="1490418"/>
                  </a:lnTo>
                  <a:lnTo>
                    <a:pt x="463891" y="1504950"/>
                  </a:lnTo>
                  <a:lnTo>
                    <a:pt x="0" y="1394599"/>
                  </a:lnTo>
                  <a:lnTo>
                    <a:pt x="489738" y="1130300"/>
                  </a:lnTo>
                  <a:close/>
                  <a:moveTo>
                    <a:pt x="341312" y="768350"/>
                  </a:moveTo>
                  <a:lnTo>
                    <a:pt x="810075" y="1021049"/>
                  </a:lnTo>
                  <a:lnTo>
                    <a:pt x="824823" y="1028755"/>
                  </a:lnTo>
                  <a:lnTo>
                    <a:pt x="841386" y="1024902"/>
                  </a:lnTo>
                  <a:lnTo>
                    <a:pt x="1295400" y="917250"/>
                  </a:lnTo>
                  <a:lnTo>
                    <a:pt x="1295400" y="1000879"/>
                  </a:lnTo>
                  <a:lnTo>
                    <a:pt x="830949" y="1111250"/>
                  </a:lnTo>
                  <a:lnTo>
                    <a:pt x="341312" y="847220"/>
                  </a:lnTo>
                  <a:lnTo>
                    <a:pt x="341312" y="771297"/>
                  </a:lnTo>
                  <a:lnTo>
                    <a:pt x="341312" y="768350"/>
                  </a:lnTo>
                  <a:close/>
                  <a:moveTo>
                    <a:pt x="2262188" y="687389"/>
                  </a:moveTo>
                  <a:lnTo>
                    <a:pt x="2262188" y="717969"/>
                  </a:lnTo>
                  <a:lnTo>
                    <a:pt x="2262188" y="770974"/>
                  </a:lnTo>
                  <a:lnTo>
                    <a:pt x="1797050" y="881063"/>
                  </a:lnTo>
                  <a:lnTo>
                    <a:pt x="1797050" y="797477"/>
                  </a:lnTo>
                  <a:lnTo>
                    <a:pt x="2262188" y="687389"/>
                  </a:lnTo>
                  <a:close/>
                  <a:moveTo>
                    <a:pt x="341312" y="639763"/>
                  </a:moveTo>
                  <a:lnTo>
                    <a:pt x="810075" y="892403"/>
                  </a:lnTo>
                  <a:lnTo>
                    <a:pt x="824823" y="900340"/>
                  </a:lnTo>
                  <a:lnTo>
                    <a:pt x="841386" y="896485"/>
                  </a:lnTo>
                  <a:lnTo>
                    <a:pt x="1295400" y="788762"/>
                  </a:lnTo>
                  <a:lnTo>
                    <a:pt x="1295400" y="872672"/>
                  </a:lnTo>
                  <a:lnTo>
                    <a:pt x="830949" y="982664"/>
                  </a:lnTo>
                  <a:lnTo>
                    <a:pt x="341312" y="718685"/>
                  </a:lnTo>
                  <a:lnTo>
                    <a:pt x="341312" y="642938"/>
                  </a:lnTo>
                  <a:lnTo>
                    <a:pt x="341312" y="639763"/>
                  </a:lnTo>
                  <a:close/>
                  <a:moveTo>
                    <a:pt x="2262188" y="558801"/>
                  </a:moveTo>
                  <a:lnTo>
                    <a:pt x="2262188" y="589381"/>
                  </a:lnTo>
                  <a:lnTo>
                    <a:pt x="2262188" y="642613"/>
                  </a:lnTo>
                  <a:lnTo>
                    <a:pt x="1797050" y="752476"/>
                  </a:lnTo>
                  <a:lnTo>
                    <a:pt x="1797050" y="668663"/>
                  </a:lnTo>
                  <a:lnTo>
                    <a:pt x="2262188" y="558801"/>
                  </a:lnTo>
                  <a:close/>
                  <a:moveTo>
                    <a:pt x="341312" y="511175"/>
                  </a:moveTo>
                  <a:lnTo>
                    <a:pt x="810075" y="763815"/>
                  </a:lnTo>
                  <a:lnTo>
                    <a:pt x="824823" y="771979"/>
                  </a:lnTo>
                  <a:lnTo>
                    <a:pt x="841386" y="768124"/>
                  </a:lnTo>
                  <a:lnTo>
                    <a:pt x="1295400" y="660174"/>
                  </a:lnTo>
                  <a:lnTo>
                    <a:pt x="1295400" y="744084"/>
                  </a:lnTo>
                  <a:lnTo>
                    <a:pt x="830949" y="854075"/>
                  </a:lnTo>
                  <a:lnTo>
                    <a:pt x="341312" y="590097"/>
                  </a:lnTo>
                  <a:lnTo>
                    <a:pt x="341312" y="514350"/>
                  </a:lnTo>
                  <a:lnTo>
                    <a:pt x="341312" y="511175"/>
                  </a:lnTo>
                  <a:close/>
                  <a:moveTo>
                    <a:pt x="2262188" y="431801"/>
                  </a:moveTo>
                  <a:lnTo>
                    <a:pt x="2262188" y="462607"/>
                  </a:lnTo>
                  <a:lnTo>
                    <a:pt x="2262188" y="515613"/>
                  </a:lnTo>
                  <a:lnTo>
                    <a:pt x="1797050" y="625476"/>
                  </a:lnTo>
                  <a:lnTo>
                    <a:pt x="1797050" y="541889"/>
                  </a:lnTo>
                  <a:lnTo>
                    <a:pt x="2262188" y="431801"/>
                  </a:lnTo>
                  <a:close/>
                  <a:moveTo>
                    <a:pt x="341312" y="390526"/>
                  </a:moveTo>
                  <a:lnTo>
                    <a:pt x="810075" y="643225"/>
                  </a:lnTo>
                  <a:lnTo>
                    <a:pt x="824823" y="651157"/>
                  </a:lnTo>
                  <a:lnTo>
                    <a:pt x="841386" y="647304"/>
                  </a:lnTo>
                  <a:lnTo>
                    <a:pt x="1295400" y="539652"/>
                  </a:lnTo>
                  <a:lnTo>
                    <a:pt x="1295400" y="623054"/>
                  </a:lnTo>
                  <a:lnTo>
                    <a:pt x="830949" y="733425"/>
                  </a:lnTo>
                  <a:lnTo>
                    <a:pt x="341312" y="469395"/>
                  </a:lnTo>
                  <a:lnTo>
                    <a:pt x="341312" y="393472"/>
                  </a:lnTo>
                  <a:lnTo>
                    <a:pt x="341312" y="390526"/>
                  </a:lnTo>
                  <a:close/>
                  <a:moveTo>
                    <a:pt x="2262188" y="309564"/>
                  </a:moveTo>
                  <a:lnTo>
                    <a:pt x="2262188" y="340144"/>
                  </a:lnTo>
                  <a:lnTo>
                    <a:pt x="2262188" y="392923"/>
                  </a:lnTo>
                  <a:lnTo>
                    <a:pt x="1797050" y="503239"/>
                  </a:lnTo>
                  <a:lnTo>
                    <a:pt x="1797050" y="419426"/>
                  </a:lnTo>
                  <a:lnTo>
                    <a:pt x="2262188" y="309564"/>
                  </a:lnTo>
                  <a:close/>
                  <a:moveTo>
                    <a:pt x="786730" y="233363"/>
                  </a:moveTo>
                  <a:lnTo>
                    <a:pt x="846346" y="265913"/>
                  </a:lnTo>
                  <a:lnTo>
                    <a:pt x="585896" y="328053"/>
                  </a:lnTo>
                  <a:lnTo>
                    <a:pt x="589976" y="329646"/>
                  </a:lnTo>
                  <a:lnTo>
                    <a:pt x="593149" y="331467"/>
                  </a:lnTo>
                  <a:lnTo>
                    <a:pt x="595643" y="333288"/>
                  </a:lnTo>
                  <a:lnTo>
                    <a:pt x="597909" y="334882"/>
                  </a:lnTo>
                  <a:lnTo>
                    <a:pt x="600403" y="336703"/>
                  </a:lnTo>
                  <a:lnTo>
                    <a:pt x="602216" y="338524"/>
                  </a:lnTo>
                  <a:lnTo>
                    <a:pt x="603576" y="340344"/>
                  </a:lnTo>
                  <a:lnTo>
                    <a:pt x="605163" y="342165"/>
                  </a:lnTo>
                  <a:lnTo>
                    <a:pt x="606296" y="344214"/>
                  </a:lnTo>
                  <a:lnTo>
                    <a:pt x="606976" y="346035"/>
                  </a:lnTo>
                  <a:lnTo>
                    <a:pt x="607430" y="347856"/>
                  </a:lnTo>
                  <a:lnTo>
                    <a:pt x="608110" y="349677"/>
                  </a:lnTo>
                  <a:lnTo>
                    <a:pt x="608110" y="351498"/>
                  </a:lnTo>
                  <a:lnTo>
                    <a:pt x="607883" y="353546"/>
                  </a:lnTo>
                  <a:lnTo>
                    <a:pt x="607430" y="355367"/>
                  </a:lnTo>
                  <a:lnTo>
                    <a:pt x="606750" y="357188"/>
                  </a:lnTo>
                  <a:lnTo>
                    <a:pt x="606070" y="359009"/>
                  </a:lnTo>
                  <a:lnTo>
                    <a:pt x="604710" y="360830"/>
                  </a:lnTo>
                  <a:lnTo>
                    <a:pt x="603350" y="362651"/>
                  </a:lnTo>
                  <a:lnTo>
                    <a:pt x="601536" y="364472"/>
                  </a:lnTo>
                  <a:lnTo>
                    <a:pt x="599723" y="366293"/>
                  </a:lnTo>
                  <a:lnTo>
                    <a:pt x="597683" y="367886"/>
                  </a:lnTo>
                  <a:lnTo>
                    <a:pt x="595416" y="369707"/>
                  </a:lnTo>
                  <a:lnTo>
                    <a:pt x="589976" y="372666"/>
                  </a:lnTo>
                  <a:lnTo>
                    <a:pt x="583855" y="375853"/>
                  </a:lnTo>
                  <a:lnTo>
                    <a:pt x="576602" y="378585"/>
                  </a:lnTo>
                  <a:lnTo>
                    <a:pt x="568668" y="381316"/>
                  </a:lnTo>
                  <a:lnTo>
                    <a:pt x="559828" y="383592"/>
                  </a:lnTo>
                  <a:lnTo>
                    <a:pt x="554161" y="384958"/>
                  </a:lnTo>
                  <a:lnTo>
                    <a:pt x="800558" y="518343"/>
                  </a:lnTo>
                  <a:lnTo>
                    <a:pt x="805998" y="517205"/>
                  </a:lnTo>
                  <a:lnTo>
                    <a:pt x="813025" y="515611"/>
                  </a:lnTo>
                  <a:lnTo>
                    <a:pt x="820278" y="514246"/>
                  </a:lnTo>
                  <a:lnTo>
                    <a:pt x="827759" y="513108"/>
                  </a:lnTo>
                  <a:lnTo>
                    <a:pt x="835239" y="512197"/>
                  </a:lnTo>
                  <a:lnTo>
                    <a:pt x="842719" y="511514"/>
                  </a:lnTo>
                  <a:lnTo>
                    <a:pt x="850426" y="510831"/>
                  </a:lnTo>
                  <a:lnTo>
                    <a:pt x="858133" y="510604"/>
                  </a:lnTo>
                  <a:lnTo>
                    <a:pt x="865614" y="510604"/>
                  </a:lnTo>
                  <a:lnTo>
                    <a:pt x="878761" y="510831"/>
                  </a:lnTo>
                  <a:lnTo>
                    <a:pt x="891681" y="511742"/>
                  </a:lnTo>
                  <a:lnTo>
                    <a:pt x="903922" y="513108"/>
                  </a:lnTo>
                  <a:lnTo>
                    <a:pt x="910269" y="514018"/>
                  </a:lnTo>
                  <a:lnTo>
                    <a:pt x="916162" y="515156"/>
                  </a:lnTo>
                  <a:lnTo>
                    <a:pt x="921829" y="516067"/>
                  </a:lnTo>
                  <a:lnTo>
                    <a:pt x="927269" y="517432"/>
                  </a:lnTo>
                  <a:lnTo>
                    <a:pt x="932710" y="519026"/>
                  </a:lnTo>
                  <a:lnTo>
                    <a:pt x="937696" y="520619"/>
                  </a:lnTo>
                  <a:lnTo>
                    <a:pt x="942683" y="521985"/>
                  </a:lnTo>
                  <a:lnTo>
                    <a:pt x="947217" y="523806"/>
                  </a:lnTo>
                  <a:lnTo>
                    <a:pt x="951750" y="525854"/>
                  </a:lnTo>
                  <a:lnTo>
                    <a:pt x="955604" y="528131"/>
                  </a:lnTo>
                  <a:lnTo>
                    <a:pt x="956284" y="528358"/>
                  </a:lnTo>
                  <a:lnTo>
                    <a:pt x="1216508" y="466218"/>
                  </a:lnTo>
                  <a:lnTo>
                    <a:pt x="1276350" y="498540"/>
                  </a:lnTo>
                  <a:lnTo>
                    <a:pt x="830479" y="604838"/>
                  </a:lnTo>
                  <a:lnTo>
                    <a:pt x="341312" y="339889"/>
                  </a:lnTo>
                  <a:lnTo>
                    <a:pt x="786730" y="233363"/>
                  </a:lnTo>
                  <a:close/>
                  <a:moveTo>
                    <a:pt x="1266452" y="128588"/>
                  </a:moveTo>
                  <a:lnTo>
                    <a:pt x="1749425" y="388781"/>
                  </a:lnTo>
                  <a:lnTo>
                    <a:pt x="1749425" y="883986"/>
                  </a:lnTo>
                  <a:lnTo>
                    <a:pt x="1344073" y="981076"/>
                  </a:lnTo>
                  <a:lnTo>
                    <a:pt x="1343846" y="478612"/>
                  </a:lnTo>
                  <a:lnTo>
                    <a:pt x="868362" y="222276"/>
                  </a:lnTo>
                  <a:lnTo>
                    <a:pt x="1266452" y="128588"/>
                  </a:lnTo>
                  <a:close/>
                  <a:moveTo>
                    <a:pt x="1772450" y="0"/>
                  </a:moveTo>
                  <a:lnTo>
                    <a:pt x="2262188" y="264139"/>
                  </a:lnTo>
                  <a:lnTo>
                    <a:pt x="1798297" y="374650"/>
                  </a:lnTo>
                  <a:lnTo>
                    <a:pt x="1798297" y="359900"/>
                  </a:lnTo>
                  <a:lnTo>
                    <a:pt x="1757259" y="338116"/>
                  </a:lnTo>
                  <a:lnTo>
                    <a:pt x="2021627" y="275031"/>
                  </a:lnTo>
                  <a:lnTo>
                    <a:pt x="2020947" y="274804"/>
                  </a:lnTo>
                  <a:lnTo>
                    <a:pt x="2017772" y="272989"/>
                  </a:lnTo>
                  <a:lnTo>
                    <a:pt x="2015278" y="271173"/>
                  </a:lnTo>
                  <a:lnTo>
                    <a:pt x="2012784" y="269585"/>
                  </a:lnTo>
                  <a:lnTo>
                    <a:pt x="2010517" y="267770"/>
                  </a:lnTo>
                  <a:lnTo>
                    <a:pt x="2008703" y="265954"/>
                  </a:lnTo>
                  <a:lnTo>
                    <a:pt x="2007116" y="264139"/>
                  </a:lnTo>
                  <a:lnTo>
                    <a:pt x="2005982" y="262323"/>
                  </a:lnTo>
                  <a:lnTo>
                    <a:pt x="2004622" y="260508"/>
                  </a:lnTo>
                  <a:lnTo>
                    <a:pt x="2003942" y="258466"/>
                  </a:lnTo>
                  <a:lnTo>
                    <a:pt x="2003262" y="256650"/>
                  </a:lnTo>
                  <a:lnTo>
                    <a:pt x="2002808" y="254835"/>
                  </a:lnTo>
                  <a:lnTo>
                    <a:pt x="2002808" y="253020"/>
                  </a:lnTo>
                  <a:lnTo>
                    <a:pt x="2003035" y="251431"/>
                  </a:lnTo>
                  <a:lnTo>
                    <a:pt x="2003262" y="249162"/>
                  </a:lnTo>
                  <a:lnTo>
                    <a:pt x="2004169" y="247346"/>
                  </a:lnTo>
                  <a:lnTo>
                    <a:pt x="2004849" y="245758"/>
                  </a:lnTo>
                  <a:lnTo>
                    <a:pt x="2006209" y="243943"/>
                  </a:lnTo>
                  <a:lnTo>
                    <a:pt x="2007343" y="242127"/>
                  </a:lnTo>
                  <a:lnTo>
                    <a:pt x="2009157" y="240312"/>
                  </a:lnTo>
                  <a:lnTo>
                    <a:pt x="2010970" y="238723"/>
                  </a:lnTo>
                  <a:lnTo>
                    <a:pt x="2013011" y="236908"/>
                  </a:lnTo>
                  <a:lnTo>
                    <a:pt x="2015505" y="235320"/>
                  </a:lnTo>
                  <a:lnTo>
                    <a:pt x="2020947" y="231916"/>
                  </a:lnTo>
                  <a:lnTo>
                    <a:pt x="2027068" y="228966"/>
                  </a:lnTo>
                  <a:lnTo>
                    <a:pt x="2034324" y="226016"/>
                  </a:lnTo>
                  <a:lnTo>
                    <a:pt x="2042259" y="223520"/>
                  </a:lnTo>
                  <a:lnTo>
                    <a:pt x="2051102" y="221023"/>
                  </a:lnTo>
                  <a:lnTo>
                    <a:pt x="2052009" y="220797"/>
                  </a:lnTo>
                  <a:lnTo>
                    <a:pt x="1805779" y="87820"/>
                  </a:lnTo>
                  <a:lnTo>
                    <a:pt x="1804872" y="88046"/>
                  </a:lnTo>
                  <a:lnTo>
                    <a:pt x="1797843" y="89635"/>
                  </a:lnTo>
                  <a:lnTo>
                    <a:pt x="1790588" y="90996"/>
                  </a:lnTo>
                  <a:lnTo>
                    <a:pt x="1783106" y="92131"/>
                  </a:lnTo>
                  <a:lnTo>
                    <a:pt x="1775624" y="92812"/>
                  </a:lnTo>
                  <a:lnTo>
                    <a:pt x="1768142" y="93720"/>
                  </a:lnTo>
                  <a:lnTo>
                    <a:pt x="1760433" y="94173"/>
                  </a:lnTo>
                  <a:lnTo>
                    <a:pt x="1752724" y="94400"/>
                  </a:lnTo>
                  <a:lnTo>
                    <a:pt x="1745015" y="94400"/>
                  </a:lnTo>
                  <a:lnTo>
                    <a:pt x="1732092" y="94173"/>
                  </a:lnTo>
                  <a:lnTo>
                    <a:pt x="1719168" y="93493"/>
                  </a:lnTo>
                  <a:lnTo>
                    <a:pt x="1706698" y="92131"/>
                  </a:lnTo>
                  <a:lnTo>
                    <a:pt x="1700576" y="90996"/>
                  </a:lnTo>
                  <a:lnTo>
                    <a:pt x="1694681" y="90089"/>
                  </a:lnTo>
                  <a:lnTo>
                    <a:pt x="1689013" y="88954"/>
                  </a:lnTo>
                  <a:lnTo>
                    <a:pt x="1683571" y="87820"/>
                  </a:lnTo>
                  <a:lnTo>
                    <a:pt x="1678130" y="86231"/>
                  </a:lnTo>
                  <a:lnTo>
                    <a:pt x="1672915" y="84643"/>
                  </a:lnTo>
                  <a:lnTo>
                    <a:pt x="1668153" y="83054"/>
                  </a:lnTo>
                  <a:lnTo>
                    <a:pt x="1663392" y="81239"/>
                  </a:lnTo>
                  <a:lnTo>
                    <a:pt x="1659084" y="79196"/>
                  </a:lnTo>
                  <a:lnTo>
                    <a:pt x="1655230" y="77154"/>
                  </a:lnTo>
                  <a:lnTo>
                    <a:pt x="1651602" y="75112"/>
                  </a:lnTo>
                  <a:lnTo>
                    <a:pt x="1386780" y="137970"/>
                  </a:lnTo>
                  <a:lnTo>
                    <a:pt x="1327150" y="105973"/>
                  </a:lnTo>
                  <a:lnTo>
                    <a:pt x="177245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2400">
                <a:cs typeface="+mn-ea"/>
                <a:sym typeface="+mn-lt"/>
              </a:endParaRPr>
            </a:p>
          </p:txBody>
        </p:sp>
      </p:grpSp>
      <p:grpSp>
        <p:nvGrpSpPr>
          <p:cNvPr id="4" name="组合 220"/>
          <p:cNvGrpSpPr/>
          <p:nvPr/>
        </p:nvGrpSpPr>
        <p:grpSpPr>
          <a:xfrm>
            <a:off x="4612294" y="1626066"/>
            <a:ext cx="948913" cy="948789"/>
            <a:chOff x="4611692" y="1626064"/>
            <a:chExt cx="948790" cy="948790"/>
          </a:xfrm>
        </p:grpSpPr>
        <p:sp>
          <p:nvSpPr>
            <p:cNvPr id="222" name="椭圆 221"/>
            <p:cNvSpPr/>
            <p:nvPr/>
          </p:nvSpPr>
          <p:spPr>
            <a:xfrm>
              <a:off x="4611692" y="1626064"/>
              <a:ext cx="948790" cy="948790"/>
            </a:xfrm>
            <a:prstGeom prst="ellipse">
              <a:avLst/>
            </a:prstGeom>
            <a:solidFill>
              <a:srgbClr val="9CEA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dirty="0">
                <a:solidFill>
                  <a:srgbClr val="F2F2F2"/>
                </a:solidFill>
                <a:cs typeface="+mn-ea"/>
                <a:sym typeface="+mn-lt"/>
              </a:endParaRPr>
            </a:p>
          </p:txBody>
        </p:sp>
        <p:sp>
          <p:nvSpPr>
            <p:cNvPr id="223" name="KSO_Shape"/>
            <p:cNvSpPr>
              <a:spLocks noChangeAspect="1"/>
            </p:cNvSpPr>
            <p:nvPr/>
          </p:nvSpPr>
          <p:spPr bwMode="auto">
            <a:xfrm>
              <a:off x="4884949" y="1800813"/>
              <a:ext cx="402276" cy="548060"/>
            </a:xfrm>
            <a:custGeom>
              <a:avLst/>
              <a:gdLst>
                <a:gd name="T0" fmla="*/ 659720 w 1122363"/>
                <a:gd name="T1" fmla="*/ 1061049 h 1531938"/>
                <a:gd name="T2" fmla="*/ 657679 w 1122363"/>
                <a:gd name="T3" fmla="*/ 1105186 h 1531938"/>
                <a:gd name="T4" fmla="*/ 613002 w 1122363"/>
                <a:gd name="T5" fmla="*/ 1132121 h 1531938"/>
                <a:gd name="T6" fmla="*/ 496276 w 1122363"/>
                <a:gd name="T7" fmla="*/ 860262 h 1531938"/>
                <a:gd name="T8" fmla="*/ 478065 w 1122363"/>
                <a:gd name="T9" fmla="*/ 820434 h 1531938"/>
                <a:gd name="T10" fmla="*/ 495593 w 1122363"/>
                <a:gd name="T11" fmla="*/ 792738 h 1531938"/>
                <a:gd name="T12" fmla="*/ 513236 w 1122363"/>
                <a:gd name="T13" fmla="*/ 692440 h 1531938"/>
                <a:gd name="T14" fmla="*/ 428226 w 1122363"/>
                <a:gd name="T15" fmla="*/ 723969 h 1531938"/>
                <a:gd name="T16" fmla="*/ 379486 w 1122363"/>
                <a:gd name="T17" fmla="*/ 771377 h 1531938"/>
                <a:gd name="T18" fmla="*/ 359537 w 1122363"/>
                <a:gd name="T19" fmla="*/ 859614 h 1531938"/>
                <a:gd name="T20" fmla="*/ 388554 w 1122363"/>
                <a:gd name="T21" fmla="*/ 929250 h 1531938"/>
                <a:gd name="T22" fmla="*/ 452482 w 1122363"/>
                <a:gd name="T23" fmla="*/ 975751 h 1531938"/>
                <a:gd name="T24" fmla="*/ 515503 w 1122363"/>
                <a:gd name="T25" fmla="*/ 1131583 h 1531938"/>
                <a:gd name="T26" fmla="*/ 419611 w 1122363"/>
                <a:gd name="T27" fmla="*/ 1093929 h 1531938"/>
                <a:gd name="T28" fmla="*/ 452255 w 1122363"/>
                <a:gd name="T29" fmla="*/ 1208705 h 1531938"/>
                <a:gd name="T30" fmla="*/ 616608 w 1122363"/>
                <a:gd name="T31" fmla="*/ 1227305 h 1531938"/>
                <a:gd name="T32" fmla="*/ 701392 w 1122363"/>
                <a:gd name="T33" fmla="*/ 1200993 h 1531938"/>
                <a:gd name="T34" fmla="*/ 755799 w 1122363"/>
                <a:gd name="T35" fmla="*/ 1155627 h 1531938"/>
                <a:gd name="T36" fmla="*/ 783682 w 1122363"/>
                <a:gd name="T37" fmla="*/ 1087805 h 1531938"/>
                <a:gd name="T38" fmla="*/ 769174 w 1122363"/>
                <a:gd name="T39" fmla="*/ 1001156 h 1531938"/>
                <a:gd name="T40" fmla="*/ 693004 w 1122363"/>
                <a:gd name="T41" fmla="*/ 932199 h 1531938"/>
                <a:gd name="T42" fmla="*/ 624543 w 1122363"/>
                <a:gd name="T43" fmla="*/ 792018 h 1531938"/>
                <a:gd name="T44" fmla="*/ 756025 w 1122363"/>
                <a:gd name="T45" fmla="*/ 858933 h 1531938"/>
                <a:gd name="T46" fmla="*/ 653106 w 1122363"/>
                <a:gd name="T47" fmla="*/ 698791 h 1531938"/>
                <a:gd name="T48" fmla="*/ 617515 w 1122363"/>
                <a:gd name="T49" fmla="*/ 373743 h 1531938"/>
                <a:gd name="T50" fmla="*/ 768267 w 1122363"/>
                <a:gd name="T51" fmla="*/ 414573 h 1531938"/>
                <a:gd name="T52" fmla="*/ 889095 w 1122363"/>
                <a:gd name="T53" fmla="*/ 508707 h 1531938"/>
                <a:gd name="T54" fmla="*/ 986347 w 1122363"/>
                <a:gd name="T55" fmla="*/ 659549 h 1531938"/>
                <a:gd name="T56" fmla="*/ 1066143 w 1122363"/>
                <a:gd name="T57" fmla="*/ 870048 h 1531938"/>
                <a:gd name="T58" fmla="*/ 1122136 w 1122363"/>
                <a:gd name="T59" fmla="*/ 1120922 h 1531938"/>
                <a:gd name="T60" fmla="*/ 1088812 w 1122363"/>
                <a:gd name="T61" fmla="*/ 1284920 h 1531938"/>
                <a:gd name="T62" fmla="*/ 987253 w 1122363"/>
                <a:gd name="T63" fmla="*/ 1407408 h 1531938"/>
                <a:gd name="T64" fmla="*/ 836275 w 1122363"/>
                <a:gd name="T65" fmla="*/ 1488160 h 1531938"/>
                <a:gd name="T66" fmla="*/ 653786 w 1122363"/>
                <a:gd name="T67" fmla="*/ 1527401 h 1531938"/>
                <a:gd name="T68" fmla="*/ 459056 w 1122363"/>
                <a:gd name="T69" fmla="*/ 1525133 h 1531938"/>
                <a:gd name="T70" fmla="*/ 274754 w 1122363"/>
                <a:gd name="T71" fmla="*/ 1477952 h 1531938"/>
                <a:gd name="T72" fmla="*/ 122868 w 1122363"/>
                <a:gd name="T73" fmla="*/ 1387674 h 1531938"/>
                <a:gd name="T74" fmla="*/ 25163 w 1122363"/>
                <a:gd name="T75" fmla="*/ 1257020 h 1531938"/>
                <a:gd name="T76" fmla="*/ 2947 w 1122363"/>
                <a:gd name="T77" fmla="*/ 1087805 h 1531938"/>
                <a:gd name="T78" fmla="*/ 101785 w 1122363"/>
                <a:gd name="T79" fmla="*/ 770469 h 1531938"/>
                <a:gd name="T80" fmla="*/ 185436 w 1122363"/>
                <a:gd name="T81" fmla="*/ 597625 h 1531938"/>
                <a:gd name="T82" fmla="*/ 291076 w 1122363"/>
                <a:gd name="T83" fmla="*/ 468105 h 1531938"/>
                <a:gd name="T84" fmla="*/ 429359 w 1122363"/>
                <a:gd name="T85" fmla="*/ 390529 h 1531938"/>
                <a:gd name="T86" fmla="*/ 479174 w 1122363"/>
                <a:gd name="T87" fmla="*/ 1591 h 1531938"/>
                <a:gd name="T88" fmla="*/ 551894 w 1122363"/>
                <a:gd name="T89" fmla="*/ 29995 h 1531938"/>
                <a:gd name="T90" fmla="*/ 625293 w 1122363"/>
                <a:gd name="T91" fmla="*/ 25905 h 1531938"/>
                <a:gd name="T92" fmla="*/ 709340 w 1122363"/>
                <a:gd name="T93" fmla="*/ 227 h 1531938"/>
                <a:gd name="T94" fmla="*/ 758726 w 1122363"/>
                <a:gd name="T95" fmla="*/ 27496 h 1531938"/>
                <a:gd name="T96" fmla="*/ 796785 w 1122363"/>
                <a:gd name="T97" fmla="*/ 126571 h 1531938"/>
                <a:gd name="T98" fmla="*/ 842547 w 1122363"/>
                <a:gd name="T99" fmla="*/ 132706 h 1531938"/>
                <a:gd name="T100" fmla="*/ 877887 w 1122363"/>
                <a:gd name="T101" fmla="*/ 128389 h 1531938"/>
                <a:gd name="T102" fmla="*/ 854327 w 1122363"/>
                <a:gd name="T103" fmla="*/ 210421 h 1531938"/>
                <a:gd name="T104" fmla="*/ 786364 w 1122363"/>
                <a:gd name="T105" fmla="*/ 279955 h 1531938"/>
                <a:gd name="T106" fmla="*/ 671961 w 1122363"/>
                <a:gd name="T107" fmla="*/ 339492 h 1531938"/>
                <a:gd name="T108" fmla="*/ 528333 w 1122363"/>
                <a:gd name="T109" fmla="*/ 325403 h 1531938"/>
                <a:gd name="T110" fmla="*/ 445646 w 1122363"/>
                <a:gd name="T111" fmla="*/ 337219 h 1531938"/>
                <a:gd name="T112" fmla="*/ 251726 w 1122363"/>
                <a:gd name="T113" fmla="*/ 176563 h 1531938"/>
                <a:gd name="T114" fmla="*/ 329656 w 1122363"/>
                <a:gd name="T115" fmla="*/ 137024 h 1531938"/>
                <a:gd name="T116" fmla="*/ 389916 w 1122363"/>
                <a:gd name="T117" fmla="*/ 127934 h 1531938"/>
                <a:gd name="T118" fmla="*/ 417101 w 1122363"/>
                <a:gd name="T119" fmla="*/ 43857 h 153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2363" h="1531938">
                  <a:moveTo>
                    <a:pt x="600075" y="1019175"/>
                  </a:moveTo>
                  <a:lnTo>
                    <a:pt x="608240" y="1022344"/>
                  </a:lnTo>
                  <a:lnTo>
                    <a:pt x="615950" y="1025965"/>
                  </a:lnTo>
                  <a:lnTo>
                    <a:pt x="622981" y="1029134"/>
                  </a:lnTo>
                  <a:lnTo>
                    <a:pt x="629331" y="1032303"/>
                  </a:lnTo>
                  <a:lnTo>
                    <a:pt x="635227" y="1035925"/>
                  </a:lnTo>
                  <a:lnTo>
                    <a:pt x="640443" y="1039093"/>
                  </a:lnTo>
                  <a:lnTo>
                    <a:pt x="644979" y="1042488"/>
                  </a:lnTo>
                  <a:lnTo>
                    <a:pt x="649061" y="1045884"/>
                  </a:lnTo>
                  <a:lnTo>
                    <a:pt x="652236" y="1049505"/>
                  </a:lnTo>
                  <a:lnTo>
                    <a:pt x="655411" y="1053127"/>
                  </a:lnTo>
                  <a:lnTo>
                    <a:pt x="657906" y="1056974"/>
                  </a:lnTo>
                  <a:lnTo>
                    <a:pt x="659720" y="1061049"/>
                  </a:lnTo>
                  <a:lnTo>
                    <a:pt x="661534" y="1065576"/>
                  </a:lnTo>
                  <a:lnTo>
                    <a:pt x="662668" y="1070329"/>
                  </a:lnTo>
                  <a:lnTo>
                    <a:pt x="663348" y="1074856"/>
                  </a:lnTo>
                  <a:lnTo>
                    <a:pt x="663575" y="1080062"/>
                  </a:lnTo>
                  <a:lnTo>
                    <a:pt x="663575" y="1083230"/>
                  </a:lnTo>
                  <a:lnTo>
                    <a:pt x="663348" y="1086626"/>
                  </a:lnTo>
                  <a:lnTo>
                    <a:pt x="662895" y="1089568"/>
                  </a:lnTo>
                  <a:lnTo>
                    <a:pt x="662441" y="1092510"/>
                  </a:lnTo>
                  <a:lnTo>
                    <a:pt x="661761" y="1095227"/>
                  </a:lnTo>
                  <a:lnTo>
                    <a:pt x="660854" y="1097716"/>
                  </a:lnTo>
                  <a:lnTo>
                    <a:pt x="659947" y="1100432"/>
                  </a:lnTo>
                  <a:lnTo>
                    <a:pt x="659040" y="1102922"/>
                  </a:lnTo>
                  <a:lnTo>
                    <a:pt x="657679" y="1105186"/>
                  </a:lnTo>
                  <a:lnTo>
                    <a:pt x="656545" y="1107449"/>
                  </a:lnTo>
                  <a:lnTo>
                    <a:pt x="654957" y="1109486"/>
                  </a:lnTo>
                  <a:lnTo>
                    <a:pt x="653143" y="1111523"/>
                  </a:lnTo>
                  <a:lnTo>
                    <a:pt x="651556" y="1113334"/>
                  </a:lnTo>
                  <a:lnTo>
                    <a:pt x="649515" y="1115145"/>
                  </a:lnTo>
                  <a:lnTo>
                    <a:pt x="647473" y="1116729"/>
                  </a:lnTo>
                  <a:lnTo>
                    <a:pt x="645206" y="1118087"/>
                  </a:lnTo>
                  <a:lnTo>
                    <a:pt x="640670" y="1120803"/>
                  </a:lnTo>
                  <a:lnTo>
                    <a:pt x="635681" y="1123520"/>
                  </a:lnTo>
                  <a:lnTo>
                    <a:pt x="630238" y="1126009"/>
                  </a:lnTo>
                  <a:lnTo>
                    <a:pt x="625022" y="1128046"/>
                  </a:lnTo>
                  <a:lnTo>
                    <a:pt x="619125" y="1130310"/>
                  </a:lnTo>
                  <a:lnTo>
                    <a:pt x="613002" y="1132121"/>
                  </a:lnTo>
                  <a:lnTo>
                    <a:pt x="606652" y="1133705"/>
                  </a:lnTo>
                  <a:lnTo>
                    <a:pt x="600075" y="1135063"/>
                  </a:lnTo>
                  <a:lnTo>
                    <a:pt x="600075" y="1019175"/>
                  </a:lnTo>
                  <a:close/>
                  <a:moveTo>
                    <a:pt x="538162" y="779462"/>
                  </a:moveTo>
                  <a:lnTo>
                    <a:pt x="538162" y="877887"/>
                  </a:lnTo>
                  <a:lnTo>
                    <a:pt x="529967" y="875827"/>
                  </a:lnTo>
                  <a:lnTo>
                    <a:pt x="522227" y="873538"/>
                  </a:lnTo>
                  <a:lnTo>
                    <a:pt x="515398" y="870791"/>
                  </a:lnTo>
                  <a:lnTo>
                    <a:pt x="509024" y="868273"/>
                  </a:lnTo>
                  <a:lnTo>
                    <a:pt x="503333" y="865298"/>
                  </a:lnTo>
                  <a:lnTo>
                    <a:pt x="500829" y="863467"/>
                  </a:lnTo>
                  <a:lnTo>
                    <a:pt x="498553" y="861864"/>
                  </a:lnTo>
                  <a:lnTo>
                    <a:pt x="496276" y="860262"/>
                  </a:lnTo>
                  <a:lnTo>
                    <a:pt x="494227" y="858431"/>
                  </a:lnTo>
                  <a:lnTo>
                    <a:pt x="492406" y="856600"/>
                  </a:lnTo>
                  <a:lnTo>
                    <a:pt x="490813" y="854540"/>
                  </a:lnTo>
                  <a:lnTo>
                    <a:pt x="487626" y="850877"/>
                  </a:lnTo>
                  <a:lnTo>
                    <a:pt x="485122" y="846986"/>
                  </a:lnTo>
                  <a:lnTo>
                    <a:pt x="482618" y="843324"/>
                  </a:lnTo>
                  <a:lnTo>
                    <a:pt x="481024" y="839662"/>
                  </a:lnTo>
                  <a:lnTo>
                    <a:pt x="479658" y="835999"/>
                  </a:lnTo>
                  <a:lnTo>
                    <a:pt x="478520" y="832337"/>
                  </a:lnTo>
                  <a:lnTo>
                    <a:pt x="478065" y="828903"/>
                  </a:lnTo>
                  <a:lnTo>
                    <a:pt x="477837" y="825241"/>
                  </a:lnTo>
                  <a:lnTo>
                    <a:pt x="477837" y="822952"/>
                  </a:lnTo>
                  <a:lnTo>
                    <a:pt x="478065" y="820434"/>
                  </a:lnTo>
                  <a:lnTo>
                    <a:pt x="478520" y="817916"/>
                  </a:lnTo>
                  <a:lnTo>
                    <a:pt x="478975" y="815627"/>
                  </a:lnTo>
                  <a:lnTo>
                    <a:pt x="479431" y="813339"/>
                  </a:lnTo>
                  <a:lnTo>
                    <a:pt x="480341" y="810821"/>
                  </a:lnTo>
                  <a:lnTo>
                    <a:pt x="481252" y="808761"/>
                  </a:lnTo>
                  <a:lnTo>
                    <a:pt x="482162" y="806701"/>
                  </a:lnTo>
                  <a:lnTo>
                    <a:pt x="483528" y="804869"/>
                  </a:lnTo>
                  <a:lnTo>
                    <a:pt x="484894" y="802809"/>
                  </a:lnTo>
                  <a:lnTo>
                    <a:pt x="486260" y="800978"/>
                  </a:lnTo>
                  <a:lnTo>
                    <a:pt x="487853" y="799147"/>
                  </a:lnTo>
                  <a:lnTo>
                    <a:pt x="489447" y="797545"/>
                  </a:lnTo>
                  <a:lnTo>
                    <a:pt x="491496" y="795714"/>
                  </a:lnTo>
                  <a:lnTo>
                    <a:pt x="495593" y="792738"/>
                  </a:lnTo>
                  <a:lnTo>
                    <a:pt x="500146" y="789991"/>
                  </a:lnTo>
                  <a:lnTo>
                    <a:pt x="504699" y="787244"/>
                  </a:lnTo>
                  <a:lnTo>
                    <a:pt x="509935" y="785184"/>
                  </a:lnTo>
                  <a:lnTo>
                    <a:pt x="515170" y="783582"/>
                  </a:lnTo>
                  <a:lnTo>
                    <a:pt x="520634" y="781980"/>
                  </a:lnTo>
                  <a:lnTo>
                    <a:pt x="526097" y="780835"/>
                  </a:lnTo>
                  <a:lnTo>
                    <a:pt x="532016" y="779920"/>
                  </a:lnTo>
                  <a:lnTo>
                    <a:pt x="538162" y="779462"/>
                  </a:lnTo>
                  <a:close/>
                  <a:moveTo>
                    <a:pt x="538626" y="654332"/>
                  </a:moveTo>
                  <a:lnTo>
                    <a:pt x="538626" y="688810"/>
                  </a:lnTo>
                  <a:lnTo>
                    <a:pt x="530011" y="689945"/>
                  </a:lnTo>
                  <a:lnTo>
                    <a:pt x="521624" y="691079"/>
                  </a:lnTo>
                  <a:lnTo>
                    <a:pt x="513236" y="692440"/>
                  </a:lnTo>
                  <a:lnTo>
                    <a:pt x="505302" y="694028"/>
                  </a:lnTo>
                  <a:lnTo>
                    <a:pt x="497594" y="695842"/>
                  </a:lnTo>
                  <a:lnTo>
                    <a:pt x="490113" y="697657"/>
                  </a:lnTo>
                  <a:lnTo>
                    <a:pt x="482859" y="699471"/>
                  </a:lnTo>
                  <a:lnTo>
                    <a:pt x="475831" y="701740"/>
                  </a:lnTo>
                  <a:lnTo>
                    <a:pt x="469257" y="704008"/>
                  </a:lnTo>
                  <a:lnTo>
                    <a:pt x="462683" y="706276"/>
                  </a:lnTo>
                  <a:lnTo>
                    <a:pt x="456336" y="708998"/>
                  </a:lnTo>
                  <a:lnTo>
                    <a:pt x="450215" y="711720"/>
                  </a:lnTo>
                  <a:lnTo>
                    <a:pt x="444321" y="714442"/>
                  </a:lnTo>
                  <a:lnTo>
                    <a:pt x="438654" y="717618"/>
                  </a:lnTo>
                  <a:lnTo>
                    <a:pt x="433440" y="720567"/>
                  </a:lnTo>
                  <a:lnTo>
                    <a:pt x="428226" y="723969"/>
                  </a:lnTo>
                  <a:lnTo>
                    <a:pt x="423238" y="727372"/>
                  </a:lnTo>
                  <a:lnTo>
                    <a:pt x="418478" y="731001"/>
                  </a:lnTo>
                  <a:lnTo>
                    <a:pt x="413944" y="734403"/>
                  </a:lnTo>
                  <a:lnTo>
                    <a:pt x="409410" y="738033"/>
                  </a:lnTo>
                  <a:lnTo>
                    <a:pt x="405556" y="741435"/>
                  </a:lnTo>
                  <a:lnTo>
                    <a:pt x="401476" y="744837"/>
                  </a:lnTo>
                  <a:lnTo>
                    <a:pt x="397849" y="748694"/>
                  </a:lnTo>
                  <a:lnTo>
                    <a:pt x="394221" y="752323"/>
                  </a:lnTo>
                  <a:lnTo>
                    <a:pt x="391048" y="755952"/>
                  </a:lnTo>
                  <a:lnTo>
                    <a:pt x="387874" y="760035"/>
                  </a:lnTo>
                  <a:lnTo>
                    <a:pt x="384927" y="763664"/>
                  </a:lnTo>
                  <a:lnTo>
                    <a:pt x="382207" y="767520"/>
                  </a:lnTo>
                  <a:lnTo>
                    <a:pt x="379486" y="771377"/>
                  </a:lnTo>
                  <a:lnTo>
                    <a:pt x="377219" y="775460"/>
                  </a:lnTo>
                  <a:lnTo>
                    <a:pt x="375179" y="779316"/>
                  </a:lnTo>
                  <a:lnTo>
                    <a:pt x="373366" y="783399"/>
                  </a:lnTo>
                  <a:lnTo>
                    <a:pt x="369738" y="791338"/>
                  </a:lnTo>
                  <a:lnTo>
                    <a:pt x="367018" y="799277"/>
                  </a:lnTo>
                  <a:lnTo>
                    <a:pt x="364298" y="806989"/>
                  </a:lnTo>
                  <a:lnTo>
                    <a:pt x="362258" y="814701"/>
                  </a:lnTo>
                  <a:lnTo>
                    <a:pt x="360671" y="822187"/>
                  </a:lnTo>
                  <a:lnTo>
                    <a:pt x="359537" y="829672"/>
                  </a:lnTo>
                  <a:lnTo>
                    <a:pt x="358857" y="836931"/>
                  </a:lnTo>
                  <a:lnTo>
                    <a:pt x="358630" y="844189"/>
                  </a:lnTo>
                  <a:lnTo>
                    <a:pt x="358857" y="851901"/>
                  </a:lnTo>
                  <a:lnTo>
                    <a:pt x="359537" y="859614"/>
                  </a:lnTo>
                  <a:lnTo>
                    <a:pt x="360444" y="867326"/>
                  </a:lnTo>
                  <a:lnTo>
                    <a:pt x="362031" y="874811"/>
                  </a:lnTo>
                  <a:lnTo>
                    <a:pt x="363844" y="882297"/>
                  </a:lnTo>
                  <a:lnTo>
                    <a:pt x="366111" y="889782"/>
                  </a:lnTo>
                  <a:lnTo>
                    <a:pt x="368832" y="897267"/>
                  </a:lnTo>
                  <a:lnTo>
                    <a:pt x="371779" y="904526"/>
                  </a:lnTo>
                  <a:lnTo>
                    <a:pt x="373592" y="907928"/>
                  </a:lnTo>
                  <a:lnTo>
                    <a:pt x="375633" y="911558"/>
                  </a:lnTo>
                  <a:lnTo>
                    <a:pt x="377673" y="915187"/>
                  </a:lnTo>
                  <a:lnTo>
                    <a:pt x="379940" y="918816"/>
                  </a:lnTo>
                  <a:lnTo>
                    <a:pt x="382660" y="922219"/>
                  </a:lnTo>
                  <a:lnTo>
                    <a:pt x="385380" y="925848"/>
                  </a:lnTo>
                  <a:lnTo>
                    <a:pt x="388554" y="929250"/>
                  </a:lnTo>
                  <a:lnTo>
                    <a:pt x="391501" y="932880"/>
                  </a:lnTo>
                  <a:lnTo>
                    <a:pt x="395128" y="936282"/>
                  </a:lnTo>
                  <a:lnTo>
                    <a:pt x="398529" y="939685"/>
                  </a:lnTo>
                  <a:lnTo>
                    <a:pt x="402609" y="943087"/>
                  </a:lnTo>
                  <a:lnTo>
                    <a:pt x="406463" y="946489"/>
                  </a:lnTo>
                  <a:lnTo>
                    <a:pt x="410770" y="949892"/>
                  </a:lnTo>
                  <a:lnTo>
                    <a:pt x="415077" y="953294"/>
                  </a:lnTo>
                  <a:lnTo>
                    <a:pt x="424372" y="959646"/>
                  </a:lnTo>
                  <a:lnTo>
                    <a:pt x="429586" y="963048"/>
                  </a:lnTo>
                  <a:lnTo>
                    <a:pt x="434800" y="966224"/>
                  </a:lnTo>
                  <a:lnTo>
                    <a:pt x="440467" y="969626"/>
                  </a:lnTo>
                  <a:lnTo>
                    <a:pt x="446361" y="972575"/>
                  </a:lnTo>
                  <a:lnTo>
                    <a:pt x="452482" y="975751"/>
                  </a:lnTo>
                  <a:lnTo>
                    <a:pt x="459056" y="978473"/>
                  </a:lnTo>
                  <a:lnTo>
                    <a:pt x="465630" y="981421"/>
                  </a:lnTo>
                  <a:lnTo>
                    <a:pt x="472658" y="984370"/>
                  </a:lnTo>
                  <a:lnTo>
                    <a:pt x="479912" y="987092"/>
                  </a:lnTo>
                  <a:lnTo>
                    <a:pt x="487619" y="989814"/>
                  </a:lnTo>
                  <a:lnTo>
                    <a:pt x="495327" y="992309"/>
                  </a:lnTo>
                  <a:lnTo>
                    <a:pt x="503488" y="994804"/>
                  </a:lnTo>
                  <a:lnTo>
                    <a:pt x="520490" y="1000021"/>
                  </a:lnTo>
                  <a:lnTo>
                    <a:pt x="538626" y="1004785"/>
                  </a:lnTo>
                  <a:lnTo>
                    <a:pt x="538626" y="1135439"/>
                  </a:lnTo>
                  <a:lnTo>
                    <a:pt x="530918" y="1134305"/>
                  </a:lnTo>
                  <a:lnTo>
                    <a:pt x="523210" y="1133171"/>
                  </a:lnTo>
                  <a:lnTo>
                    <a:pt x="515503" y="1131583"/>
                  </a:lnTo>
                  <a:lnTo>
                    <a:pt x="507795" y="1129768"/>
                  </a:lnTo>
                  <a:lnTo>
                    <a:pt x="500088" y="1127727"/>
                  </a:lnTo>
                  <a:lnTo>
                    <a:pt x="492607" y="1125685"/>
                  </a:lnTo>
                  <a:lnTo>
                    <a:pt x="485126" y="1123417"/>
                  </a:lnTo>
                  <a:lnTo>
                    <a:pt x="477645" y="1120695"/>
                  </a:lnTo>
                  <a:lnTo>
                    <a:pt x="470164" y="1117973"/>
                  </a:lnTo>
                  <a:lnTo>
                    <a:pt x="462683" y="1115024"/>
                  </a:lnTo>
                  <a:lnTo>
                    <a:pt x="455429" y="1111849"/>
                  </a:lnTo>
                  <a:lnTo>
                    <a:pt x="448175" y="1108673"/>
                  </a:lnTo>
                  <a:lnTo>
                    <a:pt x="440920" y="1105044"/>
                  </a:lnTo>
                  <a:lnTo>
                    <a:pt x="433893" y="1101641"/>
                  </a:lnTo>
                  <a:lnTo>
                    <a:pt x="426639" y="1097785"/>
                  </a:lnTo>
                  <a:lnTo>
                    <a:pt x="419611" y="1093929"/>
                  </a:lnTo>
                  <a:lnTo>
                    <a:pt x="405783" y="1085310"/>
                  </a:lnTo>
                  <a:lnTo>
                    <a:pt x="392181" y="1076690"/>
                  </a:lnTo>
                  <a:lnTo>
                    <a:pt x="379033" y="1067617"/>
                  </a:lnTo>
                  <a:lnTo>
                    <a:pt x="366338" y="1058317"/>
                  </a:lnTo>
                  <a:lnTo>
                    <a:pt x="366338" y="1169917"/>
                  </a:lnTo>
                  <a:lnTo>
                    <a:pt x="376313" y="1175588"/>
                  </a:lnTo>
                  <a:lnTo>
                    <a:pt x="386287" y="1181032"/>
                  </a:lnTo>
                  <a:lnTo>
                    <a:pt x="396715" y="1186249"/>
                  </a:lnTo>
                  <a:lnTo>
                    <a:pt x="407370" y="1191466"/>
                  </a:lnTo>
                  <a:lnTo>
                    <a:pt x="418251" y="1196003"/>
                  </a:lnTo>
                  <a:lnTo>
                    <a:pt x="429359" y="1200539"/>
                  </a:lnTo>
                  <a:lnTo>
                    <a:pt x="440694" y="1204849"/>
                  </a:lnTo>
                  <a:lnTo>
                    <a:pt x="452255" y="1208705"/>
                  </a:lnTo>
                  <a:lnTo>
                    <a:pt x="464043" y="1212561"/>
                  </a:lnTo>
                  <a:lnTo>
                    <a:pt x="475151" y="1215964"/>
                  </a:lnTo>
                  <a:lnTo>
                    <a:pt x="486486" y="1218686"/>
                  </a:lnTo>
                  <a:lnTo>
                    <a:pt x="497367" y="1221634"/>
                  </a:lnTo>
                  <a:lnTo>
                    <a:pt x="508022" y="1223903"/>
                  </a:lnTo>
                  <a:lnTo>
                    <a:pt x="518450" y="1225944"/>
                  </a:lnTo>
                  <a:lnTo>
                    <a:pt x="528878" y="1227759"/>
                  </a:lnTo>
                  <a:lnTo>
                    <a:pt x="538626" y="1229120"/>
                  </a:lnTo>
                  <a:lnTo>
                    <a:pt x="538626" y="1297396"/>
                  </a:lnTo>
                  <a:lnTo>
                    <a:pt x="600740" y="1297396"/>
                  </a:lnTo>
                  <a:lnTo>
                    <a:pt x="600740" y="1229120"/>
                  </a:lnTo>
                  <a:lnTo>
                    <a:pt x="608674" y="1228213"/>
                  </a:lnTo>
                  <a:lnTo>
                    <a:pt x="616608" y="1227305"/>
                  </a:lnTo>
                  <a:lnTo>
                    <a:pt x="624089" y="1225944"/>
                  </a:lnTo>
                  <a:lnTo>
                    <a:pt x="631570" y="1224810"/>
                  </a:lnTo>
                  <a:lnTo>
                    <a:pt x="638824" y="1223449"/>
                  </a:lnTo>
                  <a:lnTo>
                    <a:pt x="645852" y="1221861"/>
                  </a:lnTo>
                  <a:lnTo>
                    <a:pt x="652880" y="1220273"/>
                  </a:lnTo>
                  <a:lnTo>
                    <a:pt x="659454" y="1218232"/>
                  </a:lnTo>
                  <a:lnTo>
                    <a:pt x="666028" y="1216191"/>
                  </a:lnTo>
                  <a:lnTo>
                    <a:pt x="672375" y="1214149"/>
                  </a:lnTo>
                  <a:lnTo>
                    <a:pt x="678723" y="1211881"/>
                  </a:lnTo>
                  <a:lnTo>
                    <a:pt x="684617" y="1209386"/>
                  </a:lnTo>
                  <a:lnTo>
                    <a:pt x="690284" y="1206890"/>
                  </a:lnTo>
                  <a:lnTo>
                    <a:pt x="695951" y="1203942"/>
                  </a:lnTo>
                  <a:lnTo>
                    <a:pt x="701392" y="1200993"/>
                  </a:lnTo>
                  <a:lnTo>
                    <a:pt x="706833" y="1198044"/>
                  </a:lnTo>
                  <a:lnTo>
                    <a:pt x="711593" y="1194868"/>
                  </a:lnTo>
                  <a:lnTo>
                    <a:pt x="716581" y="1191693"/>
                  </a:lnTo>
                  <a:lnTo>
                    <a:pt x="721341" y="1188290"/>
                  </a:lnTo>
                  <a:lnTo>
                    <a:pt x="725875" y="1184888"/>
                  </a:lnTo>
                  <a:lnTo>
                    <a:pt x="730182" y="1181486"/>
                  </a:lnTo>
                  <a:lnTo>
                    <a:pt x="734263" y="1178083"/>
                  </a:lnTo>
                  <a:lnTo>
                    <a:pt x="738343" y="1174227"/>
                  </a:lnTo>
                  <a:lnTo>
                    <a:pt x="742197" y="1170825"/>
                  </a:lnTo>
                  <a:lnTo>
                    <a:pt x="745824" y="1166968"/>
                  </a:lnTo>
                  <a:lnTo>
                    <a:pt x="749225" y="1163339"/>
                  </a:lnTo>
                  <a:lnTo>
                    <a:pt x="752625" y="1159256"/>
                  </a:lnTo>
                  <a:lnTo>
                    <a:pt x="755799" y="1155627"/>
                  </a:lnTo>
                  <a:lnTo>
                    <a:pt x="758746" y="1151544"/>
                  </a:lnTo>
                  <a:lnTo>
                    <a:pt x="761466" y="1147461"/>
                  </a:lnTo>
                  <a:lnTo>
                    <a:pt x="763960" y="1143378"/>
                  </a:lnTo>
                  <a:lnTo>
                    <a:pt x="766453" y="1139295"/>
                  </a:lnTo>
                  <a:lnTo>
                    <a:pt x="770760" y="1130676"/>
                  </a:lnTo>
                  <a:lnTo>
                    <a:pt x="774614" y="1122056"/>
                  </a:lnTo>
                  <a:lnTo>
                    <a:pt x="777561" y="1113436"/>
                  </a:lnTo>
                  <a:lnTo>
                    <a:pt x="778921" y="1109354"/>
                  </a:lnTo>
                  <a:lnTo>
                    <a:pt x="780055" y="1105044"/>
                  </a:lnTo>
                  <a:lnTo>
                    <a:pt x="781415" y="1100507"/>
                  </a:lnTo>
                  <a:lnTo>
                    <a:pt x="782322" y="1096424"/>
                  </a:lnTo>
                  <a:lnTo>
                    <a:pt x="783002" y="1092114"/>
                  </a:lnTo>
                  <a:lnTo>
                    <a:pt x="783682" y="1087805"/>
                  </a:lnTo>
                  <a:lnTo>
                    <a:pt x="784135" y="1083495"/>
                  </a:lnTo>
                  <a:lnTo>
                    <a:pt x="784589" y="1079185"/>
                  </a:lnTo>
                  <a:lnTo>
                    <a:pt x="784816" y="1074875"/>
                  </a:lnTo>
                  <a:lnTo>
                    <a:pt x="784816" y="1070339"/>
                  </a:lnTo>
                  <a:lnTo>
                    <a:pt x="784589" y="1061719"/>
                  </a:lnTo>
                  <a:lnTo>
                    <a:pt x="784135" y="1053326"/>
                  </a:lnTo>
                  <a:lnTo>
                    <a:pt x="783229" y="1045161"/>
                  </a:lnTo>
                  <a:lnTo>
                    <a:pt x="781869" y="1037222"/>
                  </a:lnTo>
                  <a:lnTo>
                    <a:pt x="779828" y="1029509"/>
                  </a:lnTo>
                  <a:lnTo>
                    <a:pt x="777788" y="1022251"/>
                  </a:lnTo>
                  <a:lnTo>
                    <a:pt x="775294" y="1014992"/>
                  </a:lnTo>
                  <a:lnTo>
                    <a:pt x="772347" y="1007960"/>
                  </a:lnTo>
                  <a:lnTo>
                    <a:pt x="769174" y="1001156"/>
                  </a:lnTo>
                  <a:lnTo>
                    <a:pt x="765320" y="994577"/>
                  </a:lnTo>
                  <a:lnTo>
                    <a:pt x="761466" y="988226"/>
                  </a:lnTo>
                  <a:lnTo>
                    <a:pt x="756705" y="982329"/>
                  </a:lnTo>
                  <a:lnTo>
                    <a:pt x="752172" y="976431"/>
                  </a:lnTo>
                  <a:lnTo>
                    <a:pt x="746731" y="970987"/>
                  </a:lnTo>
                  <a:lnTo>
                    <a:pt x="741064" y="965543"/>
                  </a:lnTo>
                  <a:lnTo>
                    <a:pt x="734943" y="960553"/>
                  </a:lnTo>
                  <a:lnTo>
                    <a:pt x="728822" y="955563"/>
                  </a:lnTo>
                  <a:lnTo>
                    <a:pt x="722248" y="950572"/>
                  </a:lnTo>
                  <a:lnTo>
                    <a:pt x="715220" y="946036"/>
                  </a:lnTo>
                  <a:lnTo>
                    <a:pt x="708193" y="941272"/>
                  </a:lnTo>
                  <a:lnTo>
                    <a:pt x="700712" y="936509"/>
                  </a:lnTo>
                  <a:lnTo>
                    <a:pt x="693004" y="932199"/>
                  </a:lnTo>
                  <a:lnTo>
                    <a:pt x="685070" y="927889"/>
                  </a:lnTo>
                  <a:lnTo>
                    <a:pt x="676456" y="923806"/>
                  </a:lnTo>
                  <a:lnTo>
                    <a:pt x="668068" y="919497"/>
                  </a:lnTo>
                  <a:lnTo>
                    <a:pt x="659227" y="915641"/>
                  </a:lnTo>
                  <a:lnTo>
                    <a:pt x="650159" y="911558"/>
                  </a:lnTo>
                  <a:lnTo>
                    <a:pt x="641091" y="907475"/>
                  </a:lnTo>
                  <a:lnTo>
                    <a:pt x="631117" y="903845"/>
                  </a:lnTo>
                  <a:lnTo>
                    <a:pt x="621369" y="899989"/>
                  </a:lnTo>
                  <a:lnTo>
                    <a:pt x="611394" y="896587"/>
                  </a:lnTo>
                  <a:lnTo>
                    <a:pt x="600740" y="892958"/>
                  </a:lnTo>
                  <a:lnTo>
                    <a:pt x="600740" y="785894"/>
                  </a:lnTo>
                  <a:lnTo>
                    <a:pt x="612755" y="788616"/>
                  </a:lnTo>
                  <a:lnTo>
                    <a:pt x="624543" y="792018"/>
                  </a:lnTo>
                  <a:lnTo>
                    <a:pt x="636331" y="795421"/>
                  </a:lnTo>
                  <a:lnTo>
                    <a:pt x="647892" y="799504"/>
                  </a:lnTo>
                  <a:lnTo>
                    <a:pt x="659227" y="803813"/>
                  </a:lnTo>
                  <a:lnTo>
                    <a:pt x="670562" y="808577"/>
                  </a:lnTo>
                  <a:lnTo>
                    <a:pt x="681443" y="813794"/>
                  </a:lnTo>
                  <a:lnTo>
                    <a:pt x="692324" y="819465"/>
                  </a:lnTo>
                  <a:lnTo>
                    <a:pt x="702752" y="824909"/>
                  </a:lnTo>
                  <a:lnTo>
                    <a:pt x="712727" y="830806"/>
                  </a:lnTo>
                  <a:lnTo>
                    <a:pt x="722475" y="836477"/>
                  </a:lnTo>
                  <a:lnTo>
                    <a:pt x="731542" y="842148"/>
                  </a:lnTo>
                  <a:lnTo>
                    <a:pt x="740157" y="847592"/>
                  </a:lnTo>
                  <a:lnTo>
                    <a:pt x="748318" y="853262"/>
                  </a:lnTo>
                  <a:lnTo>
                    <a:pt x="756025" y="858933"/>
                  </a:lnTo>
                  <a:lnTo>
                    <a:pt x="763280" y="864604"/>
                  </a:lnTo>
                  <a:lnTo>
                    <a:pt x="763280" y="748240"/>
                  </a:lnTo>
                  <a:lnTo>
                    <a:pt x="752625" y="741889"/>
                  </a:lnTo>
                  <a:lnTo>
                    <a:pt x="741744" y="735764"/>
                  </a:lnTo>
                  <a:lnTo>
                    <a:pt x="731316" y="730547"/>
                  </a:lnTo>
                  <a:lnTo>
                    <a:pt x="720888" y="725103"/>
                  </a:lnTo>
                  <a:lnTo>
                    <a:pt x="710913" y="720340"/>
                  </a:lnTo>
                  <a:lnTo>
                    <a:pt x="701165" y="716030"/>
                  </a:lnTo>
                  <a:lnTo>
                    <a:pt x="691644" y="711720"/>
                  </a:lnTo>
                  <a:lnTo>
                    <a:pt x="682123" y="708318"/>
                  </a:lnTo>
                  <a:lnTo>
                    <a:pt x="672602" y="704689"/>
                  </a:lnTo>
                  <a:lnTo>
                    <a:pt x="663081" y="701740"/>
                  </a:lnTo>
                  <a:lnTo>
                    <a:pt x="653106" y="698791"/>
                  </a:lnTo>
                  <a:lnTo>
                    <a:pt x="643132" y="696296"/>
                  </a:lnTo>
                  <a:lnTo>
                    <a:pt x="632930" y="694254"/>
                  </a:lnTo>
                  <a:lnTo>
                    <a:pt x="622276" y="691986"/>
                  </a:lnTo>
                  <a:lnTo>
                    <a:pt x="611848" y="690171"/>
                  </a:lnTo>
                  <a:lnTo>
                    <a:pt x="600740" y="688810"/>
                  </a:lnTo>
                  <a:lnTo>
                    <a:pt x="600740" y="654332"/>
                  </a:lnTo>
                  <a:lnTo>
                    <a:pt x="538626" y="654332"/>
                  </a:lnTo>
                  <a:close/>
                  <a:moveTo>
                    <a:pt x="549280" y="371475"/>
                  </a:moveTo>
                  <a:lnTo>
                    <a:pt x="564015" y="371475"/>
                  </a:lnTo>
                  <a:lnTo>
                    <a:pt x="577844" y="371475"/>
                  </a:lnTo>
                  <a:lnTo>
                    <a:pt x="591219" y="371929"/>
                  </a:lnTo>
                  <a:lnTo>
                    <a:pt x="604594" y="372609"/>
                  </a:lnTo>
                  <a:lnTo>
                    <a:pt x="617515" y="373743"/>
                  </a:lnTo>
                  <a:lnTo>
                    <a:pt x="630210" y="375104"/>
                  </a:lnTo>
                  <a:lnTo>
                    <a:pt x="642905" y="376692"/>
                  </a:lnTo>
                  <a:lnTo>
                    <a:pt x="655373" y="378507"/>
                  </a:lnTo>
                  <a:lnTo>
                    <a:pt x="667388" y="380775"/>
                  </a:lnTo>
                  <a:lnTo>
                    <a:pt x="679403" y="383497"/>
                  </a:lnTo>
                  <a:lnTo>
                    <a:pt x="691191" y="386219"/>
                  </a:lnTo>
                  <a:lnTo>
                    <a:pt x="702752" y="389168"/>
                  </a:lnTo>
                  <a:lnTo>
                    <a:pt x="714314" y="392797"/>
                  </a:lnTo>
                  <a:lnTo>
                    <a:pt x="725422" y="396426"/>
                  </a:lnTo>
                  <a:lnTo>
                    <a:pt x="736530" y="400509"/>
                  </a:lnTo>
                  <a:lnTo>
                    <a:pt x="747184" y="405046"/>
                  </a:lnTo>
                  <a:lnTo>
                    <a:pt x="757839" y="409582"/>
                  </a:lnTo>
                  <a:lnTo>
                    <a:pt x="768267" y="414573"/>
                  </a:lnTo>
                  <a:lnTo>
                    <a:pt x="778468" y="420017"/>
                  </a:lnTo>
                  <a:lnTo>
                    <a:pt x="788669" y="425461"/>
                  </a:lnTo>
                  <a:lnTo>
                    <a:pt x="798644" y="431358"/>
                  </a:lnTo>
                  <a:lnTo>
                    <a:pt x="808392" y="437709"/>
                  </a:lnTo>
                  <a:lnTo>
                    <a:pt x="818140" y="444288"/>
                  </a:lnTo>
                  <a:lnTo>
                    <a:pt x="827434" y="451092"/>
                  </a:lnTo>
                  <a:lnTo>
                    <a:pt x="836729" y="458351"/>
                  </a:lnTo>
                  <a:lnTo>
                    <a:pt x="845796" y="466063"/>
                  </a:lnTo>
                  <a:lnTo>
                    <a:pt x="854864" y="473775"/>
                  </a:lnTo>
                  <a:lnTo>
                    <a:pt x="863705" y="481941"/>
                  </a:lnTo>
                  <a:lnTo>
                    <a:pt x="872319" y="490561"/>
                  </a:lnTo>
                  <a:lnTo>
                    <a:pt x="880934" y="499407"/>
                  </a:lnTo>
                  <a:lnTo>
                    <a:pt x="889095" y="508707"/>
                  </a:lnTo>
                  <a:lnTo>
                    <a:pt x="897483" y="518234"/>
                  </a:lnTo>
                  <a:lnTo>
                    <a:pt x="905417" y="527988"/>
                  </a:lnTo>
                  <a:lnTo>
                    <a:pt x="913351" y="538422"/>
                  </a:lnTo>
                  <a:lnTo>
                    <a:pt x="921512" y="548856"/>
                  </a:lnTo>
                  <a:lnTo>
                    <a:pt x="929220" y="559744"/>
                  </a:lnTo>
                  <a:lnTo>
                    <a:pt x="936701" y="571086"/>
                  </a:lnTo>
                  <a:lnTo>
                    <a:pt x="944182" y="582654"/>
                  </a:lnTo>
                  <a:lnTo>
                    <a:pt x="951436" y="594449"/>
                  </a:lnTo>
                  <a:lnTo>
                    <a:pt x="958690" y="606925"/>
                  </a:lnTo>
                  <a:lnTo>
                    <a:pt x="965944" y="619627"/>
                  </a:lnTo>
                  <a:lnTo>
                    <a:pt x="972745" y="632330"/>
                  </a:lnTo>
                  <a:lnTo>
                    <a:pt x="979546" y="645713"/>
                  </a:lnTo>
                  <a:lnTo>
                    <a:pt x="986347" y="659549"/>
                  </a:lnTo>
                  <a:lnTo>
                    <a:pt x="993148" y="673613"/>
                  </a:lnTo>
                  <a:lnTo>
                    <a:pt x="999722" y="687903"/>
                  </a:lnTo>
                  <a:lnTo>
                    <a:pt x="1006069" y="702647"/>
                  </a:lnTo>
                  <a:lnTo>
                    <a:pt x="1012643" y="717845"/>
                  </a:lnTo>
                  <a:lnTo>
                    <a:pt x="1018991" y="733269"/>
                  </a:lnTo>
                  <a:lnTo>
                    <a:pt x="1025111" y="748920"/>
                  </a:lnTo>
                  <a:lnTo>
                    <a:pt x="1031005" y="765252"/>
                  </a:lnTo>
                  <a:lnTo>
                    <a:pt x="1037126" y="781584"/>
                  </a:lnTo>
                  <a:lnTo>
                    <a:pt x="1043247" y="798823"/>
                  </a:lnTo>
                  <a:lnTo>
                    <a:pt x="1049141" y="816062"/>
                  </a:lnTo>
                  <a:lnTo>
                    <a:pt x="1054808" y="833528"/>
                  </a:lnTo>
                  <a:lnTo>
                    <a:pt x="1060476" y="851674"/>
                  </a:lnTo>
                  <a:lnTo>
                    <a:pt x="1066143" y="870048"/>
                  </a:lnTo>
                  <a:lnTo>
                    <a:pt x="1071810" y="888875"/>
                  </a:lnTo>
                  <a:lnTo>
                    <a:pt x="1077478" y="907928"/>
                  </a:lnTo>
                  <a:lnTo>
                    <a:pt x="1082692" y="927436"/>
                  </a:lnTo>
                  <a:lnTo>
                    <a:pt x="1088132" y="947624"/>
                  </a:lnTo>
                  <a:lnTo>
                    <a:pt x="1093573" y="967812"/>
                  </a:lnTo>
                  <a:lnTo>
                    <a:pt x="1098787" y="988453"/>
                  </a:lnTo>
                  <a:lnTo>
                    <a:pt x="1109215" y="1030870"/>
                  </a:lnTo>
                  <a:lnTo>
                    <a:pt x="1112615" y="1046522"/>
                  </a:lnTo>
                  <a:lnTo>
                    <a:pt x="1115789" y="1061946"/>
                  </a:lnTo>
                  <a:lnTo>
                    <a:pt x="1118056" y="1076917"/>
                  </a:lnTo>
                  <a:lnTo>
                    <a:pt x="1119870" y="1091888"/>
                  </a:lnTo>
                  <a:lnTo>
                    <a:pt x="1121456" y="1106405"/>
                  </a:lnTo>
                  <a:lnTo>
                    <a:pt x="1122136" y="1120922"/>
                  </a:lnTo>
                  <a:lnTo>
                    <a:pt x="1122363" y="1134985"/>
                  </a:lnTo>
                  <a:lnTo>
                    <a:pt x="1122136" y="1148822"/>
                  </a:lnTo>
                  <a:lnTo>
                    <a:pt x="1121456" y="1162659"/>
                  </a:lnTo>
                  <a:lnTo>
                    <a:pt x="1120096" y="1176042"/>
                  </a:lnTo>
                  <a:lnTo>
                    <a:pt x="1118509" y="1188971"/>
                  </a:lnTo>
                  <a:lnTo>
                    <a:pt x="1116469" y="1201900"/>
                  </a:lnTo>
                  <a:lnTo>
                    <a:pt x="1113749" y="1214603"/>
                  </a:lnTo>
                  <a:lnTo>
                    <a:pt x="1110575" y="1227078"/>
                  </a:lnTo>
                  <a:lnTo>
                    <a:pt x="1107175" y="1239100"/>
                  </a:lnTo>
                  <a:lnTo>
                    <a:pt x="1103321" y="1250896"/>
                  </a:lnTo>
                  <a:lnTo>
                    <a:pt x="1098787" y="1262464"/>
                  </a:lnTo>
                  <a:lnTo>
                    <a:pt x="1094026" y="1274032"/>
                  </a:lnTo>
                  <a:lnTo>
                    <a:pt x="1088812" y="1284920"/>
                  </a:lnTo>
                  <a:lnTo>
                    <a:pt x="1083145" y="1296035"/>
                  </a:lnTo>
                  <a:lnTo>
                    <a:pt x="1077251" y="1306469"/>
                  </a:lnTo>
                  <a:lnTo>
                    <a:pt x="1070904" y="1317130"/>
                  </a:lnTo>
                  <a:lnTo>
                    <a:pt x="1064103" y="1327110"/>
                  </a:lnTo>
                  <a:lnTo>
                    <a:pt x="1056849" y="1336864"/>
                  </a:lnTo>
                  <a:lnTo>
                    <a:pt x="1049368" y="1346845"/>
                  </a:lnTo>
                  <a:lnTo>
                    <a:pt x="1041660" y="1356145"/>
                  </a:lnTo>
                  <a:lnTo>
                    <a:pt x="1033499" y="1365218"/>
                  </a:lnTo>
                  <a:lnTo>
                    <a:pt x="1024658" y="1374064"/>
                  </a:lnTo>
                  <a:lnTo>
                    <a:pt x="1015817" y="1382911"/>
                  </a:lnTo>
                  <a:lnTo>
                    <a:pt x="1006749" y="1391303"/>
                  </a:lnTo>
                  <a:lnTo>
                    <a:pt x="997228" y="1399469"/>
                  </a:lnTo>
                  <a:lnTo>
                    <a:pt x="987253" y="1407408"/>
                  </a:lnTo>
                  <a:lnTo>
                    <a:pt x="977279" y="1415121"/>
                  </a:lnTo>
                  <a:lnTo>
                    <a:pt x="967078" y="1422606"/>
                  </a:lnTo>
                  <a:lnTo>
                    <a:pt x="956196" y="1429638"/>
                  </a:lnTo>
                  <a:lnTo>
                    <a:pt x="945315" y="1436669"/>
                  </a:lnTo>
                  <a:lnTo>
                    <a:pt x="934207" y="1443474"/>
                  </a:lnTo>
                  <a:lnTo>
                    <a:pt x="922872" y="1449826"/>
                  </a:lnTo>
                  <a:lnTo>
                    <a:pt x="911084" y="1455950"/>
                  </a:lnTo>
                  <a:lnTo>
                    <a:pt x="899296" y="1461848"/>
                  </a:lnTo>
                  <a:lnTo>
                    <a:pt x="887055" y="1467745"/>
                  </a:lnTo>
                  <a:lnTo>
                    <a:pt x="874586" y="1473189"/>
                  </a:lnTo>
                  <a:lnTo>
                    <a:pt x="862118" y="1478179"/>
                  </a:lnTo>
                  <a:lnTo>
                    <a:pt x="849197" y="1483396"/>
                  </a:lnTo>
                  <a:lnTo>
                    <a:pt x="836275" y="1488160"/>
                  </a:lnTo>
                  <a:lnTo>
                    <a:pt x="823127" y="1492470"/>
                  </a:lnTo>
                  <a:lnTo>
                    <a:pt x="809752" y="1496779"/>
                  </a:lnTo>
                  <a:lnTo>
                    <a:pt x="796377" y="1500862"/>
                  </a:lnTo>
                  <a:lnTo>
                    <a:pt x="782549" y="1504492"/>
                  </a:lnTo>
                  <a:lnTo>
                    <a:pt x="768720" y="1508348"/>
                  </a:lnTo>
                  <a:lnTo>
                    <a:pt x="754892" y="1511523"/>
                  </a:lnTo>
                  <a:lnTo>
                    <a:pt x="740610" y="1514472"/>
                  </a:lnTo>
                  <a:lnTo>
                    <a:pt x="726555" y="1517194"/>
                  </a:lnTo>
                  <a:lnTo>
                    <a:pt x="712047" y="1519689"/>
                  </a:lnTo>
                  <a:lnTo>
                    <a:pt x="697538" y="1521958"/>
                  </a:lnTo>
                  <a:lnTo>
                    <a:pt x="683030" y="1524226"/>
                  </a:lnTo>
                  <a:lnTo>
                    <a:pt x="668521" y="1526040"/>
                  </a:lnTo>
                  <a:lnTo>
                    <a:pt x="653786" y="1527401"/>
                  </a:lnTo>
                  <a:lnTo>
                    <a:pt x="638824" y="1528762"/>
                  </a:lnTo>
                  <a:lnTo>
                    <a:pt x="624089" y="1529897"/>
                  </a:lnTo>
                  <a:lnTo>
                    <a:pt x="609128" y="1530804"/>
                  </a:lnTo>
                  <a:lnTo>
                    <a:pt x="594166" y="1531484"/>
                  </a:lnTo>
                  <a:lnTo>
                    <a:pt x="579204" y="1531938"/>
                  </a:lnTo>
                  <a:lnTo>
                    <a:pt x="564015" y="1531938"/>
                  </a:lnTo>
                  <a:lnTo>
                    <a:pt x="549054" y="1531938"/>
                  </a:lnTo>
                  <a:lnTo>
                    <a:pt x="533865" y="1531484"/>
                  </a:lnTo>
                  <a:lnTo>
                    <a:pt x="518903" y="1530804"/>
                  </a:lnTo>
                  <a:lnTo>
                    <a:pt x="503941" y="1529670"/>
                  </a:lnTo>
                  <a:lnTo>
                    <a:pt x="488980" y="1528309"/>
                  </a:lnTo>
                  <a:lnTo>
                    <a:pt x="474018" y="1526948"/>
                  </a:lnTo>
                  <a:lnTo>
                    <a:pt x="459056" y="1525133"/>
                  </a:lnTo>
                  <a:lnTo>
                    <a:pt x="444321" y="1523319"/>
                  </a:lnTo>
                  <a:lnTo>
                    <a:pt x="429359" y="1520823"/>
                  </a:lnTo>
                  <a:lnTo>
                    <a:pt x="414851" y="1518328"/>
                  </a:lnTo>
                  <a:lnTo>
                    <a:pt x="400115" y="1515606"/>
                  </a:lnTo>
                  <a:lnTo>
                    <a:pt x="385607" y="1512204"/>
                  </a:lnTo>
                  <a:lnTo>
                    <a:pt x="371325" y="1509028"/>
                  </a:lnTo>
                  <a:lnTo>
                    <a:pt x="357044" y="1505172"/>
                  </a:lnTo>
                  <a:lnTo>
                    <a:pt x="342989" y="1501543"/>
                  </a:lnTo>
                  <a:lnTo>
                    <a:pt x="329160" y="1497233"/>
                  </a:lnTo>
                  <a:lnTo>
                    <a:pt x="315332" y="1492696"/>
                  </a:lnTo>
                  <a:lnTo>
                    <a:pt x="301730" y="1488160"/>
                  </a:lnTo>
                  <a:lnTo>
                    <a:pt x="288129" y="1483170"/>
                  </a:lnTo>
                  <a:lnTo>
                    <a:pt x="274754" y="1477952"/>
                  </a:lnTo>
                  <a:lnTo>
                    <a:pt x="261832" y="1472735"/>
                  </a:lnTo>
                  <a:lnTo>
                    <a:pt x="248910" y="1466838"/>
                  </a:lnTo>
                  <a:lnTo>
                    <a:pt x="235988" y="1460940"/>
                  </a:lnTo>
                  <a:lnTo>
                    <a:pt x="223520" y="1454816"/>
                  </a:lnTo>
                  <a:lnTo>
                    <a:pt x="211505" y="1448238"/>
                  </a:lnTo>
                  <a:lnTo>
                    <a:pt x="199264" y="1441660"/>
                  </a:lnTo>
                  <a:lnTo>
                    <a:pt x="187703" y="1434855"/>
                  </a:lnTo>
                  <a:lnTo>
                    <a:pt x="176141" y="1427596"/>
                  </a:lnTo>
                  <a:lnTo>
                    <a:pt x="164806" y="1420111"/>
                  </a:lnTo>
                  <a:lnTo>
                    <a:pt x="153925" y="1412399"/>
                  </a:lnTo>
                  <a:lnTo>
                    <a:pt x="143497" y="1404233"/>
                  </a:lnTo>
                  <a:lnTo>
                    <a:pt x="132843" y="1396067"/>
                  </a:lnTo>
                  <a:lnTo>
                    <a:pt x="122868" y="1387674"/>
                  </a:lnTo>
                  <a:lnTo>
                    <a:pt x="113120" y="1379055"/>
                  </a:lnTo>
                  <a:lnTo>
                    <a:pt x="103826" y="1370208"/>
                  </a:lnTo>
                  <a:lnTo>
                    <a:pt x="94758" y="1361135"/>
                  </a:lnTo>
                  <a:lnTo>
                    <a:pt x="86144" y="1351608"/>
                  </a:lnTo>
                  <a:lnTo>
                    <a:pt x="77756" y="1342081"/>
                  </a:lnTo>
                  <a:lnTo>
                    <a:pt x="69822" y="1332328"/>
                  </a:lnTo>
                  <a:lnTo>
                    <a:pt x="62341" y="1322120"/>
                  </a:lnTo>
                  <a:lnTo>
                    <a:pt x="55086" y="1311913"/>
                  </a:lnTo>
                  <a:lnTo>
                    <a:pt x="48286" y="1301479"/>
                  </a:lnTo>
                  <a:lnTo>
                    <a:pt x="41711" y="1290591"/>
                  </a:lnTo>
                  <a:lnTo>
                    <a:pt x="35817" y="1279703"/>
                  </a:lnTo>
                  <a:lnTo>
                    <a:pt x="30150" y="1268361"/>
                  </a:lnTo>
                  <a:lnTo>
                    <a:pt x="25163" y="1257020"/>
                  </a:lnTo>
                  <a:lnTo>
                    <a:pt x="20402" y="1245225"/>
                  </a:lnTo>
                  <a:lnTo>
                    <a:pt x="16095" y="1233203"/>
                  </a:lnTo>
                  <a:lnTo>
                    <a:pt x="12468" y="1221181"/>
                  </a:lnTo>
                  <a:lnTo>
                    <a:pt x="9068" y="1208932"/>
                  </a:lnTo>
                  <a:lnTo>
                    <a:pt x="6347" y="1196229"/>
                  </a:lnTo>
                  <a:lnTo>
                    <a:pt x="4080" y="1183527"/>
                  </a:lnTo>
                  <a:lnTo>
                    <a:pt x="2493" y="1170371"/>
                  </a:lnTo>
                  <a:lnTo>
                    <a:pt x="907" y="1157215"/>
                  </a:lnTo>
                  <a:lnTo>
                    <a:pt x="226" y="1143605"/>
                  </a:lnTo>
                  <a:lnTo>
                    <a:pt x="0" y="1129995"/>
                  </a:lnTo>
                  <a:lnTo>
                    <a:pt x="453" y="1116158"/>
                  </a:lnTo>
                  <a:lnTo>
                    <a:pt x="1133" y="1102095"/>
                  </a:lnTo>
                  <a:lnTo>
                    <a:pt x="2947" y="1087805"/>
                  </a:lnTo>
                  <a:lnTo>
                    <a:pt x="4760" y="1073288"/>
                  </a:lnTo>
                  <a:lnTo>
                    <a:pt x="7481" y="1058544"/>
                  </a:lnTo>
                  <a:lnTo>
                    <a:pt x="10654" y="1043573"/>
                  </a:lnTo>
                  <a:lnTo>
                    <a:pt x="14508" y="1028375"/>
                  </a:lnTo>
                  <a:lnTo>
                    <a:pt x="19042" y="1012951"/>
                  </a:lnTo>
                  <a:lnTo>
                    <a:pt x="29697" y="978473"/>
                  </a:lnTo>
                  <a:lnTo>
                    <a:pt x="40578" y="944448"/>
                  </a:lnTo>
                  <a:lnTo>
                    <a:pt x="51233" y="911104"/>
                  </a:lnTo>
                  <a:lnTo>
                    <a:pt x="62114" y="878667"/>
                  </a:lnTo>
                  <a:lnTo>
                    <a:pt x="73222" y="846684"/>
                  </a:lnTo>
                  <a:lnTo>
                    <a:pt x="84557" y="815608"/>
                  </a:lnTo>
                  <a:lnTo>
                    <a:pt x="95891" y="785213"/>
                  </a:lnTo>
                  <a:lnTo>
                    <a:pt x="101785" y="770469"/>
                  </a:lnTo>
                  <a:lnTo>
                    <a:pt x="107679" y="755725"/>
                  </a:lnTo>
                  <a:lnTo>
                    <a:pt x="113574" y="741435"/>
                  </a:lnTo>
                  <a:lnTo>
                    <a:pt x="119468" y="727145"/>
                  </a:lnTo>
                  <a:lnTo>
                    <a:pt x="125588" y="713081"/>
                  </a:lnTo>
                  <a:lnTo>
                    <a:pt x="131936" y="699245"/>
                  </a:lnTo>
                  <a:lnTo>
                    <a:pt x="138283" y="685635"/>
                  </a:lnTo>
                  <a:lnTo>
                    <a:pt x="144631" y="672479"/>
                  </a:lnTo>
                  <a:lnTo>
                    <a:pt x="151205" y="659322"/>
                  </a:lnTo>
                  <a:lnTo>
                    <a:pt x="157552" y="646393"/>
                  </a:lnTo>
                  <a:lnTo>
                    <a:pt x="164353" y="633691"/>
                  </a:lnTo>
                  <a:lnTo>
                    <a:pt x="171381" y="621669"/>
                  </a:lnTo>
                  <a:lnTo>
                    <a:pt x="178181" y="609420"/>
                  </a:lnTo>
                  <a:lnTo>
                    <a:pt x="185436" y="597625"/>
                  </a:lnTo>
                  <a:lnTo>
                    <a:pt x="192463" y="585830"/>
                  </a:lnTo>
                  <a:lnTo>
                    <a:pt x="199944" y="574488"/>
                  </a:lnTo>
                  <a:lnTo>
                    <a:pt x="207425" y="563600"/>
                  </a:lnTo>
                  <a:lnTo>
                    <a:pt x="215133" y="552712"/>
                  </a:lnTo>
                  <a:lnTo>
                    <a:pt x="222840" y="542051"/>
                  </a:lnTo>
                  <a:lnTo>
                    <a:pt x="230774" y="531844"/>
                  </a:lnTo>
                  <a:lnTo>
                    <a:pt x="238935" y="521863"/>
                  </a:lnTo>
                  <a:lnTo>
                    <a:pt x="247324" y="512110"/>
                  </a:lnTo>
                  <a:lnTo>
                    <a:pt x="255711" y="502810"/>
                  </a:lnTo>
                  <a:lnTo>
                    <a:pt x="264326" y="493736"/>
                  </a:lnTo>
                  <a:lnTo>
                    <a:pt x="272940" y="484663"/>
                  </a:lnTo>
                  <a:lnTo>
                    <a:pt x="282008" y="476271"/>
                  </a:lnTo>
                  <a:lnTo>
                    <a:pt x="291076" y="468105"/>
                  </a:lnTo>
                  <a:lnTo>
                    <a:pt x="300597" y="460166"/>
                  </a:lnTo>
                  <a:lnTo>
                    <a:pt x="310118" y="452453"/>
                  </a:lnTo>
                  <a:lnTo>
                    <a:pt x="319639" y="445195"/>
                  </a:lnTo>
                  <a:lnTo>
                    <a:pt x="329840" y="438163"/>
                  </a:lnTo>
                  <a:lnTo>
                    <a:pt x="339815" y="431585"/>
                  </a:lnTo>
                  <a:lnTo>
                    <a:pt x="350243" y="425234"/>
                  </a:lnTo>
                  <a:lnTo>
                    <a:pt x="360897" y="419336"/>
                  </a:lnTo>
                  <a:lnTo>
                    <a:pt x="371552" y="413665"/>
                  </a:lnTo>
                  <a:lnTo>
                    <a:pt x="382660" y="408222"/>
                  </a:lnTo>
                  <a:lnTo>
                    <a:pt x="393995" y="403231"/>
                  </a:lnTo>
                  <a:lnTo>
                    <a:pt x="405556" y="398695"/>
                  </a:lnTo>
                  <a:lnTo>
                    <a:pt x="417344" y="394385"/>
                  </a:lnTo>
                  <a:lnTo>
                    <a:pt x="429359" y="390529"/>
                  </a:lnTo>
                  <a:lnTo>
                    <a:pt x="441601" y="386899"/>
                  </a:lnTo>
                  <a:lnTo>
                    <a:pt x="454069" y="383724"/>
                  </a:lnTo>
                  <a:lnTo>
                    <a:pt x="466764" y="380775"/>
                  </a:lnTo>
                  <a:lnTo>
                    <a:pt x="479912" y="378280"/>
                  </a:lnTo>
                  <a:lnTo>
                    <a:pt x="493287" y="376238"/>
                  </a:lnTo>
                  <a:lnTo>
                    <a:pt x="506888" y="374424"/>
                  </a:lnTo>
                  <a:lnTo>
                    <a:pt x="520717" y="373063"/>
                  </a:lnTo>
                  <a:lnTo>
                    <a:pt x="534772" y="372156"/>
                  </a:lnTo>
                  <a:lnTo>
                    <a:pt x="549280" y="371475"/>
                  </a:lnTo>
                  <a:close/>
                  <a:moveTo>
                    <a:pt x="455387" y="0"/>
                  </a:moveTo>
                  <a:lnTo>
                    <a:pt x="463542" y="227"/>
                  </a:lnTo>
                  <a:lnTo>
                    <a:pt x="471471" y="682"/>
                  </a:lnTo>
                  <a:lnTo>
                    <a:pt x="479174" y="1591"/>
                  </a:lnTo>
                  <a:lnTo>
                    <a:pt x="486423" y="2500"/>
                  </a:lnTo>
                  <a:lnTo>
                    <a:pt x="493446" y="3863"/>
                  </a:lnTo>
                  <a:lnTo>
                    <a:pt x="500242" y="5681"/>
                  </a:lnTo>
                  <a:lnTo>
                    <a:pt x="506812" y="7499"/>
                  </a:lnTo>
                  <a:lnTo>
                    <a:pt x="512702" y="9317"/>
                  </a:lnTo>
                  <a:lnTo>
                    <a:pt x="518592" y="11362"/>
                  </a:lnTo>
                  <a:lnTo>
                    <a:pt x="524256" y="13861"/>
                  </a:lnTo>
                  <a:lnTo>
                    <a:pt x="529466" y="16361"/>
                  </a:lnTo>
                  <a:lnTo>
                    <a:pt x="534450" y="18861"/>
                  </a:lnTo>
                  <a:lnTo>
                    <a:pt x="539207" y="21587"/>
                  </a:lnTo>
                  <a:lnTo>
                    <a:pt x="543738" y="24314"/>
                  </a:lnTo>
                  <a:lnTo>
                    <a:pt x="547816" y="27268"/>
                  </a:lnTo>
                  <a:lnTo>
                    <a:pt x="551894" y="29995"/>
                  </a:lnTo>
                  <a:lnTo>
                    <a:pt x="555292" y="32722"/>
                  </a:lnTo>
                  <a:lnTo>
                    <a:pt x="558916" y="35676"/>
                  </a:lnTo>
                  <a:lnTo>
                    <a:pt x="564807" y="40903"/>
                  </a:lnTo>
                  <a:lnTo>
                    <a:pt x="569790" y="45902"/>
                  </a:lnTo>
                  <a:lnTo>
                    <a:pt x="574095" y="50674"/>
                  </a:lnTo>
                  <a:lnTo>
                    <a:pt x="577040" y="54310"/>
                  </a:lnTo>
                  <a:lnTo>
                    <a:pt x="579079" y="57491"/>
                  </a:lnTo>
                  <a:lnTo>
                    <a:pt x="581118" y="59990"/>
                  </a:lnTo>
                  <a:lnTo>
                    <a:pt x="590406" y="51810"/>
                  </a:lnTo>
                  <a:lnTo>
                    <a:pt x="599467" y="44311"/>
                  </a:lnTo>
                  <a:lnTo>
                    <a:pt x="608076" y="37494"/>
                  </a:lnTo>
                  <a:lnTo>
                    <a:pt x="616685" y="31359"/>
                  </a:lnTo>
                  <a:lnTo>
                    <a:pt x="625293" y="25905"/>
                  </a:lnTo>
                  <a:lnTo>
                    <a:pt x="633449" y="21360"/>
                  </a:lnTo>
                  <a:lnTo>
                    <a:pt x="641151" y="17043"/>
                  </a:lnTo>
                  <a:lnTo>
                    <a:pt x="648854" y="13407"/>
                  </a:lnTo>
                  <a:lnTo>
                    <a:pt x="656103" y="10226"/>
                  </a:lnTo>
                  <a:lnTo>
                    <a:pt x="663126" y="7499"/>
                  </a:lnTo>
                  <a:lnTo>
                    <a:pt x="669922" y="5454"/>
                  </a:lnTo>
                  <a:lnTo>
                    <a:pt x="676492" y="3409"/>
                  </a:lnTo>
                  <a:lnTo>
                    <a:pt x="682608" y="2272"/>
                  </a:lnTo>
                  <a:lnTo>
                    <a:pt x="688498" y="1136"/>
                  </a:lnTo>
                  <a:lnTo>
                    <a:pt x="694162" y="454"/>
                  </a:lnTo>
                  <a:lnTo>
                    <a:pt x="699599" y="227"/>
                  </a:lnTo>
                  <a:lnTo>
                    <a:pt x="704583" y="0"/>
                  </a:lnTo>
                  <a:lnTo>
                    <a:pt x="709340" y="227"/>
                  </a:lnTo>
                  <a:lnTo>
                    <a:pt x="713871" y="454"/>
                  </a:lnTo>
                  <a:lnTo>
                    <a:pt x="717949" y="909"/>
                  </a:lnTo>
                  <a:lnTo>
                    <a:pt x="721800" y="1591"/>
                  </a:lnTo>
                  <a:lnTo>
                    <a:pt x="725198" y="2272"/>
                  </a:lnTo>
                  <a:lnTo>
                    <a:pt x="728596" y="3181"/>
                  </a:lnTo>
                  <a:lnTo>
                    <a:pt x="731315" y="3863"/>
                  </a:lnTo>
                  <a:lnTo>
                    <a:pt x="736299" y="5908"/>
                  </a:lnTo>
                  <a:lnTo>
                    <a:pt x="739697" y="7499"/>
                  </a:lnTo>
                  <a:lnTo>
                    <a:pt x="742415" y="8862"/>
                  </a:lnTo>
                  <a:lnTo>
                    <a:pt x="746720" y="13180"/>
                  </a:lnTo>
                  <a:lnTo>
                    <a:pt x="751024" y="17497"/>
                  </a:lnTo>
                  <a:lnTo>
                    <a:pt x="754875" y="22269"/>
                  </a:lnTo>
                  <a:lnTo>
                    <a:pt x="758726" y="27496"/>
                  </a:lnTo>
                  <a:lnTo>
                    <a:pt x="762124" y="32495"/>
                  </a:lnTo>
                  <a:lnTo>
                    <a:pt x="765523" y="37949"/>
                  </a:lnTo>
                  <a:lnTo>
                    <a:pt x="768694" y="43629"/>
                  </a:lnTo>
                  <a:lnTo>
                    <a:pt x="771639" y="49310"/>
                  </a:lnTo>
                  <a:lnTo>
                    <a:pt x="774584" y="54764"/>
                  </a:lnTo>
                  <a:lnTo>
                    <a:pt x="777076" y="60672"/>
                  </a:lnTo>
                  <a:lnTo>
                    <a:pt x="779342" y="66808"/>
                  </a:lnTo>
                  <a:lnTo>
                    <a:pt x="781834" y="72716"/>
                  </a:lnTo>
                  <a:lnTo>
                    <a:pt x="785911" y="84305"/>
                  </a:lnTo>
                  <a:lnTo>
                    <a:pt x="789536" y="95894"/>
                  </a:lnTo>
                  <a:lnTo>
                    <a:pt x="792481" y="106801"/>
                  </a:lnTo>
                  <a:lnTo>
                    <a:pt x="794973" y="117254"/>
                  </a:lnTo>
                  <a:lnTo>
                    <a:pt x="796785" y="126571"/>
                  </a:lnTo>
                  <a:lnTo>
                    <a:pt x="798371" y="134524"/>
                  </a:lnTo>
                  <a:lnTo>
                    <a:pt x="800183" y="146568"/>
                  </a:lnTo>
                  <a:lnTo>
                    <a:pt x="800636" y="150658"/>
                  </a:lnTo>
                  <a:lnTo>
                    <a:pt x="805847" y="149294"/>
                  </a:lnTo>
                  <a:lnTo>
                    <a:pt x="810831" y="147931"/>
                  </a:lnTo>
                  <a:lnTo>
                    <a:pt x="815362" y="146340"/>
                  </a:lnTo>
                  <a:lnTo>
                    <a:pt x="820119" y="144522"/>
                  </a:lnTo>
                  <a:lnTo>
                    <a:pt x="824197" y="142705"/>
                  </a:lnTo>
                  <a:lnTo>
                    <a:pt x="828275" y="140887"/>
                  </a:lnTo>
                  <a:lnTo>
                    <a:pt x="832352" y="139069"/>
                  </a:lnTo>
                  <a:lnTo>
                    <a:pt x="835750" y="136796"/>
                  </a:lnTo>
                  <a:lnTo>
                    <a:pt x="839375" y="134751"/>
                  </a:lnTo>
                  <a:lnTo>
                    <a:pt x="842547" y="132706"/>
                  </a:lnTo>
                  <a:lnTo>
                    <a:pt x="848663" y="128389"/>
                  </a:lnTo>
                  <a:lnTo>
                    <a:pt x="853647" y="124071"/>
                  </a:lnTo>
                  <a:lnTo>
                    <a:pt x="858405" y="119754"/>
                  </a:lnTo>
                  <a:lnTo>
                    <a:pt x="862482" y="115663"/>
                  </a:lnTo>
                  <a:lnTo>
                    <a:pt x="865654" y="111800"/>
                  </a:lnTo>
                  <a:lnTo>
                    <a:pt x="868372" y="108392"/>
                  </a:lnTo>
                  <a:lnTo>
                    <a:pt x="870638" y="105211"/>
                  </a:lnTo>
                  <a:lnTo>
                    <a:pt x="873130" y="100439"/>
                  </a:lnTo>
                  <a:lnTo>
                    <a:pt x="874036" y="98848"/>
                  </a:lnTo>
                  <a:lnTo>
                    <a:pt x="875395" y="106347"/>
                  </a:lnTo>
                  <a:lnTo>
                    <a:pt x="876755" y="113846"/>
                  </a:lnTo>
                  <a:lnTo>
                    <a:pt x="877434" y="121117"/>
                  </a:lnTo>
                  <a:lnTo>
                    <a:pt x="877887" y="128389"/>
                  </a:lnTo>
                  <a:lnTo>
                    <a:pt x="877887" y="135433"/>
                  </a:lnTo>
                  <a:lnTo>
                    <a:pt x="877434" y="142250"/>
                  </a:lnTo>
                  <a:lnTo>
                    <a:pt x="876755" y="149067"/>
                  </a:lnTo>
                  <a:lnTo>
                    <a:pt x="875622" y="155884"/>
                  </a:lnTo>
                  <a:lnTo>
                    <a:pt x="874263" y="162474"/>
                  </a:lnTo>
                  <a:lnTo>
                    <a:pt x="872903" y="168837"/>
                  </a:lnTo>
                  <a:lnTo>
                    <a:pt x="870864" y="175199"/>
                  </a:lnTo>
                  <a:lnTo>
                    <a:pt x="868599" y="181335"/>
                  </a:lnTo>
                  <a:lnTo>
                    <a:pt x="866334" y="187243"/>
                  </a:lnTo>
                  <a:lnTo>
                    <a:pt x="863615" y="193378"/>
                  </a:lnTo>
                  <a:lnTo>
                    <a:pt x="860670" y="199287"/>
                  </a:lnTo>
                  <a:lnTo>
                    <a:pt x="857725" y="204967"/>
                  </a:lnTo>
                  <a:lnTo>
                    <a:pt x="854327" y="210421"/>
                  </a:lnTo>
                  <a:lnTo>
                    <a:pt x="850702" y="215875"/>
                  </a:lnTo>
                  <a:lnTo>
                    <a:pt x="847078" y="221328"/>
                  </a:lnTo>
                  <a:lnTo>
                    <a:pt x="843000" y="226328"/>
                  </a:lnTo>
                  <a:lnTo>
                    <a:pt x="838922" y="231554"/>
                  </a:lnTo>
                  <a:lnTo>
                    <a:pt x="834844" y="236553"/>
                  </a:lnTo>
                  <a:lnTo>
                    <a:pt x="830313" y="241325"/>
                  </a:lnTo>
                  <a:lnTo>
                    <a:pt x="826009" y="246097"/>
                  </a:lnTo>
                  <a:lnTo>
                    <a:pt x="821252" y="250869"/>
                  </a:lnTo>
                  <a:lnTo>
                    <a:pt x="816494" y="255187"/>
                  </a:lnTo>
                  <a:lnTo>
                    <a:pt x="811737" y="259731"/>
                  </a:lnTo>
                  <a:lnTo>
                    <a:pt x="806753" y="264049"/>
                  </a:lnTo>
                  <a:lnTo>
                    <a:pt x="796785" y="272229"/>
                  </a:lnTo>
                  <a:lnTo>
                    <a:pt x="786364" y="279955"/>
                  </a:lnTo>
                  <a:lnTo>
                    <a:pt x="776170" y="287227"/>
                  </a:lnTo>
                  <a:lnTo>
                    <a:pt x="765749" y="294044"/>
                  </a:lnTo>
                  <a:lnTo>
                    <a:pt x="755328" y="300180"/>
                  </a:lnTo>
                  <a:lnTo>
                    <a:pt x="745360" y="305860"/>
                  </a:lnTo>
                  <a:lnTo>
                    <a:pt x="735619" y="311314"/>
                  </a:lnTo>
                  <a:lnTo>
                    <a:pt x="725878" y="316313"/>
                  </a:lnTo>
                  <a:lnTo>
                    <a:pt x="717043" y="320631"/>
                  </a:lnTo>
                  <a:lnTo>
                    <a:pt x="708661" y="324721"/>
                  </a:lnTo>
                  <a:lnTo>
                    <a:pt x="700732" y="327902"/>
                  </a:lnTo>
                  <a:lnTo>
                    <a:pt x="693709" y="331084"/>
                  </a:lnTo>
                  <a:lnTo>
                    <a:pt x="681929" y="335628"/>
                  </a:lnTo>
                  <a:lnTo>
                    <a:pt x="674453" y="338583"/>
                  </a:lnTo>
                  <a:lnTo>
                    <a:pt x="671961" y="339492"/>
                  </a:lnTo>
                  <a:lnTo>
                    <a:pt x="658142" y="336083"/>
                  </a:lnTo>
                  <a:lnTo>
                    <a:pt x="644776" y="333583"/>
                  </a:lnTo>
                  <a:lnTo>
                    <a:pt x="632089" y="331311"/>
                  </a:lnTo>
                  <a:lnTo>
                    <a:pt x="619630" y="329266"/>
                  </a:lnTo>
                  <a:lnTo>
                    <a:pt x="607623" y="327675"/>
                  </a:lnTo>
                  <a:lnTo>
                    <a:pt x="596069" y="326539"/>
                  </a:lnTo>
                  <a:lnTo>
                    <a:pt x="584969" y="325630"/>
                  </a:lnTo>
                  <a:lnTo>
                    <a:pt x="574548" y="324948"/>
                  </a:lnTo>
                  <a:lnTo>
                    <a:pt x="564127" y="324494"/>
                  </a:lnTo>
                  <a:lnTo>
                    <a:pt x="554612" y="324494"/>
                  </a:lnTo>
                  <a:lnTo>
                    <a:pt x="545324" y="324494"/>
                  </a:lnTo>
                  <a:lnTo>
                    <a:pt x="536715" y="324948"/>
                  </a:lnTo>
                  <a:lnTo>
                    <a:pt x="528333" y="325403"/>
                  </a:lnTo>
                  <a:lnTo>
                    <a:pt x="520178" y="326085"/>
                  </a:lnTo>
                  <a:lnTo>
                    <a:pt x="512702" y="326766"/>
                  </a:lnTo>
                  <a:lnTo>
                    <a:pt x="505679" y="327675"/>
                  </a:lnTo>
                  <a:lnTo>
                    <a:pt x="499109" y="328811"/>
                  </a:lnTo>
                  <a:lnTo>
                    <a:pt x="492993" y="329948"/>
                  </a:lnTo>
                  <a:lnTo>
                    <a:pt x="487329" y="331311"/>
                  </a:lnTo>
                  <a:lnTo>
                    <a:pt x="481892" y="332447"/>
                  </a:lnTo>
                  <a:lnTo>
                    <a:pt x="472604" y="334947"/>
                  </a:lnTo>
                  <a:lnTo>
                    <a:pt x="465128" y="337219"/>
                  </a:lnTo>
                  <a:lnTo>
                    <a:pt x="459012" y="339719"/>
                  </a:lnTo>
                  <a:lnTo>
                    <a:pt x="454934" y="341309"/>
                  </a:lnTo>
                  <a:lnTo>
                    <a:pt x="451536" y="342900"/>
                  </a:lnTo>
                  <a:lnTo>
                    <a:pt x="445646" y="337219"/>
                  </a:lnTo>
                  <a:lnTo>
                    <a:pt x="439529" y="331311"/>
                  </a:lnTo>
                  <a:lnTo>
                    <a:pt x="425710" y="318813"/>
                  </a:lnTo>
                  <a:lnTo>
                    <a:pt x="410532" y="305860"/>
                  </a:lnTo>
                  <a:lnTo>
                    <a:pt x="394221" y="292454"/>
                  </a:lnTo>
                  <a:lnTo>
                    <a:pt x="377456" y="279274"/>
                  </a:lnTo>
                  <a:lnTo>
                    <a:pt x="360239" y="266094"/>
                  </a:lnTo>
                  <a:lnTo>
                    <a:pt x="343249" y="252914"/>
                  </a:lnTo>
                  <a:lnTo>
                    <a:pt x="326258" y="240416"/>
                  </a:lnTo>
                  <a:lnTo>
                    <a:pt x="295222" y="217693"/>
                  </a:lnTo>
                  <a:lnTo>
                    <a:pt x="269849" y="199514"/>
                  </a:lnTo>
                  <a:lnTo>
                    <a:pt x="252405" y="187243"/>
                  </a:lnTo>
                  <a:lnTo>
                    <a:pt x="246062" y="183153"/>
                  </a:lnTo>
                  <a:lnTo>
                    <a:pt x="251726" y="176563"/>
                  </a:lnTo>
                  <a:lnTo>
                    <a:pt x="257616" y="170655"/>
                  </a:lnTo>
                  <a:lnTo>
                    <a:pt x="263506" y="165428"/>
                  </a:lnTo>
                  <a:lnTo>
                    <a:pt x="269623" y="160656"/>
                  </a:lnTo>
                  <a:lnTo>
                    <a:pt x="275286" y="156339"/>
                  </a:lnTo>
                  <a:lnTo>
                    <a:pt x="281629" y="152476"/>
                  </a:lnTo>
                  <a:lnTo>
                    <a:pt x="287746" y="149294"/>
                  </a:lnTo>
                  <a:lnTo>
                    <a:pt x="293863" y="146568"/>
                  </a:lnTo>
                  <a:lnTo>
                    <a:pt x="299979" y="144068"/>
                  </a:lnTo>
                  <a:lnTo>
                    <a:pt x="306096" y="142023"/>
                  </a:lnTo>
                  <a:lnTo>
                    <a:pt x="311986" y="140432"/>
                  </a:lnTo>
                  <a:lnTo>
                    <a:pt x="317876" y="139069"/>
                  </a:lnTo>
                  <a:lnTo>
                    <a:pt x="323766" y="138160"/>
                  </a:lnTo>
                  <a:lnTo>
                    <a:pt x="329656" y="137024"/>
                  </a:lnTo>
                  <a:lnTo>
                    <a:pt x="335093" y="136569"/>
                  </a:lnTo>
                  <a:lnTo>
                    <a:pt x="340530" y="136342"/>
                  </a:lnTo>
                  <a:lnTo>
                    <a:pt x="345967" y="136342"/>
                  </a:lnTo>
                  <a:lnTo>
                    <a:pt x="350951" y="136569"/>
                  </a:lnTo>
                  <a:lnTo>
                    <a:pt x="355708" y="136796"/>
                  </a:lnTo>
                  <a:lnTo>
                    <a:pt x="360466" y="137251"/>
                  </a:lnTo>
                  <a:lnTo>
                    <a:pt x="368848" y="138614"/>
                  </a:lnTo>
                  <a:lnTo>
                    <a:pt x="376097" y="139978"/>
                  </a:lnTo>
                  <a:lnTo>
                    <a:pt x="382214" y="141341"/>
                  </a:lnTo>
                  <a:lnTo>
                    <a:pt x="386518" y="142705"/>
                  </a:lnTo>
                  <a:lnTo>
                    <a:pt x="390369" y="143841"/>
                  </a:lnTo>
                  <a:lnTo>
                    <a:pt x="389916" y="135888"/>
                  </a:lnTo>
                  <a:lnTo>
                    <a:pt x="389916" y="127934"/>
                  </a:lnTo>
                  <a:lnTo>
                    <a:pt x="390369" y="120208"/>
                  </a:lnTo>
                  <a:lnTo>
                    <a:pt x="391049" y="112482"/>
                  </a:lnTo>
                  <a:lnTo>
                    <a:pt x="392182" y="105211"/>
                  </a:lnTo>
                  <a:lnTo>
                    <a:pt x="393767" y="98166"/>
                  </a:lnTo>
                  <a:lnTo>
                    <a:pt x="395580" y="91122"/>
                  </a:lnTo>
                  <a:lnTo>
                    <a:pt x="397619" y="84305"/>
                  </a:lnTo>
                  <a:lnTo>
                    <a:pt x="399884" y="77942"/>
                  </a:lnTo>
                  <a:lnTo>
                    <a:pt x="402376" y="71807"/>
                  </a:lnTo>
                  <a:lnTo>
                    <a:pt x="405095" y="65671"/>
                  </a:lnTo>
                  <a:lnTo>
                    <a:pt x="407813" y="59763"/>
                  </a:lnTo>
                  <a:lnTo>
                    <a:pt x="410985" y="54310"/>
                  </a:lnTo>
                  <a:lnTo>
                    <a:pt x="413930" y="49083"/>
                  </a:lnTo>
                  <a:lnTo>
                    <a:pt x="417101" y="43857"/>
                  </a:lnTo>
                  <a:lnTo>
                    <a:pt x="420273" y="39085"/>
                  </a:lnTo>
                  <a:lnTo>
                    <a:pt x="423444" y="34540"/>
                  </a:lnTo>
                  <a:lnTo>
                    <a:pt x="426616" y="30222"/>
                  </a:lnTo>
                  <a:lnTo>
                    <a:pt x="432959" y="22496"/>
                  </a:lnTo>
                  <a:lnTo>
                    <a:pt x="438849" y="15679"/>
                  </a:lnTo>
                  <a:lnTo>
                    <a:pt x="444060" y="10226"/>
                  </a:lnTo>
                  <a:lnTo>
                    <a:pt x="448817" y="5908"/>
                  </a:lnTo>
                  <a:lnTo>
                    <a:pt x="452215" y="2500"/>
                  </a:lnTo>
                  <a:lnTo>
                    <a:pt x="45538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2400">
                <a:cs typeface="+mn-ea"/>
                <a:sym typeface="+mn-lt"/>
              </a:endParaRPr>
            </a:p>
          </p:txBody>
        </p:sp>
      </p:grpSp>
      <p:grpSp>
        <p:nvGrpSpPr>
          <p:cNvPr id="5" name="组合 223"/>
          <p:cNvGrpSpPr/>
          <p:nvPr/>
        </p:nvGrpSpPr>
        <p:grpSpPr>
          <a:xfrm>
            <a:off x="7616561" y="5362774"/>
            <a:ext cx="948913" cy="948789"/>
            <a:chOff x="7615567" y="5362773"/>
            <a:chExt cx="948790" cy="948790"/>
          </a:xfrm>
        </p:grpSpPr>
        <p:sp>
          <p:nvSpPr>
            <p:cNvPr id="225" name="椭圆 224"/>
            <p:cNvSpPr/>
            <p:nvPr/>
          </p:nvSpPr>
          <p:spPr>
            <a:xfrm>
              <a:off x="7615567" y="5362773"/>
              <a:ext cx="948790" cy="948790"/>
            </a:xfrm>
            <a:prstGeom prst="ellipse">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dirty="0">
                <a:solidFill>
                  <a:srgbClr val="F2F2F2"/>
                </a:solidFill>
                <a:cs typeface="+mn-ea"/>
                <a:sym typeface="+mn-lt"/>
              </a:endParaRPr>
            </a:p>
          </p:txBody>
        </p:sp>
        <p:sp>
          <p:nvSpPr>
            <p:cNvPr id="226" name="KSO_Shape"/>
            <p:cNvSpPr>
              <a:spLocks noChangeAspect="1"/>
            </p:cNvSpPr>
            <p:nvPr/>
          </p:nvSpPr>
          <p:spPr bwMode="auto">
            <a:xfrm>
              <a:off x="7873213" y="5619136"/>
              <a:ext cx="433498" cy="436064"/>
            </a:xfrm>
            <a:custGeom>
              <a:avLst/>
              <a:gdLst>
                <a:gd name="T0" fmla="*/ 1295082 w 2109787"/>
                <a:gd name="T1" fmla="*/ 1930537 h 2125662"/>
                <a:gd name="T2" fmla="*/ 1378267 w 2109787"/>
                <a:gd name="T3" fmla="*/ 1684248 h 2125662"/>
                <a:gd name="T4" fmla="*/ 1361122 w 2109787"/>
                <a:gd name="T5" fmla="*/ 1545055 h 2125662"/>
                <a:gd name="T6" fmla="*/ 1566862 w 2109787"/>
                <a:gd name="T7" fmla="*/ 1567300 h 2125662"/>
                <a:gd name="T8" fmla="*/ 1528445 w 2109787"/>
                <a:gd name="T9" fmla="*/ 2041129 h 2125662"/>
                <a:gd name="T10" fmla="*/ 1651000 w 2109787"/>
                <a:gd name="T11" fmla="*/ 1844733 h 2125662"/>
                <a:gd name="T12" fmla="*/ 1901190 w 2109787"/>
                <a:gd name="T13" fmla="*/ 1450988 h 2125662"/>
                <a:gd name="T14" fmla="*/ 2088197 w 2109787"/>
                <a:gd name="T15" fmla="*/ 1575563 h 2125662"/>
                <a:gd name="T16" fmla="*/ 2077720 w 2109787"/>
                <a:gd name="T17" fmla="*/ 2010939 h 2125662"/>
                <a:gd name="T18" fmla="*/ 1755457 w 2109787"/>
                <a:gd name="T19" fmla="*/ 2109455 h 2125662"/>
                <a:gd name="T20" fmla="*/ 1116012 w 2109787"/>
                <a:gd name="T21" fmla="*/ 2102146 h 2125662"/>
                <a:gd name="T22" fmla="*/ 824229 w 2109787"/>
                <a:gd name="T23" fmla="*/ 1996956 h 2125662"/>
                <a:gd name="T24" fmla="*/ 842327 w 2109787"/>
                <a:gd name="T25" fmla="*/ 1547597 h 2125662"/>
                <a:gd name="T26" fmla="*/ 1079500 w 2109787"/>
                <a:gd name="T27" fmla="*/ 1446221 h 2125662"/>
                <a:gd name="T28" fmla="*/ 1156856 w 2109787"/>
                <a:gd name="T29" fmla="*/ 894212 h 2125662"/>
                <a:gd name="T30" fmla="*/ 1181274 w 2109787"/>
                <a:gd name="T31" fmla="*/ 1123523 h 2125662"/>
                <a:gd name="T32" fmla="*/ 1403890 w 2109787"/>
                <a:gd name="T33" fmla="*/ 1350929 h 2125662"/>
                <a:gd name="T34" fmla="*/ 1555473 w 2109787"/>
                <a:gd name="T35" fmla="*/ 1330602 h 2125662"/>
                <a:gd name="T36" fmla="*/ 1746695 w 2109787"/>
                <a:gd name="T37" fmla="*/ 1088269 h 2125662"/>
                <a:gd name="T38" fmla="*/ 1634435 w 2109787"/>
                <a:gd name="T39" fmla="*/ 939629 h 2125662"/>
                <a:gd name="T40" fmla="*/ 1329051 w 2109787"/>
                <a:gd name="T41" fmla="*/ 834184 h 2125662"/>
                <a:gd name="T42" fmla="*/ 1487609 w 2109787"/>
                <a:gd name="T43" fmla="*/ 501650 h 2125662"/>
                <a:gd name="T44" fmla="*/ 1685808 w 2109787"/>
                <a:gd name="T45" fmla="*/ 588039 h 2125662"/>
                <a:gd name="T46" fmla="*/ 1817729 w 2109787"/>
                <a:gd name="T47" fmla="*/ 779556 h 2125662"/>
                <a:gd name="T48" fmla="*/ 1848490 w 2109787"/>
                <a:gd name="T49" fmla="*/ 1036817 h 2125662"/>
                <a:gd name="T50" fmla="*/ 1748915 w 2109787"/>
                <a:gd name="T51" fmla="*/ 1271528 h 2125662"/>
                <a:gd name="T52" fmla="*/ 1576403 w 2109787"/>
                <a:gd name="T53" fmla="*/ 1417309 h 2125662"/>
                <a:gd name="T54" fmla="*/ 1403573 w 2109787"/>
                <a:gd name="T55" fmla="*/ 1442082 h 2125662"/>
                <a:gd name="T56" fmla="*/ 1224085 w 2109787"/>
                <a:gd name="T57" fmla="*/ 1336319 h 2125662"/>
                <a:gd name="T58" fmla="*/ 1088992 w 2109787"/>
                <a:gd name="T59" fmla="*/ 1130193 h 2125662"/>
                <a:gd name="T60" fmla="*/ 1072185 w 2109787"/>
                <a:gd name="T61" fmla="*/ 867850 h 2125662"/>
                <a:gd name="T62" fmla="*/ 1171443 w 2109787"/>
                <a:gd name="T63" fmla="*/ 647432 h 2125662"/>
                <a:gd name="T64" fmla="*/ 1349029 w 2109787"/>
                <a:gd name="T65" fmla="*/ 518483 h 2125662"/>
                <a:gd name="T66" fmla="*/ 894842 w 2109787"/>
                <a:gd name="T67" fmla="*/ 389721 h 2125662"/>
                <a:gd name="T68" fmla="*/ 783863 w 2109787"/>
                <a:gd name="T69" fmla="*/ 461707 h 2125662"/>
                <a:gd name="T70" fmla="*/ 646249 w 2109787"/>
                <a:gd name="T71" fmla="*/ 519107 h 2125662"/>
                <a:gd name="T72" fmla="*/ 649737 w 2109787"/>
                <a:gd name="T73" fmla="*/ 631367 h 2125662"/>
                <a:gd name="T74" fmla="*/ 859963 w 2109787"/>
                <a:gd name="T75" fmla="*/ 751873 h 2125662"/>
                <a:gd name="T76" fmla="*/ 989016 w 2109787"/>
                <a:gd name="T77" fmla="*/ 914873 h 2125662"/>
                <a:gd name="T78" fmla="*/ 926551 w 2109787"/>
                <a:gd name="T79" fmla="*/ 1110219 h 2125662"/>
                <a:gd name="T80" fmla="*/ 637054 w 2109787"/>
                <a:gd name="T81" fmla="*/ 1172057 h 2125662"/>
                <a:gd name="T82" fmla="*/ 648152 w 2109787"/>
                <a:gd name="T83" fmla="*/ 1081995 h 2125662"/>
                <a:gd name="T84" fmla="*/ 837450 w 2109787"/>
                <a:gd name="T85" fmla="*/ 1055674 h 2125662"/>
                <a:gd name="T86" fmla="*/ 874549 w 2109787"/>
                <a:gd name="T87" fmla="*/ 927557 h 2125662"/>
                <a:gd name="T88" fmla="*/ 734081 w 2109787"/>
                <a:gd name="T89" fmla="*/ 811174 h 2125662"/>
                <a:gd name="T90" fmla="*/ 535588 w 2109787"/>
                <a:gd name="T91" fmla="*/ 662762 h 2125662"/>
                <a:gd name="T92" fmla="*/ 561905 w 2109787"/>
                <a:gd name="T93" fmla="*/ 464879 h 2125662"/>
                <a:gd name="T94" fmla="*/ 832750 w 2109787"/>
                <a:gd name="T95" fmla="*/ 1588 h 2125662"/>
                <a:gd name="T96" fmla="*/ 1300854 w 2109787"/>
                <a:gd name="T97" fmla="*/ 193714 h 2125662"/>
                <a:gd name="T98" fmla="*/ 1132654 w 2109787"/>
                <a:gd name="T99" fmla="*/ 241031 h 2125662"/>
                <a:gd name="T100" fmla="*/ 735320 w 2109787"/>
                <a:gd name="T101" fmla="*/ 141316 h 2125662"/>
                <a:gd name="T102" fmla="*/ 411297 w 2109787"/>
                <a:gd name="T103" fmla="*/ 258815 h 2125662"/>
                <a:gd name="T104" fmla="*/ 196445 w 2109787"/>
                <a:gd name="T105" fmla="*/ 520171 h 2125662"/>
                <a:gd name="T106" fmla="*/ 143129 w 2109787"/>
                <a:gd name="T107" fmla="*/ 858378 h 2125662"/>
                <a:gd name="T108" fmla="*/ 247857 w 2109787"/>
                <a:gd name="T109" fmla="*/ 1145456 h 2125662"/>
                <a:gd name="T110" fmla="*/ 469056 w 2109787"/>
                <a:gd name="T111" fmla="*/ 1349968 h 2125662"/>
                <a:gd name="T112" fmla="*/ 542684 w 2109787"/>
                <a:gd name="T113" fmla="*/ 1533202 h 2125662"/>
                <a:gd name="T114" fmla="*/ 227229 w 2109787"/>
                <a:gd name="T115" fmla="*/ 1339170 h 2125662"/>
                <a:gd name="T116" fmla="*/ 37131 w 2109787"/>
                <a:gd name="T117" fmla="*/ 1025417 h 2125662"/>
                <a:gd name="T118" fmla="*/ 15868 w 2109787"/>
                <a:gd name="T119" fmla="*/ 627508 h 2125662"/>
                <a:gd name="T120" fmla="*/ 204062 w 2109787"/>
                <a:gd name="T121" fmla="*/ 257545 h 2125662"/>
                <a:gd name="T122" fmla="*/ 551570 w 2109787"/>
                <a:gd name="T123" fmla="*/ 35567 h 2125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09787" h="2125662">
                  <a:moveTo>
                    <a:pt x="1216342" y="1436687"/>
                  </a:moveTo>
                  <a:lnTo>
                    <a:pt x="1216977" y="1467831"/>
                  </a:lnTo>
                  <a:lnTo>
                    <a:pt x="1218247" y="1498021"/>
                  </a:lnTo>
                  <a:lnTo>
                    <a:pt x="1219517" y="1527894"/>
                  </a:lnTo>
                  <a:lnTo>
                    <a:pt x="1221105" y="1556813"/>
                  </a:lnTo>
                  <a:lnTo>
                    <a:pt x="1223010" y="1585097"/>
                  </a:lnTo>
                  <a:lnTo>
                    <a:pt x="1225550" y="1612427"/>
                  </a:lnTo>
                  <a:lnTo>
                    <a:pt x="1227772" y="1639121"/>
                  </a:lnTo>
                  <a:lnTo>
                    <a:pt x="1230630" y="1665180"/>
                  </a:lnTo>
                  <a:lnTo>
                    <a:pt x="1233487" y="1690286"/>
                  </a:lnTo>
                  <a:lnTo>
                    <a:pt x="1237297" y="1714756"/>
                  </a:lnTo>
                  <a:lnTo>
                    <a:pt x="1240790" y="1738273"/>
                  </a:lnTo>
                  <a:lnTo>
                    <a:pt x="1244917" y="1761154"/>
                  </a:lnTo>
                  <a:lnTo>
                    <a:pt x="1249362" y="1783399"/>
                  </a:lnTo>
                  <a:lnTo>
                    <a:pt x="1253807" y="1804691"/>
                  </a:lnTo>
                  <a:lnTo>
                    <a:pt x="1258570" y="1825030"/>
                  </a:lnTo>
                  <a:lnTo>
                    <a:pt x="1263967" y="1844733"/>
                  </a:lnTo>
                  <a:lnTo>
                    <a:pt x="1269365" y="1863801"/>
                  </a:lnTo>
                  <a:lnTo>
                    <a:pt x="1275397" y="1881597"/>
                  </a:lnTo>
                  <a:lnTo>
                    <a:pt x="1281430" y="1899076"/>
                  </a:lnTo>
                  <a:lnTo>
                    <a:pt x="1288097" y="1915283"/>
                  </a:lnTo>
                  <a:lnTo>
                    <a:pt x="1295082" y="1930537"/>
                  </a:lnTo>
                  <a:lnTo>
                    <a:pt x="1302067" y="1945474"/>
                  </a:lnTo>
                  <a:lnTo>
                    <a:pt x="1309687" y="1959457"/>
                  </a:lnTo>
                  <a:lnTo>
                    <a:pt x="1317625" y="1972168"/>
                  </a:lnTo>
                  <a:lnTo>
                    <a:pt x="1325562" y="1984244"/>
                  </a:lnTo>
                  <a:lnTo>
                    <a:pt x="1330007" y="1990282"/>
                  </a:lnTo>
                  <a:lnTo>
                    <a:pt x="1334135" y="1995685"/>
                  </a:lnTo>
                  <a:lnTo>
                    <a:pt x="1338262" y="2001087"/>
                  </a:lnTo>
                  <a:lnTo>
                    <a:pt x="1343025" y="2005854"/>
                  </a:lnTo>
                  <a:lnTo>
                    <a:pt x="1347470" y="2010621"/>
                  </a:lnTo>
                  <a:lnTo>
                    <a:pt x="1352232" y="2015388"/>
                  </a:lnTo>
                  <a:lnTo>
                    <a:pt x="1356677" y="2019519"/>
                  </a:lnTo>
                  <a:lnTo>
                    <a:pt x="1361440" y="2023968"/>
                  </a:lnTo>
                  <a:lnTo>
                    <a:pt x="1366520" y="2027782"/>
                  </a:lnTo>
                  <a:lnTo>
                    <a:pt x="1371282" y="2031278"/>
                  </a:lnTo>
                  <a:lnTo>
                    <a:pt x="1376362" y="2034773"/>
                  </a:lnTo>
                  <a:lnTo>
                    <a:pt x="1381442" y="2038269"/>
                  </a:lnTo>
                  <a:lnTo>
                    <a:pt x="1386840" y="2041129"/>
                  </a:lnTo>
                  <a:lnTo>
                    <a:pt x="1391920" y="2043989"/>
                  </a:lnTo>
                  <a:lnTo>
                    <a:pt x="1391920" y="1688379"/>
                  </a:lnTo>
                  <a:lnTo>
                    <a:pt x="1387475" y="1687108"/>
                  </a:lnTo>
                  <a:lnTo>
                    <a:pt x="1382395" y="1685837"/>
                  </a:lnTo>
                  <a:lnTo>
                    <a:pt x="1378267" y="1684248"/>
                  </a:lnTo>
                  <a:lnTo>
                    <a:pt x="1373505" y="1682341"/>
                  </a:lnTo>
                  <a:lnTo>
                    <a:pt x="1369695" y="1680117"/>
                  </a:lnTo>
                  <a:lnTo>
                    <a:pt x="1365885" y="1677256"/>
                  </a:lnTo>
                  <a:lnTo>
                    <a:pt x="1362075" y="1674079"/>
                  </a:lnTo>
                  <a:lnTo>
                    <a:pt x="1358900" y="1670901"/>
                  </a:lnTo>
                  <a:lnTo>
                    <a:pt x="1356042" y="1667405"/>
                  </a:lnTo>
                  <a:lnTo>
                    <a:pt x="1353502" y="1663274"/>
                  </a:lnTo>
                  <a:lnTo>
                    <a:pt x="1350962" y="1659460"/>
                  </a:lnTo>
                  <a:lnTo>
                    <a:pt x="1349057" y="1655329"/>
                  </a:lnTo>
                  <a:lnTo>
                    <a:pt x="1347470" y="1650562"/>
                  </a:lnTo>
                  <a:lnTo>
                    <a:pt x="1346517" y="1645795"/>
                  </a:lnTo>
                  <a:lnTo>
                    <a:pt x="1345882" y="1641346"/>
                  </a:lnTo>
                  <a:lnTo>
                    <a:pt x="1345565" y="1635943"/>
                  </a:lnTo>
                  <a:lnTo>
                    <a:pt x="1345565" y="1582872"/>
                  </a:lnTo>
                  <a:lnTo>
                    <a:pt x="1345882" y="1577469"/>
                  </a:lnTo>
                  <a:lnTo>
                    <a:pt x="1346517" y="1572385"/>
                  </a:lnTo>
                  <a:lnTo>
                    <a:pt x="1347787" y="1567300"/>
                  </a:lnTo>
                  <a:lnTo>
                    <a:pt x="1349692" y="1562215"/>
                  </a:lnTo>
                  <a:lnTo>
                    <a:pt x="1352232" y="1557449"/>
                  </a:lnTo>
                  <a:lnTo>
                    <a:pt x="1354772" y="1553317"/>
                  </a:lnTo>
                  <a:lnTo>
                    <a:pt x="1357630" y="1549186"/>
                  </a:lnTo>
                  <a:lnTo>
                    <a:pt x="1361122" y="1545055"/>
                  </a:lnTo>
                  <a:lnTo>
                    <a:pt x="1365250" y="1541877"/>
                  </a:lnTo>
                  <a:lnTo>
                    <a:pt x="1369060" y="1538699"/>
                  </a:lnTo>
                  <a:lnTo>
                    <a:pt x="1373505" y="1535839"/>
                  </a:lnTo>
                  <a:lnTo>
                    <a:pt x="1378267" y="1533614"/>
                  </a:lnTo>
                  <a:lnTo>
                    <a:pt x="1383030" y="1532025"/>
                  </a:lnTo>
                  <a:lnTo>
                    <a:pt x="1388427" y="1530754"/>
                  </a:lnTo>
                  <a:lnTo>
                    <a:pt x="1393507" y="1529801"/>
                  </a:lnTo>
                  <a:lnTo>
                    <a:pt x="1399222" y="1529483"/>
                  </a:lnTo>
                  <a:lnTo>
                    <a:pt x="1516062" y="1529483"/>
                  </a:lnTo>
                  <a:lnTo>
                    <a:pt x="1521460" y="1529801"/>
                  </a:lnTo>
                  <a:lnTo>
                    <a:pt x="1526857" y="1530754"/>
                  </a:lnTo>
                  <a:lnTo>
                    <a:pt x="1531937" y="1532025"/>
                  </a:lnTo>
                  <a:lnTo>
                    <a:pt x="1537017" y="1533614"/>
                  </a:lnTo>
                  <a:lnTo>
                    <a:pt x="1541462" y="1535839"/>
                  </a:lnTo>
                  <a:lnTo>
                    <a:pt x="1545907" y="1538699"/>
                  </a:lnTo>
                  <a:lnTo>
                    <a:pt x="1550035" y="1541877"/>
                  </a:lnTo>
                  <a:lnTo>
                    <a:pt x="1553845" y="1545055"/>
                  </a:lnTo>
                  <a:lnTo>
                    <a:pt x="1557020" y="1549186"/>
                  </a:lnTo>
                  <a:lnTo>
                    <a:pt x="1560512" y="1553317"/>
                  </a:lnTo>
                  <a:lnTo>
                    <a:pt x="1563052" y="1557449"/>
                  </a:lnTo>
                  <a:lnTo>
                    <a:pt x="1565275" y="1562215"/>
                  </a:lnTo>
                  <a:lnTo>
                    <a:pt x="1566862" y="1567300"/>
                  </a:lnTo>
                  <a:lnTo>
                    <a:pt x="1568132" y="1572385"/>
                  </a:lnTo>
                  <a:lnTo>
                    <a:pt x="1569085" y="1577469"/>
                  </a:lnTo>
                  <a:lnTo>
                    <a:pt x="1569402" y="1582872"/>
                  </a:lnTo>
                  <a:lnTo>
                    <a:pt x="1569402" y="1635943"/>
                  </a:lnTo>
                  <a:lnTo>
                    <a:pt x="1569085" y="1641346"/>
                  </a:lnTo>
                  <a:lnTo>
                    <a:pt x="1568450" y="1645795"/>
                  </a:lnTo>
                  <a:lnTo>
                    <a:pt x="1567180" y="1650562"/>
                  </a:lnTo>
                  <a:lnTo>
                    <a:pt x="1565910" y="1655329"/>
                  </a:lnTo>
                  <a:lnTo>
                    <a:pt x="1564005" y="1659460"/>
                  </a:lnTo>
                  <a:lnTo>
                    <a:pt x="1561782" y="1663274"/>
                  </a:lnTo>
                  <a:lnTo>
                    <a:pt x="1558607" y="1667405"/>
                  </a:lnTo>
                  <a:lnTo>
                    <a:pt x="1555750" y="1670901"/>
                  </a:lnTo>
                  <a:lnTo>
                    <a:pt x="1552575" y="1674079"/>
                  </a:lnTo>
                  <a:lnTo>
                    <a:pt x="1549082" y="1677256"/>
                  </a:lnTo>
                  <a:lnTo>
                    <a:pt x="1545272" y="1680117"/>
                  </a:lnTo>
                  <a:lnTo>
                    <a:pt x="1541145" y="1682341"/>
                  </a:lnTo>
                  <a:lnTo>
                    <a:pt x="1537017" y="1684248"/>
                  </a:lnTo>
                  <a:lnTo>
                    <a:pt x="1532255" y="1685837"/>
                  </a:lnTo>
                  <a:lnTo>
                    <a:pt x="1527810" y="1687108"/>
                  </a:lnTo>
                  <a:lnTo>
                    <a:pt x="1523047" y="1688379"/>
                  </a:lnTo>
                  <a:lnTo>
                    <a:pt x="1523047" y="2043989"/>
                  </a:lnTo>
                  <a:lnTo>
                    <a:pt x="1528445" y="2041129"/>
                  </a:lnTo>
                  <a:lnTo>
                    <a:pt x="1533525" y="2038269"/>
                  </a:lnTo>
                  <a:lnTo>
                    <a:pt x="1538605" y="2034773"/>
                  </a:lnTo>
                  <a:lnTo>
                    <a:pt x="1543685" y="2031278"/>
                  </a:lnTo>
                  <a:lnTo>
                    <a:pt x="1548765" y="2027782"/>
                  </a:lnTo>
                  <a:lnTo>
                    <a:pt x="1553527" y="2023968"/>
                  </a:lnTo>
                  <a:lnTo>
                    <a:pt x="1558290" y="2019519"/>
                  </a:lnTo>
                  <a:lnTo>
                    <a:pt x="1563052" y="2015388"/>
                  </a:lnTo>
                  <a:lnTo>
                    <a:pt x="1567497" y="2010621"/>
                  </a:lnTo>
                  <a:lnTo>
                    <a:pt x="1572260" y="2005854"/>
                  </a:lnTo>
                  <a:lnTo>
                    <a:pt x="1576705" y="2001087"/>
                  </a:lnTo>
                  <a:lnTo>
                    <a:pt x="1580832" y="1995685"/>
                  </a:lnTo>
                  <a:lnTo>
                    <a:pt x="1585277" y="1990282"/>
                  </a:lnTo>
                  <a:lnTo>
                    <a:pt x="1589405" y="1984244"/>
                  </a:lnTo>
                  <a:lnTo>
                    <a:pt x="1597660" y="1972168"/>
                  </a:lnTo>
                  <a:lnTo>
                    <a:pt x="1605280" y="1959457"/>
                  </a:lnTo>
                  <a:lnTo>
                    <a:pt x="1612900" y="1945474"/>
                  </a:lnTo>
                  <a:lnTo>
                    <a:pt x="1620202" y="1930537"/>
                  </a:lnTo>
                  <a:lnTo>
                    <a:pt x="1626870" y="1915283"/>
                  </a:lnTo>
                  <a:lnTo>
                    <a:pt x="1633537" y="1899076"/>
                  </a:lnTo>
                  <a:lnTo>
                    <a:pt x="1639570" y="1881597"/>
                  </a:lnTo>
                  <a:lnTo>
                    <a:pt x="1645602" y="1863801"/>
                  </a:lnTo>
                  <a:lnTo>
                    <a:pt x="1651000" y="1844733"/>
                  </a:lnTo>
                  <a:lnTo>
                    <a:pt x="1656397" y="1825030"/>
                  </a:lnTo>
                  <a:lnTo>
                    <a:pt x="1661160" y="1804691"/>
                  </a:lnTo>
                  <a:lnTo>
                    <a:pt x="1665922" y="1783399"/>
                  </a:lnTo>
                  <a:lnTo>
                    <a:pt x="1670050" y="1761154"/>
                  </a:lnTo>
                  <a:lnTo>
                    <a:pt x="1673860" y="1738273"/>
                  </a:lnTo>
                  <a:lnTo>
                    <a:pt x="1677987" y="1714756"/>
                  </a:lnTo>
                  <a:lnTo>
                    <a:pt x="1681162" y="1690286"/>
                  </a:lnTo>
                  <a:lnTo>
                    <a:pt x="1684337" y="1665180"/>
                  </a:lnTo>
                  <a:lnTo>
                    <a:pt x="1687195" y="1639121"/>
                  </a:lnTo>
                  <a:lnTo>
                    <a:pt x="1689735" y="1612427"/>
                  </a:lnTo>
                  <a:lnTo>
                    <a:pt x="1691957" y="1585097"/>
                  </a:lnTo>
                  <a:lnTo>
                    <a:pt x="1693862" y="1556813"/>
                  </a:lnTo>
                  <a:lnTo>
                    <a:pt x="1695450" y="1527894"/>
                  </a:lnTo>
                  <a:lnTo>
                    <a:pt x="1696720" y="1498021"/>
                  </a:lnTo>
                  <a:lnTo>
                    <a:pt x="1697672" y="1467831"/>
                  </a:lnTo>
                  <a:lnTo>
                    <a:pt x="1698942" y="1436687"/>
                  </a:lnTo>
                  <a:lnTo>
                    <a:pt x="1738312" y="1438912"/>
                  </a:lnTo>
                  <a:lnTo>
                    <a:pt x="1774825" y="1441454"/>
                  </a:lnTo>
                  <a:lnTo>
                    <a:pt x="1835150" y="1446221"/>
                  </a:lnTo>
                  <a:lnTo>
                    <a:pt x="1875472" y="1449399"/>
                  </a:lnTo>
                  <a:lnTo>
                    <a:pt x="1890077" y="1450670"/>
                  </a:lnTo>
                  <a:lnTo>
                    <a:pt x="1901190" y="1450988"/>
                  </a:lnTo>
                  <a:lnTo>
                    <a:pt x="1912620" y="1451941"/>
                  </a:lnTo>
                  <a:lnTo>
                    <a:pt x="1923415" y="1453212"/>
                  </a:lnTo>
                  <a:lnTo>
                    <a:pt x="1934210" y="1455119"/>
                  </a:lnTo>
                  <a:lnTo>
                    <a:pt x="1945005" y="1457662"/>
                  </a:lnTo>
                  <a:lnTo>
                    <a:pt x="1955482" y="1460522"/>
                  </a:lnTo>
                  <a:lnTo>
                    <a:pt x="1965642" y="1464017"/>
                  </a:lnTo>
                  <a:lnTo>
                    <a:pt x="1975485" y="1468149"/>
                  </a:lnTo>
                  <a:lnTo>
                    <a:pt x="1985327" y="1472598"/>
                  </a:lnTo>
                  <a:lnTo>
                    <a:pt x="1994852" y="1477047"/>
                  </a:lnTo>
                  <a:lnTo>
                    <a:pt x="2004060" y="1482767"/>
                  </a:lnTo>
                  <a:lnTo>
                    <a:pt x="2012950" y="1488170"/>
                  </a:lnTo>
                  <a:lnTo>
                    <a:pt x="2021522" y="1494526"/>
                  </a:lnTo>
                  <a:lnTo>
                    <a:pt x="2029777" y="1500881"/>
                  </a:lnTo>
                  <a:lnTo>
                    <a:pt x="2038032" y="1507873"/>
                  </a:lnTo>
                  <a:lnTo>
                    <a:pt x="2045652" y="1515182"/>
                  </a:lnTo>
                  <a:lnTo>
                    <a:pt x="2052637" y="1522809"/>
                  </a:lnTo>
                  <a:lnTo>
                    <a:pt x="2059622" y="1530754"/>
                  </a:lnTo>
                  <a:lnTo>
                    <a:pt x="2065972" y="1539334"/>
                  </a:lnTo>
                  <a:lnTo>
                    <a:pt x="2072322" y="1547597"/>
                  </a:lnTo>
                  <a:lnTo>
                    <a:pt x="2078037" y="1556495"/>
                  </a:lnTo>
                  <a:lnTo>
                    <a:pt x="2083435" y="1566029"/>
                  </a:lnTo>
                  <a:lnTo>
                    <a:pt x="2088197" y="1575563"/>
                  </a:lnTo>
                  <a:lnTo>
                    <a:pt x="2092642" y="1585414"/>
                  </a:lnTo>
                  <a:lnTo>
                    <a:pt x="2096452" y="1595266"/>
                  </a:lnTo>
                  <a:lnTo>
                    <a:pt x="2099945" y="1605117"/>
                  </a:lnTo>
                  <a:lnTo>
                    <a:pt x="2103120" y="1615605"/>
                  </a:lnTo>
                  <a:lnTo>
                    <a:pt x="2105660" y="1626410"/>
                  </a:lnTo>
                  <a:lnTo>
                    <a:pt x="2107247" y="1637215"/>
                  </a:lnTo>
                  <a:lnTo>
                    <a:pt x="2108835" y="1648337"/>
                  </a:lnTo>
                  <a:lnTo>
                    <a:pt x="2109470" y="1659460"/>
                  </a:lnTo>
                  <a:lnTo>
                    <a:pt x="2109787" y="1670901"/>
                  </a:lnTo>
                  <a:lnTo>
                    <a:pt x="2109787" y="1949605"/>
                  </a:lnTo>
                  <a:lnTo>
                    <a:pt x="2109787" y="1955325"/>
                  </a:lnTo>
                  <a:lnTo>
                    <a:pt x="2108835" y="1960728"/>
                  </a:lnTo>
                  <a:lnTo>
                    <a:pt x="2107882" y="1966448"/>
                  </a:lnTo>
                  <a:lnTo>
                    <a:pt x="2106295" y="1971850"/>
                  </a:lnTo>
                  <a:lnTo>
                    <a:pt x="2104072" y="1976935"/>
                  </a:lnTo>
                  <a:lnTo>
                    <a:pt x="2101532" y="1982020"/>
                  </a:lnTo>
                  <a:lnTo>
                    <a:pt x="2098675" y="1987105"/>
                  </a:lnTo>
                  <a:lnTo>
                    <a:pt x="2095182" y="1992189"/>
                  </a:lnTo>
                  <a:lnTo>
                    <a:pt x="2091690" y="1996956"/>
                  </a:lnTo>
                  <a:lnTo>
                    <a:pt x="2087245" y="2002041"/>
                  </a:lnTo>
                  <a:lnTo>
                    <a:pt x="2082800" y="2006490"/>
                  </a:lnTo>
                  <a:lnTo>
                    <a:pt x="2077720" y="2010939"/>
                  </a:lnTo>
                  <a:lnTo>
                    <a:pt x="2072322" y="2015706"/>
                  </a:lnTo>
                  <a:lnTo>
                    <a:pt x="2066607" y="2019837"/>
                  </a:lnTo>
                  <a:lnTo>
                    <a:pt x="2060575" y="2024286"/>
                  </a:lnTo>
                  <a:lnTo>
                    <a:pt x="2053907" y="2028418"/>
                  </a:lnTo>
                  <a:lnTo>
                    <a:pt x="2047240" y="2032549"/>
                  </a:lnTo>
                  <a:lnTo>
                    <a:pt x="2039937" y="2036680"/>
                  </a:lnTo>
                  <a:lnTo>
                    <a:pt x="2032317" y="2040494"/>
                  </a:lnTo>
                  <a:lnTo>
                    <a:pt x="2024697" y="2044307"/>
                  </a:lnTo>
                  <a:lnTo>
                    <a:pt x="2016442" y="2048121"/>
                  </a:lnTo>
                  <a:lnTo>
                    <a:pt x="2007870" y="2051934"/>
                  </a:lnTo>
                  <a:lnTo>
                    <a:pt x="1999297" y="2055430"/>
                  </a:lnTo>
                  <a:lnTo>
                    <a:pt x="1990090" y="2058926"/>
                  </a:lnTo>
                  <a:lnTo>
                    <a:pt x="1970722" y="2065599"/>
                  </a:lnTo>
                  <a:lnTo>
                    <a:pt x="1950402" y="2071955"/>
                  </a:lnTo>
                  <a:lnTo>
                    <a:pt x="1929130" y="2077675"/>
                  </a:lnTo>
                  <a:lnTo>
                    <a:pt x="1907222" y="2083396"/>
                  </a:lnTo>
                  <a:lnTo>
                    <a:pt x="1883727" y="2088480"/>
                  </a:lnTo>
                  <a:lnTo>
                    <a:pt x="1859597" y="2093565"/>
                  </a:lnTo>
                  <a:lnTo>
                    <a:pt x="1834515" y="2098014"/>
                  </a:lnTo>
                  <a:lnTo>
                    <a:pt x="1809115" y="2102146"/>
                  </a:lnTo>
                  <a:lnTo>
                    <a:pt x="1782762" y="2105959"/>
                  </a:lnTo>
                  <a:lnTo>
                    <a:pt x="1755457" y="2109455"/>
                  </a:lnTo>
                  <a:lnTo>
                    <a:pt x="1728152" y="2112633"/>
                  </a:lnTo>
                  <a:lnTo>
                    <a:pt x="1700212" y="2115175"/>
                  </a:lnTo>
                  <a:lnTo>
                    <a:pt x="1671637" y="2118035"/>
                  </a:lnTo>
                  <a:lnTo>
                    <a:pt x="1642745" y="2119942"/>
                  </a:lnTo>
                  <a:lnTo>
                    <a:pt x="1613535" y="2121849"/>
                  </a:lnTo>
                  <a:lnTo>
                    <a:pt x="1584325" y="2123120"/>
                  </a:lnTo>
                  <a:lnTo>
                    <a:pt x="1554480" y="2124391"/>
                  </a:lnTo>
                  <a:lnTo>
                    <a:pt x="1524635" y="2125027"/>
                  </a:lnTo>
                  <a:lnTo>
                    <a:pt x="1494790" y="2125344"/>
                  </a:lnTo>
                  <a:lnTo>
                    <a:pt x="1464945" y="2125662"/>
                  </a:lnTo>
                  <a:lnTo>
                    <a:pt x="1435100" y="2125344"/>
                  </a:lnTo>
                  <a:lnTo>
                    <a:pt x="1404937" y="2125027"/>
                  </a:lnTo>
                  <a:lnTo>
                    <a:pt x="1375092" y="2124391"/>
                  </a:lnTo>
                  <a:lnTo>
                    <a:pt x="1344930" y="2123120"/>
                  </a:lnTo>
                  <a:lnTo>
                    <a:pt x="1315085" y="2121849"/>
                  </a:lnTo>
                  <a:lnTo>
                    <a:pt x="1285557" y="2119942"/>
                  </a:lnTo>
                  <a:lnTo>
                    <a:pt x="1256030" y="2118035"/>
                  </a:lnTo>
                  <a:lnTo>
                    <a:pt x="1227455" y="2115175"/>
                  </a:lnTo>
                  <a:lnTo>
                    <a:pt x="1198562" y="2112633"/>
                  </a:lnTo>
                  <a:lnTo>
                    <a:pt x="1170622" y="2109455"/>
                  </a:lnTo>
                  <a:lnTo>
                    <a:pt x="1142682" y="2105959"/>
                  </a:lnTo>
                  <a:lnTo>
                    <a:pt x="1116012" y="2102146"/>
                  </a:lnTo>
                  <a:lnTo>
                    <a:pt x="1089660" y="2098014"/>
                  </a:lnTo>
                  <a:lnTo>
                    <a:pt x="1064260" y="2093565"/>
                  </a:lnTo>
                  <a:lnTo>
                    <a:pt x="1039177" y="2088480"/>
                  </a:lnTo>
                  <a:lnTo>
                    <a:pt x="1015364" y="2083396"/>
                  </a:lnTo>
                  <a:lnTo>
                    <a:pt x="992187" y="2077675"/>
                  </a:lnTo>
                  <a:lnTo>
                    <a:pt x="970597" y="2071955"/>
                  </a:lnTo>
                  <a:lnTo>
                    <a:pt x="949642" y="2065599"/>
                  </a:lnTo>
                  <a:lnTo>
                    <a:pt x="929639" y="2058926"/>
                  </a:lnTo>
                  <a:lnTo>
                    <a:pt x="910907" y="2051934"/>
                  </a:lnTo>
                  <a:lnTo>
                    <a:pt x="902334" y="2048121"/>
                  </a:lnTo>
                  <a:lnTo>
                    <a:pt x="893762" y="2044307"/>
                  </a:lnTo>
                  <a:lnTo>
                    <a:pt x="885507" y="2040494"/>
                  </a:lnTo>
                  <a:lnTo>
                    <a:pt x="877569" y="2036680"/>
                  </a:lnTo>
                  <a:lnTo>
                    <a:pt x="870584" y="2032549"/>
                  </a:lnTo>
                  <a:lnTo>
                    <a:pt x="863282" y="2028418"/>
                  </a:lnTo>
                  <a:lnTo>
                    <a:pt x="856614" y="2024286"/>
                  </a:lnTo>
                  <a:lnTo>
                    <a:pt x="850264" y="2019837"/>
                  </a:lnTo>
                  <a:lnTo>
                    <a:pt x="844232" y="2015706"/>
                  </a:lnTo>
                  <a:lnTo>
                    <a:pt x="838517" y="2010939"/>
                  </a:lnTo>
                  <a:lnTo>
                    <a:pt x="833437" y="2006490"/>
                  </a:lnTo>
                  <a:lnTo>
                    <a:pt x="828674" y="2002041"/>
                  </a:lnTo>
                  <a:lnTo>
                    <a:pt x="824229" y="1996956"/>
                  </a:lnTo>
                  <a:lnTo>
                    <a:pt x="820419" y="1992189"/>
                  </a:lnTo>
                  <a:lnTo>
                    <a:pt x="816609" y="1987105"/>
                  </a:lnTo>
                  <a:lnTo>
                    <a:pt x="813752" y="1982020"/>
                  </a:lnTo>
                  <a:lnTo>
                    <a:pt x="811212" y="1976935"/>
                  </a:lnTo>
                  <a:lnTo>
                    <a:pt x="808989" y="1971850"/>
                  </a:lnTo>
                  <a:lnTo>
                    <a:pt x="807084" y="1966448"/>
                  </a:lnTo>
                  <a:lnTo>
                    <a:pt x="805814" y="1960728"/>
                  </a:lnTo>
                  <a:lnTo>
                    <a:pt x="805179" y="1955325"/>
                  </a:lnTo>
                  <a:lnTo>
                    <a:pt x="804862" y="1949605"/>
                  </a:lnTo>
                  <a:lnTo>
                    <a:pt x="804862" y="1670901"/>
                  </a:lnTo>
                  <a:lnTo>
                    <a:pt x="805179" y="1659460"/>
                  </a:lnTo>
                  <a:lnTo>
                    <a:pt x="806132" y="1648337"/>
                  </a:lnTo>
                  <a:lnTo>
                    <a:pt x="807402" y="1637215"/>
                  </a:lnTo>
                  <a:lnTo>
                    <a:pt x="809624" y="1626410"/>
                  </a:lnTo>
                  <a:lnTo>
                    <a:pt x="812164" y="1615605"/>
                  </a:lnTo>
                  <a:lnTo>
                    <a:pt x="815022" y="1605117"/>
                  </a:lnTo>
                  <a:lnTo>
                    <a:pt x="818197" y="1595266"/>
                  </a:lnTo>
                  <a:lnTo>
                    <a:pt x="822324" y="1585414"/>
                  </a:lnTo>
                  <a:lnTo>
                    <a:pt x="826769" y="1575563"/>
                  </a:lnTo>
                  <a:lnTo>
                    <a:pt x="831849" y="1566029"/>
                  </a:lnTo>
                  <a:lnTo>
                    <a:pt x="836929" y="1556495"/>
                  </a:lnTo>
                  <a:lnTo>
                    <a:pt x="842327" y="1547597"/>
                  </a:lnTo>
                  <a:lnTo>
                    <a:pt x="848677" y="1539334"/>
                  </a:lnTo>
                  <a:lnTo>
                    <a:pt x="855344" y="1530754"/>
                  </a:lnTo>
                  <a:lnTo>
                    <a:pt x="862012" y="1522809"/>
                  </a:lnTo>
                  <a:lnTo>
                    <a:pt x="869632" y="1515182"/>
                  </a:lnTo>
                  <a:lnTo>
                    <a:pt x="876934" y="1507873"/>
                  </a:lnTo>
                  <a:lnTo>
                    <a:pt x="884872" y="1500881"/>
                  </a:lnTo>
                  <a:lnTo>
                    <a:pt x="893444" y="1494526"/>
                  </a:lnTo>
                  <a:lnTo>
                    <a:pt x="902017" y="1488170"/>
                  </a:lnTo>
                  <a:lnTo>
                    <a:pt x="910907" y="1482767"/>
                  </a:lnTo>
                  <a:lnTo>
                    <a:pt x="920114" y="1477047"/>
                  </a:lnTo>
                  <a:lnTo>
                    <a:pt x="929639" y="1472598"/>
                  </a:lnTo>
                  <a:lnTo>
                    <a:pt x="939482" y="1468149"/>
                  </a:lnTo>
                  <a:lnTo>
                    <a:pt x="949324" y="1464017"/>
                  </a:lnTo>
                  <a:lnTo>
                    <a:pt x="959802" y="1460522"/>
                  </a:lnTo>
                  <a:lnTo>
                    <a:pt x="969962" y="1457662"/>
                  </a:lnTo>
                  <a:lnTo>
                    <a:pt x="980439" y="1455119"/>
                  </a:lnTo>
                  <a:lnTo>
                    <a:pt x="991234" y="1453212"/>
                  </a:lnTo>
                  <a:lnTo>
                    <a:pt x="1002347" y="1451941"/>
                  </a:lnTo>
                  <a:lnTo>
                    <a:pt x="1013459" y="1450988"/>
                  </a:lnTo>
                  <a:lnTo>
                    <a:pt x="1024889" y="1450670"/>
                  </a:lnTo>
                  <a:lnTo>
                    <a:pt x="1039177" y="1449399"/>
                  </a:lnTo>
                  <a:lnTo>
                    <a:pt x="1079500" y="1446221"/>
                  </a:lnTo>
                  <a:lnTo>
                    <a:pt x="1140142" y="1441454"/>
                  </a:lnTo>
                  <a:lnTo>
                    <a:pt x="1176655" y="1438912"/>
                  </a:lnTo>
                  <a:lnTo>
                    <a:pt x="1216342" y="1436687"/>
                  </a:lnTo>
                  <a:close/>
                  <a:moveTo>
                    <a:pt x="1249771" y="769392"/>
                  </a:moveTo>
                  <a:lnTo>
                    <a:pt x="1245966" y="770028"/>
                  </a:lnTo>
                  <a:lnTo>
                    <a:pt x="1242477" y="770663"/>
                  </a:lnTo>
                  <a:lnTo>
                    <a:pt x="1239306" y="771933"/>
                  </a:lnTo>
                  <a:lnTo>
                    <a:pt x="1235818" y="773839"/>
                  </a:lnTo>
                  <a:lnTo>
                    <a:pt x="1232647" y="775427"/>
                  </a:lnTo>
                  <a:lnTo>
                    <a:pt x="1229476" y="777650"/>
                  </a:lnTo>
                  <a:lnTo>
                    <a:pt x="1226621" y="780191"/>
                  </a:lnTo>
                  <a:lnTo>
                    <a:pt x="1223450" y="782732"/>
                  </a:lnTo>
                  <a:lnTo>
                    <a:pt x="1217425" y="789084"/>
                  </a:lnTo>
                  <a:lnTo>
                    <a:pt x="1211717" y="796071"/>
                  </a:lnTo>
                  <a:lnTo>
                    <a:pt x="1206009" y="803376"/>
                  </a:lnTo>
                  <a:lnTo>
                    <a:pt x="1194275" y="819574"/>
                  </a:lnTo>
                  <a:lnTo>
                    <a:pt x="1186030" y="831008"/>
                  </a:lnTo>
                  <a:lnTo>
                    <a:pt x="1177785" y="843395"/>
                  </a:lnTo>
                  <a:lnTo>
                    <a:pt x="1169857" y="855781"/>
                  </a:lnTo>
                  <a:lnTo>
                    <a:pt x="1161929" y="868803"/>
                  </a:lnTo>
                  <a:lnTo>
                    <a:pt x="1159075" y="881507"/>
                  </a:lnTo>
                  <a:lnTo>
                    <a:pt x="1156856" y="894212"/>
                  </a:lnTo>
                  <a:lnTo>
                    <a:pt x="1154636" y="907233"/>
                  </a:lnTo>
                  <a:lnTo>
                    <a:pt x="1152733" y="920573"/>
                  </a:lnTo>
                  <a:lnTo>
                    <a:pt x="1151465" y="933595"/>
                  </a:lnTo>
                  <a:lnTo>
                    <a:pt x="1150513" y="947569"/>
                  </a:lnTo>
                  <a:lnTo>
                    <a:pt x="1149879" y="960909"/>
                  </a:lnTo>
                  <a:lnTo>
                    <a:pt x="1149879" y="974566"/>
                  </a:lnTo>
                  <a:lnTo>
                    <a:pt x="1149879" y="984412"/>
                  </a:lnTo>
                  <a:lnTo>
                    <a:pt x="1150196" y="994258"/>
                  </a:lnTo>
                  <a:lnTo>
                    <a:pt x="1151147" y="1003786"/>
                  </a:lnTo>
                  <a:lnTo>
                    <a:pt x="1151782" y="1013314"/>
                  </a:lnTo>
                  <a:lnTo>
                    <a:pt x="1153050" y="1023160"/>
                  </a:lnTo>
                  <a:lnTo>
                    <a:pt x="1154319" y="1032688"/>
                  </a:lnTo>
                  <a:lnTo>
                    <a:pt x="1156538" y="1042216"/>
                  </a:lnTo>
                  <a:lnTo>
                    <a:pt x="1158124" y="1051427"/>
                  </a:lnTo>
                  <a:lnTo>
                    <a:pt x="1160344" y="1060637"/>
                  </a:lnTo>
                  <a:lnTo>
                    <a:pt x="1162564" y="1069848"/>
                  </a:lnTo>
                  <a:lnTo>
                    <a:pt x="1165101" y="1079058"/>
                  </a:lnTo>
                  <a:lnTo>
                    <a:pt x="1168272" y="1088269"/>
                  </a:lnTo>
                  <a:lnTo>
                    <a:pt x="1171126" y="1096844"/>
                  </a:lnTo>
                  <a:lnTo>
                    <a:pt x="1174297" y="1106055"/>
                  </a:lnTo>
                  <a:lnTo>
                    <a:pt x="1177468" y="1114948"/>
                  </a:lnTo>
                  <a:lnTo>
                    <a:pt x="1181274" y="1123523"/>
                  </a:lnTo>
                  <a:lnTo>
                    <a:pt x="1184762" y="1132099"/>
                  </a:lnTo>
                  <a:lnTo>
                    <a:pt x="1188884" y="1140356"/>
                  </a:lnTo>
                  <a:lnTo>
                    <a:pt x="1193007" y="1148932"/>
                  </a:lnTo>
                  <a:lnTo>
                    <a:pt x="1197129" y="1157189"/>
                  </a:lnTo>
                  <a:lnTo>
                    <a:pt x="1206326" y="1173387"/>
                  </a:lnTo>
                  <a:lnTo>
                    <a:pt x="1215839" y="1188950"/>
                  </a:lnTo>
                  <a:lnTo>
                    <a:pt x="1225987" y="1204513"/>
                  </a:lnTo>
                  <a:lnTo>
                    <a:pt x="1236769" y="1219123"/>
                  </a:lnTo>
                  <a:lnTo>
                    <a:pt x="1247551" y="1233097"/>
                  </a:lnTo>
                  <a:lnTo>
                    <a:pt x="1258967" y="1246437"/>
                  </a:lnTo>
                  <a:lnTo>
                    <a:pt x="1271018" y="1259776"/>
                  </a:lnTo>
                  <a:lnTo>
                    <a:pt x="1283068" y="1271845"/>
                  </a:lnTo>
                  <a:lnTo>
                    <a:pt x="1295436" y="1283597"/>
                  </a:lnTo>
                  <a:lnTo>
                    <a:pt x="1308121" y="1294395"/>
                  </a:lnTo>
                  <a:lnTo>
                    <a:pt x="1320805" y="1304241"/>
                  </a:lnTo>
                  <a:lnTo>
                    <a:pt x="1333490" y="1313769"/>
                  </a:lnTo>
                  <a:lnTo>
                    <a:pt x="1346175" y="1322662"/>
                  </a:lnTo>
                  <a:lnTo>
                    <a:pt x="1359177" y="1330602"/>
                  </a:lnTo>
                  <a:lnTo>
                    <a:pt x="1371861" y="1337272"/>
                  </a:lnTo>
                  <a:lnTo>
                    <a:pt x="1384863" y="1343624"/>
                  </a:lnTo>
                  <a:lnTo>
                    <a:pt x="1397548" y="1348706"/>
                  </a:lnTo>
                  <a:lnTo>
                    <a:pt x="1403890" y="1350929"/>
                  </a:lnTo>
                  <a:lnTo>
                    <a:pt x="1410233" y="1353470"/>
                  </a:lnTo>
                  <a:lnTo>
                    <a:pt x="1416258" y="1355058"/>
                  </a:lnTo>
                  <a:lnTo>
                    <a:pt x="1422600" y="1356646"/>
                  </a:lnTo>
                  <a:lnTo>
                    <a:pt x="1428308" y="1358234"/>
                  </a:lnTo>
                  <a:lnTo>
                    <a:pt x="1434334" y="1359187"/>
                  </a:lnTo>
                  <a:lnTo>
                    <a:pt x="1440042" y="1360140"/>
                  </a:lnTo>
                  <a:lnTo>
                    <a:pt x="1446067" y="1360775"/>
                  </a:lnTo>
                  <a:lnTo>
                    <a:pt x="1451775" y="1361093"/>
                  </a:lnTo>
                  <a:lnTo>
                    <a:pt x="1457483" y="1361093"/>
                  </a:lnTo>
                  <a:lnTo>
                    <a:pt x="1462874" y="1361093"/>
                  </a:lnTo>
                  <a:lnTo>
                    <a:pt x="1468900" y="1360775"/>
                  </a:lnTo>
                  <a:lnTo>
                    <a:pt x="1474291" y="1360140"/>
                  </a:lnTo>
                  <a:lnTo>
                    <a:pt x="1480316" y="1359187"/>
                  </a:lnTo>
                  <a:lnTo>
                    <a:pt x="1486341" y="1358234"/>
                  </a:lnTo>
                  <a:lnTo>
                    <a:pt x="1492366" y="1356646"/>
                  </a:lnTo>
                  <a:lnTo>
                    <a:pt x="1498392" y="1355058"/>
                  </a:lnTo>
                  <a:lnTo>
                    <a:pt x="1504734" y="1353470"/>
                  </a:lnTo>
                  <a:lnTo>
                    <a:pt x="1510759" y="1350929"/>
                  </a:lnTo>
                  <a:lnTo>
                    <a:pt x="1517101" y="1348706"/>
                  </a:lnTo>
                  <a:lnTo>
                    <a:pt x="1529786" y="1343624"/>
                  </a:lnTo>
                  <a:lnTo>
                    <a:pt x="1542471" y="1337272"/>
                  </a:lnTo>
                  <a:lnTo>
                    <a:pt x="1555473" y="1330602"/>
                  </a:lnTo>
                  <a:lnTo>
                    <a:pt x="1568157" y="1322662"/>
                  </a:lnTo>
                  <a:lnTo>
                    <a:pt x="1581159" y="1313769"/>
                  </a:lnTo>
                  <a:lnTo>
                    <a:pt x="1593844" y="1304241"/>
                  </a:lnTo>
                  <a:lnTo>
                    <a:pt x="1606846" y="1294395"/>
                  </a:lnTo>
                  <a:lnTo>
                    <a:pt x="1619531" y="1283597"/>
                  </a:lnTo>
                  <a:lnTo>
                    <a:pt x="1631581" y="1271845"/>
                  </a:lnTo>
                  <a:lnTo>
                    <a:pt x="1643949" y="1259776"/>
                  </a:lnTo>
                  <a:lnTo>
                    <a:pt x="1655682" y="1246437"/>
                  </a:lnTo>
                  <a:lnTo>
                    <a:pt x="1667098" y="1233097"/>
                  </a:lnTo>
                  <a:lnTo>
                    <a:pt x="1678197" y="1219123"/>
                  </a:lnTo>
                  <a:lnTo>
                    <a:pt x="1688662" y="1204513"/>
                  </a:lnTo>
                  <a:lnTo>
                    <a:pt x="1698810" y="1188950"/>
                  </a:lnTo>
                  <a:lnTo>
                    <a:pt x="1708324" y="1173387"/>
                  </a:lnTo>
                  <a:lnTo>
                    <a:pt x="1717203" y="1157189"/>
                  </a:lnTo>
                  <a:lnTo>
                    <a:pt x="1721643" y="1148932"/>
                  </a:lnTo>
                  <a:lnTo>
                    <a:pt x="1725765" y="1140356"/>
                  </a:lnTo>
                  <a:lnTo>
                    <a:pt x="1729570" y="1132099"/>
                  </a:lnTo>
                  <a:lnTo>
                    <a:pt x="1733693" y="1123523"/>
                  </a:lnTo>
                  <a:lnTo>
                    <a:pt x="1737181" y="1114948"/>
                  </a:lnTo>
                  <a:lnTo>
                    <a:pt x="1740352" y="1106055"/>
                  </a:lnTo>
                  <a:lnTo>
                    <a:pt x="1743524" y="1096844"/>
                  </a:lnTo>
                  <a:lnTo>
                    <a:pt x="1746695" y="1088269"/>
                  </a:lnTo>
                  <a:lnTo>
                    <a:pt x="1749232" y="1079058"/>
                  </a:lnTo>
                  <a:lnTo>
                    <a:pt x="1751769" y="1069848"/>
                  </a:lnTo>
                  <a:lnTo>
                    <a:pt x="1754306" y="1060637"/>
                  </a:lnTo>
                  <a:lnTo>
                    <a:pt x="1756525" y="1051427"/>
                  </a:lnTo>
                  <a:lnTo>
                    <a:pt x="1758428" y="1042216"/>
                  </a:lnTo>
                  <a:lnTo>
                    <a:pt x="1760014" y="1032688"/>
                  </a:lnTo>
                  <a:lnTo>
                    <a:pt x="1761599" y="1023160"/>
                  </a:lnTo>
                  <a:lnTo>
                    <a:pt x="1762551" y="1013314"/>
                  </a:lnTo>
                  <a:lnTo>
                    <a:pt x="1763502" y="1003786"/>
                  </a:lnTo>
                  <a:lnTo>
                    <a:pt x="1764136" y="994258"/>
                  </a:lnTo>
                  <a:lnTo>
                    <a:pt x="1764453" y="984412"/>
                  </a:lnTo>
                  <a:lnTo>
                    <a:pt x="1764771" y="974566"/>
                  </a:lnTo>
                  <a:lnTo>
                    <a:pt x="1764453" y="962815"/>
                  </a:lnTo>
                  <a:lnTo>
                    <a:pt x="1763819" y="951063"/>
                  </a:lnTo>
                  <a:lnTo>
                    <a:pt x="1748598" y="950745"/>
                  </a:lnTo>
                  <a:lnTo>
                    <a:pt x="1733059" y="949793"/>
                  </a:lnTo>
                  <a:lnTo>
                    <a:pt x="1716886" y="948840"/>
                  </a:lnTo>
                  <a:lnTo>
                    <a:pt x="1701030" y="947569"/>
                  </a:lnTo>
                  <a:lnTo>
                    <a:pt x="1684223" y="945664"/>
                  </a:lnTo>
                  <a:lnTo>
                    <a:pt x="1667732" y="943758"/>
                  </a:lnTo>
                  <a:lnTo>
                    <a:pt x="1650925" y="941852"/>
                  </a:lnTo>
                  <a:lnTo>
                    <a:pt x="1634435" y="939629"/>
                  </a:lnTo>
                  <a:lnTo>
                    <a:pt x="1617628" y="937406"/>
                  </a:lnTo>
                  <a:lnTo>
                    <a:pt x="1600503" y="934548"/>
                  </a:lnTo>
                  <a:lnTo>
                    <a:pt x="1584013" y="931689"/>
                  </a:lnTo>
                  <a:lnTo>
                    <a:pt x="1567206" y="928513"/>
                  </a:lnTo>
                  <a:lnTo>
                    <a:pt x="1550716" y="925337"/>
                  </a:lnTo>
                  <a:lnTo>
                    <a:pt x="1533909" y="921526"/>
                  </a:lnTo>
                  <a:lnTo>
                    <a:pt x="1517736" y="917714"/>
                  </a:lnTo>
                  <a:lnTo>
                    <a:pt x="1502197" y="913903"/>
                  </a:lnTo>
                  <a:lnTo>
                    <a:pt x="1486024" y="909457"/>
                  </a:lnTo>
                  <a:lnTo>
                    <a:pt x="1470802" y="905010"/>
                  </a:lnTo>
                  <a:lnTo>
                    <a:pt x="1456215" y="900564"/>
                  </a:lnTo>
                  <a:lnTo>
                    <a:pt x="1441310" y="895164"/>
                  </a:lnTo>
                  <a:lnTo>
                    <a:pt x="1427357" y="890400"/>
                  </a:lnTo>
                  <a:lnTo>
                    <a:pt x="1413721" y="884683"/>
                  </a:lnTo>
                  <a:lnTo>
                    <a:pt x="1400719" y="879284"/>
                  </a:lnTo>
                  <a:lnTo>
                    <a:pt x="1388352" y="873250"/>
                  </a:lnTo>
                  <a:lnTo>
                    <a:pt x="1376618" y="867533"/>
                  </a:lnTo>
                  <a:lnTo>
                    <a:pt x="1365519" y="861181"/>
                  </a:lnTo>
                  <a:lnTo>
                    <a:pt x="1355054" y="854828"/>
                  </a:lnTo>
                  <a:lnTo>
                    <a:pt x="1345541" y="848159"/>
                  </a:lnTo>
                  <a:lnTo>
                    <a:pt x="1336661" y="841171"/>
                  </a:lnTo>
                  <a:lnTo>
                    <a:pt x="1329051" y="834184"/>
                  </a:lnTo>
                  <a:lnTo>
                    <a:pt x="1324928" y="830690"/>
                  </a:lnTo>
                  <a:lnTo>
                    <a:pt x="1321757" y="826879"/>
                  </a:lnTo>
                  <a:lnTo>
                    <a:pt x="1318586" y="823068"/>
                  </a:lnTo>
                  <a:lnTo>
                    <a:pt x="1315414" y="819574"/>
                  </a:lnTo>
                  <a:lnTo>
                    <a:pt x="1309706" y="811634"/>
                  </a:lnTo>
                  <a:lnTo>
                    <a:pt x="1303681" y="804647"/>
                  </a:lnTo>
                  <a:lnTo>
                    <a:pt x="1298607" y="798612"/>
                  </a:lnTo>
                  <a:lnTo>
                    <a:pt x="1293216" y="792578"/>
                  </a:lnTo>
                  <a:lnTo>
                    <a:pt x="1288142" y="787813"/>
                  </a:lnTo>
                  <a:lnTo>
                    <a:pt x="1283386" y="783367"/>
                  </a:lnTo>
                  <a:lnTo>
                    <a:pt x="1278312" y="779873"/>
                  </a:lnTo>
                  <a:lnTo>
                    <a:pt x="1273872" y="777015"/>
                  </a:lnTo>
                  <a:lnTo>
                    <a:pt x="1269432" y="774474"/>
                  </a:lnTo>
                  <a:lnTo>
                    <a:pt x="1265310" y="772251"/>
                  </a:lnTo>
                  <a:lnTo>
                    <a:pt x="1261187" y="770980"/>
                  </a:lnTo>
                  <a:lnTo>
                    <a:pt x="1257065" y="770028"/>
                  </a:lnTo>
                  <a:lnTo>
                    <a:pt x="1253576" y="769392"/>
                  </a:lnTo>
                  <a:lnTo>
                    <a:pt x="1249771" y="769392"/>
                  </a:lnTo>
                  <a:close/>
                  <a:moveTo>
                    <a:pt x="1457483" y="500062"/>
                  </a:moveTo>
                  <a:lnTo>
                    <a:pt x="1467631" y="500380"/>
                  </a:lnTo>
                  <a:lnTo>
                    <a:pt x="1477462" y="500697"/>
                  </a:lnTo>
                  <a:lnTo>
                    <a:pt x="1487609" y="501650"/>
                  </a:lnTo>
                  <a:lnTo>
                    <a:pt x="1497757" y="502603"/>
                  </a:lnTo>
                  <a:lnTo>
                    <a:pt x="1507588" y="503874"/>
                  </a:lnTo>
                  <a:lnTo>
                    <a:pt x="1517419" y="505462"/>
                  </a:lnTo>
                  <a:lnTo>
                    <a:pt x="1527249" y="507685"/>
                  </a:lnTo>
                  <a:lnTo>
                    <a:pt x="1537080" y="509908"/>
                  </a:lnTo>
                  <a:lnTo>
                    <a:pt x="1546276" y="512449"/>
                  </a:lnTo>
                  <a:lnTo>
                    <a:pt x="1556107" y="514990"/>
                  </a:lnTo>
                  <a:lnTo>
                    <a:pt x="1565303" y="518483"/>
                  </a:lnTo>
                  <a:lnTo>
                    <a:pt x="1574817" y="521659"/>
                  </a:lnTo>
                  <a:lnTo>
                    <a:pt x="1584013" y="525153"/>
                  </a:lnTo>
                  <a:lnTo>
                    <a:pt x="1592893" y="528964"/>
                  </a:lnTo>
                  <a:lnTo>
                    <a:pt x="1602089" y="533093"/>
                  </a:lnTo>
                  <a:lnTo>
                    <a:pt x="1610968" y="537540"/>
                  </a:lnTo>
                  <a:lnTo>
                    <a:pt x="1619848" y="542304"/>
                  </a:lnTo>
                  <a:lnTo>
                    <a:pt x="1628410" y="547068"/>
                  </a:lnTo>
                  <a:lnTo>
                    <a:pt x="1636972" y="552150"/>
                  </a:lnTo>
                  <a:lnTo>
                    <a:pt x="1645534" y="557549"/>
                  </a:lnTo>
                  <a:lnTo>
                    <a:pt x="1654096" y="562948"/>
                  </a:lnTo>
                  <a:lnTo>
                    <a:pt x="1662024" y="568983"/>
                  </a:lnTo>
                  <a:lnTo>
                    <a:pt x="1670269" y="575017"/>
                  </a:lnTo>
                  <a:lnTo>
                    <a:pt x="1678197" y="581369"/>
                  </a:lnTo>
                  <a:lnTo>
                    <a:pt x="1685808" y="588039"/>
                  </a:lnTo>
                  <a:lnTo>
                    <a:pt x="1693736" y="594391"/>
                  </a:lnTo>
                  <a:lnTo>
                    <a:pt x="1701347" y="601696"/>
                  </a:lnTo>
                  <a:lnTo>
                    <a:pt x="1708641" y="608684"/>
                  </a:lnTo>
                  <a:lnTo>
                    <a:pt x="1715934" y="615989"/>
                  </a:lnTo>
                  <a:lnTo>
                    <a:pt x="1723228" y="623611"/>
                  </a:lnTo>
                  <a:lnTo>
                    <a:pt x="1729888" y="631234"/>
                  </a:lnTo>
                  <a:lnTo>
                    <a:pt x="1736864" y="639174"/>
                  </a:lnTo>
                  <a:lnTo>
                    <a:pt x="1743207" y="647432"/>
                  </a:lnTo>
                  <a:lnTo>
                    <a:pt x="1749866" y="655689"/>
                  </a:lnTo>
                  <a:lnTo>
                    <a:pt x="1756208" y="664265"/>
                  </a:lnTo>
                  <a:lnTo>
                    <a:pt x="1762234" y="673158"/>
                  </a:lnTo>
                  <a:lnTo>
                    <a:pt x="1768259" y="682051"/>
                  </a:lnTo>
                  <a:lnTo>
                    <a:pt x="1773967" y="690944"/>
                  </a:lnTo>
                  <a:lnTo>
                    <a:pt x="1779675" y="700154"/>
                  </a:lnTo>
                  <a:lnTo>
                    <a:pt x="1785066" y="709682"/>
                  </a:lnTo>
                  <a:lnTo>
                    <a:pt x="1790140" y="719211"/>
                  </a:lnTo>
                  <a:lnTo>
                    <a:pt x="1795531" y="728739"/>
                  </a:lnTo>
                  <a:lnTo>
                    <a:pt x="1800288" y="738902"/>
                  </a:lnTo>
                  <a:lnTo>
                    <a:pt x="1805045" y="748430"/>
                  </a:lnTo>
                  <a:lnTo>
                    <a:pt x="1809484" y="758594"/>
                  </a:lnTo>
                  <a:lnTo>
                    <a:pt x="1813924" y="769075"/>
                  </a:lnTo>
                  <a:lnTo>
                    <a:pt x="1817729" y="779556"/>
                  </a:lnTo>
                  <a:lnTo>
                    <a:pt x="1821535" y="790037"/>
                  </a:lnTo>
                  <a:lnTo>
                    <a:pt x="1825340" y="800835"/>
                  </a:lnTo>
                  <a:lnTo>
                    <a:pt x="1828828" y="811634"/>
                  </a:lnTo>
                  <a:lnTo>
                    <a:pt x="1832000" y="822750"/>
                  </a:lnTo>
                  <a:lnTo>
                    <a:pt x="1834854" y="833866"/>
                  </a:lnTo>
                  <a:lnTo>
                    <a:pt x="1837708" y="844983"/>
                  </a:lnTo>
                  <a:lnTo>
                    <a:pt x="1840245" y="856416"/>
                  </a:lnTo>
                  <a:lnTo>
                    <a:pt x="1842464" y="867850"/>
                  </a:lnTo>
                  <a:lnTo>
                    <a:pt x="1844684" y="879284"/>
                  </a:lnTo>
                  <a:lnTo>
                    <a:pt x="1846270" y="890718"/>
                  </a:lnTo>
                  <a:lnTo>
                    <a:pt x="1847855" y="902469"/>
                  </a:lnTo>
                  <a:lnTo>
                    <a:pt x="1849758" y="914221"/>
                  </a:lnTo>
                  <a:lnTo>
                    <a:pt x="1850710" y="926290"/>
                  </a:lnTo>
                  <a:lnTo>
                    <a:pt x="1851661" y="938359"/>
                  </a:lnTo>
                  <a:lnTo>
                    <a:pt x="1852295" y="950428"/>
                  </a:lnTo>
                  <a:lnTo>
                    <a:pt x="1852612" y="962497"/>
                  </a:lnTo>
                  <a:lnTo>
                    <a:pt x="1852612" y="974566"/>
                  </a:lnTo>
                  <a:lnTo>
                    <a:pt x="1852612" y="987270"/>
                  </a:lnTo>
                  <a:lnTo>
                    <a:pt x="1851978" y="999657"/>
                  </a:lnTo>
                  <a:lnTo>
                    <a:pt x="1851344" y="1012361"/>
                  </a:lnTo>
                  <a:lnTo>
                    <a:pt x="1850075" y="1024430"/>
                  </a:lnTo>
                  <a:lnTo>
                    <a:pt x="1848490" y="1036817"/>
                  </a:lnTo>
                  <a:lnTo>
                    <a:pt x="1846587" y="1048886"/>
                  </a:lnTo>
                  <a:lnTo>
                    <a:pt x="1844367" y="1060955"/>
                  </a:lnTo>
                  <a:lnTo>
                    <a:pt x="1842147" y="1072706"/>
                  </a:lnTo>
                  <a:lnTo>
                    <a:pt x="1839293" y="1084458"/>
                  </a:lnTo>
                  <a:lnTo>
                    <a:pt x="1836122" y="1095891"/>
                  </a:lnTo>
                  <a:lnTo>
                    <a:pt x="1832951" y="1107643"/>
                  </a:lnTo>
                  <a:lnTo>
                    <a:pt x="1829463" y="1118759"/>
                  </a:lnTo>
                  <a:lnTo>
                    <a:pt x="1825974" y="1130193"/>
                  </a:lnTo>
                  <a:lnTo>
                    <a:pt x="1821535" y="1141309"/>
                  </a:lnTo>
                  <a:lnTo>
                    <a:pt x="1817412" y="1152108"/>
                  </a:lnTo>
                  <a:lnTo>
                    <a:pt x="1812655" y="1162906"/>
                  </a:lnTo>
                  <a:lnTo>
                    <a:pt x="1807899" y="1173705"/>
                  </a:lnTo>
                  <a:lnTo>
                    <a:pt x="1803142" y="1184186"/>
                  </a:lnTo>
                  <a:lnTo>
                    <a:pt x="1797751" y="1194667"/>
                  </a:lnTo>
                  <a:lnTo>
                    <a:pt x="1792360" y="1204830"/>
                  </a:lnTo>
                  <a:lnTo>
                    <a:pt x="1786652" y="1214994"/>
                  </a:lnTo>
                  <a:lnTo>
                    <a:pt x="1780944" y="1224840"/>
                  </a:lnTo>
                  <a:lnTo>
                    <a:pt x="1774601" y="1234050"/>
                  </a:lnTo>
                  <a:lnTo>
                    <a:pt x="1768576" y="1243896"/>
                  </a:lnTo>
                  <a:lnTo>
                    <a:pt x="1762234" y="1253107"/>
                  </a:lnTo>
                  <a:lnTo>
                    <a:pt x="1755891" y="1262317"/>
                  </a:lnTo>
                  <a:lnTo>
                    <a:pt x="1748915" y="1271528"/>
                  </a:lnTo>
                  <a:lnTo>
                    <a:pt x="1741938" y="1280103"/>
                  </a:lnTo>
                  <a:lnTo>
                    <a:pt x="1735279" y="1288678"/>
                  </a:lnTo>
                  <a:lnTo>
                    <a:pt x="1727985" y="1297254"/>
                  </a:lnTo>
                  <a:lnTo>
                    <a:pt x="1720691" y="1305194"/>
                  </a:lnTo>
                  <a:lnTo>
                    <a:pt x="1713397" y="1313452"/>
                  </a:lnTo>
                  <a:lnTo>
                    <a:pt x="1705787" y="1321392"/>
                  </a:lnTo>
                  <a:lnTo>
                    <a:pt x="1698493" y="1329014"/>
                  </a:lnTo>
                  <a:lnTo>
                    <a:pt x="1690565" y="1336319"/>
                  </a:lnTo>
                  <a:lnTo>
                    <a:pt x="1682637" y="1343624"/>
                  </a:lnTo>
                  <a:lnTo>
                    <a:pt x="1674709" y="1350612"/>
                  </a:lnTo>
                  <a:lnTo>
                    <a:pt x="1666781" y="1357599"/>
                  </a:lnTo>
                  <a:lnTo>
                    <a:pt x="1658853" y="1364269"/>
                  </a:lnTo>
                  <a:lnTo>
                    <a:pt x="1650608" y="1370303"/>
                  </a:lnTo>
                  <a:lnTo>
                    <a:pt x="1642680" y="1376655"/>
                  </a:lnTo>
                  <a:lnTo>
                    <a:pt x="1634435" y="1382372"/>
                  </a:lnTo>
                  <a:lnTo>
                    <a:pt x="1626190" y="1388407"/>
                  </a:lnTo>
                  <a:lnTo>
                    <a:pt x="1617945" y="1393806"/>
                  </a:lnTo>
                  <a:lnTo>
                    <a:pt x="1609700" y="1399205"/>
                  </a:lnTo>
                  <a:lnTo>
                    <a:pt x="1601455" y="1403970"/>
                  </a:lnTo>
                  <a:lnTo>
                    <a:pt x="1592893" y="1408416"/>
                  </a:lnTo>
                  <a:lnTo>
                    <a:pt x="1584648" y="1413180"/>
                  </a:lnTo>
                  <a:lnTo>
                    <a:pt x="1576403" y="1417309"/>
                  </a:lnTo>
                  <a:lnTo>
                    <a:pt x="1568157" y="1421120"/>
                  </a:lnTo>
                  <a:lnTo>
                    <a:pt x="1559912" y="1425249"/>
                  </a:lnTo>
                  <a:lnTo>
                    <a:pt x="1551667" y="1428743"/>
                  </a:lnTo>
                  <a:lnTo>
                    <a:pt x="1543422" y="1431601"/>
                  </a:lnTo>
                  <a:lnTo>
                    <a:pt x="1535177" y="1434777"/>
                  </a:lnTo>
                  <a:lnTo>
                    <a:pt x="1527249" y="1437636"/>
                  </a:lnTo>
                  <a:lnTo>
                    <a:pt x="1519004" y="1439859"/>
                  </a:lnTo>
                  <a:lnTo>
                    <a:pt x="1510759" y="1442082"/>
                  </a:lnTo>
                  <a:lnTo>
                    <a:pt x="1503148" y="1443670"/>
                  </a:lnTo>
                  <a:lnTo>
                    <a:pt x="1495220" y="1445576"/>
                  </a:lnTo>
                  <a:lnTo>
                    <a:pt x="1487292" y="1446846"/>
                  </a:lnTo>
                  <a:lnTo>
                    <a:pt x="1479999" y="1448117"/>
                  </a:lnTo>
                  <a:lnTo>
                    <a:pt x="1472071" y="1448752"/>
                  </a:lnTo>
                  <a:lnTo>
                    <a:pt x="1464460" y="1449070"/>
                  </a:lnTo>
                  <a:lnTo>
                    <a:pt x="1457483" y="1449387"/>
                  </a:lnTo>
                  <a:lnTo>
                    <a:pt x="1449872" y="1449070"/>
                  </a:lnTo>
                  <a:lnTo>
                    <a:pt x="1442579" y="1448752"/>
                  </a:lnTo>
                  <a:lnTo>
                    <a:pt x="1434968" y="1448117"/>
                  </a:lnTo>
                  <a:lnTo>
                    <a:pt x="1427357" y="1446846"/>
                  </a:lnTo>
                  <a:lnTo>
                    <a:pt x="1419429" y="1445576"/>
                  </a:lnTo>
                  <a:lnTo>
                    <a:pt x="1411818" y="1443670"/>
                  </a:lnTo>
                  <a:lnTo>
                    <a:pt x="1403573" y="1442082"/>
                  </a:lnTo>
                  <a:lnTo>
                    <a:pt x="1395645" y="1439859"/>
                  </a:lnTo>
                  <a:lnTo>
                    <a:pt x="1387717" y="1437636"/>
                  </a:lnTo>
                  <a:lnTo>
                    <a:pt x="1379472" y="1434777"/>
                  </a:lnTo>
                  <a:lnTo>
                    <a:pt x="1371227" y="1431601"/>
                  </a:lnTo>
                  <a:lnTo>
                    <a:pt x="1362982" y="1428743"/>
                  </a:lnTo>
                  <a:lnTo>
                    <a:pt x="1355054" y="1425249"/>
                  </a:lnTo>
                  <a:lnTo>
                    <a:pt x="1346492" y="1421120"/>
                  </a:lnTo>
                  <a:lnTo>
                    <a:pt x="1338247" y="1417309"/>
                  </a:lnTo>
                  <a:lnTo>
                    <a:pt x="1330002" y="1413180"/>
                  </a:lnTo>
                  <a:lnTo>
                    <a:pt x="1321757" y="1408416"/>
                  </a:lnTo>
                  <a:lnTo>
                    <a:pt x="1313195" y="1403970"/>
                  </a:lnTo>
                  <a:lnTo>
                    <a:pt x="1304950" y="1399205"/>
                  </a:lnTo>
                  <a:lnTo>
                    <a:pt x="1296705" y="1393806"/>
                  </a:lnTo>
                  <a:lnTo>
                    <a:pt x="1288459" y="1388407"/>
                  </a:lnTo>
                  <a:lnTo>
                    <a:pt x="1280214" y="1382372"/>
                  </a:lnTo>
                  <a:lnTo>
                    <a:pt x="1272286" y="1376655"/>
                  </a:lnTo>
                  <a:lnTo>
                    <a:pt x="1264041" y="1370303"/>
                  </a:lnTo>
                  <a:lnTo>
                    <a:pt x="1255796" y="1364269"/>
                  </a:lnTo>
                  <a:lnTo>
                    <a:pt x="1247551" y="1357599"/>
                  </a:lnTo>
                  <a:lnTo>
                    <a:pt x="1239940" y="1350612"/>
                  </a:lnTo>
                  <a:lnTo>
                    <a:pt x="1232012" y="1343624"/>
                  </a:lnTo>
                  <a:lnTo>
                    <a:pt x="1224085" y="1336319"/>
                  </a:lnTo>
                  <a:lnTo>
                    <a:pt x="1216474" y="1329014"/>
                  </a:lnTo>
                  <a:lnTo>
                    <a:pt x="1208863" y="1321392"/>
                  </a:lnTo>
                  <a:lnTo>
                    <a:pt x="1201252" y="1313452"/>
                  </a:lnTo>
                  <a:lnTo>
                    <a:pt x="1193958" y="1305194"/>
                  </a:lnTo>
                  <a:lnTo>
                    <a:pt x="1186665" y="1297254"/>
                  </a:lnTo>
                  <a:lnTo>
                    <a:pt x="1179688" y="1288678"/>
                  </a:lnTo>
                  <a:lnTo>
                    <a:pt x="1172711" y="1280103"/>
                  </a:lnTo>
                  <a:lnTo>
                    <a:pt x="1165735" y="1271528"/>
                  </a:lnTo>
                  <a:lnTo>
                    <a:pt x="1159075" y="1262317"/>
                  </a:lnTo>
                  <a:lnTo>
                    <a:pt x="1152416" y="1253107"/>
                  </a:lnTo>
                  <a:lnTo>
                    <a:pt x="1146073" y="1243896"/>
                  </a:lnTo>
                  <a:lnTo>
                    <a:pt x="1139731" y="1234050"/>
                  </a:lnTo>
                  <a:lnTo>
                    <a:pt x="1134023" y="1224840"/>
                  </a:lnTo>
                  <a:lnTo>
                    <a:pt x="1127998" y="1214994"/>
                  </a:lnTo>
                  <a:lnTo>
                    <a:pt x="1122607" y="1204830"/>
                  </a:lnTo>
                  <a:lnTo>
                    <a:pt x="1116899" y="1194667"/>
                  </a:lnTo>
                  <a:lnTo>
                    <a:pt x="1111825" y="1184186"/>
                  </a:lnTo>
                  <a:lnTo>
                    <a:pt x="1106751" y="1173705"/>
                  </a:lnTo>
                  <a:lnTo>
                    <a:pt x="1101994" y="1162906"/>
                  </a:lnTo>
                  <a:lnTo>
                    <a:pt x="1097237" y="1152108"/>
                  </a:lnTo>
                  <a:lnTo>
                    <a:pt x="1093115" y="1141309"/>
                  </a:lnTo>
                  <a:lnTo>
                    <a:pt x="1088992" y="1130193"/>
                  </a:lnTo>
                  <a:lnTo>
                    <a:pt x="1085187" y="1118759"/>
                  </a:lnTo>
                  <a:lnTo>
                    <a:pt x="1081699" y="1107643"/>
                  </a:lnTo>
                  <a:lnTo>
                    <a:pt x="1078527" y="1095891"/>
                  </a:lnTo>
                  <a:lnTo>
                    <a:pt x="1075356" y="1084458"/>
                  </a:lnTo>
                  <a:lnTo>
                    <a:pt x="1072502" y="1072706"/>
                  </a:lnTo>
                  <a:lnTo>
                    <a:pt x="1070282" y="1060955"/>
                  </a:lnTo>
                  <a:lnTo>
                    <a:pt x="1068062" y="1048886"/>
                  </a:lnTo>
                  <a:lnTo>
                    <a:pt x="1066477" y="1036817"/>
                  </a:lnTo>
                  <a:lnTo>
                    <a:pt x="1064891" y="1024430"/>
                  </a:lnTo>
                  <a:lnTo>
                    <a:pt x="1063623" y="1012361"/>
                  </a:lnTo>
                  <a:lnTo>
                    <a:pt x="1062671" y="999657"/>
                  </a:lnTo>
                  <a:lnTo>
                    <a:pt x="1062037" y="987270"/>
                  </a:lnTo>
                  <a:lnTo>
                    <a:pt x="1062037" y="974566"/>
                  </a:lnTo>
                  <a:lnTo>
                    <a:pt x="1062037" y="962497"/>
                  </a:lnTo>
                  <a:lnTo>
                    <a:pt x="1062354" y="950428"/>
                  </a:lnTo>
                  <a:lnTo>
                    <a:pt x="1063306" y="938359"/>
                  </a:lnTo>
                  <a:lnTo>
                    <a:pt x="1064257" y="926290"/>
                  </a:lnTo>
                  <a:lnTo>
                    <a:pt x="1065208" y="914221"/>
                  </a:lnTo>
                  <a:lnTo>
                    <a:pt x="1066794" y="902469"/>
                  </a:lnTo>
                  <a:lnTo>
                    <a:pt x="1068380" y="890718"/>
                  </a:lnTo>
                  <a:lnTo>
                    <a:pt x="1069965" y="879284"/>
                  </a:lnTo>
                  <a:lnTo>
                    <a:pt x="1072185" y="867850"/>
                  </a:lnTo>
                  <a:lnTo>
                    <a:pt x="1074405" y="856416"/>
                  </a:lnTo>
                  <a:lnTo>
                    <a:pt x="1077259" y="844983"/>
                  </a:lnTo>
                  <a:lnTo>
                    <a:pt x="1079796" y="833866"/>
                  </a:lnTo>
                  <a:lnTo>
                    <a:pt x="1082650" y="822750"/>
                  </a:lnTo>
                  <a:lnTo>
                    <a:pt x="1085821" y="811634"/>
                  </a:lnTo>
                  <a:lnTo>
                    <a:pt x="1089627" y="800835"/>
                  </a:lnTo>
                  <a:lnTo>
                    <a:pt x="1093115" y="790037"/>
                  </a:lnTo>
                  <a:lnTo>
                    <a:pt x="1096920" y="779556"/>
                  </a:lnTo>
                  <a:lnTo>
                    <a:pt x="1101043" y="769075"/>
                  </a:lnTo>
                  <a:lnTo>
                    <a:pt x="1105165" y="758594"/>
                  </a:lnTo>
                  <a:lnTo>
                    <a:pt x="1109922" y="748430"/>
                  </a:lnTo>
                  <a:lnTo>
                    <a:pt x="1114362" y="738902"/>
                  </a:lnTo>
                  <a:lnTo>
                    <a:pt x="1119118" y="728739"/>
                  </a:lnTo>
                  <a:lnTo>
                    <a:pt x="1124509" y="719211"/>
                  </a:lnTo>
                  <a:lnTo>
                    <a:pt x="1129583" y="709682"/>
                  </a:lnTo>
                  <a:lnTo>
                    <a:pt x="1135291" y="700154"/>
                  </a:lnTo>
                  <a:lnTo>
                    <a:pt x="1140682" y="690944"/>
                  </a:lnTo>
                  <a:lnTo>
                    <a:pt x="1146391" y="682051"/>
                  </a:lnTo>
                  <a:lnTo>
                    <a:pt x="1152416" y="673158"/>
                  </a:lnTo>
                  <a:lnTo>
                    <a:pt x="1158758" y="664265"/>
                  </a:lnTo>
                  <a:lnTo>
                    <a:pt x="1164783" y="655689"/>
                  </a:lnTo>
                  <a:lnTo>
                    <a:pt x="1171443" y="647432"/>
                  </a:lnTo>
                  <a:lnTo>
                    <a:pt x="1177785" y="639174"/>
                  </a:lnTo>
                  <a:lnTo>
                    <a:pt x="1184762" y="631234"/>
                  </a:lnTo>
                  <a:lnTo>
                    <a:pt x="1191738" y="623611"/>
                  </a:lnTo>
                  <a:lnTo>
                    <a:pt x="1198715" y="615989"/>
                  </a:lnTo>
                  <a:lnTo>
                    <a:pt x="1206009" y="608684"/>
                  </a:lnTo>
                  <a:lnTo>
                    <a:pt x="1213620" y="601696"/>
                  </a:lnTo>
                  <a:lnTo>
                    <a:pt x="1220913" y="594391"/>
                  </a:lnTo>
                  <a:lnTo>
                    <a:pt x="1228841" y="588039"/>
                  </a:lnTo>
                  <a:lnTo>
                    <a:pt x="1236769" y="581369"/>
                  </a:lnTo>
                  <a:lnTo>
                    <a:pt x="1244380" y="575017"/>
                  </a:lnTo>
                  <a:lnTo>
                    <a:pt x="1252625" y="568983"/>
                  </a:lnTo>
                  <a:lnTo>
                    <a:pt x="1260870" y="562948"/>
                  </a:lnTo>
                  <a:lnTo>
                    <a:pt x="1269115" y="557549"/>
                  </a:lnTo>
                  <a:lnTo>
                    <a:pt x="1277360" y="552150"/>
                  </a:lnTo>
                  <a:lnTo>
                    <a:pt x="1286240" y="547068"/>
                  </a:lnTo>
                  <a:lnTo>
                    <a:pt x="1294802" y="542304"/>
                  </a:lnTo>
                  <a:lnTo>
                    <a:pt x="1303364" y="537540"/>
                  </a:lnTo>
                  <a:lnTo>
                    <a:pt x="1312560" y="533093"/>
                  </a:lnTo>
                  <a:lnTo>
                    <a:pt x="1321757" y="528964"/>
                  </a:lnTo>
                  <a:lnTo>
                    <a:pt x="1330953" y="525153"/>
                  </a:lnTo>
                  <a:lnTo>
                    <a:pt x="1339833" y="521659"/>
                  </a:lnTo>
                  <a:lnTo>
                    <a:pt x="1349029" y="518483"/>
                  </a:lnTo>
                  <a:lnTo>
                    <a:pt x="1358542" y="514990"/>
                  </a:lnTo>
                  <a:lnTo>
                    <a:pt x="1368056" y="512449"/>
                  </a:lnTo>
                  <a:lnTo>
                    <a:pt x="1377887" y="509908"/>
                  </a:lnTo>
                  <a:lnTo>
                    <a:pt x="1387717" y="507685"/>
                  </a:lnTo>
                  <a:lnTo>
                    <a:pt x="1397231" y="505462"/>
                  </a:lnTo>
                  <a:lnTo>
                    <a:pt x="1407062" y="503874"/>
                  </a:lnTo>
                  <a:lnTo>
                    <a:pt x="1416892" y="502603"/>
                  </a:lnTo>
                  <a:lnTo>
                    <a:pt x="1427040" y="501650"/>
                  </a:lnTo>
                  <a:lnTo>
                    <a:pt x="1437188" y="500697"/>
                  </a:lnTo>
                  <a:lnTo>
                    <a:pt x="1447336" y="500380"/>
                  </a:lnTo>
                  <a:lnTo>
                    <a:pt x="1457483" y="500062"/>
                  </a:lnTo>
                  <a:close/>
                  <a:moveTo>
                    <a:pt x="716008" y="249237"/>
                  </a:moveTo>
                  <a:lnTo>
                    <a:pt x="795913" y="249237"/>
                  </a:lnTo>
                  <a:lnTo>
                    <a:pt x="795913" y="374499"/>
                  </a:lnTo>
                  <a:lnTo>
                    <a:pt x="810181" y="375133"/>
                  </a:lnTo>
                  <a:lnTo>
                    <a:pt x="823816" y="376402"/>
                  </a:lnTo>
                  <a:lnTo>
                    <a:pt x="837133" y="377670"/>
                  </a:lnTo>
                  <a:lnTo>
                    <a:pt x="849500" y="379890"/>
                  </a:lnTo>
                  <a:lnTo>
                    <a:pt x="861549" y="381793"/>
                  </a:lnTo>
                  <a:lnTo>
                    <a:pt x="873281" y="384330"/>
                  </a:lnTo>
                  <a:lnTo>
                    <a:pt x="884379" y="386867"/>
                  </a:lnTo>
                  <a:lnTo>
                    <a:pt x="894842" y="389721"/>
                  </a:lnTo>
                  <a:lnTo>
                    <a:pt x="904989" y="393209"/>
                  </a:lnTo>
                  <a:lnTo>
                    <a:pt x="914819" y="396698"/>
                  </a:lnTo>
                  <a:lnTo>
                    <a:pt x="924014" y="400186"/>
                  </a:lnTo>
                  <a:lnTo>
                    <a:pt x="932575" y="403991"/>
                  </a:lnTo>
                  <a:lnTo>
                    <a:pt x="941136" y="407797"/>
                  </a:lnTo>
                  <a:lnTo>
                    <a:pt x="949381" y="411602"/>
                  </a:lnTo>
                  <a:lnTo>
                    <a:pt x="956673" y="415725"/>
                  </a:lnTo>
                  <a:lnTo>
                    <a:pt x="963966" y="419847"/>
                  </a:lnTo>
                  <a:lnTo>
                    <a:pt x="931624" y="504836"/>
                  </a:lnTo>
                  <a:lnTo>
                    <a:pt x="920209" y="498810"/>
                  </a:lnTo>
                  <a:lnTo>
                    <a:pt x="906257" y="491517"/>
                  </a:lnTo>
                  <a:lnTo>
                    <a:pt x="898330" y="488028"/>
                  </a:lnTo>
                  <a:lnTo>
                    <a:pt x="890086" y="484540"/>
                  </a:lnTo>
                  <a:lnTo>
                    <a:pt x="880891" y="480735"/>
                  </a:lnTo>
                  <a:lnTo>
                    <a:pt x="871061" y="477246"/>
                  </a:lnTo>
                  <a:lnTo>
                    <a:pt x="860597" y="474075"/>
                  </a:lnTo>
                  <a:lnTo>
                    <a:pt x="849500" y="470904"/>
                  </a:lnTo>
                  <a:lnTo>
                    <a:pt x="837767" y="468367"/>
                  </a:lnTo>
                  <a:lnTo>
                    <a:pt x="825401" y="465830"/>
                  </a:lnTo>
                  <a:lnTo>
                    <a:pt x="812401" y="463927"/>
                  </a:lnTo>
                  <a:lnTo>
                    <a:pt x="798449" y="462659"/>
                  </a:lnTo>
                  <a:lnTo>
                    <a:pt x="783863" y="461707"/>
                  </a:lnTo>
                  <a:lnTo>
                    <a:pt x="768960" y="461390"/>
                  </a:lnTo>
                  <a:lnTo>
                    <a:pt x="759765" y="461390"/>
                  </a:lnTo>
                  <a:lnTo>
                    <a:pt x="751204" y="462024"/>
                  </a:lnTo>
                  <a:lnTo>
                    <a:pt x="742643" y="462659"/>
                  </a:lnTo>
                  <a:lnTo>
                    <a:pt x="734398" y="463927"/>
                  </a:lnTo>
                  <a:lnTo>
                    <a:pt x="726471" y="465196"/>
                  </a:lnTo>
                  <a:lnTo>
                    <a:pt x="719496" y="467098"/>
                  </a:lnTo>
                  <a:lnTo>
                    <a:pt x="712203" y="469001"/>
                  </a:lnTo>
                  <a:lnTo>
                    <a:pt x="705544" y="471538"/>
                  </a:lnTo>
                  <a:lnTo>
                    <a:pt x="699202" y="473758"/>
                  </a:lnTo>
                  <a:lnTo>
                    <a:pt x="693178" y="476612"/>
                  </a:lnTo>
                  <a:lnTo>
                    <a:pt x="687153" y="479466"/>
                  </a:lnTo>
                  <a:lnTo>
                    <a:pt x="682080" y="482637"/>
                  </a:lnTo>
                  <a:lnTo>
                    <a:pt x="676689" y="486126"/>
                  </a:lnTo>
                  <a:lnTo>
                    <a:pt x="671933" y="489614"/>
                  </a:lnTo>
                  <a:lnTo>
                    <a:pt x="667177" y="493419"/>
                  </a:lnTo>
                  <a:lnTo>
                    <a:pt x="663055" y="497542"/>
                  </a:lnTo>
                  <a:lnTo>
                    <a:pt x="659250" y="501348"/>
                  </a:lnTo>
                  <a:lnTo>
                    <a:pt x="655445" y="505470"/>
                  </a:lnTo>
                  <a:lnTo>
                    <a:pt x="652274" y="509910"/>
                  </a:lnTo>
                  <a:lnTo>
                    <a:pt x="649103" y="514350"/>
                  </a:lnTo>
                  <a:lnTo>
                    <a:pt x="646249" y="519107"/>
                  </a:lnTo>
                  <a:lnTo>
                    <a:pt x="643713" y="523546"/>
                  </a:lnTo>
                  <a:lnTo>
                    <a:pt x="641493" y="528303"/>
                  </a:lnTo>
                  <a:lnTo>
                    <a:pt x="639591" y="533060"/>
                  </a:lnTo>
                  <a:lnTo>
                    <a:pt x="637688" y="537817"/>
                  </a:lnTo>
                  <a:lnTo>
                    <a:pt x="636420" y="542891"/>
                  </a:lnTo>
                  <a:lnTo>
                    <a:pt x="635152" y="547647"/>
                  </a:lnTo>
                  <a:lnTo>
                    <a:pt x="633566" y="552721"/>
                  </a:lnTo>
                  <a:lnTo>
                    <a:pt x="632932" y="557478"/>
                  </a:lnTo>
                  <a:lnTo>
                    <a:pt x="632298" y="562235"/>
                  </a:lnTo>
                  <a:lnTo>
                    <a:pt x="631981" y="567309"/>
                  </a:lnTo>
                  <a:lnTo>
                    <a:pt x="631981" y="572066"/>
                  </a:lnTo>
                  <a:lnTo>
                    <a:pt x="631981" y="578408"/>
                  </a:lnTo>
                  <a:lnTo>
                    <a:pt x="632615" y="584433"/>
                  </a:lnTo>
                  <a:lnTo>
                    <a:pt x="633249" y="590459"/>
                  </a:lnTo>
                  <a:lnTo>
                    <a:pt x="634200" y="595850"/>
                  </a:lnTo>
                  <a:lnTo>
                    <a:pt x="635786" y="601558"/>
                  </a:lnTo>
                  <a:lnTo>
                    <a:pt x="637371" y="606632"/>
                  </a:lnTo>
                  <a:lnTo>
                    <a:pt x="639274" y="612023"/>
                  </a:lnTo>
                  <a:lnTo>
                    <a:pt x="641176" y="617097"/>
                  </a:lnTo>
                  <a:lnTo>
                    <a:pt x="643713" y="622171"/>
                  </a:lnTo>
                  <a:lnTo>
                    <a:pt x="646249" y="626927"/>
                  </a:lnTo>
                  <a:lnTo>
                    <a:pt x="649737" y="631367"/>
                  </a:lnTo>
                  <a:lnTo>
                    <a:pt x="652908" y="636124"/>
                  </a:lnTo>
                  <a:lnTo>
                    <a:pt x="656713" y="640564"/>
                  </a:lnTo>
                  <a:lnTo>
                    <a:pt x="660835" y="645320"/>
                  </a:lnTo>
                  <a:lnTo>
                    <a:pt x="665274" y="649443"/>
                  </a:lnTo>
                  <a:lnTo>
                    <a:pt x="670031" y="653566"/>
                  </a:lnTo>
                  <a:lnTo>
                    <a:pt x="675104" y="658005"/>
                  </a:lnTo>
                  <a:lnTo>
                    <a:pt x="680177" y="662128"/>
                  </a:lnTo>
                  <a:lnTo>
                    <a:pt x="686202" y="665933"/>
                  </a:lnTo>
                  <a:lnTo>
                    <a:pt x="691909" y="670373"/>
                  </a:lnTo>
                  <a:lnTo>
                    <a:pt x="698568" y="674178"/>
                  </a:lnTo>
                  <a:lnTo>
                    <a:pt x="705227" y="678301"/>
                  </a:lnTo>
                  <a:lnTo>
                    <a:pt x="719813" y="686229"/>
                  </a:lnTo>
                  <a:lnTo>
                    <a:pt x="735667" y="694474"/>
                  </a:lnTo>
                  <a:lnTo>
                    <a:pt x="753106" y="702402"/>
                  </a:lnTo>
                  <a:lnTo>
                    <a:pt x="771814" y="710964"/>
                  </a:lnTo>
                  <a:lnTo>
                    <a:pt x="792108" y="719527"/>
                  </a:lnTo>
                  <a:lnTo>
                    <a:pt x="804474" y="724600"/>
                  </a:lnTo>
                  <a:lnTo>
                    <a:pt x="816206" y="729991"/>
                  </a:lnTo>
                  <a:lnTo>
                    <a:pt x="827621" y="735065"/>
                  </a:lnTo>
                  <a:lnTo>
                    <a:pt x="838719" y="740774"/>
                  </a:lnTo>
                  <a:lnTo>
                    <a:pt x="849500" y="745847"/>
                  </a:lnTo>
                  <a:lnTo>
                    <a:pt x="859963" y="751873"/>
                  </a:lnTo>
                  <a:lnTo>
                    <a:pt x="870110" y="757264"/>
                  </a:lnTo>
                  <a:lnTo>
                    <a:pt x="879622" y="763289"/>
                  </a:lnTo>
                  <a:lnTo>
                    <a:pt x="888501" y="768997"/>
                  </a:lnTo>
                  <a:lnTo>
                    <a:pt x="897379" y="775340"/>
                  </a:lnTo>
                  <a:lnTo>
                    <a:pt x="905940" y="781365"/>
                  </a:lnTo>
                  <a:lnTo>
                    <a:pt x="914184" y="788024"/>
                  </a:lnTo>
                  <a:lnTo>
                    <a:pt x="921477" y="794367"/>
                  </a:lnTo>
                  <a:lnTo>
                    <a:pt x="928770" y="801026"/>
                  </a:lnTo>
                  <a:lnTo>
                    <a:pt x="935746" y="808003"/>
                  </a:lnTo>
                  <a:lnTo>
                    <a:pt x="942088" y="814980"/>
                  </a:lnTo>
                  <a:lnTo>
                    <a:pt x="948429" y="822273"/>
                  </a:lnTo>
                  <a:lnTo>
                    <a:pt x="953820" y="829250"/>
                  </a:lnTo>
                  <a:lnTo>
                    <a:pt x="959210" y="837178"/>
                  </a:lnTo>
                  <a:lnTo>
                    <a:pt x="963966" y="844789"/>
                  </a:lnTo>
                  <a:lnTo>
                    <a:pt x="968406" y="852717"/>
                  </a:lnTo>
                  <a:lnTo>
                    <a:pt x="972845" y="860962"/>
                  </a:lnTo>
                  <a:lnTo>
                    <a:pt x="976333" y="869524"/>
                  </a:lnTo>
                  <a:lnTo>
                    <a:pt x="979503" y="878087"/>
                  </a:lnTo>
                  <a:lnTo>
                    <a:pt x="982674" y="886966"/>
                  </a:lnTo>
                  <a:lnTo>
                    <a:pt x="985211" y="895845"/>
                  </a:lnTo>
                  <a:lnTo>
                    <a:pt x="987431" y="905359"/>
                  </a:lnTo>
                  <a:lnTo>
                    <a:pt x="989016" y="914873"/>
                  </a:lnTo>
                  <a:lnTo>
                    <a:pt x="990284" y="925020"/>
                  </a:lnTo>
                  <a:lnTo>
                    <a:pt x="991236" y="935168"/>
                  </a:lnTo>
                  <a:lnTo>
                    <a:pt x="991870" y="944999"/>
                  </a:lnTo>
                  <a:lnTo>
                    <a:pt x="992187" y="955781"/>
                  </a:lnTo>
                  <a:lnTo>
                    <a:pt x="991870" y="965295"/>
                  </a:lnTo>
                  <a:lnTo>
                    <a:pt x="991236" y="974808"/>
                  </a:lnTo>
                  <a:lnTo>
                    <a:pt x="990284" y="984322"/>
                  </a:lnTo>
                  <a:lnTo>
                    <a:pt x="989016" y="993835"/>
                  </a:lnTo>
                  <a:lnTo>
                    <a:pt x="987113" y="1002715"/>
                  </a:lnTo>
                  <a:lnTo>
                    <a:pt x="984894" y="1012228"/>
                  </a:lnTo>
                  <a:lnTo>
                    <a:pt x="982357" y="1021108"/>
                  </a:lnTo>
                  <a:lnTo>
                    <a:pt x="978869" y="1030304"/>
                  </a:lnTo>
                  <a:lnTo>
                    <a:pt x="975698" y="1039184"/>
                  </a:lnTo>
                  <a:lnTo>
                    <a:pt x="971893" y="1047429"/>
                  </a:lnTo>
                  <a:lnTo>
                    <a:pt x="967454" y="1055991"/>
                  </a:lnTo>
                  <a:lnTo>
                    <a:pt x="962698" y="1064553"/>
                  </a:lnTo>
                  <a:lnTo>
                    <a:pt x="957625" y="1072481"/>
                  </a:lnTo>
                  <a:lnTo>
                    <a:pt x="952234" y="1080409"/>
                  </a:lnTo>
                  <a:lnTo>
                    <a:pt x="946210" y="1088337"/>
                  </a:lnTo>
                  <a:lnTo>
                    <a:pt x="940185" y="1095631"/>
                  </a:lnTo>
                  <a:lnTo>
                    <a:pt x="933526" y="1102925"/>
                  </a:lnTo>
                  <a:lnTo>
                    <a:pt x="926551" y="1110219"/>
                  </a:lnTo>
                  <a:lnTo>
                    <a:pt x="918941" y="1116561"/>
                  </a:lnTo>
                  <a:lnTo>
                    <a:pt x="911014" y="1123221"/>
                  </a:lnTo>
                  <a:lnTo>
                    <a:pt x="903087" y="1129246"/>
                  </a:lnTo>
                  <a:lnTo>
                    <a:pt x="894525" y="1135271"/>
                  </a:lnTo>
                  <a:lnTo>
                    <a:pt x="885647" y="1140979"/>
                  </a:lnTo>
                  <a:lnTo>
                    <a:pt x="876134" y="1146370"/>
                  </a:lnTo>
                  <a:lnTo>
                    <a:pt x="866622" y="1151127"/>
                  </a:lnTo>
                  <a:lnTo>
                    <a:pt x="856475" y="1155884"/>
                  </a:lnTo>
                  <a:lnTo>
                    <a:pt x="846012" y="1160006"/>
                  </a:lnTo>
                  <a:lnTo>
                    <a:pt x="835231" y="1163812"/>
                  </a:lnTo>
                  <a:lnTo>
                    <a:pt x="824133" y="1167617"/>
                  </a:lnTo>
                  <a:lnTo>
                    <a:pt x="812401" y="1170471"/>
                  </a:lnTo>
                  <a:lnTo>
                    <a:pt x="800669" y="1173008"/>
                  </a:lnTo>
                  <a:lnTo>
                    <a:pt x="788303" y="1175228"/>
                  </a:lnTo>
                  <a:lnTo>
                    <a:pt x="788303" y="1309687"/>
                  </a:lnTo>
                  <a:lnTo>
                    <a:pt x="707129" y="1309687"/>
                  </a:lnTo>
                  <a:lnTo>
                    <a:pt x="707129" y="1179351"/>
                  </a:lnTo>
                  <a:lnTo>
                    <a:pt x="692861" y="1179034"/>
                  </a:lnTo>
                  <a:lnTo>
                    <a:pt x="678592" y="1178082"/>
                  </a:lnTo>
                  <a:lnTo>
                    <a:pt x="664640" y="1176180"/>
                  </a:lnTo>
                  <a:lnTo>
                    <a:pt x="650689" y="1174277"/>
                  </a:lnTo>
                  <a:lnTo>
                    <a:pt x="637054" y="1172057"/>
                  </a:lnTo>
                  <a:lnTo>
                    <a:pt x="623102" y="1169520"/>
                  </a:lnTo>
                  <a:lnTo>
                    <a:pt x="609785" y="1166349"/>
                  </a:lnTo>
                  <a:lnTo>
                    <a:pt x="596785" y="1162543"/>
                  </a:lnTo>
                  <a:lnTo>
                    <a:pt x="584101" y="1158738"/>
                  </a:lnTo>
                  <a:lnTo>
                    <a:pt x="572052" y="1154615"/>
                  </a:lnTo>
                  <a:lnTo>
                    <a:pt x="560003" y="1149859"/>
                  </a:lnTo>
                  <a:lnTo>
                    <a:pt x="548588" y="1144785"/>
                  </a:lnTo>
                  <a:lnTo>
                    <a:pt x="537807" y="1139394"/>
                  </a:lnTo>
                  <a:lnTo>
                    <a:pt x="527660" y="1134320"/>
                  </a:lnTo>
                  <a:lnTo>
                    <a:pt x="518148" y="1128294"/>
                  </a:lnTo>
                  <a:lnTo>
                    <a:pt x="509587" y="1122586"/>
                  </a:lnTo>
                  <a:lnTo>
                    <a:pt x="540027" y="1036012"/>
                  </a:lnTo>
                  <a:lnTo>
                    <a:pt x="549222" y="1041721"/>
                  </a:lnTo>
                  <a:lnTo>
                    <a:pt x="558735" y="1047112"/>
                  </a:lnTo>
                  <a:lnTo>
                    <a:pt x="568564" y="1052820"/>
                  </a:lnTo>
                  <a:lnTo>
                    <a:pt x="579028" y="1057577"/>
                  </a:lnTo>
                  <a:lnTo>
                    <a:pt x="589492" y="1062651"/>
                  </a:lnTo>
                  <a:lnTo>
                    <a:pt x="600590" y="1067090"/>
                  </a:lnTo>
                  <a:lnTo>
                    <a:pt x="612004" y="1071213"/>
                  </a:lnTo>
                  <a:lnTo>
                    <a:pt x="623737" y="1075335"/>
                  </a:lnTo>
                  <a:lnTo>
                    <a:pt x="635786" y="1078824"/>
                  </a:lnTo>
                  <a:lnTo>
                    <a:pt x="648152" y="1081995"/>
                  </a:lnTo>
                  <a:lnTo>
                    <a:pt x="660518" y="1084849"/>
                  </a:lnTo>
                  <a:lnTo>
                    <a:pt x="673201" y="1087069"/>
                  </a:lnTo>
                  <a:lnTo>
                    <a:pt x="686202" y="1088972"/>
                  </a:lnTo>
                  <a:lnTo>
                    <a:pt x="699519" y="1090240"/>
                  </a:lnTo>
                  <a:lnTo>
                    <a:pt x="712520" y="1091191"/>
                  </a:lnTo>
                  <a:lnTo>
                    <a:pt x="726154" y="1091509"/>
                  </a:lnTo>
                  <a:lnTo>
                    <a:pt x="734716" y="1091191"/>
                  </a:lnTo>
                  <a:lnTo>
                    <a:pt x="743277" y="1090874"/>
                  </a:lnTo>
                  <a:lnTo>
                    <a:pt x="751521" y="1090240"/>
                  </a:lnTo>
                  <a:lnTo>
                    <a:pt x="759131" y="1088972"/>
                  </a:lnTo>
                  <a:lnTo>
                    <a:pt x="767058" y="1087703"/>
                  </a:lnTo>
                  <a:lnTo>
                    <a:pt x="774668" y="1086117"/>
                  </a:lnTo>
                  <a:lnTo>
                    <a:pt x="781644" y="1083898"/>
                  </a:lnTo>
                  <a:lnTo>
                    <a:pt x="788937" y="1081995"/>
                  </a:lnTo>
                  <a:lnTo>
                    <a:pt x="795595" y="1079458"/>
                  </a:lnTo>
                  <a:lnTo>
                    <a:pt x="802571" y="1076921"/>
                  </a:lnTo>
                  <a:lnTo>
                    <a:pt x="809230" y="1074067"/>
                  </a:lnTo>
                  <a:lnTo>
                    <a:pt x="815255" y="1070579"/>
                  </a:lnTo>
                  <a:lnTo>
                    <a:pt x="821279" y="1067407"/>
                  </a:lnTo>
                  <a:lnTo>
                    <a:pt x="826987" y="1063919"/>
                  </a:lnTo>
                  <a:lnTo>
                    <a:pt x="832377" y="1059796"/>
                  </a:lnTo>
                  <a:lnTo>
                    <a:pt x="837450" y="1055674"/>
                  </a:lnTo>
                  <a:lnTo>
                    <a:pt x="842207" y="1051551"/>
                  </a:lnTo>
                  <a:lnTo>
                    <a:pt x="847280" y="1046795"/>
                  </a:lnTo>
                  <a:lnTo>
                    <a:pt x="851402" y="1042355"/>
                  </a:lnTo>
                  <a:lnTo>
                    <a:pt x="855524" y="1037281"/>
                  </a:lnTo>
                  <a:lnTo>
                    <a:pt x="859329" y="1032207"/>
                  </a:lnTo>
                  <a:lnTo>
                    <a:pt x="862817" y="1027133"/>
                  </a:lnTo>
                  <a:lnTo>
                    <a:pt x="866305" y="1021425"/>
                  </a:lnTo>
                  <a:lnTo>
                    <a:pt x="868842" y="1016034"/>
                  </a:lnTo>
                  <a:lnTo>
                    <a:pt x="871378" y="1010009"/>
                  </a:lnTo>
                  <a:lnTo>
                    <a:pt x="873598" y="1003983"/>
                  </a:lnTo>
                  <a:lnTo>
                    <a:pt x="875500" y="997641"/>
                  </a:lnTo>
                  <a:lnTo>
                    <a:pt x="877086" y="991299"/>
                  </a:lnTo>
                  <a:lnTo>
                    <a:pt x="878354" y="984956"/>
                  </a:lnTo>
                  <a:lnTo>
                    <a:pt x="879305" y="978297"/>
                  </a:lnTo>
                  <a:lnTo>
                    <a:pt x="879939" y="971954"/>
                  </a:lnTo>
                  <a:lnTo>
                    <a:pt x="879939" y="964978"/>
                  </a:lnTo>
                  <a:lnTo>
                    <a:pt x="879939" y="958318"/>
                  </a:lnTo>
                  <a:lnTo>
                    <a:pt x="879622" y="951976"/>
                  </a:lnTo>
                  <a:lnTo>
                    <a:pt x="878671" y="945950"/>
                  </a:lnTo>
                  <a:lnTo>
                    <a:pt x="877720" y="939608"/>
                  </a:lnTo>
                  <a:lnTo>
                    <a:pt x="876134" y="933266"/>
                  </a:lnTo>
                  <a:lnTo>
                    <a:pt x="874549" y="927557"/>
                  </a:lnTo>
                  <a:lnTo>
                    <a:pt x="872647" y="921849"/>
                  </a:lnTo>
                  <a:lnTo>
                    <a:pt x="870744" y="916458"/>
                  </a:lnTo>
                  <a:lnTo>
                    <a:pt x="868207" y="910750"/>
                  </a:lnTo>
                  <a:lnTo>
                    <a:pt x="865354" y="905676"/>
                  </a:lnTo>
                  <a:lnTo>
                    <a:pt x="862183" y="900602"/>
                  </a:lnTo>
                  <a:lnTo>
                    <a:pt x="859012" y="895211"/>
                  </a:lnTo>
                  <a:lnTo>
                    <a:pt x="855524" y="890454"/>
                  </a:lnTo>
                  <a:lnTo>
                    <a:pt x="851402" y="885380"/>
                  </a:lnTo>
                  <a:lnTo>
                    <a:pt x="847280" y="880624"/>
                  </a:lnTo>
                  <a:lnTo>
                    <a:pt x="842524" y="875867"/>
                  </a:lnTo>
                  <a:lnTo>
                    <a:pt x="838085" y="871427"/>
                  </a:lnTo>
                  <a:lnTo>
                    <a:pt x="833011" y="866987"/>
                  </a:lnTo>
                  <a:lnTo>
                    <a:pt x="827621" y="862231"/>
                  </a:lnTo>
                  <a:lnTo>
                    <a:pt x="822230" y="858108"/>
                  </a:lnTo>
                  <a:lnTo>
                    <a:pt x="816206" y="853985"/>
                  </a:lnTo>
                  <a:lnTo>
                    <a:pt x="810181" y="849546"/>
                  </a:lnTo>
                  <a:lnTo>
                    <a:pt x="803840" y="845740"/>
                  </a:lnTo>
                  <a:lnTo>
                    <a:pt x="797181" y="841301"/>
                  </a:lnTo>
                  <a:lnTo>
                    <a:pt x="782912" y="833690"/>
                  </a:lnTo>
                  <a:lnTo>
                    <a:pt x="767692" y="826079"/>
                  </a:lnTo>
                  <a:lnTo>
                    <a:pt x="751521" y="818785"/>
                  </a:lnTo>
                  <a:lnTo>
                    <a:pt x="734081" y="811174"/>
                  </a:lnTo>
                  <a:lnTo>
                    <a:pt x="709983" y="801344"/>
                  </a:lnTo>
                  <a:lnTo>
                    <a:pt x="687153" y="791196"/>
                  </a:lnTo>
                  <a:lnTo>
                    <a:pt x="676055" y="786439"/>
                  </a:lnTo>
                  <a:lnTo>
                    <a:pt x="665274" y="781048"/>
                  </a:lnTo>
                  <a:lnTo>
                    <a:pt x="655128" y="775657"/>
                  </a:lnTo>
                  <a:lnTo>
                    <a:pt x="644981" y="770266"/>
                  </a:lnTo>
                  <a:lnTo>
                    <a:pt x="635786" y="764875"/>
                  </a:lnTo>
                  <a:lnTo>
                    <a:pt x="626273" y="759167"/>
                  </a:lnTo>
                  <a:lnTo>
                    <a:pt x="617395" y="753458"/>
                  </a:lnTo>
                  <a:lnTo>
                    <a:pt x="608517" y="747433"/>
                  </a:lnTo>
                  <a:lnTo>
                    <a:pt x="600590" y="741408"/>
                  </a:lnTo>
                  <a:lnTo>
                    <a:pt x="592662" y="735065"/>
                  </a:lnTo>
                  <a:lnTo>
                    <a:pt x="585052" y="729040"/>
                  </a:lnTo>
                  <a:lnTo>
                    <a:pt x="578077" y="722381"/>
                  </a:lnTo>
                  <a:lnTo>
                    <a:pt x="571418" y="715721"/>
                  </a:lnTo>
                  <a:lnTo>
                    <a:pt x="565076" y="708744"/>
                  </a:lnTo>
                  <a:lnTo>
                    <a:pt x="559052" y="701451"/>
                  </a:lnTo>
                  <a:lnTo>
                    <a:pt x="553344" y="694474"/>
                  </a:lnTo>
                  <a:lnTo>
                    <a:pt x="548588" y="686546"/>
                  </a:lnTo>
                  <a:lnTo>
                    <a:pt x="543832" y="678935"/>
                  </a:lnTo>
                  <a:lnTo>
                    <a:pt x="539393" y="671007"/>
                  </a:lnTo>
                  <a:lnTo>
                    <a:pt x="535588" y="662762"/>
                  </a:lnTo>
                  <a:lnTo>
                    <a:pt x="532417" y="654200"/>
                  </a:lnTo>
                  <a:lnTo>
                    <a:pt x="529246" y="645955"/>
                  </a:lnTo>
                  <a:lnTo>
                    <a:pt x="526709" y="636758"/>
                  </a:lnTo>
                  <a:lnTo>
                    <a:pt x="524807" y="627562"/>
                  </a:lnTo>
                  <a:lnTo>
                    <a:pt x="523221" y="618048"/>
                  </a:lnTo>
                  <a:lnTo>
                    <a:pt x="521953" y="608217"/>
                  </a:lnTo>
                  <a:lnTo>
                    <a:pt x="521319" y="598069"/>
                  </a:lnTo>
                  <a:lnTo>
                    <a:pt x="521002" y="587922"/>
                  </a:lnTo>
                  <a:lnTo>
                    <a:pt x="521319" y="577774"/>
                  </a:lnTo>
                  <a:lnTo>
                    <a:pt x="521953" y="567943"/>
                  </a:lnTo>
                  <a:lnTo>
                    <a:pt x="522904" y="558429"/>
                  </a:lnTo>
                  <a:lnTo>
                    <a:pt x="524490" y="548916"/>
                  </a:lnTo>
                  <a:lnTo>
                    <a:pt x="526392" y="539402"/>
                  </a:lnTo>
                  <a:lnTo>
                    <a:pt x="528612" y="530523"/>
                  </a:lnTo>
                  <a:lnTo>
                    <a:pt x="531783" y="521643"/>
                  </a:lnTo>
                  <a:lnTo>
                    <a:pt x="534636" y="512764"/>
                  </a:lnTo>
                  <a:lnTo>
                    <a:pt x="538124" y="504202"/>
                  </a:lnTo>
                  <a:lnTo>
                    <a:pt x="541929" y="495956"/>
                  </a:lnTo>
                  <a:lnTo>
                    <a:pt x="546685" y="487711"/>
                  </a:lnTo>
                  <a:lnTo>
                    <a:pt x="551125" y="479783"/>
                  </a:lnTo>
                  <a:lnTo>
                    <a:pt x="556515" y="472489"/>
                  </a:lnTo>
                  <a:lnTo>
                    <a:pt x="561905" y="464879"/>
                  </a:lnTo>
                  <a:lnTo>
                    <a:pt x="567930" y="457585"/>
                  </a:lnTo>
                  <a:lnTo>
                    <a:pt x="573955" y="450925"/>
                  </a:lnTo>
                  <a:lnTo>
                    <a:pt x="580613" y="444266"/>
                  </a:lnTo>
                  <a:lnTo>
                    <a:pt x="587272" y="437923"/>
                  </a:lnTo>
                  <a:lnTo>
                    <a:pt x="594565" y="431581"/>
                  </a:lnTo>
                  <a:lnTo>
                    <a:pt x="602175" y="425873"/>
                  </a:lnTo>
                  <a:lnTo>
                    <a:pt x="609785" y="420165"/>
                  </a:lnTo>
                  <a:lnTo>
                    <a:pt x="618029" y="415091"/>
                  </a:lnTo>
                  <a:lnTo>
                    <a:pt x="626590" y="410017"/>
                  </a:lnTo>
                  <a:lnTo>
                    <a:pt x="635469" y="405577"/>
                  </a:lnTo>
                  <a:lnTo>
                    <a:pt x="644347" y="400820"/>
                  </a:lnTo>
                  <a:lnTo>
                    <a:pt x="653859" y="397015"/>
                  </a:lnTo>
                  <a:lnTo>
                    <a:pt x="663372" y="393526"/>
                  </a:lnTo>
                  <a:lnTo>
                    <a:pt x="673519" y="389721"/>
                  </a:lnTo>
                  <a:lnTo>
                    <a:pt x="683665" y="386867"/>
                  </a:lnTo>
                  <a:lnTo>
                    <a:pt x="694129" y="384330"/>
                  </a:lnTo>
                  <a:lnTo>
                    <a:pt x="704910" y="381793"/>
                  </a:lnTo>
                  <a:lnTo>
                    <a:pt x="716008" y="379890"/>
                  </a:lnTo>
                  <a:lnTo>
                    <a:pt x="716008" y="249237"/>
                  </a:lnTo>
                  <a:close/>
                  <a:moveTo>
                    <a:pt x="784828" y="0"/>
                  </a:moveTo>
                  <a:lnTo>
                    <a:pt x="808948" y="317"/>
                  </a:lnTo>
                  <a:lnTo>
                    <a:pt x="832750" y="1588"/>
                  </a:lnTo>
                  <a:lnTo>
                    <a:pt x="856551" y="3175"/>
                  </a:lnTo>
                  <a:lnTo>
                    <a:pt x="880036" y="5716"/>
                  </a:lnTo>
                  <a:lnTo>
                    <a:pt x="903203" y="9209"/>
                  </a:lnTo>
                  <a:lnTo>
                    <a:pt x="926370" y="13020"/>
                  </a:lnTo>
                  <a:lnTo>
                    <a:pt x="949538" y="17466"/>
                  </a:lnTo>
                  <a:lnTo>
                    <a:pt x="972387" y="22864"/>
                  </a:lnTo>
                  <a:lnTo>
                    <a:pt x="994920" y="28581"/>
                  </a:lnTo>
                  <a:lnTo>
                    <a:pt x="1017452" y="35249"/>
                  </a:lnTo>
                  <a:lnTo>
                    <a:pt x="1039668" y="42871"/>
                  </a:lnTo>
                  <a:lnTo>
                    <a:pt x="1061565" y="50493"/>
                  </a:lnTo>
                  <a:lnTo>
                    <a:pt x="1083146" y="59067"/>
                  </a:lnTo>
                  <a:lnTo>
                    <a:pt x="1104727" y="68276"/>
                  </a:lnTo>
                  <a:lnTo>
                    <a:pt x="1125990" y="78121"/>
                  </a:lnTo>
                  <a:lnTo>
                    <a:pt x="1146618" y="88283"/>
                  </a:lnTo>
                  <a:lnTo>
                    <a:pt x="1167246" y="99397"/>
                  </a:lnTo>
                  <a:lnTo>
                    <a:pt x="1187240" y="111147"/>
                  </a:lnTo>
                  <a:lnTo>
                    <a:pt x="1207233" y="123215"/>
                  </a:lnTo>
                  <a:lnTo>
                    <a:pt x="1226910" y="136553"/>
                  </a:lnTo>
                  <a:lnTo>
                    <a:pt x="1245634" y="149890"/>
                  </a:lnTo>
                  <a:lnTo>
                    <a:pt x="1264675" y="163863"/>
                  </a:lnTo>
                  <a:lnTo>
                    <a:pt x="1283082" y="178154"/>
                  </a:lnTo>
                  <a:lnTo>
                    <a:pt x="1300854" y="193714"/>
                  </a:lnTo>
                  <a:lnTo>
                    <a:pt x="1318309" y="209275"/>
                  </a:lnTo>
                  <a:lnTo>
                    <a:pt x="1335129" y="225153"/>
                  </a:lnTo>
                  <a:lnTo>
                    <a:pt x="1351949" y="242302"/>
                  </a:lnTo>
                  <a:lnTo>
                    <a:pt x="1368134" y="259450"/>
                  </a:lnTo>
                  <a:lnTo>
                    <a:pt x="1383368" y="277234"/>
                  </a:lnTo>
                  <a:lnTo>
                    <a:pt x="1398918" y="295335"/>
                  </a:lnTo>
                  <a:lnTo>
                    <a:pt x="1413199" y="314389"/>
                  </a:lnTo>
                  <a:lnTo>
                    <a:pt x="1427163" y="333760"/>
                  </a:lnTo>
                  <a:lnTo>
                    <a:pt x="1313549" y="414104"/>
                  </a:lnTo>
                  <a:lnTo>
                    <a:pt x="1301806" y="397908"/>
                  </a:lnTo>
                  <a:lnTo>
                    <a:pt x="1289747" y="382665"/>
                  </a:lnTo>
                  <a:lnTo>
                    <a:pt x="1277370" y="367740"/>
                  </a:lnTo>
                  <a:lnTo>
                    <a:pt x="1264675" y="352814"/>
                  </a:lnTo>
                  <a:lnTo>
                    <a:pt x="1251346" y="338524"/>
                  </a:lnTo>
                  <a:lnTo>
                    <a:pt x="1238017" y="324868"/>
                  </a:lnTo>
                  <a:lnTo>
                    <a:pt x="1223736" y="311531"/>
                  </a:lnTo>
                  <a:lnTo>
                    <a:pt x="1209455" y="298828"/>
                  </a:lnTo>
                  <a:lnTo>
                    <a:pt x="1194539" y="286126"/>
                  </a:lnTo>
                  <a:lnTo>
                    <a:pt x="1179623" y="274058"/>
                  </a:lnTo>
                  <a:lnTo>
                    <a:pt x="1164073" y="262308"/>
                  </a:lnTo>
                  <a:lnTo>
                    <a:pt x="1148522" y="251829"/>
                  </a:lnTo>
                  <a:lnTo>
                    <a:pt x="1132654" y="241031"/>
                  </a:lnTo>
                  <a:lnTo>
                    <a:pt x="1116151" y="230869"/>
                  </a:lnTo>
                  <a:lnTo>
                    <a:pt x="1099649" y="221342"/>
                  </a:lnTo>
                  <a:lnTo>
                    <a:pt x="1082511" y="212133"/>
                  </a:lnTo>
                  <a:lnTo>
                    <a:pt x="1065374" y="203559"/>
                  </a:lnTo>
                  <a:lnTo>
                    <a:pt x="1047919" y="195620"/>
                  </a:lnTo>
                  <a:lnTo>
                    <a:pt x="1030464" y="187998"/>
                  </a:lnTo>
                  <a:lnTo>
                    <a:pt x="1012375" y="180694"/>
                  </a:lnTo>
                  <a:lnTo>
                    <a:pt x="994603" y="174343"/>
                  </a:lnTo>
                  <a:lnTo>
                    <a:pt x="976196" y="168309"/>
                  </a:lnTo>
                  <a:lnTo>
                    <a:pt x="957472" y="162910"/>
                  </a:lnTo>
                  <a:lnTo>
                    <a:pt x="939065" y="157829"/>
                  </a:lnTo>
                  <a:lnTo>
                    <a:pt x="920341" y="153701"/>
                  </a:lnTo>
                  <a:lnTo>
                    <a:pt x="901616" y="150208"/>
                  </a:lnTo>
                  <a:lnTo>
                    <a:pt x="882258" y="146715"/>
                  </a:lnTo>
                  <a:lnTo>
                    <a:pt x="862899" y="144174"/>
                  </a:lnTo>
                  <a:lnTo>
                    <a:pt x="843857" y="141951"/>
                  </a:lnTo>
                  <a:lnTo>
                    <a:pt x="824181" y="140681"/>
                  </a:lnTo>
                  <a:lnTo>
                    <a:pt x="804505" y="139728"/>
                  </a:lnTo>
                  <a:lnTo>
                    <a:pt x="784828" y="139411"/>
                  </a:lnTo>
                  <a:lnTo>
                    <a:pt x="768326" y="139728"/>
                  </a:lnTo>
                  <a:lnTo>
                    <a:pt x="751823" y="140363"/>
                  </a:lnTo>
                  <a:lnTo>
                    <a:pt x="735320" y="141316"/>
                  </a:lnTo>
                  <a:lnTo>
                    <a:pt x="719135" y="142586"/>
                  </a:lnTo>
                  <a:lnTo>
                    <a:pt x="702632" y="144492"/>
                  </a:lnTo>
                  <a:lnTo>
                    <a:pt x="686764" y="146715"/>
                  </a:lnTo>
                  <a:lnTo>
                    <a:pt x="670897" y="149573"/>
                  </a:lnTo>
                  <a:lnTo>
                    <a:pt x="655029" y="152431"/>
                  </a:lnTo>
                  <a:lnTo>
                    <a:pt x="639478" y="155924"/>
                  </a:lnTo>
                  <a:lnTo>
                    <a:pt x="623927" y="160052"/>
                  </a:lnTo>
                  <a:lnTo>
                    <a:pt x="608377" y="163863"/>
                  </a:lnTo>
                  <a:lnTo>
                    <a:pt x="593144" y="168309"/>
                  </a:lnTo>
                  <a:lnTo>
                    <a:pt x="578228" y="173390"/>
                  </a:lnTo>
                  <a:lnTo>
                    <a:pt x="562994" y="178471"/>
                  </a:lnTo>
                  <a:lnTo>
                    <a:pt x="548396" y="184505"/>
                  </a:lnTo>
                  <a:lnTo>
                    <a:pt x="533797" y="190221"/>
                  </a:lnTo>
                  <a:lnTo>
                    <a:pt x="519516" y="196572"/>
                  </a:lnTo>
                  <a:lnTo>
                    <a:pt x="505235" y="203241"/>
                  </a:lnTo>
                  <a:lnTo>
                    <a:pt x="491271" y="210228"/>
                  </a:lnTo>
                  <a:lnTo>
                    <a:pt x="477308" y="217532"/>
                  </a:lnTo>
                  <a:lnTo>
                    <a:pt x="463978" y="225153"/>
                  </a:lnTo>
                  <a:lnTo>
                    <a:pt x="450332" y="233092"/>
                  </a:lnTo>
                  <a:lnTo>
                    <a:pt x="437003" y="241349"/>
                  </a:lnTo>
                  <a:lnTo>
                    <a:pt x="423991" y="249923"/>
                  </a:lnTo>
                  <a:lnTo>
                    <a:pt x="411297" y="258815"/>
                  </a:lnTo>
                  <a:lnTo>
                    <a:pt x="398603" y="268024"/>
                  </a:lnTo>
                  <a:lnTo>
                    <a:pt x="386543" y="277551"/>
                  </a:lnTo>
                  <a:lnTo>
                    <a:pt x="374483" y="287396"/>
                  </a:lnTo>
                  <a:lnTo>
                    <a:pt x="362424" y="296923"/>
                  </a:lnTo>
                  <a:lnTo>
                    <a:pt x="350999" y="307402"/>
                  </a:lnTo>
                  <a:lnTo>
                    <a:pt x="339574" y="317882"/>
                  </a:lnTo>
                  <a:lnTo>
                    <a:pt x="328466" y="328997"/>
                  </a:lnTo>
                  <a:lnTo>
                    <a:pt x="317676" y="340112"/>
                  </a:lnTo>
                  <a:lnTo>
                    <a:pt x="306886" y="351226"/>
                  </a:lnTo>
                  <a:lnTo>
                    <a:pt x="296730" y="362976"/>
                  </a:lnTo>
                  <a:lnTo>
                    <a:pt x="286575" y="374726"/>
                  </a:lnTo>
                  <a:lnTo>
                    <a:pt x="277054" y="386794"/>
                  </a:lnTo>
                  <a:lnTo>
                    <a:pt x="267533" y="399179"/>
                  </a:lnTo>
                  <a:lnTo>
                    <a:pt x="258330" y="411564"/>
                  </a:lnTo>
                  <a:lnTo>
                    <a:pt x="249444" y="424584"/>
                  </a:lnTo>
                  <a:lnTo>
                    <a:pt x="240875" y="437604"/>
                  </a:lnTo>
                  <a:lnTo>
                    <a:pt x="232624" y="450942"/>
                  </a:lnTo>
                  <a:lnTo>
                    <a:pt x="224690" y="464279"/>
                  </a:lnTo>
                  <a:lnTo>
                    <a:pt x="217073" y="477935"/>
                  </a:lnTo>
                  <a:lnTo>
                    <a:pt x="209774" y="491590"/>
                  </a:lnTo>
                  <a:lnTo>
                    <a:pt x="202792" y="505563"/>
                  </a:lnTo>
                  <a:lnTo>
                    <a:pt x="196445" y="520171"/>
                  </a:lnTo>
                  <a:lnTo>
                    <a:pt x="189780" y="534462"/>
                  </a:lnTo>
                  <a:lnTo>
                    <a:pt x="183751" y="548752"/>
                  </a:lnTo>
                  <a:lnTo>
                    <a:pt x="178355" y="563678"/>
                  </a:lnTo>
                  <a:lnTo>
                    <a:pt x="173278" y="578603"/>
                  </a:lnTo>
                  <a:lnTo>
                    <a:pt x="168200" y="593846"/>
                  </a:lnTo>
                  <a:lnTo>
                    <a:pt x="163757" y="608772"/>
                  </a:lnTo>
                  <a:lnTo>
                    <a:pt x="159314" y="624332"/>
                  </a:lnTo>
                  <a:lnTo>
                    <a:pt x="155506" y="639893"/>
                  </a:lnTo>
                  <a:lnTo>
                    <a:pt x="152332" y="655454"/>
                  </a:lnTo>
                  <a:lnTo>
                    <a:pt x="148841" y="671650"/>
                  </a:lnTo>
                  <a:lnTo>
                    <a:pt x="146302" y="687210"/>
                  </a:lnTo>
                  <a:lnTo>
                    <a:pt x="144081" y="703724"/>
                  </a:lnTo>
                  <a:lnTo>
                    <a:pt x="142494" y="719602"/>
                  </a:lnTo>
                  <a:lnTo>
                    <a:pt x="140907" y="735798"/>
                  </a:lnTo>
                  <a:lnTo>
                    <a:pt x="139955" y="752629"/>
                  </a:lnTo>
                  <a:lnTo>
                    <a:pt x="139320" y="769142"/>
                  </a:lnTo>
                  <a:lnTo>
                    <a:pt x="139003" y="785973"/>
                  </a:lnTo>
                  <a:lnTo>
                    <a:pt x="139320" y="800263"/>
                  </a:lnTo>
                  <a:lnTo>
                    <a:pt x="139638" y="814871"/>
                  </a:lnTo>
                  <a:lnTo>
                    <a:pt x="140590" y="829162"/>
                  </a:lnTo>
                  <a:lnTo>
                    <a:pt x="141542" y="844087"/>
                  </a:lnTo>
                  <a:lnTo>
                    <a:pt x="143129" y="858378"/>
                  </a:lnTo>
                  <a:lnTo>
                    <a:pt x="144715" y="872350"/>
                  </a:lnTo>
                  <a:lnTo>
                    <a:pt x="146620" y="886641"/>
                  </a:lnTo>
                  <a:lnTo>
                    <a:pt x="149158" y="900931"/>
                  </a:lnTo>
                  <a:lnTo>
                    <a:pt x="152015" y="914586"/>
                  </a:lnTo>
                  <a:lnTo>
                    <a:pt x="154871" y="928559"/>
                  </a:lnTo>
                  <a:lnTo>
                    <a:pt x="158044" y="942215"/>
                  </a:lnTo>
                  <a:lnTo>
                    <a:pt x="161853" y="955870"/>
                  </a:lnTo>
                  <a:lnTo>
                    <a:pt x="165661" y="969208"/>
                  </a:lnTo>
                  <a:lnTo>
                    <a:pt x="169469" y="983180"/>
                  </a:lnTo>
                  <a:lnTo>
                    <a:pt x="174230" y="996201"/>
                  </a:lnTo>
                  <a:lnTo>
                    <a:pt x="178673" y="1009538"/>
                  </a:lnTo>
                  <a:lnTo>
                    <a:pt x="183433" y="1022558"/>
                  </a:lnTo>
                  <a:lnTo>
                    <a:pt x="188828" y="1035261"/>
                  </a:lnTo>
                  <a:lnTo>
                    <a:pt x="194223" y="1047964"/>
                  </a:lnTo>
                  <a:lnTo>
                    <a:pt x="200253" y="1060666"/>
                  </a:lnTo>
                  <a:lnTo>
                    <a:pt x="205966" y="1073369"/>
                  </a:lnTo>
                  <a:lnTo>
                    <a:pt x="212630" y="1085754"/>
                  </a:lnTo>
                  <a:lnTo>
                    <a:pt x="219295" y="1098139"/>
                  </a:lnTo>
                  <a:lnTo>
                    <a:pt x="225642" y="1110206"/>
                  </a:lnTo>
                  <a:lnTo>
                    <a:pt x="232941" y="1121956"/>
                  </a:lnTo>
                  <a:lnTo>
                    <a:pt x="239923" y="1133706"/>
                  </a:lnTo>
                  <a:lnTo>
                    <a:pt x="247857" y="1145456"/>
                  </a:lnTo>
                  <a:lnTo>
                    <a:pt x="255474" y="1156571"/>
                  </a:lnTo>
                  <a:lnTo>
                    <a:pt x="263408" y="1168003"/>
                  </a:lnTo>
                  <a:lnTo>
                    <a:pt x="271659" y="1179118"/>
                  </a:lnTo>
                  <a:lnTo>
                    <a:pt x="280228" y="1189915"/>
                  </a:lnTo>
                  <a:lnTo>
                    <a:pt x="289114" y="1200395"/>
                  </a:lnTo>
                  <a:lnTo>
                    <a:pt x="297682" y="1210874"/>
                  </a:lnTo>
                  <a:lnTo>
                    <a:pt x="307203" y="1221036"/>
                  </a:lnTo>
                  <a:lnTo>
                    <a:pt x="316407" y="1231198"/>
                  </a:lnTo>
                  <a:lnTo>
                    <a:pt x="326245" y="1241361"/>
                  </a:lnTo>
                  <a:lnTo>
                    <a:pt x="336083" y="1250887"/>
                  </a:lnTo>
                  <a:lnTo>
                    <a:pt x="345604" y="1260414"/>
                  </a:lnTo>
                  <a:lnTo>
                    <a:pt x="356076" y="1269624"/>
                  </a:lnTo>
                  <a:lnTo>
                    <a:pt x="366549" y="1278833"/>
                  </a:lnTo>
                  <a:lnTo>
                    <a:pt x="377022" y="1287725"/>
                  </a:lnTo>
                  <a:lnTo>
                    <a:pt x="388130" y="1296299"/>
                  </a:lnTo>
                  <a:lnTo>
                    <a:pt x="398920" y="1304556"/>
                  </a:lnTo>
                  <a:lnTo>
                    <a:pt x="410345" y="1312813"/>
                  </a:lnTo>
                  <a:lnTo>
                    <a:pt x="421770" y="1320752"/>
                  </a:lnTo>
                  <a:lnTo>
                    <a:pt x="433195" y="1328373"/>
                  </a:lnTo>
                  <a:lnTo>
                    <a:pt x="444937" y="1335995"/>
                  </a:lnTo>
                  <a:lnTo>
                    <a:pt x="456997" y="1343299"/>
                  </a:lnTo>
                  <a:lnTo>
                    <a:pt x="469056" y="1349968"/>
                  </a:lnTo>
                  <a:lnTo>
                    <a:pt x="481116" y="1356636"/>
                  </a:lnTo>
                  <a:lnTo>
                    <a:pt x="493810" y="1362988"/>
                  </a:lnTo>
                  <a:lnTo>
                    <a:pt x="506187" y="1369339"/>
                  </a:lnTo>
                  <a:lnTo>
                    <a:pt x="518882" y="1375373"/>
                  </a:lnTo>
                  <a:lnTo>
                    <a:pt x="532211" y="1380771"/>
                  </a:lnTo>
                  <a:lnTo>
                    <a:pt x="545222" y="1386170"/>
                  </a:lnTo>
                  <a:lnTo>
                    <a:pt x="558551" y="1391569"/>
                  </a:lnTo>
                  <a:lnTo>
                    <a:pt x="571881" y="1396015"/>
                  </a:lnTo>
                  <a:lnTo>
                    <a:pt x="585210" y="1400778"/>
                  </a:lnTo>
                  <a:lnTo>
                    <a:pt x="598856" y="1404906"/>
                  </a:lnTo>
                  <a:lnTo>
                    <a:pt x="613137" y="1408717"/>
                  </a:lnTo>
                  <a:lnTo>
                    <a:pt x="626784" y="1412845"/>
                  </a:lnTo>
                  <a:lnTo>
                    <a:pt x="641065" y="1416021"/>
                  </a:lnTo>
                  <a:lnTo>
                    <a:pt x="655029" y="1418879"/>
                  </a:lnTo>
                  <a:lnTo>
                    <a:pt x="669627" y="1422055"/>
                  </a:lnTo>
                  <a:lnTo>
                    <a:pt x="644873" y="1558925"/>
                  </a:lnTo>
                  <a:lnTo>
                    <a:pt x="627418" y="1555432"/>
                  </a:lnTo>
                  <a:lnTo>
                    <a:pt x="609964" y="1551939"/>
                  </a:lnTo>
                  <a:lnTo>
                    <a:pt x="593144" y="1547493"/>
                  </a:lnTo>
                  <a:lnTo>
                    <a:pt x="576006" y="1543365"/>
                  </a:lnTo>
                  <a:lnTo>
                    <a:pt x="559186" y="1538601"/>
                  </a:lnTo>
                  <a:lnTo>
                    <a:pt x="542684" y="1533202"/>
                  </a:lnTo>
                  <a:lnTo>
                    <a:pt x="526181" y="1527804"/>
                  </a:lnTo>
                  <a:lnTo>
                    <a:pt x="509996" y="1521770"/>
                  </a:lnTo>
                  <a:lnTo>
                    <a:pt x="493493" y="1515736"/>
                  </a:lnTo>
                  <a:lnTo>
                    <a:pt x="477942" y="1509068"/>
                  </a:lnTo>
                  <a:lnTo>
                    <a:pt x="462074" y="1502081"/>
                  </a:lnTo>
                  <a:lnTo>
                    <a:pt x="446524" y="1495095"/>
                  </a:lnTo>
                  <a:lnTo>
                    <a:pt x="431291" y="1487473"/>
                  </a:lnTo>
                  <a:lnTo>
                    <a:pt x="416057" y="1479852"/>
                  </a:lnTo>
                  <a:lnTo>
                    <a:pt x="401141" y="1471595"/>
                  </a:lnTo>
                  <a:lnTo>
                    <a:pt x="386226" y="1463338"/>
                  </a:lnTo>
                  <a:lnTo>
                    <a:pt x="371944" y="1454446"/>
                  </a:lnTo>
                  <a:lnTo>
                    <a:pt x="357346" y="1445555"/>
                  </a:lnTo>
                  <a:lnTo>
                    <a:pt x="343382" y="1436028"/>
                  </a:lnTo>
                  <a:lnTo>
                    <a:pt x="329736" y="1426501"/>
                  </a:lnTo>
                  <a:lnTo>
                    <a:pt x="316089" y="1416339"/>
                  </a:lnTo>
                  <a:lnTo>
                    <a:pt x="302760" y="1406177"/>
                  </a:lnTo>
                  <a:lnTo>
                    <a:pt x="289431" y="1395697"/>
                  </a:lnTo>
                  <a:lnTo>
                    <a:pt x="276419" y="1384900"/>
                  </a:lnTo>
                  <a:lnTo>
                    <a:pt x="263725" y="1373785"/>
                  </a:lnTo>
                  <a:lnTo>
                    <a:pt x="251348" y="1362670"/>
                  </a:lnTo>
                  <a:lnTo>
                    <a:pt x="238971" y="1350920"/>
                  </a:lnTo>
                  <a:lnTo>
                    <a:pt x="227229" y="1339170"/>
                  </a:lnTo>
                  <a:lnTo>
                    <a:pt x="215486" y="1327103"/>
                  </a:lnTo>
                  <a:lnTo>
                    <a:pt x="204062" y="1315036"/>
                  </a:lnTo>
                  <a:lnTo>
                    <a:pt x="192954" y="1302333"/>
                  </a:lnTo>
                  <a:lnTo>
                    <a:pt x="182164" y="1289630"/>
                  </a:lnTo>
                  <a:lnTo>
                    <a:pt x="171374" y="1276928"/>
                  </a:lnTo>
                  <a:lnTo>
                    <a:pt x="161535" y="1263590"/>
                  </a:lnTo>
                  <a:lnTo>
                    <a:pt x="151380" y="1250252"/>
                  </a:lnTo>
                  <a:lnTo>
                    <a:pt x="141542" y="1236597"/>
                  </a:lnTo>
                  <a:lnTo>
                    <a:pt x="132021" y="1222624"/>
                  </a:lnTo>
                  <a:lnTo>
                    <a:pt x="122818" y="1208651"/>
                  </a:lnTo>
                  <a:lnTo>
                    <a:pt x="113932" y="1194361"/>
                  </a:lnTo>
                  <a:lnTo>
                    <a:pt x="105363" y="1180071"/>
                  </a:lnTo>
                  <a:lnTo>
                    <a:pt x="97112" y="1165145"/>
                  </a:lnTo>
                  <a:lnTo>
                    <a:pt x="89178" y="1150219"/>
                  </a:lnTo>
                  <a:lnTo>
                    <a:pt x="81561" y="1135294"/>
                  </a:lnTo>
                  <a:lnTo>
                    <a:pt x="74262" y="1120368"/>
                  </a:lnTo>
                  <a:lnTo>
                    <a:pt x="66962" y="1104808"/>
                  </a:lnTo>
                  <a:lnTo>
                    <a:pt x="60615" y="1089247"/>
                  </a:lnTo>
                  <a:lnTo>
                    <a:pt x="53951" y="1073369"/>
                  </a:lnTo>
                  <a:lnTo>
                    <a:pt x="48238" y="1057491"/>
                  </a:lnTo>
                  <a:lnTo>
                    <a:pt x="42208" y="1041612"/>
                  </a:lnTo>
                  <a:lnTo>
                    <a:pt x="37131" y="1025417"/>
                  </a:lnTo>
                  <a:lnTo>
                    <a:pt x="32053" y="1009221"/>
                  </a:lnTo>
                  <a:lnTo>
                    <a:pt x="27293" y="992390"/>
                  </a:lnTo>
                  <a:lnTo>
                    <a:pt x="23167" y="975876"/>
                  </a:lnTo>
                  <a:lnTo>
                    <a:pt x="19041" y="959363"/>
                  </a:lnTo>
                  <a:lnTo>
                    <a:pt x="15550" y="942532"/>
                  </a:lnTo>
                  <a:lnTo>
                    <a:pt x="12377" y="925701"/>
                  </a:lnTo>
                  <a:lnTo>
                    <a:pt x="9203" y="908235"/>
                  </a:lnTo>
                  <a:lnTo>
                    <a:pt x="6982" y="891087"/>
                  </a:lnTo>
                  <a:lnTo>
                    <a:pt x="4760" y="873621"/>
                  </a:lnTo>
                  <a:lnTo>
                    <a:pt x="3173" y="856472"/>
                  </a:lnTo>
                  <a:lnTo>
                    <a:pt x="1904" y="838689"/>
                  </a:lnTo>
                  <a:lnTo>
                    <a:pt x="952" y="821222"/>
                  </a:lnTo>
                  <a:lnTo>
                    <a:pt x="317" y="803439"/>
                  </a:lnTo>
                  <a:lnTo>
                    <a:pt x="0" y="785973"/>
                  </a:lnTo>
                  <a:lnTo>
                    <a:pt x="317" y="765649"/>
                  </a:lnTo>
                  <a:lnTo>
                    <a:pt x="952" y="745325"/>
                  </a:lnTo>
                  <a:lnTo>
                    <a:pt x="2221" y="725318"/>
                  </a:lnTo>
                  <a:lnTo>
                    <a:pt x="4125" y="705629"/>
                  </a:lnTo>
                  <a:lnTo>
                    <a:pt x="6030" y="685622"/>
                  </a:lnTo>
                  <a:lnTo>
                    <a:pt x="8886" y="666251"/>
                  </a:lnTo>
                  <a:lnTo>
                    <a:pt x="12377" y="646879"/>
                  </a:lnTo>
                  <a:lnTo>
                    <a:pt x="15868" y="627508"/>
                  </a:lnTo>
                  <a:lnTo>
                    <a:pt x="19993" y="608454"/>
                  </a:lnTo>
                  <a:lnTo>
                    <a:pt x="24754" y="589718"/>
                  </a:lnTo>
                  <a:lnTo>
                    <a:pt x="29831" y="570982"/>
                  </a:lnTo>
                  <a:lnTo>
                    <a:pt x="35227" y="552245"/>
                  </a:lnTo>
                  <a:lnTo>
                    <a:pt x="41256" y="534144"/>
                  </a:lnTo>
                  <a:lnTo>
                    <a:pt x="47604" y="515725"/>
                  </a:lnTo>
                  <a:lnTo>
                    <a:pt x="54268" y="497941"/>
                  </a:lnTo>
                  <a:lnTo>
                    <a:pt x="61567" y="480158"/>
                  </a:lnTo>
                  <a:lnTo>
                    <a:pt x="69501" y="462692"/>
                  </a:lnTo>
                  <a:lnTo>
                    <a:pt x="77435" y="445225"/>
                  </a:lnTo>
                  <a:lnTo>
                    <a:pt x="86004" y="428395"/>
                  </a:lnTo>
                  <a:lnTo>
                    <a:pt x="94890" y="411246"/>
                  </a:lnTo>
                  <a:lnTo>
                    <a:pt x="104093" y="395050"/>
                  </a:lnTo>
                  <a:lnTo>
                    <a:pt x="113614" y="378854"/>
                  </a:lnTo>
                  <a:lnTo>
                    <a:pt x="123770" y="362341"/>
                  </a:lnTo>
                  <a:lnTo>
                    <a:pt x="133925" y="346780"/>
                  </a:lnTo>
                  <a:lnTo>
                    <a:pt x="145033" y="330902"/>
                  </a:lnTo>
                  <a:lnTo>
                    <a:pt x="156140" y="315977"/>
                  </a:lnTo>
                  <a:lnTo>
                    <a:pt x="167565" y="301051"/>
                  </a:lnTo>
                  <a:lnTo>
                    <a:pt x="179308" y="286443"/>
                  </a:lnTo>
                  <a:lnTo>
                    <a:pt x="191367" y="271835"/>
                  </a:lnTo>
                  <a:lnTo>
                    <a:pt x="204062" y="257545"/>
                  </a:lnTo>
                  <a:lnTo>
                    <a:pt x="216756" y="243889"/>
                  </a:lnTo>
                  <a:lnTo>
                    <a:pt x="229768" y="230552"/>
                  </a:lnTo>
                  <a:lnTo>
                    <a:pt x="243731" y="217214"/>
                  </a:lnTo>
                  <a:lnTo>
                    <a:pt x="257378" y="204194"/>
                  </a:lnTo>
                  <a:lnTo>
                    <a:pt x="271342" y="191809"/>
                  </a:lnTo>
                  <a:lnTo>
                    <a:pt x="285623" y="179424"/>
                  </a:lnTo>
                  <a:lnTo>
                    <a:pt x="300539" y="167674"/>
                  </a:lnTo>
                  <a:lnTo>
                    <a:pt x="315455" y="156242"/>
                  </a:lnTo>
                  <a:lnTo>
                    <a:pt x="330688" y="145127"/>
                  </a:lnTo>
                  <a:lnTo>
                    <a:pt x="346556" y="134330"/>
                  </a:lnTo>
                  <a:lnTo>
                    <a:pt x="362106" y="124168"/>
                  </a:lnTo>
                  <a:lnTo>
                    <a:pt x="377974" y="114005"/>
                  </a:lnTo>
                  <a:lnTo>
                    <a:pt x="394477" y="104479"/>
                  </a:lnTo>
                  <a:lnTo>
                    <a:pt x="410980" y="94952"/>
                  </a:lnTo>
                  <a:lnTo>
                    <a:pt x="428117" y="86060"/>
                  </a:lnTo>
                  <a:lnTo>
                    <a:pt x="444937" y="77803"/>
                  </a:lnTo>
                  <a:lnTo>
                    <a:pt x="462392" y="69546"/>
                  </a:lnTo>
                  <a:lnTo>
                    <a:pt x="479529" y="61925"/>
                  </a:lnTo>
                  <a:lnTo>
                    <a:pt x="497619" y="54621"/>
                  </a:lnTo>
                  <a:lnTo>
                    <a:pt x="515391" y="47634"/>
                  </a:lnTo>
                  <a:lnTo>
                    <a:pt x="533480" y="41283"/>
                  </a:lnTo>
                  <a:lnTo>
                    <a:pt x="551570" y="35567"/>
                  </a:lnTo>
                  <a:lnTo>
                    <a:pt x="570294" y="29851"/>
                  </a:lnTo>
                  <a:lnTo>
                    <a:pt x="589018" y="24770"/>
                  </a:lnTo>
                  <a:lnTo>
                    <a:pt x="607742" y="20324"/>
                  </a:lnTo>
                  <a:lnTo>
                    <a:pt x="627101" y="15878"/>
                  </a:lnTo>
                  <a:lnTo>
                    <a:pt x="646143" y="12385"/>
                  </a:lnTo>
                  <a:lnTo>
                    <a:pt x="665501" y="9209"/>
                  </a:lnTo>
                  <a:lnTo>
                    <a:pt x="685178" y="6351"/>
                  </a:lnTo>
                  <a:lnTo>
                    <a:pt x="704854" y="4128"/>
                  </a:lnTo>
                  <a:lnTo>
                    <a:pt x="724530" y="2223"/>
                  </a:lnTo>
                  <a:lnTo>
                    <a:pt x="744524" y="952"/>
                  </a:lnTo>
                  <a:lnTo>
                    <a:pt x="764835" y="317"/>
                  </a:lnTo>
                  <a:lnTo>
                    <a:pt x="784828"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sz="2400">
                <a:cs typeface="+mn-ea"/>
                <a:sym typeface="+mn-lt"/>
              </a:endParaRPr>
            </a:p>
          </p:txBody>
        </p:sp>
      </p:grpSp>
      <p:grpSp>
        <p:nvGrpSpPr>
          <p:cNvPr id="6" name="组合 226"/>
          <p:cNvGrpSpPr/>
          <p:nvPr/>
        </p:nvGrpSpPr>
        <p:grpSpPr>
          <a:xfrm>
            <a:off x="7019540" y="1626066"/>
            <a:ext cx="948913" cy="948789"/>
            <a:chOff x="7018624" y="1626064"/>
            <a:chExt cx="948790" cy="948790"/>
          </a:xfrm>
        </p:grpSpPr>
        <p:sp>
          <p:nvSpPr>
            <p:cNvPr id="228" name="椭圆 227"/>
            <p:cNvSpPr/>
            <p:nvPr/>
          </p:nvSpPr>
          <p:spPr>
            <a:xfrm>
              <a:off x="7018624" y="1626064"/>
              <a:ext cx="948790" cy="948790"/>
            </a:xfrm>
            <a:prstGeom prst="ellipse">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800" dirty="0">
                <a:solidFill>
                  <a:srgbClr val="F2F2F2"/>
                </a:solidFill>
                <a:cs typeface="+mn-ea"/>
                <a:sym typeface="+mn-lt"/>
              </a:endParaRPr>
            </a:p>
          </p:txBody>
        </p:sp>
        <p:sp>
          <p:nvSpPr>
            <p:cNvPr id="229" name="人民币 841"/>
            <p:cNvSpPr/>
            <p:nvPr/>
          </p:nvSpPr>
          <p:spPr bwMode="auto">
            <a:xfrm>
              <a:off x="7319481" y="1911789"/>
              <a:ext cx="347075" cy="366713"/>
            </a:xfrm>
            <a:custGeom>
              <a:avLst/>
              <a:gdLst>
                <a:gd name="T0" fmla="*/ 0 w 2171135"/>
                <a:gd name="T1" fmla="*/ 0 h 2277283"/>
                <a:gd name="T2" fmla="*/ 2073 w 2171135"/>
                <a:gd name="T3" fmla="*/ 0 h 2277283"/>
                <a:gd name="T4" fmla="*/ 4354 w 2171135"/>
                <a:gd name="T5" fmla="*/ 3592 h 2277283"/>
                <a:gd name="T6" fmla="*/ 6634 w 2171135"/>
                <a:gd name="T7" fmla="*/ 0 h 2277283"/>
                <a:gd name="T8" fmla="*/ 8915 w 2171135"/>
                <a:gd name="T9" fmla="*/ 0 h 2277283"/>
                <a:gd name="T10" fmla="*/ 6012 w 2171135"/>
                <a:gd name="T11" fmla="*/ 4438 h 2277283"/>
                <a:gd name="T12" fmla="*/ 8707 w 2171135"/>
                <a:gd name="T13" fmla="*/ 4438 h 2277283"/>
                <a:gd name="T14" fmla="*/ 8707 w 2171135"/>
                <a:gd name="T15" fmla="*/ 5283 h 2277283"/>
                <a:gd name="T16" fmla="*/ 5597 w 2171135"/>
                <a:gd name="T17" fmla="*/ 5283 h 2277283"/>
                <a:gd name="T18" fmla="*/ 5597 w 2171135"/>
                <a:gd name="T19" fmla="*/ 6128 h 2277283"/>
                <a:gd name="T20" fmla="*/ 8707 w 2171135"/>
                <a:gd name="T21" fmla="*/ 6128 h 2277283"/>
                <a:gd name="T22" fmla="*/ 8707 w 2171135"/>
                <a:gd name="T23" fmla="*/ 6973 h 2277283"/>
                <a:gd name="T24" fmla="*/ 5597 w 2171135"/>
                <a:gd name="T25" fmla="*/ 6973 h 2277283"/>
                <a:gd name="T26" fmla="*/ 5597 w 2171135"/>
                <a:gd name="T27" fmla="*/ 9509 h 2277283"/>
                <a:gd name="T28" fmla="*/ 3317 w 2171135"/>
                <a:gd name="T29" fmla="*/ 9509 h 2277283"/>
                <a:gd name="T30" fmla="*/ 3317 w 2171135"/>
                <a:gd name="T31" fmla="*/ 6973 h 2277283"/>
                <a:gd name="T32" fmla="*/ 622 w 2171135"/>
                <a:gd name="T33" fmla="*/ 6973 h 2277283"/>
                <a:gd name="T34" fmla="*/ 622 w 2171135"/>
                <a:gd name="T35" fmla="*/ 6128 h 2277283"/>
                <a:gd name="T36" fmla="*/ 3317 w 2171135"/>
                <a:gd name="T37" fmla="*/ 6128 h 2277283"/>
                <a:gd name="T38" fmla="*/ 3317 w 2171135"/>
                <a:gd name="T39" fmla="*/ 5283 h 2277283"/>
                <a:gd name="T40" fmla="*/ 622 w 2171135"/>
                <a:gd name="T41" fmla="*/ 5283 h 2277283"/>
                <a:gd name="T42" fmla="*/ 622 w 2171135"/>
                <a:gd name="T43" fmla="*/ 4438 h 2277283"/>
                <a:gd name="T44" fmla="*/ 2903 w 2171135"/>
                <a:gd name="T45" fmla="*/ 4438 h 2277283"/>
                <a:gd name="T46" fmla="*/ 0 w 2171135"/>
                <a:gd name="T47" fmla="*/ 0 h 22772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1135" h="2277283">
                  <a:moveTo>
                    <a:pt x="0" y="0"/>
                  </a:moveTo>
                  <a:cubicBezTo>
                    <a:pt x="504915" y="0"/>
                    <a:pt x="504915" y="0"/>
                    <a:pt x="504915" y="0"/>
                  </a:cubicBezTo>
                  <a:cubicBezTo>
                    <a:pt x="1060322" y="860307"/>
                    <a:pt x="1060322" y="860307"/>
                    <a:pt x="1060322" y="860307"/>
                  </a:cubicBezTo>
                  <a:cubicBezTo>
                    <a:pt x="1615729" y="0"/>
                    <a:pt x="1615729" y="0"/>
                    <a:pt x="1615729" y="0"/>
                  </a:cubicBezTo>
                  <a:cubicBezTo>
                    <a:pt x="2171135" y="0"/>
                    <a:pt x="2171135" y="0"/>
                    <a:pt x="2171135" y="0"/>
                  </a:cubicBezTo>
                  <a:cubicBezTo>
                    <a:pt x="1464254" y="1062732"/>
                    <a:pt x="1464254" y="1062732"/>
                    <a:pt x="1464254" y="1062732"/>
                  </a:cubicBezTo>
                  <a:cubicBezTo>
                    <a:pt x="2120644" y="1062732"/>
                    <a:pt x="2120644" y="1062732"/>
                    <a:pt x="2120644" y="1062732"/>
                  </a:cubicBezTo>
                  <a:cubicBezTo>
                    <a:pt x="2120644" y="1265157"/>
                    <a:pt x="2120644" y="1265157"/>
                    <a:pt x="2120644" y="1265157"/>
                  </a:cubicBezTo>
                  <a:cubicBezTo>
                    <a:pt x="1363271" y="1265157"/>
                    <a:pt x="1363271" y="1265157"/>
                    <a:pt x="1363271" y="1265157"/>
                  </a:cubicBezTo>
                  <a:cubicBezTo>
                    <a:pt x="1363271" y="1467583"/>
                    <a:pt x="1363271" y="1467583"/>
                    <a:pt x="1363271" y="1467583"/>
                  </a:cubicBezTo>
                  <a:cubicBezTo>
                    <a:pt x="2120644" y="1467583"/>
                    <a:pt x="2120644" y="1467583"/>
                    <a:pt x="2120644" y="1467583"/>
                  </a:cubicBezTo>
                  <a:cubicBezTo>
                    <a:pt x="2120644" y="1670008"/>
                    <a:pt x="2120644" y="1670008"/>
                    <a:pt x="2120644" y="1670008"/>
                  </a:cubicBezTo>
                  <a:cubicBezTo>
                    <a:pt x="1363271" y="1670008"/>
                    <a:pt x="1363271" y="1670008"/>
                    <a:pt x="1363271" y="1670008"/>
                  </a:cubicBezTo>
                  <a:cubicBezTo>
                    <a:pt x="1363271" y="2277283"/>
                    <a:pt x="1363271" y="2277283"/>
                    <a:pt x="1363271" y="2277283"/>
                  </a:cubicBezTo>
                  <a:cubicBezTo>
                    <a:pt x="807864" y="2277283"/>
                    <a:pt x="807864" y="2277283"/>
                    <a:pt x="807864" y="2277283"/>
                  </a:cubicBezTo>
                  <a:cubicBezTo>
                    <a:pt x="807864" y="1670008"/>
                    <a:pt x="807864" y="1670008"/>
                    <a:pt x="807864" y="1670008"/>
                  </a:cubicBezTo>
                  <a:cubicBezTo>
                    <a:pt x="151475" y="1670008"/>
                    <a:pt x="151475" y="1670008"/>
                    <a:pt x="151475" y="1670008"/>
                  </a:cubicBezTo>
                  <a:cubicBezTo>
                    <a:pt x="151475" y="1467583"/>
                    <a:pt x="151475" y="1467583"/>
                    <a:pt x="151475" y="1467583"/>
                  </a:cubicBezTo>
                  <a:cubicBezTo>
                    <a:pt x="807864" y="1467583"/>
                    <a:pt x="807864" y="1467583"/>
                    <a:pt x="807864" y="1467583"/>
                  </a:cubicBezTo>
                  <a:cubicBezTo>
                    <a:pt x="807864" y="1265157"/>
                    <a:pt x="807864" y="1265157"/>
                    <a:pt x="807864" y="1265157"/>
                  </a:cubicBezTo>
                  <a:cubicBezTo>
                    <a:pt x="151475" y="1265157"/>
                    <a:pt x="151475" y="1265157"/>
                    <a:pt x="151475" y="1265157"/>
                  </a:cubicBezTo>
                  <a:cubicBezTo>
                    <a:pt x="151475" y="1062732"/>
                    <a:pt x="151475" y="1062732"/>
                    <a:pt x="151475" y="1062732"/>
                  </a:cubicBezTo>
                  <a:cubicBezTo>
                    <a:pt x="706881" y="1062732"/>
                    <a:pt x="706881" y="1062732"/>
                    <a:pt x="706881" y="1062732"/>
                  </a:cubicBezTo>
                  <a:cubicBezTo>
                    <a:pt x="0" y="0"/>
                    <a:pt x="0" y="0"/>
                    <a:pt x="0" y="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2400">
                <a:cs typeface="+mn-ea"/>
                <a:sym typeface="+mn-lt"/>
              </a:endParaRPr>
            </a:p>
          </p:txBody>
        </p:sp>
      </p:grpSp>
      <p:grpSp>
        <p:nvGrpSpPr>
          <p:cNvPr id="7" name="组合 229"/>
          <p:cNvGrpSpPr/>
          <p:nvPr/>
        </p:nvGrpSpPr>
        <p:grpSpPr>
          <a:xfrm>
            <a:off x="953367" y="1662819"/>
            <a:ext cx="10544495" cy="4580069"/>
            <a:chOff x="953243" y="1662817"/>
            <a:chExt cx="10543122" cy="4580070"/>
          </a:xfrm>
        </p:grpSpPr>
        <p:grpSp>
          <p:nvGrpSpPr>
            <p:cNvPr id="8" name="Group 26"/>
            <p:cNvGrpSpPr/>
            <p:nvPr/>
          </p:nvGrpSpPr>
          <p:grpSpPr bwMode="auto">
            <a:xfrm>
              <a:off x="1801143" y="1745361"/>
              <a:ext cx="2520839" cy="985410"/>
              <a:chOff x="2155025" y="4467842"/>
              <a:chExt cx="2521467" cy="985968"/>
            </a:xfrm>
          </p:grpSpPr>
          <p:sp>
            <p:nvSpPr>
              <p:cNvPr id="244" name="TextBox 243"/>
              <p:cNvSpPr txBox="1"/>
              <p:nvPr/>
            </p:nvSpPr>
            <p:spPr>
              <a:xfrm>
                <a:off x="3621916" y="4467842"/>
                <a:ext cx="1005523" cy="338746"/>
              </a:xfrm>
              <a:prstGeom prst="rect">
                <a:avLst/>
              </a:prstGeom>
              <a:noFill/>
            </p:spPr>
            <p:txBody>
              <a:bodyPr wrap="none">
                <a:spAutoFit/>
              </a:bodyPr>
              <a:lstStyle/>
              <a:p>
                <a:pPr algn="r">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Enter the title</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45" name="Rectangle 28"/>
              <p:cNvSpPr/>
              <p:nvPr/>
            </p:nvSpPr>
            <p:spPr>
              <a:xfrm>
                <a:off x="2155025" y="4807113"/>
                <a:ext cx="2521467" cy="646697"/>
              </a:xfrm>
              <a:prstGeom prst="rect">
                <a:avLst/>
              </a:prstGeom>
            </p:spPr>
            <p:txBody>
              <a:bodyPr wrap="square">
                <a:spAutoFit/>
              </a:bodyPr>
              <a:lstStyle/>
              <a:p>
                <a:pPr>
                  <a:defRPr/>
                </a:pPr>
                <a:r>
                  <a:rPr lang="zh-CN" altLang="en-US" sz="1200" dirty="0">
                    <a:solidFill>
                      <a:srgbClr val="404652"/>
                    </a:solidFill>
                    <a:latin typeface="微软雅黑" panose="020B0503020204020204" pitchFamily="34" charset="-122"/>
                    <a:ea typeface="微软雅黑" panose="020B0503020204020204" pitchFamily="34" charset="-122"/>
                    <a:cs typeface="+mn-ea"/>
                    <a:sym typeface="+mn-lt"/>
                  </a:rPr>
                  <a:t>Click to enter detailed text content, click to enter detailed text content, click to enter detailed text content.</a:t>
                </a:r>
                <a:endParaRPr lang="en-US" altLang="zh-CN" sz="1200" dirty="0">
                  <a:solidFill>
                    <a:srgbClr val="404652"/>
                  </a:solidFill>
                  <a:latin typeface="微软雅黑" panose="020B0503020204020204" pitchFamily="34" charset="-122"/>
                  <a:ea typeface="微软雅黑" panose="020B0503020204020204" pitchFamily="34" charset="-122"/>
                  <a:cs typeface="+mn-ea"/>
                  <a:sym typeface="+mn-lt"/>
                </a:endParaRPr>
              </a:p>
            </p:txBody>
          </p:sp>
        </p:grpSp>
        <p:grpSp>
          <p:nvGrpSpPr>
            <p:cNvPr id="9" name="Group 26"/>
            <p:cNvGrpSpPr/>
            <p:nvPr/>
          </p:nvGrpSpPr>
          <p:grpSpPr bwMode="auto">
            <a:xfrm>
              <a:off x="953243" y="5075159"/>
              <a:ext cx="2520839" cy="985410"/>
              <a:chOff x="2155025" y="4467842"/>
              <a:chExt cx="2521467" cy="985968"/>
            </a:xfrm>
          </p:grpSpPr>
          <p:sp>
            <p:nvSpPr>
              <p:cNvPr id="242" name="TextBox 241"/>
              <p:cNvSpPr txBox="1"/>
              <p:nvPr/>
            </p:nvSpPr>
            <p:spPr>
              <a:xfrm>
                <a:off x="3621916" y="4467842"/>
                <a:ext cx="1005523" cy="338746"/>
              </a:xfrm>
              <a:prstGeom prst="rect">
                <a:avLst/>
              </a:prstGeom>
              <a:noFill/>
            </p:spPr>
            <p:txBody>
              <a:bodyPr wrap="none">
                <a:spAutoFit/>
              </a:bodyPr>
              <a:lstStyle/>
              <a:p>
                <a:pPr algn="r">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Enter the title</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43" name="Rectangle 28"/>
              <p:cNvSpPr/>
              <p:nvPr/>
            </p:nvSpPr>
            <p:spPr>
              <a:xfrm>
                <a:off x="2155025" y="4807113"/>
                <a:ext cx="2521467" cy="646697"/>
              </a:xfrm>
              <a:prstGeom prst="rect">
                <a:avLst/>
              </a:prstGeom>
            </p:spPr>
            <p:txBody>
              <a:bodyPr wrap="square">
                <a:spAutoFit/>
              </a:bodyPr>
              <a:lstStyle/>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Click to enter detailed text content, click to enter detailed text content, click to enter detailed text content.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10" name="Group 26"/>
            <p:cNvGrpSpPr/>
            <p:nvPr/>
          </p:nvGrpSpPr>
          <p:grpSpPr bwMode="auto">
            <a:xfrm>
              <a:off x="8101298" y="1662817"/>
              <a:ext cx="2520839" cy="985410"/>
              <a:chOff x="2155025" y="4467842"/>
              <a:chExt cx="2521467" cy="985968"/>
            </a:xfrm>
          </p:grpSpPr>
          <p:sp>
            <p:nvSpPr>
              <p:cNvPr id="240" name="TextBox 239"/>
              <p:cNvSpPr txBox="1"/>
              <p:nvPr/>
            </p:nvSpPr>
            <p:spPr>
              <a:xfrm>
                <a:off x="2155025" y="4467842"/>
                <a:ext cx="1005523" cy="338746"/>
              </a:xfrm>
              <a:prstGeom prst="rect">
                <a:avLst/>
              </a:prstGeom>
              <a:noFill/>
            </p:spPr>
            <p:txBody>
              <a:bodyPr wrap="none">
                <a:spAutoFit/>
              </a:bodyPr>
              <a:lstStyle/>
              <a:p>
                <a:pPr>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Enter the title</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41" name="Rectangle 28"/>
              <p:cNvSpPr/>
              <p:nvPr/>
            </p:nvSpPr>
            <p:spPr>
              <a:xfrm>
                <a:off x="2155025" y="4807113"/>
                <a:ext cx="2521467" cy="646697"/>
              </a:xfrm>
              <a:prstGeom prst="rect">
                <a:avLst/>
              </a:prstGeom>
            </p:spPr>
            <p:txBody>
              <a:bodyPr wrap="square">
                <a:spAutoFit/>
              </a:bodyPr>
              <a:lstStyle/>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Click to enter detailed text content, click to enter detailed text content, click to enter detailed text content.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11" name="Group 26"/>
            <p:cNvGrpSpPr/>
            <p:nvPr/>
          </p:nvGrpSpPr>
          <p:grpSpPr bwMode="auto">
            <a:xfrm>
              <a:off x="8975526" y="3632030"/>
              <a:ext cx="2520839" cy="985410"/>
              <a:chOff x="2155025" y="4467842"/>
              <a:chExt cx="2521467" cy="985968"/>
            </a:xfrm>
          </p:grpSpPr>
          <p:sp>
            <p:nvSpPr>
              <p:cNvPr id="238" name="TextBox 237"/>
              <p:cNvSpPr txBox="1"/>
              <p:nvPr/>
            </p:nvSpPr>
            <p:spPr>
              <a:xfrm>
                <a:off x="2155025" y="4467842"/>
                <a:ext cx="1005523" cy="338746"/>
              </a:xfrm>
              <a:prstGeom prst="rect">
                <a:avLst/>
              </a:prstGeom>
              <a:noFill/>
            </p:spPr>
            <p:txBody>
              <a:bodyPr wrap="none">
                <a:spAutoFit/>
              </a:bodyPr>
              <a:lstStyle/>
              <a:p>
                <a:pPr>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Enter the title</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39" name="Rectangle 28"/>
              <p:cNvSpPr/>
              <p:nvPr/>
            </p:nvSpPr>
            <p:spPr>
              <a:xfrm>
                <a:off x="2155025" y="4807113"/>
                <a:ext cx="2521467" cy="646697"/>
              </a:xfrm>
              <a:prstGeom prst="rect">
                <a:avLst/>
              </a:prstGeom>
            </p:spPr>
            <p:txBody>
              <a:bodyPr wrap="square">
                <a:spAutoFit/>
              </a:bodyPr>
              <a:lstStyle/>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Click to enter detailed text content, click to enter detailed text content, click to enter detailed text content.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12" name="Group 26"/>
            <p:cNvGrpSpPr/>
            <p:nvPr/>
          </p:nvGrpSpPr>
          <p:grpSpPr bwMode="auto">
            <a:xfrm>
              <a:off x="8720509" y="5257475"/>
              <a:ext cx="2520839" cy="985412"/>
              <a:chOff x="2155025" y="4467842"/>
              <a:chExt cx="2521467" cy="985970"/>
            </a:xfrm>
          </p:grpSpPr>
          <p:sp>
            <p:nvSpPr>
              <p:cNvPr id="236" name="TextBox 235"/>
              <p:cNvSpPr txBox="1"/>
              <p:nvPr/>
            </p:nvSpPr>
            <p:spPr>
              <a:xfrm>
                <a:off x="2155025" y="4467842"/>
                <a:ext cx="1005523" cy="338746"/>
              </a:xfrm>
              <a:prstGeom prst="rect">
                <a:avLst/>
              </a:prstGeom>
              <a:noFill/>
            </p:spPr>
            <p:txBody>
              <a:bodyPr wrap="none">
                <a:spAutoFit/>
              </a:bodyPr>
              <a:lstStyle/>
              <a:p>
                <a:pPr>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Enter the title</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37" name="Rectangle 28"/>
              <p:cNvSpPr/>
              <p:nvPr/>
            </p:nvSpPr>
            <p:spPr>
              <a:xfrm>
                <a:off x="2155025" y="4807115"/>
                <a:ext cx="2521467" cy="646697"/>
              </a:xfrm>
              <a:prstGeom prst="rect">
                <a:avLst/>
              </a:prstGeom>
            </p:spPr>
            <p:txBody>
              <a:bodyPr wrap="square">
                <a:spAutoFit/>
              </a:bodyPr>
              <a:lstStyle/>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Click to enter detailed text content, click to enter detailed text content, click to enter detailed text content.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grpSp>
      </p:grpSp>
      <p:grpSp>
        <p:nvGrpSpPr>
          <p:cNvPr id="13" name="组合 245"/>
          <p:cNvGrpSpPr/>
          <p:nvPr/>
        </p:nvGrpSpPr>
        <p:grpSpPr>
          <a:xfrm>
            <a:off x="7968452" y="3726371"/>
            <a:ext cx="948913" cy="948789"/>
            <a:chOff x="7967414" y="3726371"/>
            <a:chExt cx="948790" cy="948790"/>
          </a:xfrm>
        </p:grpSpPr>
        <p:sp>
          <p:nvSpPr>
            <p:cNvPr id="247" name="椭圆 246"/>
            <p:cNvSpPr/>
            <p:nvPr/>
          </p:nvSpPr>
          <p:spPr>
            <a:xfrm>
              <a:off x="7967414" y="3726371"/>
              <a:ext cx="948790" cy="948790"/>
            </a:xfrm>
            <a:prstGeom prst="ellipse">
              <a:avLst/>
            </a:prstGeom>
            <a:solidFill>
              <a:srgbClr val="9CEA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F2F2F2"/>
                </a:solidFill>
                <a:cs typeface="+mn-ea"/>
                <a:sym typeface="+mn-lt"/>
              </a:endParaRPr>
            </a:p>
          </p:txBody>
        </p:sp>
        <p:sp>
          <p:nvSpPr>
            <p:cNvPr id="248" name="Freeform 257"/>
            <p:cNvSpPr>
              <a:spLocks noEditPoints="1"/>
            </p:cNvSpPr>
            <p:nvPr/>
          </p:nvSpPr>
          <p:spPr bwMode="auto">
            <a:xfrm>
              <a:off x="8163239" y="3950135"/>
              <a:ext cx="557139" cy="498475"/>
            </a:xfrm>
            <a:custGeom>
              <a:avLst/>
              <a:gdLst>
                <a:gd name="T0" fmla="*/ 85 w 176"/>
                <a:gd name="T1" fmla="*/ 125 h 157"/>
                <a:gd name="T2" fmla="*/ 91 w 176"/>
                <a:gd name="T3" fmla="*/ 125 h 157"/>
                <a:gd name="T4" fmla="*/ 89 w 176"/>
                <a:gd name="T5" fmla="*/ 108 h 157"/>
                <a:gd name="T6" fmla="*/ 73 w 176"/>
                <a:gd name="T7" fmla="*/ 85 h 157"/>
                <a:gd name="T8" fmla="*/ 76 w 176"/>
                <a:gd name="T9" fmla="*/ 90 h 157"/>
                <a:gd name="T10" fmla="*/ 73 w 176"/>
                <a:gd name="T11" fmla="*/ 85 h 157"/>
                <a:gd name="T12" fmla="*/ 85 w 176"/>
                <a:gd name="T13" fmla="*/ 76 h 157"/>
                <a:gd name="T14" fmla="*/ 89 w 176"/>
                <a:gd name="T15" fmla="*/ 95 h 157"/>
                <a:gd name="T16" fmla="*/ 91 w 176"/>
                <a:gd name="T17" fmla="*/ 77 h 157"/>
                <a:gd name="T18" fmla="*/ 129 w 176"/>
                <a:gd name="T19" fmla="*/ 55 h 157"/>
                <a:gd name="T20" fmla="*/ 104 w 176"/>
                <a:gd name="T21" fmla="*/ 32 h 157"/>
                <a:gd name="T22" fmla="*/ 103 w 176"/>
                <a:gd name="T23" fmla="*/ 28 h 157"/>
                <a:gd name="T24" fmla="*/ 112 w 176"/>
                <a:gd name="T25" fmla="*/ 6 h 157"/>
                <a:gd name="T26" fmla="*/ 60 w 176"/>
                <a:gd name="T27" fmla="*/ 6 h 157"/>
                <a:gd name="T28" fmla="*/ 70 w 176"/>
                <a:gd name="T29" fmla="*/ 30 h 157"/>
                <a:gd name="T30" fmla="*/ 73 w 176"/>
                <a:gd name="T31" fmla="*/ 33 h 157"/>
                <a:gd name="T32" fmla="*/ 57 w 176"/>
                <a:gd name="T33" fmla="*/ 156 h 157"/>
                <a:gd name="T34" fmla="*/ 118 w 176"/>
                <a:gd name="T35" fmla="*/ 156 h 157"/>
                <a:gd name="T36" fmla="*/ 114 w 176"/>
                <a:gd name="T37" fmla="*/ 114 h 157"/>
                <a:gd name="T38" fmla="*/ 101 w 176"/>
                <a:gd name="T39" fmla="*/ 129 h 157"/>
                <a:gd name="T40" fmla="*/ 98 w 176"/>
                <a:gd name="T41" fmla="*/ 136 h 157"/>
                <a:gd name="T42" fmla="*/ 91 w 176"/>
                <a:gd name="T43" fmla="*/ 136 h 157"/>
                <a:gd name="T44" fmla="*/ 89 w 176"/>
                <a:gd name="T45" fmla="*/ 132 h 157"/>
                <a:gd name="T46" fmla="*/ 86 w 176"/>
                <a:gd name="T47" fmla="*/ 136 h 157"/>
                <a:gd name="T48" fmla="*/ 78 w 176"/>
                <a:gd name="T49" fmla="*/ 136 h 157"/>
                <a:gd name="T50" fmla="*/ 71 w 176"/>
                <a:gd name="T51" fmla="*/ 127 h 157"/>
                <a:gd name="T52" fmla="*/ 67 w 176"/>
                <a:gd name="T53" fmla="*/ 108 h 157"/>
                <a:gd name="T54" fmla="*/ 77 w 176"/>
                <a:gd name="T55" fmla="*/ 122 h 157"/>
                <a:gd name="T56" fmla="*/ 72 w 176"/>
                <a:gd name="T57" fmla="*/ 102 h 157"/>
                <a:gd name="T58" fmla="*/ 63 w 176"/>
                <a:gd name="T59" fmla="*/ 87 h 157"/>
                <a:gd name="T60" fmla="*/ 71 w 176"/>
                <a:gd name="T61" fmla="*/ 73 h 157"/>
                <a:gd name="T62" fmla="*/ 77 w 176"/>
                <a:gd name="T63" fmla="*/ 63 h 157"/>
                <a:gd name="T64" fmla="*/ 85 w 176"/>
                <a:gd name="T65" fmla="*/ 63 h 157"/>
                <a:gd name="T66" fmla="*/ 87 w 176"/>
                <a:gd name="T67" fmla="*/ 68 h 157"/>
                <a:gd name="T68" fmla="*/ 91 w 176"/>
                <a:gd name="T69" fmla="*/ 63 h 157"/>
                <a:gd name="T70" fmla="*/ 99 w 176"/>
                <a:gd name="T71" fmla="*/ 63 h 157"/>
                <a:gd name="T72" fmla="*/ 100 w 176"/>
                <a:gd name="T73" fmla="*/ 71 h 157"/>
                <a:gd name="T74" fmla="*/ 112 w 176"/>
                <a:gd name="T75" fmla="*/ 87 h 157"/>
                <a:gd name="T76" fmla="*/ 103 w 176"/>
                <a:gd name="T77" fmla="*/ 86 h 157"/>
                <a:gd name="T78" fmla="*/ 100 w 176"/>
                <a:gd name="T79" fmla="*/ 98 h 157"/>
                <a:gd name="T80" fmla="*/ 112 w 176"/>
                <a:gd name="T81" fmla="*/ 106 h 157"/>
                <a:gd name="T82" fmla="*/ 101 w 176"/>
                <a:gd name="T83" fmla="*/ 111 h 157"/>
                <a:gd name="T84" fmla="*/ 99 w 176"/>
                <a:gd name="T85" fmla="*/ 123 h 157"/>
                <a:gd name="T86" fmla="*/ 104 w 176"/>
                <a:gd name="T87" fmla="*/ 11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57">
                  <a:moveTo>
                    <a:pt x="85" y="106"/>
                  </a:moveTo>
                  <a:cubicBezTo>
                    <a:pt x="85" y="125"/>
                    <a:pt x="85" y="125"/>
                    <a:pt x="85" y="125"/>
                  </a:cubicBezTo>
                  <a:cubicBezTo>
                    <a:pt x="87" y="125"/>
                    <a:pt x="88" y="125"/>
                    <a:pt x="89" y="125"/>
                  </a:cubicBezTo>
                  <a:cubicBezTo>
                    <a:pt x="90" y="125"/>
                    <a:pt x="90" y="125"/>
                    <a:pt x="91" y="125"/>
                  </a:cubicBezTo>
                  <a:cubicBezTo>
                    <a:pt x="91" y="108"/>
                    <a:pt x="91" y="108"/>
                    <a:pt x="91" y="108"/>
                  </a:cubicBezTo>
                  <a:cubicBezTo>
                    <a:pt x="90" y="108"/>
                    <a:pt x="90" y="108"/>
                    <a:pt x="89" y="108"/>
                  </a:cubicBezTo>
                  <a:cubicBezTo>
                    <a:pt x="88" y="107"/>
                    <a:pt x="86" y="107"/>
                    <a:pt x="85" y="106"/>
                  </a:cubicBezTo>
                  <a:close/>
                  <a:moveTo>
                    <a:pt x="73" y="85"/>
                  </a:moveTo>
                  <a:cubicBezTo>
                    <a:pt x="73" y="86"/>
                    <a:pt x="73" y="88"/>
                    <a:pt x="74" y="89"/>
                  </a:cubicBezTo>
                  <a:cubicBezTo>
                    <a:pt x="75" y="89"/>
                    <a:pt x="75" y="90"/>
                    <a:pt x="76" y="90"/>
                  </a:cubicBezTo>
                  <a:cubicBezTo>
                    <a:pt x="76" y="79"/>
                    <a:pt x="76" y="79"/>
                    <a:pt x="76" y="79"/>
                  </a:cubicBezTo>
                  <a:cubicBezTo>
                    <a:pt x="74" y="81"/>
                    <a:pt x="73" y="83"/>
                    <a:pt x="73" y="85"/>
                  </a:cubicBezTo>
                  <a:close/>
                  <a:moveTo>
                    <a:pt x="88" y="76"/>
                  </a:moveTo>
                  <a:cubicBezTo>
                    <a:pt x="87" y="76"/>
                    <a:pt x="86" y="76"/>
                    <a:pt x="85" y="76"/>
                  </a:cubicBezTo>
                  <a:cubicBezTo>
                    <a:pt x="85" y="94"/>
                    <a:pt x="85" y="94"/>
                    <a:pt x="85" y="94"/>
                  </a:cubicBezTo>
                  <a:cubicBezTo>
                    <a:pt x="86" y="94"/>
                    <a:pt x="87" y="94"/>
                    <a:pt x="89" y="95"/>
                  </a:cubicBezTo>
                  <a:cubicBezTo>
                    <a:pt x="90" y="95"/>
                    <a:pt x="90" y="95"/>
                    <a:pt x="91" y="95"/>
                  </a:cubicBezTo>
                  <a:cubicBezTo>
                    <a:pt x="91" y="77"/>
                    <a:pt x="91" y="77"/>
                    <a:pt x="91" y="77"/>
                  </a:cubicBezTo>
                  <a:cubicBezTo>
                    <a:pt x="90" y="76"/>
                    <a:pt x="89" y="76"/>
                    <a:pt x="88" y="76"/>
                  </a:cubicBezTo>
                  <a:close/>
                  <a:moveTo>
                    <a:pt x="129" y="55"/>
                  </a:moveTo>
                  <a:cubicBezTo>
                    <a:pt x="122" y="48"/>
                    <a:pt x="105" y="38"/>
                    <a:pt x="104" y="33"/>
                  </a:cubicBezTo>
                  <a:cubicBezTo>
                    <a:pt x="104" y="33"/>
                    <a:pt x="104" y="32"/>
                    <a:pt x="104" y="32"/>
                  </a:cubicBezTo>
                  <a:cubicBezTo>
                    <a:pt x="105" y="32"/>
                    <a:pt x="106" y="31"/>
                    <a:pt x="106" y="30"/>
                  </a:cubicBezTo>
                  <a:cubicBezTo>
                    <a:pt x="106" y="29"/>
                    <a:pt x="105" y="28"/>
                    <a:pt x="103" y="28"/>
                  </a:cubicBezTo>
                  <a:cubicBezTo>
                    <a:pt x="103" y="28"/>
                    <a:pt x="103" y="28"/>
                    <a:pt x="103" y="28"/>
                  </a:cubicBezTo>
                  <a:cubicBezTo>
                    <a:pt x="103" y="23"/>
                    <a:pt x="108" y="21"/>
                    <a:pt x="112" y="6"/>
                  </a:cubicBezTo>
                  <a:cubicBezTo>
                    <a:pt x="95" y="1"/>
                    <a:pt x="95" y="5"/>
                    <a:pt x="82" y="11"/>
                  </a:cubicBezTo>
                  <a:cubicBezTo>
                    <a:pt x="72" y="13"/>
                    <a:pt x="73" y="0"/>
                    <a:pt x="60" y="6"/>
                  </a:cubicBezTo>
                  <a:cubicBezTo>
                    <a:pt x="67" y="19"/>
                    <a:pt x="72" y="23"/>
                    <a:pt x="73" y="28"/>
                  </a:cubicBezTo>
                  <a:cubicBezTo>
                    <a:pt x="71" y="28"/>
                    <a:pt x="70" y="29"/>
                    <a:pt x="70" y="30"/>
                  </a:cubicBezTo>
                  <a:cubicBezTo>
                    <a:pt x="70" y="31"/>
                    <a:pt x="71" y="32"/>
                    <a:pt x="73" y="32"/>
                  </a:cubicBezTo>
                  <a:cubicBezTo>
                    <a:pt x="73" y="32"/>
                    <a:pt x="73" y="32"/>
                    <a:pt x="73" y="33"/>
                  </a:cubicBezTo>
                  <a:cubicBezTo>
                    <a:pt x="71" y="38"/>
                    <a:pt x="54" y="48"/>
                    <a:pt x="47" y="55"/>
                  </a:cubicBezTo>
                  <a:cubicBezTo>
                    <a:pt x="31" y="70"/>
                    <a:pt x="0" y="154"/>
                    <a:pt x="57" y="156"/>
                  </a:cubicBezTo>
                  <a:cubicBezTo>
                    <a:pt x="84" y="157"/>
                    <a:pt x="88" y="157"/>
                    <a:pt x="88" y="157"/>
                  </a:cubicBezTo>
                  <a:cubicBezTo>
                    <a:pt x="88" y="157"/>
                    <a:pt x="91" y="157"/>
                    <a:pt x="118" y="156"/>
                  </a:cubicBezTo>
                  <a:cubicBezTo>
                    <a:pt x="176" y="154"/>
                    <a:pt x="144" y="70"/>
                    <a:pt x="129" y="55"/>
                  </a:cubicBezTo>
                  <a:close/>
                  <a:moveTo>
                    <a:pt x="114" y="114"/>
                  </a:moveTo>
                  <a:cubicBezTo>
                    <a:pt x="113" y="117"/>
                    <a:pt x="112" y="120"/>
                    <a:pt x="110" y="123"/>
                  </a:cubicBezTo>
                  <a:cubicBezTo>
                    <a:pt x="108" y="126"/>
                    <a:pt x="105" y="128"/>
                    <a:pt x="101" y="129"/>
                  </a:cubicBezTo>
                  <a:cubicBezTo>
                    <a:pt x="100" y="130"/>
                    <a:pt x="99" y="130"/>
                    <a:pt x="99" y="130"/>
                  </a:cubicBezTo>
                  <a:cubicBezTo>
                    <a:pt x="98" y="136"/>
                    <a:pt x="98" y="136"/>
                    <a:pt x="98" y="136"/>
                  </a:cubicBezTo>
                  <a:cubicBezTo>
                    <a:pt x="98" y="138"/>
                    <a:pt x="96" y="139"/>
                    <a:pt x="94" y="139"/>
                  </a:cubicBezTo>
                  <a:cubicBezTo>
                    <a:pt x="92" y="139"/>
                    <a:pt x="91" y="138"/>
                    <a:pt x="91" y="136"/>
                  </a:cubicBezTo>
                  <a:cubicBezTo>
                    <a:pt x="91" y="132"/>
                    <a:pt x="91" y="132"/>
                    <a:pt x="91" y="132"/>
                  </a:cubicBezTo>
                  <a:cubicBezTo>
                    <a:pt x="90" y="132"/>
                    <a:pt x="89" y="132"/>
                    <a:pt x="89" y="132"/>
                  </a:cubicBezTo>
                  <a:cubicBezTo>
                    <a:pt x="88" y="132"/>
                    <a:pt x="87" y="132"/>
                    <a:pt x="86" y="132"/>
                  </a:cubicBezTo>
                  <a:cubicBezTo>
                    <a:pt x="86" y="136"/>
                    <a:pt x="86" y="136"/>
                    <a:pt x="86" y="136"/>
                  </a:cubicBezTo>
                  <a:cubicBezTo>
                    <a:pt x="86" y="138"/>
                    <a:pt x="84" y="139"/>
                    <a:pt x="82" y="139"/>
                  </a:cubicBezTo>
                  <a:cubicBezTo>
                    <a:pt x="80" y="139"/>
                    <a:pt x="78" y="138"/>
                    <a:pt x="78" y="136"/>
                  </a:cubicBezTo>
                  <a:cubicBezTo>
                    <a:pt x="78" y="130"/>
                    <a:pt x="78" y="130"/>
                    <a:pt x="78" y="130"/>
                  </a:cubicBezTo>
                  <a:cubicBezTo>
                    <a:pt x="75" y="129"/>
                    <a:pt x="73" y="128"/>
                    <a:pt x="71" y="127"/>
                  </a:cubicBezTo>
                  <a:cubicBezTo>
                    <a:pt x="67" y="124"/>
                    <a:pt x="64" y="119"/>
                    <a:pt x="63" y="113"/>
                  </a:cubicBezTo>
                  <a:cubicBezTo>
                    <a:pt x="62" y="110"/>
                    <a:pt x="64" y="108"/>
                    <a:pt x="67" y="108"/>
                  </a:cubicBezTo>
                  <a:cubicBezTo>
                    <a:pt x="69" y="109"/>
                    <a:pt x="72" y="111"/>
                    <a:pt x="72" y="114"/>
                  </a:cubicBezTo>
                  <a:cubicBezTo>
                    <a:pt x="73" y="117"/>
                    <a:pt x="75" y="120"/>
                    <a:pt x="77" y="122"/>
                  </a:cubicBezTo>
                  <a:cubicBezTo>
                    <a:pt x="76" y="103"/>
                    <a:pt x="76" y="103"/>
                    <a:pt x="76" y="103"/>
                  </a:cubicBezTo>
                  <a:cubicBezTo>
                    <a:pt x="74" y="103"/>
                    <a:pt x="73" y="102"/>
                    <a:pt x="72" y="102"/>
                  </a:cubicBezTo>
                  <a:cubicBezTo>
                    <a:pt x="69" y="100"/>
                    <a:pt x="67" y="98"/>
                    <a:pt x="65" y="95"/>
                  </a:cubicBezTo>
                  <a:cubicBezTo>
                    <a:pt x="64" y="93"/>
                    <a:pt x="63" y="90"/>
                    <a:pt x="63" y="87"/>
                  </a:cubicBezTo>
                  <a:cubicBezTo>
                    <a:pt x="64" y="84"/>
                    <a:pt x="64" y="81"/>
                    <a:pt x="66" y="79"/>
                  </a:cubicBezTo>
                  <a:cubicBezTo>
                    <a:pt x="67" y="77"/>
                    <a:pt x="69" y="75"/>
                    <a:pt x="71" y="73"/>
                  </a:cubicBezTo>
                  <a:cubicBezTo>
                    <a:pt x="72" y="72"/>
                    <a:pt x="74" y="71"/>
                    <a:pt x="77" y="70"/>
                  </a:cubicBezTo>
                  <a:cubicBezTo>
                    <a:pt x="77" y="63"/>
                    <a:pt x="77" y="63"/>
                    <a:pt x="77" y="63"/>
                  </a:cubicBezTo>
                  <a:cubicBezTo>
                    <a:pt x="78" y="62"/>
                    <a:pt x="79" y="60"/>
                    <a:pt x="82" y="60"/>
                  </a:cubicBezTo>
                  <a:cubicBezTo>
                    <a:pt x="84" y="60"/>
                    <a:pt x="85" y="61"/>
                    <a:pt x="85" y="63"/>
                  </a:cubicBezTo>
                  <a:cubicBezTo>
                    <a:pt x="85" y="68"/>
                    <a:pt x="85" y="68"/>
                    <a:pt x="85" y="68"/>
                  </a:cubicBezTo>
                  <a:cubicBezTo>
                    <a:pt x="86" y="68"/>
                    <a:pt x="86" y="68"/>
                    <a:pt x="87" y="68"/>
                  </a:cubicBezTo>
                  <a:cubicBezTo>
                    <a:pt x="88" y="68"/>
                    <a:pt x="90" y="68"/>
                    <a:pt x="91" y="69"/>
                  </a:cubicBezTo>
                  <a:cubicBezTo>
                    <a:pt x="91" y="63"/>
                    <a:pt x="91" y="63"/>
                    <a:pt x="91" y="63"/>
                  </a:cubicBezTo>
                  <a:cubicBezTo>
                    <a:pt x="91" y="61"/>
                    <a:pt x="92" y="60"/>
                    <a:pt x="95" y="60"/>
                  </a:cubicBezTo>
                  <a:cubicBezTo>
                    <a:pt x="97" y="60"/>
                    <a:pt x="99" y="62"/>
                    <a:pt x="99" y="63"/>
                  </a:cubicBezTo>
                  <a:cubicBezTo>
                    <a:pt x="99" y="70"/>
                    <a:pt x="99" y="70"/>
                    <a:pt x="99" y="70"/>
                  </a:cubicBezTo>
                  <a:cubicBezTo>
                    <a:pt x="100" y="70"/>
                    <a:pt x="100" y="70"/>
                    <a:pt x="100" y="71"/>
                  </a:cubicBezTo>
                  <a:cubicBezTo>
                    <a:pt x="104" y="72"/>
                    <a:pt x="106" y="74"/>
                    <a:pt x="108" y="76"/>
                  </a:cubicBezTo>
                  <a:cubicBezTo>
                    <a:pt x="110" y="79"/>
                    <a:pt x="112" y="83"/>
                    <a:pt x="112" y="87"/>
                  </a:cubicBezTo>
                  <a:cubicBezTo>
                    <a:pt x="113" y="90"/>
                    <a:pt x="111" y="92"/>
                    <a:pt x="108" y="92"/>
                  </a:cubicBezTo>
                  <a:cubicBezTo>
                    <a:pt x="105" y="92"/>
                    <a:pt x="103" y="89"/>
                    <a:pt x="103" y="86"/>
                  </a:cubicBezTo>
                  <a:cubicBezTo>
                    <a:pt x="102" y="84"/>
                    <a:pt x="101" y="83"/>
                    <a:pt x="100" y="81"/>
                  </a:cubicBezTo>
                  <a:cubicBezTo>
                    <a:pt x="100" y="98"/>
                    <a:pt x="100" y="98"/>
                    <a:pt x="100" y="98"/>
                  </a:cubicBezTo>
                  <a:cubicBezTo>
                    <a:pt x="103" y="99"/>
                    <a:pt x="105" y="100"/>
                    <a:pt x="106" y="100"/>
                  </a:cubicBezTo>
                  <a:cubicBezTo>
                    <a:pt x="109" y="101"/>
                    <a:pt x="111" y="103"/>
                    <a:pt x="112" y="106"/>
                  </a:cubicBezTo>
                  <a:cubicBezTo>
                    <a:pt x="113" y="108"/>
                    <a:pt x="114" y="111"/>
                    <a:pt x="114" y="114"/>
                  </a:cubicBezTo>
                  <a:close/>
                  <a:moveTo>
                    <a:pt x="101" y="111"/>
                  </a:moveTo>
                  <a:cubicBezTo>
                    <a:pt x="101" y="111"/>
                    <a:pt x="100" y="111"/>
                    <a:pt x="100" y="111"/>
                  </a:cubicBezTo>
                  <a:cubicBezTo>
                    <a:pt x="99" y="123"/>
                    <a:pt x="99" y="123"/>
                    <a:pt x="99" y="123"/>
                  </a:cubicBezTo>
                  <a:cubicBezTo>
                    <a:pt x="99" y="123"/>
                    <a:pt x="99" y="123"/>
                    <a:pt x="100" y="122"/>
                  </a:cubicBezTo>
                  <a:cubicBezTo>
                    <a:pt x="102" y="121"/>
                    <a:pt x="103" y="118"/>
                    <a:pt x="104" y="116"/>
                  </a:cubicBezTo>
                  <a:cubicBezTo>
                    <a:pt x="104" y="114"/>
                    <a:pt x="103" y="112"/>
                    <a:pt x="101" y="1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cs typeface="+mn-ea"/>
                <a:sym typeface="+mn-lt"/>
              </a:endParaRPr>
            </a:p>
          </p:txBody>
        </p:sp>
      </p:grpSp>
      <p:grpSp>
        <p:nvGrpSpPr>
          <p:cNvPr id="2" name="组合 54"/>
          <p:cNvGrpSpPr/>
          <p:nvPr/>
        </p:nvGrpSpPr>
        <p:grpSpPr>
          <a:xfrm>
            <a:off x="2" y="380745"/>
            <a:ext cx="5122345" cy="822934"/>
            <a:chOff x="0" y="359767"/>
            <a:chExt cx="4840884" cy="777596"/>
          </a:xfrm>
        </p:grpSpPr>
        <p:sp>
          <p:nvSpPr>
            <p:cNvPr id="56" name="TextBox 55"/>
            <p:cNvSpPr txBox="1"/>
            <p:nvPr/>
          </p:nvSpPr>
          <p:spPr>
            <a:xfrm>
              <a:off x="1009416" y="755940"/>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497702" y="359767"/>
              <a:ext cx="2074159" cy="478544"/>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the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31640424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Effect transition="in" filter="fade">
                                      <p:cBhvr>
                                        <p:cTn id="9" dur="500"/>
                                        <p:tgtEl>
                                          <p:spTgt spid="110"/>
                                        </p:tgtEl>
                                      </p:cBhvr>
                                    </p:animEffect>
                                  </p:childTnLst>
                                </p:cTn>
                              </p:par>
                            </p:childTnLst>
                          </p:cTn>
                        </p:par>
                        <p:par>
                          <p:cTn id="10" fill="hold">
                            <p:stCondLst>
                              <p:cond delay="500"/>
                            </p:stCondLst>
                            <p:childTnLst>
                              <p:par>
                                <p:cTn id="11" presetID="53" presetClass="entr" presetSubtype="16" fill="hold" grpId="0" nodeType="afterEffect">
                                  <p:stCondLst>
                                    <p:cond delay="250"/>
                                  </p:stCondLst>
                                  <p:childTnLst>
                                    <p:set>
                                      <p:cBhvr>
                                        <p:cTn id="12" dur="1" fill="hold">
                                          <p:stCondLst>
                                            <p:cond delay="0"/>
                                          </p:stCondLst>
                                        </p:cTn>
                                        <p:tgtEl>
                                          <p:spTgt spid="121"/>
                                        </p:tgtEl>
                                        <p:attrNameLst>
                                          <p:attrName>style.visibility</p:attrName>
                                        </p:attrNameLst>
                                      </p:cBhvr>
                                      <p:to>
                                        <p:strVal val="visible"/>
                                      </p:to>
                                    </p:set>
                                    <p:anim calcmode="lin" valueType="num">
                                      <p:cBhvr>
                                        <p:cTn id="13" dur="500" fill="hold"/>
                                        <p:tgtEl>
                                          <p:spTgt spid="121"/>
                                        </p:tgtEl>
                                        <p:attrNameLst>
                                          <p:attrName>ppt_w</p:attrName>
                                        </p:attrNameLst>
                                      </p:cBhvr>
                                      <p:tavLst>
                                        <p:tav tm="0">
                                          <p:val>
                                            <p:fltVal val="0"/>
                                          </p:val>
                                        </p:tav>
                                        <p:tav tm="100000">
                                          <p:val>
                                            <p:strVal val="#ppt_w"/>
                                          </p:val>
                                        </p:tav>
                                      </p:tavLst>
                                    </p:anim>
                                    <p:anim calcmode="lin" valueType="num">
                                      <p:cBhvr>
                                        <p:cTn id="14" dur="500" fill="hold"/>
                                        <p:tgtEl>
                                          <p:spTgt spid="121"/>
                                        </p:tgtEl>
                                        <p:attrNameLst>
                                          <p:attrName>ppt_h</p:attrName>
                                        </p:attrNameLst>
                                      </p:cBhvr>
                                      <p:tavLst>
                                        <p:tav tm="0">
                                          <p:val>
                                            <p:fltVal val="0"/>
                                          </p:val>
                                        </p:tav>
                                        <p:tav tm="100000">
                                          <p:val>
                                            <p:strVal val="#ppt_h"/>
                                          </p:val>
                                        </p:tav>
                                      </p:tavLst>
                                    </p:anim>
                                    <p:animEffect transition="in" filter="fade">
                                      <p:cBhvr>
                                        <p:cTn id="15" dur="500"/>
                                        <p:tgtEl>
                                          <p:spTgt spid="12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16"/>
                                        </p:tgtEl>
                                        <p:attrNameLst>
                                          <p:attrName>style.visibility</p:attrName>
                                        </p:attrNameLst>
                                      </p:cBhvr>
                                      <p:to>
                                        <p:strVal val="visible"/>
                                      </p:to>
                                    </p:set>
                                    <p:anim calcmode="lin" valueType="num">
                                      <p:cBhvr>
                                        <p:cTn id="18" dur="500" fill="hold"/>
                                        <p:tgtEl>
                                          <p:spTgt spid="116"/>
                                        </p:tgtEl>
                                        <p:attrNameLst>
                                          <p:attrName>ppt_w</p:attrName>
                                        </p:attrNameLst>
                                      </p:cBhvr>
                                      <p:tavLst>
                                        <p:tav tm="0">
                                          <p:val>
                                            <p:fltVal val="0"/>
                                          </p:val>
                                        </p:tav>
                                        <p:tav tm="100000">
                                          <p:val>
                                            <p:strVal val="#ppt_w"/>
                                          </p:val>
                                        </p:tav>
                                      </p:tavLst>
                                    </p:anim>
                                    <p:anim calcmode="lin" valueType="num">
                                      <p:cBhvr>
                                        <p:cTn id="19" dur="500" fill="hold"/>
                                        <p:tgtEl>
                                          <p:spTgt spid="116"/>
                                        </p:tgtEl>
                                        <p:attrNameLst>
                                          <p:attrName>ppt_h</p:attrName>
                                        </p:attrNameLst>
                                      </p:cBhvr>
                                      <p:tavLst>
                                        <p:tav tm="0">
                                          <p:val>
                                            <p:fltVal val="0"/>
                                          </p:val>
                                        </p:tav>
                                        <p:tav tm="100000">
                                          <p:val>
                                            <p:strVal val="#ppt_h"/>
                                          </p:val>
                                        </p:tav>
                                      </p:tavLst>
                                    </p:anim>
                                    <p:animEffect transition="in" filter="fade">
                                      <p:cBhvr>
                                        <p:cTn id="20" dur="500"/>
                                        <p:tgtEl>
                                          <p:spTgt spid="116"/>
                                        </p:tgtEl>
                                      </p:cBhvr>
                                    </p:animEffect>
                                  </p:childTnLst>
                                </p:cTn>
                              </p:par>
                              <p:par>
                                <p:cTn id="21" presetID="53" presetClass="entr" presetSubtype="16" fill="hold" grpId="0" nodeType="withEffect">
                                  <p:stCondLst>
                                    <p:cond delay="500"/>
                                  </p:stCondLst>
                                  <p:childTnLst>
                                    <p:set>
                                      <p:cBhvr>
                                        <p:cTn id="22" dur="1" fill="hold">
                                          <p:stCondLst>
                                            <p:cond delay="0"/>
                                          </p:stCondLst>
                                        </p:cTn>
                                        <p:tgtEl>
                                          <p:spTgt spid="119"/>
                                        </p:tgtEl>
                                        <p:attrNameLst>
                                          <p:attrName>style.visibility</p:attrName>
                                        </p:attrNameLst>
                                      </p:cBhvr>
                                      <p:to>
                                        <p:strVal val="visible"/>
                                      </p:to>
                                    </p:set>
                                    <p:anim calcmode="lin" valueType="num">
                                      <p:cBhvr>
                                        <p:cTn id="23" dur="500" fill="hold"/>
                                        <p:tgtEl>
                                          <p:spTgt spid="119"/>
                                        </p:tgtEl>
                                        <p:attrNameLst>
                                          <p:attrName>ppt_w</p:attrName>
                                        </p:attrNameLst>
                                      </p:cBhvr>
                                      <p:tavLst>
                                        <p:tav tm="0">
                                          <p:val>
                                            <p:fltVal val="0"/>
                                          </p:val>
                                        </p:tav>
                                        <p:tav tm="100000">
                                          <p:val>
                                            <p:strVal val="#ppt_w"/>
                                          </p:val>
                                        </p:tav>
                                      </p:tavLst>
                                    </p:anim>
                                    <p:anim calcmode="lin" valueType="num">
                                      <p:cBhvr>
                                        <p:cTn id="24" dur="500" fill="hold"/>
                                        <p:tgtEl>
                                          <p:spTgt spid="119"/>
                                        </p:tgtEl>
                                        <p:attrNameLst>
                                          <p:attrName>ppt_h</p:attrName>
                                        </p:attrNameLst>
                                      </p:cBhvr>
                                      <p:tavLst>
                                        <p:tav tm="0">
                                          <p:val>
                                            <p:fltVal val="0"/>
                                          </p:val>
                                        </p:tav>
                                        <p:tav tm="100000">
                                          <p:val>
                                            <p:strVal val="#ppt_h"/>
                                          </p:val>
                                        </p:tav>
                                      </p:tavLst>
                                    </p:anim>
                                    <p:animEffect transition="in" filter="fade">
                                      <p:cBhvr>
                                        <p:cTn id="25" dur="500"/>
                                        <p:tgtEl>
                                          <p:spTgt spid="11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anim calcmode="lin" valueType="num">
                                      <p:cBhvr>
                                        <p:cTn id="28" dur="500" fill="hold"/>
                                        <p:tgtEl>
                                          <p:spTgt spid="112"/>
                                        </p:tgtEl>
                                        <p:attrNameLst>
                                          <p:attrName>ppt_w</p:attrName>
                                        </p:attrNameLst>
                                      </p:cBhvr>
                                      <p:tavLst>
                                        <p:tav tm="0">
                                          <p:val>
                                            <p:fltVal val="0"/>
                                          </p:val>
                                        </p:tav>
                                        <p:tav tm="100000">
                                          <p:val>
                                            <p:strVal val="#ppt_w"/>
                                          </p:val>
                                        </p:tav>
                                      </p:tavLst>
                                    </p:anim>
                                    <p:anim calcmode="lin" valueType="num">
                                      <p:cBhvr>
                                        <p:cTn id="29" dur="500" fill="hold"/>
                                        <p:tgtEl>
                                          <p:spTgt spid="112"/>
                                        </p:tgtEl>
                                        <p:attrNameLst>
                                          <p:attrName>ppt_h</p:attrName>
                                        </p:attrNameLst>
                                      </p:cBhvr>
                                      <p:tavLst>
                                        <p:tav tm="0">
                                          <p:val>
                                            <p:fltVal val="0"/>
                                          </p:val>
                                        </p:tav>
                                        <p:tav tm="100000">
                                          <p:val>
                                            <p:strVal val="#ppt_h"/>
                                          </p:val>
                                        </p:tav>
                                      </p:tavLst>
                                    </p:anim>
                                    <p:animEffect transition="in" filter="fade">
                                      <p:cBhvr>
                                        <p:cTn id="30" dur="500"/>
                                        <p:tgtEl>
                                          <p:spTgt spid="112"/>
                                        </p:tgtEl>
                                      </p:cBhvr>
                                    </p:animEffect>
                                  </p:childTnLst>
                                </p:cTn>
                              </p:par>
                              <p:par>
                                <p:cTn id="31" presetID="53" presetClass="entr" presetSubtype="16" fill="hold" grpId="0" nodeType="withEffect">
                                  <p:stCondLst>
                                    <p:cond delay="500"/>
                                  </p:stCondLst>
                                  <p:childTnLst>
                                    <p:set>
                                      <p:cBhvr>
                                        <p:cTn id="32" dur="1" fill="hold">
                                          <p:stCondLst>
                                            <p:cond delay="0"/>
                                          </p:stCondLst>
                                        </p:cTn>
                                        <p:tgtEl>
                                          <p:spTgt spid="118"/>
                                        </p:tgtEl>
                                        <p:attrNameLst>
                                          <p:attrName>style.visibility</p:attrName>
                                        </p:attrNameLst>
                                      </p:cBhvr>
                                      <p:to>
                                        <p:strVal val="visible"/>
                                      </p:to>
                                    </p:set>
                                    <p:anim calcmode="lin" valueType="num">
                                      <p:cBhvr>
                                        <p:cTn id="33" dur="500" fill="hold"/>
                                        <p:tgtEl>
                                          <p:spTgt spid="118"/>
                                        </p:tgtEl>
                                        <p:attrNameLst>
                                          <p:attrName>ppt_w</p:attrName>
                                        </p:attrNameLst>
                                      </p:cBhvr>
                                      <p:tavLst>
                                        <p:tav tm="0">
                                          <p:val>
                                            <p:fltVal val="0"/>
                                          </p:val>
                                        </p:tav>
                                        <p:tav tm="100000">
                                          <p:val>
                                            <p:strVal val="#ppt_w"/>
                                          </p:val>
                                        </p:tav>
                                      </p:tavLst>
                                    </p:anim>
                                    <p:anim calcmode="lin" valueType="num">
                                      <p:cBhvr>
                                        <p:cTn id="34" dur="500" fill="hold"/>
                                        <p:tgtEl>
                                          <p:spTgt spid="118"/>
                                        </p:tgtEl>
                                        <p:attrNameLst>
                                          <p:attrName>ppt_h</p:attrName>
                                        </p:attrNameLst>
                                      </p:cBhvr>
                                      <p:tavLst>
                                        <p:tav tm="0">
                                          <p:val>
                                            <p:fltVal val="0"/>
                                          </p:val>
                                        </p:tav>
                                        <p:tav tm="100000">
                                          <p:val>
                                            <p:strVal val="#ppt_h"/>
                                          </p:val>
                                        </p:tav>
                                      </p:tavLst>
                                    </p:anim>
                                    <p:animEffect transition="in" filter="fade">
                                      <p:cBhvr>
                                        <p:cTn id="35" dur="500"/>
                                        <p:tgtEl>
                                          <p:spTgt spid="118"/>
                                        </p:tgtEl>
                                      </p:cBhvr>
                                    </p:animEffect>
                                  </p:childTnLst>
                                </p:cTn>
                              </p:par>
                              <p:par>
                                <p:cTn id="36" presetID="53" presetClass="entr" presetSubtype="16" fill="hold" grpId="0" nodeType="withEffect">
                                  <p:stCondLst>
                                    <p:cond delay="250"/>
                                  </p:stCondLst>
                                  <p:childTnLst>
                                    <p:set>
                                      <p:cBhvr>
                                        <p:cTn id="37" dur="1" fill="hold">
                                          <p:stCondLst>
                                            <p:cond delay="0"/>
                                          </p:stCondLst>
                                        </p:cTn>
                                        <p:tgtEl>
                                          <p:spTgt spid="113"/>
                                        </p:tgtEl>
                                        <p:attrNameLst>
                                          <p:attrName>style.visibility</p:attrName>
                                        </p:attrNameLst>
                                      </p:cBhvr>
                                      <p:to>
                                        <p:strVal val="visible"/>
                                      </p:to>
                                    </p:set>
                                    <p:anim calcmode="lin" valueType="num">
                                      <p:cBhvr>
                                        <p:cTn id="38" dur="500" fill="hold"/>
                                        <p:tgtEl>
                                          <p:spTgt spid="113"/>
                                        </p:tgtEl>
                                        <p:attrNameLst>
                                          <p:attrName>ppt_w</p:attrName>
                                        </p:attrNameLst>
                                      </p:cBhvr>
                                      <p:tavLst>
                                        <p:tav tm="0">
                                          <p:val>
                                            <p:fltVal val="0"/>
                                          </p:val>
                                        </p:tav>
                                        <p:tav tm="100000">
                                          <p:val>
                                            <p:strVal val="#ppt_w"/>
                                          </p:val>
                                        </p:tav>
                                      </p:tavLst>
                                    </p:anim>
                                    <p:anim calcmode="lin" valueType="num">
                                      <p:cBhvr>
                                        <p:cTn id="39" dur="500" fill="hold"/>
                                        <p:tgtEl>
                                          <p:spTgt spid="113"/>
                                        </p:tgtEl>
                                        <p:attrNameLst>
                                          <p:attrName>ppt_h</p:attrName>
                                        </p:attrNameLst>
                                      </p:cBhvr>
                                      <p:tavLst>
                                        <p:tav tm="0">
                                          <p:val>
                                            <p:fltVal val="0"/>
                                          </p:val>
                                        </p:tav>
                                        <p:tav tm="100000">
                                          <p:val>
                                            <p:strVal val="#ppt_h"/>
                                          </p:val>
                                        </p:tav>
                                      </p:tavLst>
                                    </p:anim>
                                    <p:animEffect transition="in" filter="fade">
                                      <p:cBhvr>
                                        <p:cTn id="40" dur="500"/>
                                        <p:tgtEl>
                                          <p:spTgt spid="11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11"/>
                                        </p:tgtEl>
                                        <p:attrNameLst>
                                          <p:attrName>style.visibility</p:attrName>
                                        </p:attrNameLst>
                                      </p:cBhvr>
                                      <p:to>
                                        <p:strVal val="visible"/>
                                      </p:to>
                                    </p:set>
                                    <p:anim calcmode="lin" valueType="num">
                                      <p:cBhvr>
                                        <p:cTn id="43" dur="500" fill="hold"/>
                                        <p:tgtEl>
                                          <p:spTgt spid="111"/>
                                        </p:tgtEl>
                                        <p:attrNameLst>
                                          <p:attrName>ppt_w</p:attrName>
                                        </p:attrNameLst>
                                      </p:cBhvr>
                                      <p:tavLst>
                                        <p:tav tm="0">
                                          <p:val>
                                            <p:fltVal val="0"/>
                                          </p:val>
                                        </p:tav>
                                        <p:tav tm="100000">
                                          <p:val>
                                            <p:strVal val="#ppt_w"/>
                                          </p:val>
                                        </p:tav>
                                      </p:tavLst>
                                    </p:anim>
                                    <p:anim calcmode="lin" valueType="num">
                                      <p:cBhvr>
                                        <p:cTn id="44" dur="500" fill="hold"/>
                                        <p:tgtEl>
                                          <p:spTgt spid="111"/>
                                        </p:tgtEl>
                                        <p:attrNameLst>
                                          <p:attrName>ppt_h</p:attrName>
                                        </p:attrNameLst>
                                      </p:cBhvr>
                                      <p:tavLst>
                                        <p:tav tm="0">
                                          <p:val>
                                            <p:fltVal val="0"/>
                                          </p:val>
                                        </p:tav>
                                        <p:tav tm="100000">
                                          <p:val>
                                            <p:strVal val="#ppt_h"/>
                                          </p:val>
                                        </p:tav>
                                      </p:tavLst>
                                    </p:anim>
                                    <p:animEffect transition="in" filter="fade">
                                      <p:cBhvr>
                                        <p:cTn id="45" dur="500"/>
                                        <p:tgtEl>
                                          <p:spTgt spid="11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4"/>
                                        </p:tgtEl>
                                        <p:attrNameLst>
                                          <p:attrName>style.visibility</p:attrName>
                                        </p:attrNameLst>
                                      </p:cBhvr>
                                      <p:to>
                                        <p:strVal val="visible"/>
                                      </p:to>
                                    </p:set>
                                    <p:anim calcmode="lin" valueType="num">
                                      <p:cBhvr>
                                        <p:cTn id="48" dur="500" fill="hold"/>
                                        <p:tgtEl>
                                          <p:spTgt spid="114"/>
                                        </p:tgtEl>
                                        <p:attrNameLst>
                                          <p:attrName>ppt_w</p:attrName>
                                        </p:attrNameLst>
                                      </p:cBhvr>
                                      <p:tavLst>
                                        <p:tav tm="0">
                                          <p:val>
                                            <p:fltVal val="0"/>
                                          </p:val>
                                        </p:tav>
                                        <p:tav tm="100000">
                                          <p:val>
                                            <p:strVal val="#ppt_w"/>
                                          </p:val>
                                        </p:tav>
                                      </p:tavLst>
                                    </p:anim>
                                    <p:anim calcmode="lin" valueType="num">
                                      <p:cBhvr>
                                        <p:cTn id="49" dur="500" fill="hold"/>
                                        <p:tgtEl>
                                          <p:spTgt spid="114"/>
                                        </p:tgtEl>
                                        <p:attrNameLst>
                                          <p:attrName>ppt_h</p:attrName>
                                        </p:attrNameLst>
                                      </p:cBhvr>
                                      <p:tavLst>
                                        <p:tav tm="0">
                                          <p:val>
                                            <p:fltVal val="0"/>
                                          </p:val>
                                        </p:tav>
                                        <p:tav tm="100000">
                                          <p:val>
                                            <p:strVal val="#ppt_h"/>
                                          </p:val>
                                        </p:tav>
                                      </p:tavLst>
                                    </p:anim>
                                    <p:animEffect transition="in" filter="fade">
                                      <p:cBhvr>
                                        <p:cTn id="50" dur="500"/>
                                        <p:tgtEl>
                                          <p:spTgt spid="114"/>
                                        </p:tgtEl>
                                      </p:cBhvr>
                                    </p:animEffect>
                                  </p:childTnLst>
                                </p:cTn>
                              </p:par>
                              <p:par>
                                <p:cTn id="51" presetID="53" presetClass="entr" presetSubtype="16" fill="hold" grpId="0" nodeType="withEffect">
                                  <p:stCondLst>
                                    <p:cond delay="250"/>
                                  </p:stCondLst>
                                  <p:childTnLst>
                                    <p:set>
                                      <p:cBhvr>
                                        <p:cTn id="52" dur="1" fill="hold">
                                          <p:stCondLst>
                                            <p:cond delay="0"/>
                                          </p:stCondLst>
                                        </p:cTn>
                                        <p:tgtEl>
                                          <p:spTgt spid="115"/>
                                        </p:tgtEl>
                                        <p:attrNameLst>
                                          <p:attrName>style.visibility</p:attrName>
                                        </p:attrNameLst>
                                      </p:cBhvr>
                                      <p:to>
                                        <p:strVal val="visible"/>
                                      </p:to>
                                    </p:set>
                                    <p:anim calcmode="lin" valueType="num">
                                      <p:cBhvr>
                                        <p:cTn id="53" dur="500" fill="hold"/>
                                        <p:tgtEl>
                                          <p:spTgt spid="115"/>
                                        </p:tgtEl>
                                        <p:attrNameLst>
                                          <p:attrName>ppt_w</p:attrName>
                                        </p:attrNameLst>
                                      </p:cBhvr>
                                      <p:tavLst>
                                        <p:tav tm="0">
                                          <p:val>
                                            <p:fltVal val="0"/>
                                          </p:val>
                                        </p:tav>
                                        <p:tav tm="100000">
                                          <p:val>
                                            <p:strVal val="#ppt_w"/>
                                          </p:val>
                                        </p:tav>
                                      </p:tavLst>
                                    </p:anim>
                                    <p:anim calcmode="lin" valueType="num">
                                      <p:cBhvr>
                                        <p:cTn id="54" dur="500" fill="hold"/>
                                        <p:tgtEl>
                                          <p:spTgt spid="115"/>
                                        </p:tgtEl>
                                        <p:attrNameLst>
                                          <p:attrName>ppt_h</p:attrName>
                                        </p:attrNameLst>
                                      </p:cBhvr>
                                      <p:tavLst>
                                        <p:tav tm="0">
                                          <p:val>
                                            <p:fltVal val="0"/>
                                          </p:val>
                                        </p:tav>
                                        <p:tav tm="100000">
                                          <p:val>
                                            <p:strVal val="#ppt_h"/>
                                          </p:val>
                                        </p:tav>
                                      </p:tavLst>
                                    </p:anim>
                                    <p:animEffect transition="in" filter="fade">
                                      <p:cBhvr>
                                        <p:cTn id="55" dur="500"/>
                                        <p:tgtEl>
                                          <p:spTgt spid="11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17"/>
                                        </p:tgtEl>
                                        <p:attrNameLst>
                                          <p:attrName>style.visibility</p:attrName>
                                        </p:attrNameLst>
                                      </p:cBhvr>
                                      <p:to>
                                        <p:strVal val="visible"/>
                                      </p:to>
                                    </p:set>
                                    <p:anim calcmode="lin" valueType="num">
                                      <p:cBhvr>
                                        <p:cTn id="58" dur="500" fill="hold"/>
                                        <p:tgtEl>
                                          <p:spTgt spid="117"/>
                                        </p:tgtEl>
                                        <p:attrNameLst>
                                          <p:attrName>ppt_w</p:attrName>
                                        </p:attrNameLst>
                                      </p:cBhvr>
                                      <p:tavLst>
                                        <p:tav tm="0">
                                          <p:val>
                                            <p:fltVal val="0"/>
                                          </p:val>
                                        </p:tav>
                                        <p:tav tm="100000">
                                          <p:val>
                                            <p:strVal val="#ppt_w"/>
                                          </p:val>
                                        </p:tav>
                                      </p:tavLst>
                                    </p:anim>
                                    <p:anim calcmode="lin" valueType="num">
                                      <p:cBhvr>
                                        <p:cTn id="59" dur="500" fill="hold"/>
                                        <p:tgtEl>
                                          <p:spTgt spid="117"/>
                                        </p:tgtEl>
                                        <p:attrNameLst>
                                          <p:attrName>ppt_h</p:attrName>
                                        </p:attrNameLst>
                                      </p:cBhvr>
                                      <p:tavLst>
                                        <p:tav tm="0">
                                          <p:val>
                                            <p:fltVal val="0"/>
                                          </p:val>
                                        </p:tav>
                                        <p:tav tm="100000">
                                          <p:val>
                                            <p:strVal val="#ppt_h"/>
                                          </p:val>
                                        </p:tav>
                                      </p:tavLst>
                                    </p:anim>
                                    <p:animEffect transition="in" filter="fade">
                                      <p:cBhvr>
                                        <p:cTn id="60" dur="500"/>
                                        <p:tgtEl>
                                          <p:spTgt spid="117"/>
                                        </p:tgtEl>
                                      </p:cBhvr>
                                    </p:animEffect>
                                  </p:childTnLst>
                                </p:cTn>
                              </p:par>
                              <p:par>
                                <p:cTn id="61" presetID="53" presetClass="entr" presetSubtype="16" fill="hold" grpId="0" nodeType="withEffect">
                                  <p:stCondLst>
                                    <p:cond delay="500"/>
                                  </p:stCondLst>
                                  <p:childTnLst>
                                    <p:set>
                                      <p:cBhvr>
                                        <p:cTn id="62" dur="1" fill="hold">
                                          <p:stCondLst>
                                            <p:cond delay="0"/>
                                          </p:stCondLst>
                                        </p:cTn>
                                        <p:tgtEl>
                                          <p:spTgt spid="120"/>
                                        </p:tgtEl>
                                        <p:attrNameLst>
                                          <p:attrName>style.visibility</p:attrName>
                                        </p:attrNameLst>
                                      </p:cBhvr>
                                      <p:to>
                                        <p:strVal val="visible"/>
                                      </p:to>
                                    </p:set>
                                    <p:anim calcmode="lin" valueType="num">
                                      <p:cBhvr>
                                        <p:cTn id="63" dur="500" fill="hold"/>
                                        <p:tgtEl>
                                          <p:spTgt spid="120"/>
                                        </p:tgtEl>
                                        <p:attrNameLst>
                                          <p:attrName>ppt_w</p:attrName>
                                        </p:attrNameLst>
                                      </p:cBhvr>
                                      <p:tavLst>
                                        <p:tav tm="0">
                                          <p:val>
                                            <p:fltVal val="0"/>
                                          </p:val>
                                        </p:tav>
                                        <p:tav tm="100000">
                                          <p:val>
                                            <p:strVal val="#ppt_w"/>
                                          </p:val>
                                        </p:tav>
                                      </p:tavLst>
                                    </p:anim>
                                    <p:anim calcmode="lin" valueType="num">
                                      <p:cBhvr>
                                        <p:cTn id="64" dur="500" fill="hold"/>
                                        <p:tgtEl>
                                          <p:spTgt spid="120"/>
                                        </p:tgtEl>
                                        <p:attrNameLst>
                                          <p:attrName>ppt_h</p:attrName>
                                        </p:attrNameLst>
                                      </p:cBhvr>
                                      <p:tavLst>
                                        <p:tav tm="0">
                                          <p:val>
                                            <p:fltVal val="0"/>
                                          </p:val>
                                        </p:tav>
                                        <p:tav tm="100000">
                                          <p:val>
                                            <p:strVal val="#ppt_h"/>
                                          </p:val>
                                        </p:tav>
                                      </p:tavLst>
                                    </p:anim>
                                    <p:animEffect transition="in" filter="fade">
                                      <p:cBhvr>
                                        <p:cTn id="65" dur="500"/>
                                        <p:tgtEl>
                                          <p:spTgt spid="120"/>
                                        </p:tgtEl>
                                      </p:cBhvr>
                                    </p:animEffect>
                                  </p:childTnLst>
                                </p:cTn>
                              </p:par>
                              <p:par>
                                <p:cTn id="66" presetID="53" presetClass="entr" presetSubtype="16" fill="hold" nodeType="withEffect">
                                  <p:stCondLst>
                                    <p:cond delay="75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animEffect transition="in" filter="fade">
                                      <p:cBhvr>
                                        <p:cTn id="70" dur="500"/>
                                        <p:tgtEl>
                                          <p:spTgt spid="5"/>
                                        </p:tgtEl>
                                      </p:cBhvr>
                                    </p:animEffect>
                                  </p:childTnLst>
                                </p:cTn>
                              </p:par>
                              <p:par>
                                <p:cTn id="71" presetID="53" presetClass="entr" presetSubtype="16" fill="hold" nodeType="withEffect">
                                  <p:stCondLst>
                                    <p:cond delay="75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Effect transition="in" filter="fade">
                                      <p:cBhvr>
                                        <p:cTn id="75" dur="500"/>
                                        <p:tgtEl>
                                          <p:spTgt spid="3"/>
                                        </p:tgtEl>
                                      </p:cBhvr>
                                    </p:animEffect>
                                  </p:childTnLst>
                                </p:cTn>
                              </p:par>
                              <p:par>
                                <p:cTn id="76" presetID="53" presetClass="entr" presetSubtype="16" fill="hold" nodeType="withEffect">
                                  <p:stCondLst>
                                    <p:cond delay="75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Effect transition="in" filter="fade">
                                      <p:cBhvr>
                                        <p:cTn id="80" dur="500"/>
                                        <p:tgtEl>
                                          <p:spTgt spid="13"/>
                                        </p:tgtEl>
                                      </p:cBhvr>
                                    </p:animEffect>
                                  </p:childTnLst>
                                </p:cTn>
                              </p:par>
                              <p:par>
                                <p:cTn id="81" presetID="53" presetClass="entr" presetSubtype="16" fill="hold" nodeType="withEffect">
                                  <p:stCondLst>
                                    <p:cond delay="750"/>
                                  </p:stCondLst>
                                  <p:childTnLst>
                                    <p:set>
                                      <p:cBhvr>
                                        <p:cTn id="82" dur="1" fill="hold">
                                          <p:stCondLst>
                                            <p:cond delay="0"/>
                                          </p:stCondLst>
                                        </p:cTn>
                                        <p:tgtEl>
                                          <p:spTgt spid="6"/>
                                        </p:tgtEl>
                                        <p:attrNameLst>
                                          <p:attrName>style.visibility</p:attrName>
                                        </p:attrNameLst>
                                      </p:cBhvr>
                                      <p:to>
                                        <p:strVal val="visible"/>
                                      </p:to>
                                    </p:set>
                                    <p:anim calcmode="lin" valueType="num">
                                      <p:cBhvr>
                                        <p:cTn id="83" dur="500" fill="hold"/>
                                        <p:tgtEl>
                                          <p:spTgt spid="6"/>
                                        </p:tgtEl>
                                        <p:attrNameLst>
                                          <p:attrName>ppt_w</p:attrName>
                                        </p:attrNameLst>
                                      </p:cBhvr>
                                      <p:tavLst>
                                        <p:tav tm="0">
                                          <p:val>
                                            <p:fltVal val="0"/>
                                          </p:val>
                                        </p:tav>
                                        <p:tav tm="100000">
                                          <p:val>
                                            <p:strVal val="#ppt_w"/>
                                          </p:val>
                                        </p:tav>
                                      </p:tavLst>
                                    </p:anim>
                                    <p:anim calcmode="lin" valueType="num">
                                      <p:cBhvr>
                                        <p:cTn id="84" dur="500" fill="hold"/>
                                        <p:tgtEl>
                                          <p:spTgt spid="6"/>
                                        </p:tgtEl>
                                        <p:attrNameLst>
                                          <p:attrName>ppt_h</p:attrName>
                                        </p:attrNameLst>
                                      </p:cBhvr>
                                      <p:tavLst>
                                        <p:tav tm="0">
                                          <p:val>
                                            <p:fltVal val="0"/>
                                          </p:val>
                                        </p:tav>
                                        <p:tav tm="100000">
                                          <p:val>
                                            <p:strVal val="#ppt_h"/>
                                          </p:val>
                                        </p:tav>
                                      </p:tavLst>
                                    </p:anim>
                                    <p:animEffect transition="in" filter="fade">
                                      <p:cBhvr>
                                        <p:cTn id="85" dur="500"/>
                                        <p:tgtEl>
                                          <p:spTgt spid="6"/>
                                        </p:tgtEl>
                                      </p:cBhvr>
                                    </p:animEffect>
                                  </p:childTnLst>
                                </p:cTn>
                              </p:par>
                              <p:par>
                                <p:cTn id="86" presetID="53" presetClass="entr" presetSubtype="16" fill="hold" nodeType="withEffect">
                                  <p:stCondLst>
                                    <p:cond delay="750"/>
                                  </p:stCondLst>
                                  <p:childTnLst>
                                    <p:set>
                                      <p:cBhvr>
                                        <p:cTn id="87" dur="1" fill="hold">
                                          <p:stCondLst>
                                            <p:cond delay="0"/>
                                          </p:stCondLst>
                                        </p:cTn>
                                        <p:tgtEl>
                                          <p:spTgt spid="4"/>
                                        </p:tgtEl>
                                        <p:attrNameLst>
                                          <p:attrName>style.visibility</p:attrName>
                                        </p:attrNameLst>
                                      </p:cBhvr>
                                      <p:to>
                                        <p:strVal val="visible"/>
                                      </p:to>
                                    </p:set>
                                    <p:anim calcmode="lin" valueType="num">
                                      <p:cBhvr>
                                        <p:cTn id="88" dur="500" fill="hold"/>
                                        <p:tgtEl>
                                          <p:spTgt spid="4"/>
                                        </p:tgtEl>
                                        <p:attrNameLst>
                                          <p:attrName>ppt_w</p:attrName>
                                        </p:attrNameLst>
                                      </p:cBhvr>
                                      <p:tavLst>
                                        <p:tav tm="0">
                                          <p:val>
                                            <p:fltVal val="0"/>
                                          </p:val>
                                        </p:tav>
                                        <p:tav tm="100000">
                                          <p:val>
                                            <p:strVal val="#ppt_w"/>
                                          </p:val>
                                        </p:tav>
                                      </p:tavLst>
                                    </p:anim>
                                    <p:anim calcmode="lin" valueType="num">
                                      <p:cBhvr>
                                        <p:cTn id="89" dur="500" fill="hold"/>
                                        <p:tgtEl>
                                          <p:spTgt spid="4"/>
                                        </p:tgtEl>
                                        <p:attrNameLst>
                                          <p:attrName>ppt_h</p:attrName>
                                        </p:attrNameLst>
                                      </p:cBhvr>
                                      <p:tavLst>
                                        <p:tav tm="0">
                                          <p:val>
                                            <p:fltVal val="0"/>
                                          </p:val>
                                        </p:tav>
                                        <p:tav tm="100000">
                                          <p:val>
                                            <p:strVal val="#ppt_h"/>
                                          </p:val>
                                        </p:tav>
                                      </p:tavLst>
                                    </p:anim>
                                    <p:animEffect transition="in" filter="fade">
                                      <p:cBhvr>
                                        <p:cTn id="90" dur="500"/>
                                        <p:tgtEl>
                                          <p:spTgt spid="4"/>
                                        </p:tgtEl>
                                      </p:cBhvr>
                                    </p:animEffect>
                                  </p:childTnLst>
                                </p:cTn>
                              </p:par>
                            </p:childTnLst>
                          </p:cTn>
                        </p:par>
                        <p:par>
                          <p:cTn id="91" fill="hold">
                            <p:stCondLst>
                              <p:cond delay="1250"/>
                            </p:stCondLst>
                            <p:childTnLst>
                              <p:par>
                                <p:cTn id="92" presetID="23" presetClass="entr" presetSubtype="288" fill="hold" nodeType="afterEffect">
                                  <p:stCondLst>
                                    <p:cond delay="250"/>
                                  </p:stCondLst>
                                  <p:childTnLst>
                                    <p:set>
                                      <p:cBhvr>
                                        <p:cTn id="93" dur="1" fill="hold">
                                          <p:stCondLst>
                                            <p:cond delay="0"/>
                                          </p:stCondLst>
                                        </p:cTn>
                                        <p:tgtEl>
                                          <p:spTgt spid="7"/>
                                        </p:tgtEl>
                                        <p:attrNameLst>
                                          <p:attrName>style.visibility</p:attrName>
                                        </p:attrNameLst>
                                      </p:cBhvr>
                                      <p:to>
                                        <p:strVal val="visible"/>
                                      </p:to>
                                    </p:set>
                                    <p:anim calcmode="lin" valueType="num">
                                      <p:cBhvr>
                                        <p:cTn id="94" dur="750" fill="hold"/>
                                        <p:tgtEl>
                                          <p:spTgt spid="7"/>
                                        </p:tgtEl>
                                        <p:attrNameLst>
                                          <p:attrName>ppt_w</p:attrName>
                                        </p:attrNameLst>
                                      </p:cBhvr>
                                      <p:tavLst>
                                        <p:tav tm="0">
                                          <p:val>
                                            <p:strVal val="4/3*#ppt_w"/>
                                          </p:val>
                                        </p:tav>
                                        <p:tav tm="100000">
                                          <p:val>
                                            <p:strVal val="#ppt_w"/>
                                          </p:val>
                                        </p:tav>
                                      </p:tavLst>
                                    </p:anim>
                                    <p:anim calcmode="lin" valueType="num">
                                      <p:cBhvr>
                                        <p:cTn id="95" dur="75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bldLvl="0" animBg="1"/>
      <p:bldP spid="112" grpId="0" bldLvl="0" animBg="1"/>
      <p:bldP spid="113" grpId="0" bldLvl="0" animBg="1"/>
      <p:bldP spid="114" grpId="0" bldLvl="0" animBg="1"/>
      <p:bldP spid="115" grpId="0" bldLvl="0" animBg="1"/>
      <p:bldP spid="116" grpId="0" bldLvl="0" animBg="1"/>
      <p:bldP spid="117" grpId="0" bldLvl="0" animBg="1"/>
      <p:bldP spid="118" grpId="0" bldLvl="0" animBg="1"/>
      <p:bldP spid="119" grpId="0" bldLvl="0" animBg="1"/>
      <p:bldP spid="120" grpId="0" bldLvl="0" animBg="1"/>
      <p:bldP spid="12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374640" y="1829435"/>
            <a:ext cx="6520815" cy="3536950"/>
            <a:chOff x="6929" y="2898"/>
            <a:chExt cx="10269" cy="5570"/>
          </a:xfrm>
        </p:grpSpPr>
        <p:graphicFrame>
          <p:nvGraphicFramePr>
            <p:cNvPr id="18" name="图表 17"/>
            <p:cNvGraphicFramePr/>
            <p:nvPr/>
          </p:nvGraphicFramePr>
          <p:xfrm>
            <a:off x="6929" y="2898"/>
            <a:ext cx="5342" cy="356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组合 2"/>
            <p:cNvGrpSpPr/>
            <p:nvPr/>
          </p:nvGrpSpPr>
          <p:grpSpPr>
            <a:xfrm>
              <a:off x="7846" y="2898"/>
              <a:ext cx="9352" cy="5570"/>
              <a:chOff x="7846" y="2898"/>
              <a:chExt cx="9352" cy="5570"/>
            </a:xfrm>
          </p:grpSpPr>
          <p:cxnSp>
            <p:nvCxnSpPr>
              <p:cNvPr id="10" name="直接连接符 9"/>
              <p:cNvCxnSpPr/>
              <p:nvPr/>
            </p:nvCxnSpPr>
            <p:spPr>
              <a:xfrm>
                <a:off x="11290" y="4644"/>
                <a:ext cx="1510" cy="0"/>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3" name="弧形 12"/>
              <p:cNvSpPr/>
              <p:nvPr/>
            </p:nvSpPr>
            <p:spPr>
              <a:xfrm flipH="1">
                <a:off x="7890" y="2946"/>
                <a:ext cx="3398" cy="3397"/>
              </a:xfrm>
              <a:prstGeom prst="arc">
                <a:avLst>
                  <a:gd name="adj1" fmla="val 12184051"/>
                  <a:gd name="adj2" fmla="val 0"/>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sp>
            <p:nvSpPr>
              <p:cNvPr id="14" name="弧形 13"/>
              <p:cNvSpPr/>
              <p:nvPr/>
            </p:nvSpPr>
            <p:spPr>
              <a:xfrm flipH="1" flipV="1">
                <a:off x="7890" y="3004"/>
                <a:ext cx="3398" cy="3397"/>
              </a:xfrm>
              <a:prstGeom prst="arc">
                <a:avLst>
                  <a:gd name="adj1" fmla="val 10684416"/>
                  <a:gd name="adj2" fmla="val 20274395"/>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sp>
            <p:nvSpPr>
              <p:cNvPr id="15" name="弧形 14"/>
              <p:cNvSpPr/>
              <p:nvPr/>
            </p:nvSpPr>
            <p:spPr>
              <a:xfrm flipH="1">
                <a:off x="12810" y="2946"/>
                <a:ext cx="3398" cy="3397"/>
              </a:xfrm>
              <a:prstGeom prst="arc">
                <a:avLst>
                  <a:gd name="adj1" fmla="val 12184051"/>
                  <a:gd name="adj2" fmla="val 0"/>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sp>
            <p:nvSpPr>
              <p:cNvPr id="16" name="弧形 15"/>
              <p:cNvSpPr/>
              <p:nvPr/>
            </p:nvSpPr>
            <p:spPr>
              <a:xfrm flipH="1" flipV="1">
                <a:off x="12810" y="3004"/>
                <a:ext cx="3398" cy="3397"/>
              </a:xfrm>
              <a:prstGeom prst="arc">
                <a:avLst>
                  <a:gd name="adj1" fmla="val 10684416"/>
                  <a:gd name="adj2" fmla="val 20274395"/>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2400"/>
              </a:p>
            </p:txBody>
          </p:sp>
          <p:graphicFrame>
            <p:nvGraphicFramePr>
              <p:cNvPr id="19" name="图表 18"/>
              <p:cNvGraphicFramePr/>
              <p:nvPr/>
            </p:nvGraphicFramePr>
            <p:xfrm>
              <a:off x="11856" y="2898"/>
              <a:ext cx="5342" cy="3560"/>
            </p:xfrm>
            <a:graphic>
              <a:graphicData uri="http://schemas.openxmlformats.org/drawingml/2006/chart">
                <c:chart xmlns:c="http://schemas.openxmlformats.org/drawingml/2006/chart" xmlns:r="http://schemas.openxmlformats.org/officeDocument/2006/relationships" r:id="rId4"/>
              </a:graphicData>
            </a:graphic>
          </p:graphicFrame>
          <p:sp>
            <p:nvSpPr>
              <p:cNvPr id="22" name="矩形 21"/>
              <p:cNvSpPr/>
              <p:nvPr/>
            </p:nvSpPr>
            <p:spPr>
              <a:xfrm>
                <a:off x="8437" y="6762"/>
                <a:ext cx="2326" cy="620"/>
              </a:xfrm>
              <a:prstGeom prst="rect">
                <a:avLst/>
              </a:prstGeom>
            </p:spPr>
            <p:txBody>
              <a:bodyPr wrap="none" lIns="121899" tIns="60949" rIns="121899" bIns="60949">
                <a:spAutoFit/>
              </a:bodyPr>
              <a:lstStyle/>
              <a:p>
                <a:pPr algn="just">
                  <a:lnSpc>
                    <a:spcPct val="12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rPr>
                  <a:t>Project single description</a:t>
                </a:r>
              </a:p>
            </p:txBody>
          </p:sp>
          <p:sp>
            <p:nvSpPr>
              <p:cNvPr id="23" name="矩形 22"/>
              <p:cNvSpPr/>
              <p:nvPr/>
            </p:nvSpPr>
            <p:spPr>
              <a:xfrm>
                <a:off x="7846" y="7606"/>
                <a:ext cx="3507" cy="862"/>
              </a:xfrm>
              <a:prstGeom prst="rect">
                <a:avLst/>
              </a:prstGeom>
            </p:spPr>
            <p:txBody>
              <a:bodyPr wrap="square" lIns="121899" tIns="60949" rIns="121899" bIns="60949" anchor="ctr">
                <a:spAutoFit/>
              </a:bodyPr>
              <a:lstStyle/>
              <a:p>
                <a:pPr algn="ct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Fill in the specifics of the project here and write only the task description</a:t>
                </a:r>
              </a:p>
            </p:txBody>
          </p:sp>
          <p:sp>
            <p:nvSpPr>
              <p:cNvPr id="24" name="矩形 23"/>
              <p:cNvSpPr/>
              <p:nvPr/>
            </p:nvSpPr>
            <p:spPr>
              <a:xfrm>
                <a:off x="13366" y="6762"/>
                <a:ext cx="2326" cy="620"/>
              </a:xfrm>
              <a:prstGeom prst="rect">
                <a:avLst/>
              </a:prstGeom>
            </p:spPr>
            <p:txBody>
              <a:bodyPr wrap="none" lIns="121899" tIns="60949" rIns="121899" bIns="60949">
                <a:spAutoFit/>
              </a:bodyPr>
              <a:lstStyle/>
              <a:p>
                <a:pPr algn="just">
                  <a:lnSpc>
                    <a:spcPct val="12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rPr>
                  <a:t>Project single description</a:t>
                </a:r>
              </a:p>
            </p:txBody>
          </p:sp>
          <p:sp>
            <p:nvSpPr>
              <p:cNvPr id="25" name="矩形 24"/>
              <p:cNvSpPr/>
              <p:nvPr/>
            </p:nvSpPr>
            <p:spPr>
              <a:xfrm>
                <a:off x="12775" y="7606"/>
                <a:ext cx="3507" cy="862"/>
              </a:xfrm>
              <a:prstGeom prst="rect">
                <a:avLst/>
              </a:prstGeom>
            </p:spPr>
            <p:txBody>
              <a:bodyPr wrap="square" lIns="121899" tIns="60949" rIns="121899" bIns="60949" anchor="ctr">
                <a:spAutoFit/>
              </a:bodyPr>
              <a:lstStyle/>
              <a:p>
                <a:pPr algn="ct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Fill in the specifics of the project here and write only the task description</a:t>
                </a:r>
              </a:p>
            </p:txBody>
          </p:sp>
          <p:sp>
            <p:nvSpPr>
              <p:cNvPr id="27" name="矩形 26"/>
              <p:cNvSpPr/>
              <p:nvPr/>
            </p:nvSpPr>
            <p:spPr>
              <a:xfrm>
                <a:off x="8968" y="4293"/>
                <a:ext cx="1243" cy="818"/>
              </a:xfrm>
              <a:prstGeom prst="rect">
                <a:avLst/>
              </a:prstGeom>
            </p:spPr>
            <p:txBody>
              <a:bodyPr wrap="none" lIns="121899" tIns="60949" rIns="121899" bIns="60949" anchor="t">
                <a:spAutoFit/>
              </a:bodyPr>
              <a:lstStyle/>
              <a:p>
                <a:pPr algn="ctr">
                  <a:lnSpc>
                    <a:spcPct val="120000"/>
                  </a:lnSpc>
                </a:pPr>
                <a:r>
                  <a:rPr lang="en-US" altLang="zh-CN" sz="2400" dirty="0">
                    <a:solidFill>
                      <a:schemeClr val="bg2">
                        <a:lumMod val="25000"/>
                      </a:schemeClr>
                    </a:solidFill>
                    <a:latin typeface="Impact" panose="020B0806030902050204" pitchFamily="34" charset="0"/>
                    <a:ea typeface="微软雅黑" panose="020B0503020204020204" pitchFamily="34" charset="-122"/>
                  </a:rPr>
                  <a:t>55%</a:t>
                </a:r>
              </a:p>
            </p:txBody>
          </p:sp>
          <p:sp>
            <p:nvSpPr>
              <p:cNvPr id="28" name="矩形 27"/>
              <p:cNvSpPr/>
              <p:nvPr/>
            </p:nvSpPr>
            <p:spPr>
              <a:xfrm>
                <a:off x="13916" y="4293"/>
                <a:ext cx="1226" cy="818"/>
              </a:xfrm>
              <a:prstGeom prst="rect">
                <a:avLst/>
              </a:prstGeom>
            </p:spPr>
            <p:txBody>
              <a:bodyPr wrap="none" lIns="121899" tIns="60949" rIns="121899" bIns="60949" anchor="t">
                <a:spAutoFit/>
              </a:bodyPr>
              <a:lstStyle/>
              <a:p>
                <a:pPr algn="ctr">
                  <a:lnSpc>
                    <a:spcPct val="120000"/>
                  </a:lnSpc>
                </a:pPr>
                <a:r>
                  <a:rPr lang="en-US" altLang="zh-CN" sz="2400" dirty="0">
                    <a:solidFill>
                      <a:schemeClr val="bg2">
                        <a:lumMod val="25000"/>
                      </a:schemeClr>
                    </a:solidFill>
                    <a:latin typeface="Impact" panose="020B0806030902050204" pitchFamily="34" charset="0"/>
                    <a:ea typeface="微软雅黑" panose="020B0503020204020204" pitchFamily="34" charset="-122"/>
                  </a:rPr>
                  <a:t>84%</a:t>
                </a:r>
              </a:p>
            </p:txBody>
          </p:sp>
        </p:grpSp>
      </p:grpSp>
      <p:pic>
        <p:nvPicPr>
          <p:cNvPr id="2" name="图片 1" descr="5b18ef2e57811"/>
          <p:cNvPicPr>
            <a:picLocks noChangeAspect="1"/>
          </p:cNvPicPr>
          <p:nvPr/>
        </p:nvPicPr>
        <p:blipFill>
          <a:blip r:embed="rId5"/>
          <a:stretch>
            <a:fillRect/>
          </a:stretch>
        </p:blipFill>
        <p:spPr>
          <a:xfrm>
            <a:off x="135890" y="1859915"/>
            <a:ext cx="5593080" cy="3537585"/>
          </a:xfrm>
          <a:prstGeom prst="rect">
            <a:avLst/>
          </a:prstGeom>
        </p:spPr>
      </p:pic>
      <p:grpSp>
        <p:nvGrpSpPr>
          <p:cNvPr id="5" name="组合 54"/>
          <p:cNvGrpSpPr/>
          <p:nvPr/>
        </p:nvGrpSpPr>
        <p:grpSpPr>
          <a:xfrm>
            <a:off x="2" y="380745"/>
            <a:ext cx="5122345" cy="910108"/>
            <a:chOff x="0" y="359767"/>
            <a:chExt cx="4840884" cy="859967"/>
          </a:xfrm>
        </p:grpSpPr>
        <p:sp>
          <p:nvSpPr>
            <p:cNvPr id="56" name="TextBox 55"/>
            <p:cNvSpPr txBox="1"/>
            <p:nvPr/>
          </p:nvSpPr>
          <p:spPr>
            <a:xfrm>
              <a:off x="1009416" y="838311"/>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7" name="TextBox 56"/>
            <p:cNvSpPr txBox="1"/>
            <p:nvPr/>
          </p:nvSpPr>
          <p:spPr>
            <a:xfrm>
              <a:off x="497702" y="359767"/>
              <a:ext cx="2074159" cy="478544"/>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the text title</a:t>
              </a:r>
              <a:endParaRPr lang="en-US" altLang="zh-CN" sz="2535" b="1" dirty="0">
                <a:solidFill>
                  <a:prstClr val="white">
                    <a:lumMod val="50000"/>
                  </a:prstClr>
                </a:solidFill>
              </a:endParaRPr>
            </a:p>
          </p:txBody>
        </p:sp>
        <p:sp>
          <p:nvSpPr>
            <p:cNvPr id="58" name="矩形 57"/>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23774152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c="http://schemas.openxmlformats.org/drawingml/2006/chart" xmlns="">
      <p:transition spd="slow" advClick="0"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67517" y="2779438"/>
            <a:ext cx="933715" cy="1059799"/>
            <a:chOff x="6967515" y="2677835"/>
            <a:chExt cx="933715" cy="1059799"/>
          </a:xfrm>
        </p:grpSpPr>
        <p:sp>
          <p:nvSpPr>
            <p:cNvPr id="5" name="Freeform 75"/>
            <p:cNvSpPr/>
            <p:nvPr/>
          </p:nvSpPr>
          <p:spPr bwMode="auto">
            <a:xfrm rot="5400000">
              <a:off x="6639239" y="3006111"/>
              <a:ext cx="1059798" cy="403246"/>
            </a:xfrm>
            <a:custGeom>
              <a:avLst/>
              <a:gdLst>
                <a:gd name="T0" fmla="*/ 465 w 933"/>
                <a:gd name="T1" fmla="*/ 0 h 355"/>
                <a:gd name="T2" fmla="*/ 0 w 933"/>
                <a:gd name="T3" fmla="*/ 177 h 355"/>
                <a:gd name="T4" fmla="*/ 465 w 933"/>
                <a:gd name="T5" fmla="*/ 355 h 355"/>
                <a:gd name="T6" fmla="*/ 933 w 933"/>
                <a:gd name="T7" fmla="*/ 177 h 355"/>
                <a:gd name="T8" fmla="*/ 465 w 933"/>
                <a:gd name="T9" fmla="*/ 0 h 355"/>
              </a:gdLst>
              <a:ahLst/>
              <a:cxnLst>
                <a:cxn ang="0">
                  <a:pos x="T0" y="T1"/>
                </a:cxn>
                <a:cxn ang="0">
                  <a:pos x="T2" y="T3"/>
                </a:cxn>
                <a:cxn ang="0">
                  <a:pos x="T4" y="T5"/>
                </a:cxn>
                <a:cxn ang="0">
                  <a:pos x="T6" y="T7"/>
                </a:cxn>
                <a:cxn ang="0">
                  <a:pos x="T8" y="T9"/>
                </a:cxn>
              </a:cxnLst>
              <a:rect l="0" t="0" r="r" b="b"/>
              <a:pathLst>
                <a:path w="933" h="355">
                  <a:moveTo>
                    <a:pt x="465" y="0"/>
                  </a:moveTo>
                  <a:lnTo>
                    <a:pt x="0" y="177"/>
                  </a:lnTo>
                  <a:lnTo>
                    <a:pt x="465" y="355"/>
                  </a:lnTo>
                  <a:lnTo>
                    <a:pt x="933" y="177"/>
                  </a:lnTo>
                  <a:lnTo>
                    <a:pt x="465" y="0"/>
                  </a:lnTo>
                  <a:close/>
                </a:path>
              </a:pathLst>
            </a:custGeom>
            <a:solidFill>
              <a:schemeClr val="accent6">
                <a:lumMod val="20000"/>
                <a:lumOff val="80000"/>
              </a:schemeClr>
            </a:solidFill>
            <a:ln>
              <a:noFill/>
            </a:ln>
          </p:spPr>
          <p:txBody>
            <a:bodyPr vert="horz" wrap="square" lIns="121920" tIns="60960" rIns="121920" bIns="60960" numCol="1" anchor="t" anchorCtr="0" compatLnSpc="1"/>
            <a:lstStyle/>
            <a:p>
              <a:endParaRPr lang="id-ID" sz="2400"/>
            </a:p>
          </p:txBody>
        </p:sp>
        <p:sp>
          <p:nvSpPr>
            <p:cNvPr id="6" name="Freeform 76"/>
            <p:cNvSpPr/>
            <p:nvPr/>
          </p:nvSpPr>
          <p:spPr bwMode="auto">
            <a:xfrm rot="5400000">
              <a:off x="7271370" y="2576173"/>
              <a:ext cx="528195" cy="731522"/>
            </a:xfrm>
            <a:custGeom>
              <a:avLst/>
              <a:gdLst>
                <a:gd name="T0" fmla="*/ 465 w 465"/>
                <a:gd name="T1" fmla="*/ 467 h 644"/>
                <a:gd name="T2" fmla="*/ 0 w 465"/>
                <a:gd name="T3" fmla="*/ 644 h 644"/>
                <a:gd name="T4" fmla="*/ 0 w 465"/>
                <a:gd name="T5" fmla="*/ 280 h 644"/>
                <a:gd name="T6" fmla="*/ 465 w 465"/>
                <a:gd name="T7" fmla="*/ 0 h 644"/>
                <a:gd name="T8" fmla="*/ 465 w 465"/>
                <a:gd name="T9" fmla="*/ 467 h 644"/>
              </a:gdLst>
              <a:ahLst/>
              <a:cxnLst>
                <a:cxn ang="0">
                  <a:pos x="T0" y="T1"/>
                </a:cxn>
                <a:cxn ang="0">
                  <a:pos x="T2" y="T3"/>
                </a:cxn>
                <a:cxn ang="0">
                  <a:pos x="T4" y="T5"/>
                </a:cxn>
                <a:cxn ang="0">
                  <a:pos x="T6" y="T7"/>
                </a:cxn>
                <a:cxn ang="0">
                  <a:pos x="T8" y="T9"/>
                </a:cxn>
              </a:cxnLst>
              <a:rect l="0" t="0" r="r" b="b"/>
              <a:pathLst>
                <a:path w="465" h="644">
                  <a:moveTo>
                    <a:pt x="465" y="467"/>
                  </a:moveTo>
                  <a:lnTo>
                    <a:pt x="0" y="644"/>
                  </a:lnTo>
                  <a:lnTo>
                    <a:pt x="0" y="280"/>
                  </a:lnTo>
                  <a:lnTo>
                    <a:pt x="465" y="0"/>
                  </a:lnTo>
                  <a:lnTo>
                    <a:pt x="465" y="467"/>
                  </a:lnTo>
                  <a:close/>
                </a:path>
              </a:pathLst>
            </a:custGeom>
            <a:solidFill>
              <a:srgbClr val="9CEAFC"/>
            </a:solidFill>
            <a:ln>
              <a:noFill/>
            </a:ln>
          </p:spPr>
          <p:txBody>
            <a:bodyPr vert="horz" wrap="square" lIns="121920" tIns="60960" rIns="121920" bIns="60960" numCol="1" anchor="t" anchorCtr="0" compatLnSpc="1"/>
            <a:lstStyle/>
            <a:p>
              <a:endParaRPr lang="id-ID" sz="2400"/>
            </a:p>
          </p:txBody>
        </p:sp>
        <p:sp>
          <p:nvSpPr>
            <p:cNvPr id="7" name="Freeform 77"/>
            <p:cNvSpPr/>
            <p:nvPr/>
          </p:nvSpPr>
          <p:spPr bwMode="auto">
            <a:xfrm rot="5400000">
              <a:off x="7269667" y="3106072"/>
              <a:ext cx="531603" cy="731522"/>
            </a:xfrm>
            <a:custGeom>
              <a:avLst/>
              <a:gdLst>
                <a:gd name="T0" fmla="*/ 0 w 468"/>
                <a:gd name="T1" fmla="*/ 467 h 644"/>
                <a:gd name="T2" fmla="*/ 468 w 468"/>
                <a:gd name="T3" fmla="*/ 644 h 644"/>
                <a:gd name="T4" fmla="*/ 468 w 468"/>
                <a:gd name="T5" fmla="*/ 280 h 644"/>
                <a:gd name="T6" fmla="*/ 0 w 468"/>
                <a:gd name="T7" fmla="*/ 0 h 644"/>
                <a:gd name="T8" fmla="*/ 0 w 468"/>
                <a:gd name="T9" fmla="*/ 467 h 644"/>
              </a:gdLst>
              <a:ahLst/>
              <a:cxnLst>
                <a:cxn ang="0">
                  <a:pos x="T0" y="T1"/>
                </a:cxn>
                <a:cxn ang="0">
                  <a:pos x="T2" y="T3"/>
                </a:cxn>
                <a:cxn ang="0">
                  <a:pos x="T4" y="T5"/>
                </a:cxn>
                <a:cxn ang="0">
                  <a:pos x="T6" y="T7"/>
                </a:cxn>
                <a:cxn ang="0">
                  <a:pos x="T8" y="T9"/>
                </a:cxn>
              </a:cxnLst>
              <a:rect l="0" t="0" r="r" b="b"/>
              <a:pathLst>
                <a:path w="468" h="644">
                  <a:moveTo>
                    <a:pt x="0" y="467"/>
                  </a:moveTo>
                  <a:lnTo>
                    <a:pt x="468" y="644"/>
                  </a:lnTo>
                  <a:lnTo>
                    <a:pt x="468" y="280"/>
                  </a:lnTo>
                  <a:lnTo>
                    <a:pt x="0" y="0"/>
                  </a:lnTo>
                  <a:lnTo>
                    <a:pt x="0" y="467"/>
                  </a:lnTo>
                  <a:close/>
                </a:path>
              </a:pathLst>
            </a:custGeom>
            <a:solidFill>
              <a:srgbClr val="9CEAFC"/>
            </a:solidFill>
            <a:ln>
              <a:noFill/>
            </a:ln>
          </p:spPr>
          <p:txBody>
            <a:bodyPr vert="horz" wrap="square" lIns="121920" tIns="60960" rIns="121920" bIns="60960" numCol="1" anchor="t" anchorCtr="0" compatLnSpc="1"/>
            <a:lstStyle/>
            <a:p>
              <a:endParaRPr lang="id-ID" sz="2400"/>
            </a:p>
          </p:txBody>
        </p:sp>
        <p:sp>
          <p:nvSpPr>
            <p:cNvPr id="8" name="Freeform 83"/>
            <p:cNvSpPr/>
            <p:nvPr/>
          </p:nvSpPr>
          <p:spPr bwMode="auto">
            <a:xfrm rot="5400000">
              <a:off x="7630884" y="2941365"/>
              <a:ext cx="9087" cy="531603"/>
            </a:xfrm>
            <a:custGeom>
              <a:avLst/>
              <a:gdLst>
                <a:gd name="T0" fmla="*/ 8 w 8"/>
                <a:gd name="T1" fmla="*/ 468 h 468"/>
                <a:gd name="T2" fmla="*/ 0 w 8"/>
                <a:gd name="T3" fmla="*/ 468 h 468"/>
                <a:gd name="T4" fmla="*/ 0 w 8"/>
                <a:gd name="T5" fmla="*/ 2 h 468"/>
                <a:gd name="T6" fmla="*/ 3 w 8"/>
                <a:gd name="T7" fmla="*/ 0 h 468"/>
                <a:gd name="T8" fmla="*/ 8 w 8"/>
                <a:gd name="T9" fmla="*/ 2 h 468"/>
                <a:gd name="T10" fmla="*/ 8 w 8"/>
                <a:gd name="T11" fmla="*/ 468 h 468"/>
              </a:gdLst>
              <a:ahLst/>
              <a:cxnLst>
                <a:cxn ang="0">
                  <a:pos x="T0" y="T1"/>
                </a:cxn>
                <a:cxn ang="0">
                  <a:pos x="T2" y="T3"/>
                </a:cxn>
                <a:cxn ang="0">
                  <a:pos x="T4" y="T5"/>
                </a:cxn>
                <a:cxn ang="0">
                  <a:pos x="T6" y="T7"/>
                </a:cxn>
                <a:cxn ang="0">
                  <a:pos x="T8" y="T9"/>
                </a:cxn>
                <a:cxn ang="0">
                  <a:pos x="T10" y="T11"/>
                </a:cxn>
              </a:cxnLst>
              <a:rect l="0" t="0" r="r" b="b"/>
              <a:pathLst>
                <a:path w="8" h="468">
                  <a:moveTo>
                    <a:pt x="8" y="468"/>
                  </a:moveTo>
                  <a:lnTo>
                    <a:pt x="0" y="468"/>
                  </a:lnTo>
                  <a:lnTo>
                    <a:pt x="0" y="2"/>
                  </a:lnTo>
                  <a:lnTo>
                    <a:pt x="3" y="0"/>
                  </a:lnTo>
                  <a:lnTo>
                    <a:pt x="8" y="2"/>
                  </a:lnTo>
                  <a:lnTo>
                    <a:pt x="8" y="468"/>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9" name="Freeform 88"/>
            <p:cNvSpPr/>
            <p:nvPr/>
          </p:nvSpPr>
          <p:spPr bwMode="auto">
            <a:xfrm rot="5400000">
              <a:off x="7209464" y="3045868"/>
              <a:ext cx="1059798" cy="323733"/>
            </a:xfrm>
            <a:custGeom>
              <a:avLst/>
              <a:gdLst>
                <a:gd name="T0" fmla="*/ 465 w 933"/>
                <a:gd name="T1" fmla="*/ 0 h 285"/>
                <a:gd name="T2" fmla="*/ 0 w 933"/>
                <a:gd name="T3" fmla="*/ 280 h 285"/>
                <a:gd name="T4" fmla="*/ 0 w 933"/>
                <a:gd name="T5" fmla="*/ 285 h 285"/>
                <a:gd name="T6" fmla="*/ 465 w 933"/>
                <a:gd name="T7" fmla="*/ 10 h 285"/>
                <a:gd name="T8" fmla="*/ 933 w 933"/>
                <a:gd name="T9" fmla="*/ 285 h 285"/>
                <a:gd name="T10" fmla="*/ 933 w 933"/>
                <a:gd name="T11" fmla="*/ 280 h 285"/>
                <a:gd name="T12" fmla="*/ 465 w 933"/>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0"/>
                  </a:moveTo>
                  <a:lnTo>
                    <a:pt x="0" y="280"/>
                  </a:lnTo>
                  <a:lnTo>
                    <a:pt x="0" y="285"/>
                  </a:lnTo>
                  <a:lnTo>
                    <a:pt x="465" y="10"/>
                  </a:lnTo>
                  <a:lnTo>
                    <a:pt x="933" y="285"/>
                  </a:lnTo>
                  <a:lnTo>
                    <a:pt x="933" y="280"/>
                  </a:lnTo>
                  <a:lnTo>
                    <a:pt x="465"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10" name="Freeform 89"/>
            <p:cNvSpPr/>
            <p:nvPr/>
          </p:nvSpPr>
          <p:spPr bwMode="auto">
            <a:xfrm rot="5400000">
              <a:off x="6743742" y="3103799"/>
              <a:ext cx="1059798" cy="207871"/>
            </a:xfrm>
            <a:custGeom>
              <a:avLst/>
              <a:gdLst>
                <a:gd name="T0" fmla="*/ 0 w 933"/>
                <a:gd name="T1" fmla="*/ 183 h 183"/>
                <a:gd name="T2" fmla="*/ 462 w 933"/>
                <a:gd name="T3" fmla="*/ 7 h 183"/>
                <a:gd name="T4" fmla="*/ 470 w 933"/>
                <a:gd name="T5" fmla="*/ 7 h 183"/>
                <a:gd name="T6" fmla="*/ 933 w 933"/>
                <a:gd name="T7" fmla="*/ 183 h 183"/>
                <a:gd name="T8" fmla="*/ 933 w 933"/>
                <a:gd name="T9" fmla="*/ 178 h 183"/>
                <a:gd name="T10" fmla="*/ 470 w 933"/>
                <a:gd name="T11" fmla="*/ 0 h 183"/>
                <a:gd name="T12" fmla="*/ 462 w 933"/>
                <a:gd name="T13" fmla="*/ 0 h 183"/>
                <a:gd name="T14" fmla="*/ 0 w 933"/>
                <a:gd name="T15" fmla="*/ 178 h 183"/>
                <a:gd name="T16" fmla="*/ 0 w 93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183"/>
                  </a:moveTo>
                  <a:lnTo>
                    <a:pt x="462" y="7"/>
                  </a:lnTo>
                  <a:lnTo>
                    <a:pt x="470" y="7"/>
                  </a:lnTo>
                  <a:lnTo>
                    <a:pt x="933" y="183"/>
                  </a:lnTo>
                  <a:lnTo>
                    <a:pt x="933" y="178"/>
                  </a:lnTo>
                  <a:lnTo>
                    <a:pt x="470" y="0"/>
                  </a:lnTo>
                  <a:lnTo>
                    <a:pt x="462" y="0"/>
                  </a:lnTo>
                  <a:lnTo>
                    <a:pt x="0" y="178"/>
                  </a:lnTo>
                  <a:lnTo>
                    <a:pt x="0" y="183"/>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grpSp>
      <p:grpSp>
        <p:nvGrpSpPr>
          <p:cNvPr id="11" name="Group 10"/>
          <p:cNvGrpSpPr/>
          <p:nvPr/>
        </p:nvGrpSpPr>
        <p:grpSpPr>
          <a:xfrm>
            <a:off x="4274292" y="2779438"/>
            <a:ext cx="933713" cy="1059799"/>
            <a:chOff x="4274289" y="2677836"/>
            <a:chExt cx="933713" cy="1059798"/>
          </a:xfrm>
        </p:grpSpPr>
        <p:sp>
          <p:nvSpPr>
            <p:cNvPr id="12" name="Freeform 69"/>
            <p:cNvSpPr/>
            <p:nvPr/>
          </p:nvSpPr>
          <p:spPr bwMode="auto">
            <a:xfrm rot="5400000">
              <a:off x="4475912" y="3005544"/>
              <a:ext cx="1059798" cy="404382"/>
            </a:xfrm>
            <a:custGeom>
              <a:avLst/>
              <a:gdLst>
                <a:gd name="T0" fmla="*/ 465 w 933"/>
                <a:gd name="T1" fmla="*/ 356 h 356"/>
                <a:gd name="T2" fmla="*/ 0 w 933"/>
                <a:gd name="T3" fmla="*/ 178 h 356"/>
                <a:gd name="T4" fmla="*/ 465 w 933"/>
                <a:gd name="T5" fmla="*/ 0 h 356"/>
                <a:gd name="T6" fmla="*/ 933 w 933"/>
                <a:gd name="T7" fmla="*/ 178 h 356"/>
                <a:gd name="T8" fmla="*/ 465 w 933"/>
                <a:gd name="T9" fmla="*/ 356 h 356"/>
              </a:gdLst>
              <a:ahLst/>
              <a:cxnLst>
                <a:cxn ang="0">
                  <a:pos x="T0" y="T1"/>
                </a:cxn>
                <a:cxn ang="0">
                  <a:pos x="T2" y="T3"/>
                </a:cxn>
                <a:cxn ang="0">
                  <a:pos x="T4" y="T5"/>
                </a:cxn>
                <a:cxn ang="0">
                  <a:pos x="T6" y="T7"/>
                </a:cxn>
                <a:cxn ang="0">
                  <a:pos x="T8" y="T9"/>
                </a:cxn>
              </a:cxnLst>
              <a:rect l="0" t="0" r="r" b="b"/>
              <a:pathLst>
                <a:path w="933" h="356">
                  <a:moveTo>
                    <a:pt x="465" y="356"/>
                  </a:moveTo>
                  <a:lnTo>
                    <a:pt x="0" y="178"/>
                  </a:lnTo>
                  <a:lnTo>
                    <a:pt x="465" y="0"/>
                  </a:lnTo>
                  <a:lnTo>
                    <a:pt x="933" y="178"/>
                  </a:lnTo>
                  <a:lnTo>
                    <a:pt x="465" y="356"/>
                  </a:lnTo>
                  <a:close/>
                </a:path>
              </a:pathLst>
            </a:custGeom>
            <a:solidFill>
              <a:schemeClr val="accent2">
                <a:lumMod val="20000"/>
                <a:lumOff val="80000"/>
              </a:schemeClr>
            </a:solidFill>
            <a:ln>
              <a:noFill/>
            </a:ln>
          </p:spPr>
          <p:txBody>
            <a:bodyPr vert="horz" wrap="square" lIns="121920" tIns="60960" rIns="121920" bIns="60960" numCol="1" anchor="t" anchorCtr="0" compatLnSpc="1"/>
            <a:lstStyle/>
            <a:p>
              <a:endParaRPr lang="id-ID" sz="2400"/>
            </a:p>
          </p:txBody>
        </p:sp>
        <p:sp>
          <p:nvSpPr>
            <p:cNvPr id="13" name="Freeform 70"/>
            <p:cNvSpPr/>
            <p:nvPr/>
          </p:nvSpPr>
          <p:spPr bwMode="auto">
            <a:xfrm rot="5400000">
              <a:off x="4375953" y="2576173"/>
              <a:ext cx="528195" cy="731522"/>
            </a:xfrm>
            <a:custGeom>
              <a:avLst/>
              <a:gdLst>
                <a:gd name="T0" fmla="*/ 465 w 465"/>
                <a:gd name="T1" fmla="*/ 178 h 644"/>
                <a:gd name="T2" fmla="*/ 0 w 465"/>
                <a:gd name="T3" fmla="*/ 0 h 644"/>
                <a:gd name="T4" fmla="*/ 0 w 465"/>
                <a:gd name="T5" fmla="*/ 364 h 644"/>
                <a:gd name="T6" fmla="*/ 465 w 465"/>
                <a:gd name="T7" fmla="*/ 644 h 644"/>
                <a:gd name="T8" fmla="*/ 465 w 465"/>
                <a:gd name="T9" fmla="*/ 178 h 644"/>
              </a:gdLst>
              <a:ahLst/>
              <a:cxnLst>
                <a:cxn ang="0">
                  <a:pos x="T0" y="T1"/>
                </a:cxn>
                <a:cxn ang="0">
                  <a:pos x="T2" y="T3"/>
                </a:cxn>
                <a:cxn ang="0">
                  <a:pos x="T4" y="T5"/>
                </a:cxn>
                <a:cxn ang="0">
                  <a:pos x="T6" y="T7"/>
                </a:cxn>
                <a:cxn ang="0">
                  <a:pos x="T8" y="T9"/>
                </a:cxn>
              </a:cxnLst>
              <a:rect l="0" t="0" r="r" b="b"/>
              <a:pathLst>
                <a:path w="465" h="644">
                  <a:moveTo>
                    <a:pt x="465" y="178"/>
                  </a:moveTo>
                  <a:lnTo>
                    <a:pt x="0" y="0"/>
                  </a:lnTo>
                  <a:lnTo>
                    <a:pt x="0" y="364"/>
                  </a:lnTo>
                  <a:lnTo>
                    <a:pt x="465" y="644"/>
                  </a:lnTo>
                  <a:lnTo>
                    <a:pt x="465" y="178"/>
                  </a:lnTo>
                  <a:close/>
                </a:path>
              </a:pathLst>
            </a:custGeom>
            <a:solidFill>
              <a:srgbClr val="9CEAFC"/>
            </a:solidFill>
            <a:ln>
              <a:noFill/>
            </a:ln>
          </p:spPr>
          <p:txBody>
            <a:bodyPr vert="horz" wrap="square" lIns="121920" tIns="60960" rIns="121920" bIns="60960" numCol="1" anchor="t" anchorCtr="0" compatLnSpc="1"/>
            <a:lstStyle/>
            <a:p>
              <a:endParaRPr lang="id-ID" sz="2400"/>
            </a:p>
          </p:txBody>
        </p:sp>
        <p:sp>
          <p:nvSpPr>
            <p:cNvPr id="14" name="Freeform 71"/>
            <p:cNvSpPr/>
            <p:nvPr/>
          </p:nvSpPr>
          <p:spPr bwMode="auto">
            <a:xfrm rot="5400000">
              <a:off x="4374249" y="3106072"/>
              <a:ext cx="531603" cy="731522"/>
            </a:xfrm>
            <a:custGeom>
              <a:avLst/>
              <a:gdLst>
                <a:gd name="T0" fmla="*/ 0 w 468"/>
                <a:gd name="T1" fmla="*/ 178 h 644"/>
                <a:gd name="T2" fmla="*/ 468 w 468"/>
                <a:gd name="T3" fmla="*/ 0 h 644"/>
                <a:gd name="T4" fmla="*/ 468 w 468"/>
                <a:gd name="T5" fmla="*/ 364 h 644"/>
                <a:gd name="T6" fmla="*/ 0 w 468"/>
                <a:gd name="T7" fmla="*/ 644 h 644"/>
                <a:gd name="T8" fmla="*/ 0 w 468"/>
                <a:gd name="T9" fmla="*/ 178 h 644"/>
              </a:gdLst>
              <a:ahLst/>
              <a:cxnLst>
                <a:cxn ang="0">
                  <a:pos x="T0" y="T1"/>
                </a:cxn>
                <a:cxn ang="0">
                  <a:pos x="T2" y="T3"/>
                </a:cxn>
                <a:cxn ang="0">
                  <a:pos x="T4" y="T5"/>
                </a:cxn>
                <a:cxn ang="0">
                  <a:pos x="T6" y="T7"/>
                </a:cxn>
                <a:cxn ang="0">
                  <a:pos x="T8" y="T9"/>
                </a:cxn>
              </a:cxnLst>
              <a:rect l="0" t="0" r="r" b="b"/>
              <a:pathLst>
                <a:path w="468" h="644">
                  <a:moveTo>
                    <a:pt x="0" y="178"/>
                  </a:moveTo>
                  <a:lnTo>
                    <a:pt x="468" y="0"/>
                  </a:lnTo>
                  <a:lnTo>
                    <a:pt x="468" y="364"/>
                  </a:lnTo>
                  <a:lnTo>
                    <a:pt x="0" y="644"/>
                  </a:lnTo>
                  <a:lnTo>
                    <a:pt x="0" y="178"/>
                  </a:lnTo>
                  <a:close/>
                </a:path>
              </a:pathLst>
            </a:custGeom>
            <a:solidFill>
              <a:srgbClr val="9CEAFC"/>
            </a:solidFill>
            <a:ln>
              <a:noFill/>
            </a:ln>
          </p:spPr>
          <p:txBody>
            <a:bodyPr vert="horz" wrap="square" lIns="121920" tIns="60960" rIns="121920" bIns="60960" numCol="1" anchor="t" anchorCtr="0" compatLnSpc="1"/>
            <a:lstStyle/>
            <a:p>
              <a:endParaRPr lang="id-ID" sz="2400"/>
            </a:p>
          </p:txBody>
        </p:sp>
        <p:sp>
          <p:nvSpPr>
            <p:cNvPr id="15" name="Freeform 85"/>
            <p:cNvSpPr/>
            <p:nvPr/>
          </p:nvSpPr>
          <p:spPr bwMode="auto">
            <a:xfrm rot="5400000">
              <a:off x="4535547" y="2941365"/>
              <a:ext cx="9087" cy="531603"/>
            </a:xfrm>
            <a:custGeom>
              <a:avLst/>
              <a:gdLst>
                <a:gd name="T0" fmla="*/ 8 w 8"/>
                <a:gd name="T1" fmla="*/ 0 h 468"/>
                <a:gd name="T2" fmla="*/ 0 w 8"/>
                <a:gd name="T3" fmla="*/ 0 h 468"/>
                <a:gd name="T4" fmla="*/ 0 w 8"/>
                <a:gd name="T5" fmla="*/ 467 h 468"/>
                <a:gd name="T6" fmla="*/ 3 w 8"/>
                <a:gd name="T7" fmla="*/ 468 h 468"/>
                <a:gd name="T8" fmla="*/ 8 w 8"/>
                <a:gd name="T9" fmla="*/ 467 h 468"/>
                <a:gd name="T10" fmla="*/ 8 w 8"/>
                <a:gd name="T11" fmla="*/ 0 h 468"/>
              </a:gdLst>
              <a:ahLst/>
              <a:cxnLst>
                <a:cxn ang="0">
                  <a:pos x="T0" y="T1"/>
                </a:cxn>
                <a:cxn ang="0">
                  <a:pos x="T2" y="T3"/>
                </a:cxn>
                <a:cxn ang="0">
                  <a:pos x="T4" y="T5"/>
                </a:cxn>
                <a:cxn ang="0">
                  <a:pos x="T6" y="T7"/>
                </a:cxn>
                <a:cxn ang="0">
                  <a:pos x="T8" y="T9"/>
                </a:cxn>
                <a:cxn ang="0">
                  <a:pos x="T10" y="T11"/>
                </a:cxn>
              </a:cxnLst>
              <a:rect l="0" t="0" r="r" b="b"/>
              <a:pathLst>
                <a:path w="8" h="468">
                  <a:moveTo>
                    <a:pt x="8" y="0"/>
                  </a:moveTo>
                  <a:lnTo>
                    <a:pt x="0" y="0"/>
                  </a:lnTo>
                  <a:lnTo>
                    <a:pt x="0" y="467"/>
                  </a:lnTo>
                  <a:lnTo>
                    <a:pt x="3" y="468"/>
                  </a:lnTo>
                  <a:lnTo>
                    <a:pt x="8" y="467"/>
                  </a:lnTo>
                  <a:lnTo>
                    <a:pt x="8"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16" name="Freeform 92"/>
            <p:cNvSpPr/>
            <p:nvPr/>
          </p:nvSpPr>
          <p:spPr bwMode="auto">
            <a:xfrm rot="5400000">
              <a:off x="3906257" y="3045868"/>
              <a:ext cx="1059798" cy="323733"/>
            </a:xfrm>
            <a:custGeom>
              <a:avLst/>
              <a:gdLst>
                <a:gd name="T0" fmla="*/ 465 w 933"/>
                <a:gd name="T1" fmla="*/ 285 h 285"/>
                <a:gd name="T2" fmla="*/ 0 w 933"/>
                <a:gd name="T3" fmla="*/ 5 h 285"/>
                <a:gd name="T4" fmla="*/ 0 w 933"/>
                <a:gd name="T5" fmla="*/ 0 h 285"/>
                <a:gd name="T6" fmla="*/ 465 w 933"/>
                <a:gd name="T7" fmla="*/ 275 h 285"/>
                <a:gd name="T8" fmla="*/ 933 w 933"/>
                <a:gd name="T9" fmla="*/ 0 h 285"/>
                <a:gd name="T10" fmla="*/ 933 w 933"/>
                <a:gd name="T11" fmla="*/ 5 h 285"/>
                <a:gd name="T12" fmla="*/ 465 w 933"/>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285"/>
                  </a:moveTo>
                  <a:lnTo>
                    <a:pt x="0" y="5"/>
                  </a:lnTo>
                  <a:lnTo>
                    <a:pt x="0" y="0"/>
                  </a:lnTo>
                  <a:lnTo>
                    <a:pt x="465" y="275"/>
                  </a:lnTo>
                  <a:lnTo>
                    <a:pt x="933" y="0"/>
                  </a:lnTo>
                  <a:lnTo>
                    <a:pt x="933" y="5"/>
                  </a:lnTo>
                  <a:lnTo>
                    <a:pt x="465" y="285"/>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17" name="Freeform 93"/>
            <p:cNvSpPr/>
            <p:nvPr/>
          </p:nvSpPr>
          <p:spPr bwMode="auto">
            <a:xfrm rot="5400000">
              <a:off x="4371976" y="3103799"/>
              <a:ext cx="1059798" cy="207871"/>
            </a:xfrm>
            <a:custGeom>
              <a:avLst/>
              <a:gdLst>
                <a:gd name="T0" fmla="*/ 0 w 933"/>
                <a:gd name="T1" fmla="*/ 0 h 183"/>
                <a:gd name="T2" fmla="*/ 462 w 933"/>
                <a:gd name="T3" fmla="*/ 176 h 183"/>
                <a:gd name="T4" fmla="*/ 470 w 933"/>
                <a:gd name="T5" fmla="*/ 176 h 183"/>
                <a:gd name="T6" fmla="*/ 933 w 933"/>
                <a:gd name="T7" fmla="*/ 0 h 183"/>
                <a:gd name="T8" fmla="*/ 933 w 933"/>
                <a:gd name="T9" fmla="*/ 5 h 183"/>
                <a:gd name="T10" fmla="*/ 470 w 933"/>
                <a:gd name="T11" fmla="*/ 183 h 183"/>
                <a:gd name="T12" fmla="*/ 462 w 933"/>
                <a:gd name="T13" fmla="*/ 183 h 183"/>
                <a:gd name="T14" fmla="*/ 0 w 933"/>
                <a:gd name="T15" fmla="*/ 5 h 183"/>
                <a:gd name="T16" fmla="*/ 0 w 933"/>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0"/>
                  </a:moveTo>
                  <a:lnTo>
                    <a:pt x="462" y="176"/>
                  </a:lnTo>
                  <a:lnTo>
                    <a:pt x="470" y="176"/>
                  </a:lnTo>
                  <a:lnTo>
                    <a:pt x="933" y="0"/>
                  </a:lnTo>
                  <a:lnTo>
                    <a:pt x="933" y="5"/>
                  </a:lnTo>
                  <a:lnTo>
                    <a:pt x="470" y="183"/>
                  </a:lnTo>
                  <a:lnTo>
                    <a:pt x="462" y="183"/>
                  </a:lnTo>
                  <a:lnTo>
                    <a:pt x="0" y="5"/>
                  </a:lnTo>
                  <a:lnTo>
                    <a:pt x="0"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grpSp>
      <p:sp>
        <p:nvSpPr>
          <p:cNvPr id="18" name="Freeform 87"/>
          <p:cNvSpPr/>
          <p:nvPr/>
        </p:nvSpPr>
        <p:spPr bwMode="auto">
          <a:xfrm rot="5400000">
            <a:off x="6078675" y="2944709"/>
            <a:ext cx="9087" cy="728115"/>
          </a:xfrm>
          <a:custGeom>
            <a:avLst/>
            <a:gdLst>
              <a:gd name="T0" fmla="*/ 8 w 8"/>
              <a:gd name="T1" fmla="*/ 640 h 641"/>
              <a:gd name="T2" fmla="*/ 3 w 8"/>
              <a:gd name="T3" fmla="*/ 641 h 641"/>
              <a:gd name="T4" fmla="*/ 0 w 8"/>
              <a:gd name="T5" fmla="*/ 640 h 641"/>
              <a:gd name="T6" fmla="*/ 0 w 8"/>
              <a:gd name="T7" fmla="*/ 0 h 641"/>
              <a:gd name="T8" fmla="*/ 3 w 8"/>
              <a:gd name="T9" fmla="*/ 0 h 641"/>
              <a:gd name="T10" fmla="*/ 8 w 8"/>
              <a:gd name="T11" fmla="*/ 0 h 641"/>
              <a:gd name="T12" fmla="*/ 8 w 8"/>
              <a:gd name="T13" fmla="*/ 640 h 641"/>
            </a:gdLst>
            <a:ahLst/>
            <a:cxnLst>
              <a:cxn ang="0">
                <a:pos x="T0" y="T1"/>
              </a:cxn>
              <a:cxn ang="0">
                <a:pos x="T2" y="T3"/>
              </a:cxn>
              <a:cxn ang="0">
                <a:pos x="T4" y="T5"/>
              </a:cxn>
              <a:cxn ang="0">
                <a:pos x="T6" y="T7"/>
              </a:cxn>
              <a:cxn ang="0">
                <a:pos x="T8" y="T9"/>
              </a:cxn>
              <a:cxn ang="0">
                <a:pos x="T10" y="T11"/>
              </a:cxn>
              <a:cxn ang="0">
                <a:pos x="T12" y="T13"/>
              </a:cxn>
            </a:cxnLst>
            <a:rect l="0" t="0" r="r" b="b"/>
            <a:pathLst>
              <a:path w="8" h="641">
                <a:moveTo>
                  <a:pt x="8" y="640"/>
                </a:moveTo>
                <a:lnTo>
                  <a:pt x="3" y="641"/>
                </a:lnTo>
                <a:lnTo>
                  <a:pt x="0" y="640"/>
                </a:lnTo>
                <a:lnTo>
                  <a:pt x="0" y="0"/>
                </a:lnTo>
                <a:lnTo>
                  <a:pt x="3" y="0"/>
                </a:lnTo>
                <a:lnTo>
                  <a:pt x="8" y="0"/>
                </a:lnTo>
                <a:lnTo>
                  <a:pt x="8" y="640"/>
                </a:lnTo>
                <a:close/>
              </a:path>
            </a:pathLst>
          </a:custGeom>
          <a:solidFill>
            <a:schemeClr val="bg1">
              <a:alpha val="25000"/>
            </a:schemeClr>
          </a:solidFill>
          <a:ln>
            <a:noFill/>
          </a:ln>
        </p:spPr>
        <p:txBody>
          <a:bodyPr vert="horz" wrap="square" lIns="91440" tIns="45720" rIns="91440" bIns="45720" numCol="1" anchor="t" anchorCtr="0" compatLnSpc="1"/>
          <a:lstStyle/>
          <a:p>
            <a:endParaRPr lang="id-ID" sz="2400"/>
          </a:p>
        </p:txBody>
      </p:sp>
      <p:grpSp>
        <p:nvGrpSpPr>
          <p:cNvPr id="19" name="Group 18"/>
          <p:cNvGrpSpPr/>
          <p:nvPr/>
        </p:nvGrpSpPr>
        <p:grpSpPr>
          <a:xfrm>
            <a:off x="4984229" y="2460247"/>
            <a:ext cx="829211" cy="1697040"/>
            <a:chOff x="4984228" y="2358647"/>
            <a:chExt cx="829211" cy="1697040"/>
          </a:xfrm>
        </p:grpSpPr>
        <p:sp>
          <p:nvSpPr>
            <p:cNvPr id="20" name="Freeform 73"/>
            <p:cNvSpPr/>
            <p:nvPr/>
          </p:nvSpPr>
          <p:spPr bwMode="auto">
            <a:xfrm rot="5400000">
              <a:off x="4911532" y="2431345"/>
              <a:ext cx="847384" cy="701988"/>
            </a:xfrm>
            <a:custGeom>
              <a:avLst/>
              <a:gdLst>
                <a:gd name="T0" fmla="*/ 746 w 746"/>
                <a:gd name="T1" fmla="*/ 112 h 618"/>
                <a:gd name="T2" fmla="*/ 0 w 746"/>
                <a:gd name="T3" fmla="*/ 0 h 618"/>
                <a:gd name="T4" fmla="*/ 0 w 746"/>
                <a:gd name="T5" fmla="*/ 394 h 618"/>
                <a:gd name="T6" fmla="*/ 746 w 746"/>
                <a:gd name="T7" fmla="*/ 618 h 618"/>
                <a:gd name="T8" fmla="*/ 746 w 746"/>
                <a:gd name="T9" fmla="*/ 112 h 618"/>
              </a:gdLst>
              <a:ahLst/>
              <a:cxnLst>
                <a:cxn ang="0">
                  <a:pos x="T0" y="T1"/>
                </a:cxn>
                <a:cxn ang="0">
                  <a:pos x="T2" y="T3"/>
                </a:cxn>
                <a:cxn ang="0">
                  <a:pos x="T4" y="T5"/>
                </a:cxn>
                <a:cxn ang="0">
                  <a:pos x="T6" y="T7"/>
                </a:cxn>
                <a:cxn ang="0">
                  <a:pos x="T8" y="T9"/>
                </a:cxn>
              </a:cxnLst>
              <a:rect l="0" t="0" r="r" b="b"/>
              <a:pathLst>
                <a:path w="746" h="618">
                  <a:moveTo>
                    <a:pt x="746" y="112"/>
                  </a:moveTo>
                  <a:lnTo>
                    <a:pt x="0" y="0"/>
                  </a:lnTo>
                  <a:lnTo>
                    <a:pt x="0" y="394"/>
                  </a:lnTo>
                  <a:lnTo>
                    <a:pt x="746" y="618"/>
                  </a:lnTo>
                  <a:lnTo>
                    <a:pt x="746" y="112"/>
                  </a:lnTo>
                  <a:close/>
                </a:path>
              </a:pathLst>
            </a:custGeom>
            <a:solidFill>
              <a:srgbClr val="FEA5DD"/>
            </a:solidFill>
            <a:ln>
              <a:noFill/>
            </a:ln>
          </p:spPr>
          <p:txBody>
            <a:bodyPr vert="horz" wrap="square" lIns="121920" tIns="60960" rIns="121920" bIns="60960" numCol="1" anchor="t" anchorCtr="0" compatLnSpc="1"/>
            <a:lstStyle/>
            <a:p>
              <a:endParaRPr lang="id-ID" sz="2400"/>
            </a:p>
          </p:txBody>
        </p:sp>
        <p:sp>
          <p:nvSpPr>
            <p:cNvPr id="21" name="Freeform 74"/>
            <p:cNvSpPr/>
            <p:nvPr/>
          </p:nvSpPr>
          <p:spPr bwMode="auto">
            <a:xfrm rot="5400000">
              <a:off x="4910395" y="3279865"/>
              <a:ext cx="849656" cy="701988"/>
            </a:xfrm>
            <a:custGeom>
              <a:avLst/>
              <a:gdLst>
                <a:gd name="T0" fmla="*/ 0 w 748"/>
                <a:gd name="T1" fmla="*/ 112 h 618"/>
                <a:gd name="T2" fmla="*/ 748 w 748"/>
                <a:gd name="T3" fmla="*/ 0 h 618"/>
                <a:gd name="T4" fmla="*/ 748 w 748"/>
                <a:gd name="T5" fmla="*/ 394 h 618"/>
                <a:gd name="T6" fmla="*/ 0 w 748"/>
                <a:gd name="T7" fmla="*/ 618 h 618"/>
                <a:gd name="T8" fmla="*/ 0 w 748"/>
                <a:gd name="T9" fmla="*/ 112 h 618"/>
              </a:gdLst>
              <a:ahLst/>
              <a:cxnLst>
                <a:cxn ang="0">
                  <a:pos x="T0" y="T1"/>
                </a:cxn>
                <a:cxn ang="0">
                  <a:pos x="T2" y="T3"/>
                </a:cxn>
                <a:cxn ang="0">
                  <a:pos x="T4" y="T5"/>
                </a:cxn>
                <a:cxn ang="0">
                  <a:pos x="T6" y="T7"/>
                </a:cxn>
                <a:cxn ang="0">
                  <a:pos x="T8" y="T9"/>
                </a:cxn>
              </a:cxnLst>
              <a:rect l="0" t="0" r="r" b="b"/>
              <a:pathLst>
                <a:path w="748" h="618">
                  <a:moveTo>
                    <a:pt x="0" y="112"/>
                  </a:moveTo>
                  <a:lnTo>
                    <a:pt x="748" y="0"/>
                  </a:lnTo>
                  <a:lnTo>
                    <a:pt x="748" y="394"/>
                  </a:lnTo>
                  <a:lnTo>
                    <a:pt x="0" y="618"/>
                  </a:lnTo>
                  <a:lnTo>
                    <a:pt x="0" y="112"/>
                  </a:lnTo>
                  <a:close/>
                </a:path>
              </a:pathLst>
            </a:custGeom>
            <a:solidFill>
              <a:srgbClr val="FEA5DD"/>
            </a:solidFill>
            <a:ln>
              <a:noFill/>
            </a:ln>
          </p:spPr>
          <p:txBody>
            <a:bodyPr vert="horz" wrap="square" lIns="121920" tIns="60960" rIns="121920" bIns="60960" numCol="1" anchor="t" anchorCtr="0" compatLnSpc="1"/>
            <a:lstStyle/>
            <a:p>
              <a:endParaRPr lang="id-ID" sz="2400"/>
            </a:p>
          </p:txBody>
        </p:sp>
        <p:sp>
          <p:nvSpPr>
            <p:cNvPr id="22" name="Freeform 86"/>
            <p:cNvSpPr/>
            <p:nvPr/>
          </p:nvSpPr>
          <p:spPr bwMode="auto">
            <a:xfrm rot="5400000">
              <a:off x="5267069" y="2919783"/>
              <a:ext cx="9087" cy="574767"/>
            </a:xfrm>
            <a:custGeom>
              <a:avLst/>
              <a:gdLst>
                <a:gd name="T0" fmla="*/ 8 w 8"/>
                <a:gd name="T1" fmla="*/ 0 h 506"/>
                <a:gd name="T2" fmla="*/ 0 w 8"/>
                <a:gd name="T3" fmla="*/ 0 h 506"/>
                <a:gd name="T4" fmla="*/ 0 w 8"/>
                <a:gd name="T5" fmla="*/ 504 h 506"/>
                <a:gd name="T6" fmla="*/ 3 w 8"/>
                <a:gd name="T7" fmla="*/ 506 h 506"/>
                <a:gd name="T8" fmla="*/ 8 w 8"/>
                <a:gd name="T9" fmla="*/ 504 h 506"/>
                <a:gd name="T10" fmla="*/ 8 w 8"/>
                <a:gd name="T11" fmla="*/ 0 h 506"/>
              </a:gdLst>
              <a:ahLst/>
              <a:cxnLst>
                <a:cxn ang="0">
                  <a:pos x="T0" y="T1"/>
                </a:cxn>
                <a:cxn ang="0">
                  <a:pos x="T2" y="T3"/>
                </a:cxn>
                <a:cxn ang="0">
                  <a:pos x="T4" y="T5"/>
                </a:cxn>
                <a:cxn ang="0">
                  <a:pos x="T6" y="T7"/>
                </a:cxn>
                <a:cxn ang="0">
                  <a:pos x="T8" y="T9"/>
                </a:cxn>
                <a:cxn ang="0">
                  <a:pos x="T10" y="T11"/>
                </a:cxn>
              </a:cxnLst>
              <a:rect l="0" t="0" r="r" b="b"/>
              <a:pathLst>
                <a:path w="8" h="506">
                  <a:moveTo>
                    <a:pt x="8" y="0"/>
                  </a:moveTo>
                  <a:lnTo>
                    <a:pt x="0" y="0"/>
                  </a:lnTo>
                  <a:lnTo>
                    <a:pt x="0" y="504"/>
                  </a:lnTo>
                  <a:lnTo>
                    <a:pt x="3" y="506"/>
                  </a:lnTo>
                  <a:lnTo>
                    <a:pt x="8" y="504"/>
                  </a:lnTo>
                  <a:lnTo>
                    <a:pt x="8"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23" name="Freeform 94"/>
            <p:cNvSpPr/>
            <p:nvPr/>
          </p:nvSpPr>
          <p:spPr bwMode="auto">
            <a:xfrm rot="5400000">
              <a:off x="4268041" y="3074834"/>
              <a:ext cx="1697039" cy="264666"/>
            </a:xfrm>
            <a:custGeom>
              <a:avLst/>
              <a:gdLst>
                <a:gd name="T0" fmla="*/ 746 w 1494"/>
                <a:gd name="T1" fmla="*/ 233 h 233"/>
                <a:gd name="T2" fmla="*/ 0 w 1494"/>
                <a:gd name="T3" fmla="*/ 9 h 233"/>
                <a:gd name="T4" fmla="*/ 0 w 1494"/>
                <a:gd name="T5" fmla="*/ 0 h 233"/>
                <a:gd name="T6" fmla="*/ 746 w 1494"/>
                <a:gd name="T7" fmla="*/ 222 h 233"/>
                <a:gd name="T8" fmla="*/ 1494 w 1494"/>
                <a:gd name="T9" fmla="*/ 0 h 233"/>
                <a:gd name="T10" fmla="*/ 1494 w 1494"/>
                <a:gd name="T11" fmla="*/ 9 h 233"/>
                <a:gd name="T12" fmla="*/ 746 w 1494"/>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1494" h="233">
                  <a:moveTo>
                    <a:pt x="746" y="233"/>
                  </a:moveTo>
                  <a:lnTo>
                    <a:pt x="0" y="9"/>
                  </a:lnTo>
                  <a:lnTo>
                    <a:pt x="0" y="0"/>
                  </a:lnTo>
                  <a:lnTo>
                    <a:pt x="746" y="222"/>
                  </a:lnTo>
                  <a:lnTo>
                    <a:pt x="1494" y="0"/>
                  </a:lnTo>
                  <a:lnTo>
                    <a:pt x="1494" y="9"/>
                  </a:lnTo>
                  <a:lnTo>
                    <a:pt x="746" y="233"/>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24" name="Freeform 72"/>
            <p:cNvSpPr/>
            <p:nvPr/>
          </p:nvSpPr>
          <p:spPr bwMode="auto">
            <a:xfrm rot="5400000">
              <a:off x="4837698" y="3079946"/>
              <a:ext cx="1697039" cy="254442"/>
            </a:xfrm>
            <a:custGeom>
              <a:avLst/>
              <a:gdLst>
                <a:gd name="T0" fmla="*/ 746 w 1494"/>
                <a:gd name="T1" fmla="*/ 224 h 224"/>
                <a:gd name="T2" fmla="*/ 0 w 1494"/>
                <a:gd name="T3" fmla="*/ 112 h 224"/>
                <a:gd name="T4" fmla="*/ 746 w 1494"/>
                <a:gd name="T5" fmla="*/ 0 h 224"/>
                <a:gd name="T6" fmla="*/ 1494 w 1494"/>
                <a:gd name="T7" fmla="*/ 112 h 224"/>
                <a:gd name="T8" fmla="*/ 746 w 1494"/>
                <a:gd name="T9" fmla="*/ 224 h 224"/>
              </a:gdLst>
              <a:ahLst/>
              <a:cxnLst>
                <a:cxn ang="0">
                  <a:pos x="T0" y="T1"/>
                </a:cxn>
                <a:cxn ang="0">
                  <a:pos x="T2" y="T3"/>
                </a:cxn>
                <a:cxn ang="0">
                  <a:pos x="T4" y="T5"/>
                </a:cxn>
                <a:cxn ang="0">
                  <a:pos x="T6" y="T7"/>
                </a:cxn>
                <a:cxn ang="0">
                  <a:pos x="T8" y="T9"/>
                </a:cxn>
              </a:cxnLst>
              <a:rect l="0" t="0" r="r" b="b"/>
              <a:pathLst>
                <a:path w="1494" h="224">
                  <a:moveTo>
                    <a:pt x="746" y="224"/>
                  </a:moveTo>
                  <a:lnTo>
                    <a:pt x="0" y="112"/>
                  </a:lnTo>
                  <a:lnTo>
                    <a:pt x="746" y="0"/>
                  </a:lnTo>
                  <a:lnTo>
                    <a:pt x="1494" y="112"/>
                  </a:lnTo>
                  <a:lnTo>
                    <a:pt x="746" y="224"/>
                  </a:lnTo>
                  <a:close/>
                </a:path>
              </a:pathLst>
            </a:custGeom>
            <a:solidFill>
              <a:schemeClr val="accent4">
                <a:lumMod val="20000"/>
                <a:lumOff val="80000"/>
              </a:schemeClr>
            </a:solidFill>
            <a:ln>
              <a:noFill/>
            </a:ln>
          </p:spPr>
          <p:txBody>
            <a:bodyPr vert="horz" wrap="square" lIns="121920" tIns="60960" rIns="121920" bIns="60960" numCol="1" anchor="t" anchorCtr="0" compatLnSpc="1"/>
            <a:lstStyle/>
            <a:p>
              <a:endParaRPr lang="id-ID" sz="2400"/>
            </a:p>
          </p:txBody>
        </p:sp>
        <p:sp>
          <p:nvSpPr>
            <p:cNvPr id="25" name="Freeform 95"/>
            <p:cNvSpPr/>
            <p:nvPr/>
          </p:nvSpPr>
          <p:spPr bwMode="auto">
            <a:xfrm rot="5400000">
              <a:off x="4768408" y="3137877"/>
              <a:ext cx="1697039" cy="138580"/>
            </a:xfrm>
            <a:custGeom>
              <a:avLst/>
              <a:gdLst>
                <a:gd name="T0" fmla="*/ 743 w 1494"/>
                <a:gd name="T1" fmla="*/ 122 h 122"/>
                <a:gd name="T2" fmla="*/ 0 w 1494"/>
                <a:gd name="T3" fmla="*/ 9 h 122"/>
                <a:gd name="T4" fmla="*/ 0 w 1494"/>
                <a:gd name="T5" fmla="*/ 0 h 122"/>
                <a:gd name="T6" fmla="*/ 743 w 1494"/>
                <a:gd name="T7" fmla="*/ 112 h 122"/>
                <a:gd name="T8" fmla="*/ 751 w 1494"/>
                <a:gd name="T9" fmla="*/ 112 h 122"/>
                <a:gd name="T10" fmla="*/ 1494 w 1494"/>
                <a:gd name="T11" fmla="*/ 0 h 122"/>
                <a:gd name="T12" fmla="*/ 1494 w 1494"/>
                <a:gd name="T13" fmla="*/ 9 h 122"/>
                <a:gd name="T14" fmla="*/ 751 w 1494"/>
                <a:gd name="T15" fmla="*/ 122 h 122"/>
                <a:gd name="T16" fmla="*/ 743 w 1494"/>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122"/>
                  </a:moveTo>
                  <a:lnTo>
                    <a:pt x="0" y="9"/>
                  </a:lnTo>
                  <a:lnTo>
                    <a:pt x="0" y="0"/>
                  </a:lnTo>
                  <a:lnTo>
                    <a:pt x="743" y="112"/>
                  </a:lnTo>
                  <a:lnTo>
                    <a:pt x="751" y="112"/>
                  </a:lnTo>
                  <a:lnTo>
                    <a:pt x="1494" y="0"/>
                  </a:lnTo>
                  <a:lnTo>
                    <a:pt x="1494" y="9"/>
                  </a:lnTo>
                  <a:lnTo>
                    <a:pt x="751" y="122"/>
                  </a:lnTo>
                  <a:lnTo>
                    <a:pt x="743" y="122"/>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grpSp>
      <p:grpSp>
        <p:nvGrpSpPr>
          <p:cNvPr id="26" name="Group 25"/>
          <p:cNvGrpSpPr/>
          <p:nvPr/>
        </p:nvGrpSpPr>
        <p:grpSpPr>
          <a:xfrm>
            <a:off x="6307559" y="2141060"/>
            <a:ext cx="882597" cy="2335417"/>
            <a:chOff x="6307557" y="2039457"/>
            <a:chExt cx="882597" cy="2335417"/>
          </a:xfrm>
        </p:grpSpPr>
        <p:sp>
          <p:nvSpPr>
            <p:cNvPr id="27" name="Freeform 79"/>
            <p:cNvSpPr/>
            <p:nvPr/>
          </p:nvSpPr>
          <p:spPr bwMode="auto">
            <a:xfrm rot="5400000">
              <a:off x="6416035" y="2431913"/>
              <a:ext cx="847384" cy="700853"/>
            </a:xfrm>
            <a:custGeom>
              <a:avLst/>
              <a:gdLst>
                <a:gd name="T0" fmla="*/ 746 w 746"/>
                <a:gd name="T1" fmla="*/ 506 h 617"/>
                <a:gd name="T2" fmla="*/ 0 w 746"/>
                <a:gd name="T3" fmla="*/ 617 h 617"/>
                <a:gd name="T4" fmla="*/ 0 w 746"/>
                <a:gd name="T5" fmla="*/ 224 h 617"/>
                <a:gd name="T6" fmla="*/ 746 w 746"/>
                <a:gd name="T7" fmla="*/ 0 h 617"/>
                <a:gd name="T8" fmla="*/ 746 w 746"/>
                <a:gd name="T9" fmla="*/ 506 h 617"/>
              </a:gdLst>
              <a:ahLst/>
              <a:cxnLst>
                <a:cxn ang="0">
                  <a:pos x="T0" y="T1"/>
                </a:cxn>
                <a:cxn ang="0">
                  <a:pos x="T2" y="T3"/>
                </a:cxn>
                <a:cxn ang="0">
                  <a:pos x="T4" y="T5"/>
                </a:cxn>
                <a:cxn ang="0">
                  <a:pos x="T6" y="T7"/>
                </a:cxn>
                <a:cxn ang="0">
                  <a:pos x="T8" y="T9"/>
                </a:cxn>
              </a:cxnLst>
              <a:rect l="0" t="0" r="r" b="b"/>
              <a:pathLst>
                <a:path w="746" h="617">
                  <a:moveTo>
                    <a:pt x="746" y="506"/>
                  </a:moveTo>
                  <a:lnTo>
                    <a:pt x="0" y="617"/>
                  </a:lnTo>
                  <a:lnTo>
                    <a:pt x="0" y="224"/>
                  </a:lnTo>
                  <a:lnTo>
                    <a:pt x="746" y="0"/>
                  </a:lnTo>
                  <a:lnTo>
                    <a:pt x="746" y="506"/>
                  </a:lnTo>
                  <a:close/>
                </a:path>
              </a:pathLst>
            </a:custGeom>
            <a:solidFill>
              <a:srgbClr val="FEA5DD"/>
            </a:solidFill>
            <a:ln>
              <a:noFill/>
            </a:ln>
          </p:spPr>
          <p:txBody>
            <a:bodyPr vert="horz" wrap="square" lIns="121920" tIns="60960" rIns="121920" bIns="60960" numCol="1" anchor="t" anchorCtr="0" compatLnSpc="1"/>
            <a:lstStyle/>
            <a:p>
              <a:endParaRPr lang="id-ID" sz="2400"/>
            </a:p>
          </p:txBody>
        </p:sp>
        <p:sp>
          <p:nvSpPr>
            <p:cNvPr id="28" name="Freeform 80"/>
            <p:cNvSpPr/>
            <p:nvPr/>
          </p:nvSpPr>
          <p:spPr bwMode="auto">
            <a:xfrm rot="5400000">
              <a:off x="6414899" y="3280433"/>
              <a:ext cx="849656" cy="700853"/>
            </a:xfrm>
            <a:custGeom>
              <a:avLst/>
              <a:gdLst>
                <a:gd name="T0" fmla="*/ 0 w 748"/>
                <a:gd name="T1" fmla="*/ 506 h 617"/>
                <a:gd name="T2" fmla="*/ 748 w 748"/>
                <a:gd name="T3" fmla="*/ 617 h 617"/>
                <a:gd name="T4" fmla="*/ 748 w 748"/>
                <a:gd name="T5" fmla="*/ 224 h 617"/>
                <a:gd name="T6" fmla="*/ 0 w 748"/>
                <a:gd name="T7" fmla="*/ 0 h 617"/>
                <a:gd name="T8" fmla="*/ 0 w 748"/>
                <a:gd name="T9" fmla="*/ 506 h 617"/>
              </a:gdLst>
              <a:ahLst/>
              <a:cxnLst>
                <a:cxn ang="0">
                  <a:pos x="T0" y="T1"/>
                </a:cxn>
                <a:cxn ang="0">
                  <a:pos x="T2" y="T3"/>
                </a:cxn>
                <a:cxn ang="0">
                  <a:pos x="T4" y="T5"/>
                </a:cxn>
                <a:cxn ang="0">
                  <a:pos x="T6" y="T7"/>
                </a:cxn>
                <a:cxn ang="0">
                  <a:pos x="T8" y="T9"/>
                </a:cxn>
              </a:cxnLst>
              <a:rect l="0" t="0" r="r" b="b"/>
              <a:pathLst>
                <a:path w="748" h="617">
                  <a:moveTo>
                    <a:pt x="0" y="506"/>
                  </a:moveTo>
                  <a:lnTo>
                    <a:pt x="748" y="617"/>
                  </a:lnTo>
                  <a:lnTo>
                    <a:pt x="748" y="224"/>
                  </a:lnTo>
                  <a:lnTo>
                    <a:pt x="0" y="0"/>
                  </a:lnTo>
                  <a:lnTo>
                    <a:pt x="0" y="506"/>
                  </a:lnTo>
                  <a:close/>
                </a:path>
              </a:pathLst>
            </a:custGeom>
            <a:solidFill>
              <a:srgbClr val="FEA5DD"/>
            </a:solidFill>
            <a:ln>
              <a:noFill/>
            </a:ln>
          </p:spPr>
          <p:txBody>
            <a:bodyPr vert="horz" wrap="square" lIns="121920" tIns="60960" rIns="121920" bIns="60960" numCol="1" anchor="t" anchorCtr="0" compatLnSpc="1"/>
            <a:lstStyle/>
            <a:p>
              <a:endParaRPr lang="id-ID" sz="2400"/>
            </a:p>
          </p:txBody>
        </p:sp>
        <p:sp>
          <p:nvSpPr>
            <p:cNvPr id="29" name="Freeform 84"/>
            <p:cNvSpPr/>
            <p:nvPr/>
          </p:nvSpPr>
          <p:spPr bwMode="auto">
            <a:xfrm rot="5400000">
              <a:off x="6898226" y="2919783"/>
              <a:ext cx="9087" cy="574767"/>
            </a:xfrm>
            <a:custGeom>
              <a:avLst/>
              <a:gdLst>
                <a:gd name="T0" fmla="*/ 8 w 8"/>
                <a:gd name="T1" fmla="*/ 506 h 506"/>
                <a:gd name="T2" fmla="*/ 0 w 8"/>
                <a:gd name="T3" fmla="*/ 506 h 506"/>
                <a:gd name="T4" fmla="*/ 0 w 8"/>
                <a:gd name="T5" fmla="*/ 1 h 506"/>
                <a:gd name="T6" fmla="*/ 3 w 8"/>
                <a:gd name="T7" fmla="*/ 0 h 506"/>
                <a:gd name="T8" fmla="*/ 8 w 8"/>
                <a:gd name="T9" fmla="*/ 1 h 506"/>
                <a:gd name="T10" fmla="*/ 8 w 8"/>
                <a:gd name="T11" fmla="*/ 506 h 506"/>
              </a:gdLst>
              <a:ahLst/>
              <a:cxnLst>
                <a:cxn ang="0">
                  <a:pos x="T0" y="T1"/>
                </a:cxn>
                <a:cxn ang="0">
                  <a:pos x="T2" y="T3"/>
                </a:cxn>
                <a:cxn ang="0">
                  <a:pos x="T4" y="T5"/>
                </a:cxn>
                <a:cxn ang="0">
                  <a:pos x="T6" y="T7"/>
                </a:cxn>
                <a:cxn ang="0">
                  <a:pos x="T8" y="T9"/>
                </a:cxn>
                <a:cxn ang="0">
                  <a:pos x="T10" y="T11"/>
                </a:cxn>
              </a:cxnLst>
              <a:rect l="0" t="0" r="r" b="b"/>
              <a:pathLst>
                <a:path w="8" h="506">
                  <a:moveTo>
                    <a:pt x="8" y="506"/>
                  </a:moveTo>
                  <a:lnTo>
                    <a:pt x="0" y="506"/>
                  </a:lnTo>
                  <a:lnTo>
                    <a:pt x="0" y="1"/>
                  </a:lnTo>
                  <a:lnTo>
                    <a:pt x="3" y="0"/>
                  </a:lnTo>
                  <a:lnTo>
                    <a:pt x="8" y="1"/>
                  </a:lnTo>
                  <a:lnTo>
                    <a:pt x="8" y="506"/>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30" name="Freeform 90"/>
            <p:cNvSpPr/>
            <p:nvPr/>
          </p:nvSpPr>
          <p:spPr bwMode="auto">
            <a:xfrm rot="5400000">
              <a:off x="6209869" y="3075402"/>
              <a:ext cx="1697039" cy="263530"/>
            </a:xfrm>
            <a:custGeom>
              <a:avLst/>
              <a:gdLst>
                <a:gd name="T0" fmla="*/ 746 w 1494"/>
                <a:gd name="T1" fmla="*/ 0 h 232"/>
                <a:gd name="T2" fmla="*/ 0 w 1494"/>
                <a:gd name="T3" fmla="*/ 224 h 232"/>
                <a:gd name="T4" fmla="*/ 0 w 1494"/>
                <a:gd name="T5" fmla="*/ 232 h 232"/>
                <a:gd name="T6" fmla="*/ 746 w 1494"/>
                <a:gd name="T7" fmla="*/ 10 h 232"/>
                <a:gd name="T8" fmla="*/ 1494 w 1494"/>
                <a:gd name="T9" fmla="*/ 232 h 232"/>
                <a:gd name="T10" fmla="*/ 1494 w 1494"/>
                <a:gd name="T11" fmla="*/ 224 h 232"/>
                <a:gd name="T12" fmla="*/ 746 w 1494"/>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494" h="232">
                  <a:moveTo>
                    <a:pt x="746" y="0"/>
                  </a:moveTo>
                  <a:lnTo>
                    <a:pt x="0" y="224"/>
                  </a:lnTo>
                  <a:lnTo>
                    <a:pt x="0" y="232"/>
                  </a:lnTo>
                  <a:lnTo>
                    <a:pt x="746" y="10"/>
                  </a:lnTo>
                  <a:lnTo>
                    <a:pt x="1494" y="232"/>
                  </a:lnTo>
                  <a:lnTo>
                    <a:pt x="1494" y="224"/>
                  </a:lnTo>
                  <a:lnTo>
                    <a:pt x="746"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31" name="Freeform 78"/>
            <p:cNvSpPr/>
            <p:nvPr/>
          </p:nvSpPr>
          <p:spPr bwMode="auto">
            <a:xfrm rot="5400000">
              <a:off x="5639645" y="3079946"/>
              <a:ext cx="1697039" cy="254442"/>
            </a:xfrm>
            <a:custGeom>
              <a:avLst/>
              <a:gdLst>
                <a:gd name="T0" fmla="*/ 746 w 1494"/>
                <a:gd name="T1" fmla="*/ 0 h 224"/>
                <a:gd name="T2" fmla="*/ 0 w 1494"/>
                <a:gd name="T3" fmla="*/ 111 h 224"/>
                <a:gd name="T4" fmla="*/ 746 w 1494"/>
                <a:gd name="T5" fmla="*/ 224 h 224"/>
                <a:gd name="T6" fmla="*/ 1494 w 1494"/>
                <a:gd name="T7" fmla="*/ 111 h 224"/>
                <a:gd name="T8" fmla="*/ 746 w 1494"/>
                <a:gd name="T9" fmla="*/ 0 h 224"/>
              </a:gdLst>
              <a:ahLst/>
              <a:cxnLst>
                <a:cxn ang="0">
                  <a:pos x="T0" y="T1"/>
                </a:cxn>
                <a:cxn ang="0">
                  <a:pos x="T2" y="T3"/>
                </a:cxn>
                <a:cxn ang="0">
                  <a:pos x="T4" y="T5"/>
                </a:cxn>
                <a:cxn ang="0">
                  <a:pos x="T6" y="T7"/>
                </a:cxn>
                <a:cxn ang="0">
                  <a:pos x="T8" y="T9"/>
                </a:cxn>
              </a:cxnLst>
              <a:rect l="0" t="0" r="r" b="b"/>
              <a:pathLst>
                <a:path w="1494" h="224">
                  <a:moveTo>
                    <a:pt x="746" y="0"/>
                  </a:moveTo>
                  <a:lnTo>
                    <a:pt x="0" y="111"/>
                  </a:lnTo>
                  <a:lnTo>
                    <a:pt x="746" y="224"/>
                  </a:lnTo>
                  <a:lnTo>
                    <a:pt x="1494" y="111"/>
                  </a:lnTo>
                  <a:lnTo>
                    <a:pt x="746" y="0"/>
                  </a:lnTo>
                  <a:close/>
                </a:path>
              </a:pathLst>
            </a:custGeom>
            <a:solidFill>
              <a:schemeClr val="accent3">
                <a:lumMod val="20000"/>
                <a:lumOff val="80000"/>
              </a:schemeClr>
            </a:solidFill>
            <a:ln>
              <a:noFill/>
            </a:ln>
          </p:spPr>
          <p:txBody>
            <a:bodyPr vert="horz" wrap="square" lIns="121920" tIns="60960" rIns="121920" bIns="60960" numCol="1" anchor="t" anchorCtr="0" compatLnSpc="1"/>
            <a:lstStyle/>
            <a:p>
              <a:endParaRPr lang="id-ID" sz="2400"/>
            </a:p>
          </p:txBody>
        </p:sp>
        <p:sp>
          <p:nvSpPr>
            <p:cNvPr id="32" name="Freeform 91"/>
            <p:cNvSpPr/>
            <p:nvPr/>
          </p:nvSpPr>
          <p:spPr bwMode="auto">
            <a:xfrm rot="5400000">
              <a:off x="5710071" y="3137877"/>
              <a:ext cx="1697039" cy="138580"/>
            </a:xfrm>
            <a:custGeom>
              <a:avLst/>
              <a:gdLst>
                <a:gd name="T0" fmla="*/ 743 w 1494"/>
                <a:gd name="T1" fmla="*/ 0 h 122"/>
                <a:gd name="T2" fmla="*/ 0 w 1494"/>
                <a:gd name="T3" fmla="*/ 113 h 122"/>
                <a:gd name="T4" fmla="*/ 0 w 1494"/>
                <a:gd name="T5" fmla="*/ 122 h 122"/>
                <a:gd name="T6" fmla="*/ 743 w 1494"/>
                <a:gd name="T7" fmla="*/ 11 h 122"/>
                <a:gd name="T8" fmla="*/ 751 w 1494"/>
                <a:gd name="T9" fmla="*/ 11 h 122"/>
                <a:gd name="T10" fmla="*/ 1494 w 1494"/>
                <a:gd name="T11" fmla="*/ 122 h 122"/>
                <a:gd name="T12" fmla="*/ 1494 w 1494"/>
                <a:gd name="T13" fmla="*/ 113 h 122"/>
                <a:gd name="T14" fmla="*/ 751 w 1494"/>
                <a:gd name="T15" fmla="*/ 0 h 122"/>
                <a:gd name="T16" fmla="*/ 743 w 1494"/>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0"/>
                  </a:moveTo>
                  <a:lnTo>
                    <a:pt x="0" y="113"/>
                  </a:lnTo>
                  <a:lnTo>
                    <a:pt x="0" y="122"/>
                  </a:lnTo>
                  <a:lnTo>
                    <a:pt x="743" y="11"/>
                  </a:lnTo>
                  <a:lnTo>
                    <a:pt x="751" y="11"/>
                  </a:lnTo>
                  <a:lnTo>
                    <a:pt x="1494" y="122"/>
                  </a:lnTo>
                  <a:lnTo>
                    <a:pt x="1494" y="113"/>
                  </a:lnTo>
                  <a:lnTo>
                    <a:pt x="751" y="0"/>
                  </a:lnTo>
                  <a:lnTo>
                    <a:pt x="743"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sp>
          <p:nvSpPr>
            <p:cNvPr id="33" name="Freeform 96"/>
            <p:cNvSpPr/>
            <p:nvPr/>
          </p:nvSpPr>
          <p:spPr bwMode="auto">
            <a:xfrm rot="5400000">
              <a:off x="5209706" y="3137308"/>
              <a:ext cx="2335417" cy="139716"/>
            </a:xfrm>
            <a:custGeom>
              <a:avLst/>
              <a:gdLst>
                <a:gd name="T0" fmla="*/ 1027 w 2056"/>
                <a:gd name="T1" fmla="*/ 0 h 123"/>
                <a:gd name="T2" fmla="*/ 0 w 2056"/>
                <a:gd name="T3" fmla="*/ 111 h 123"/>
                <a:gd name="T4" fmla="*/ 0 w 2056"/>
                <a:gd name="T5" fmla="*/ 123 h 123"/>
                <a:gd name="T6" fmla="*/ 1027 w 2056"/>
                <a:gd name="T7" fmla="*/ 14 h 123"/>
                <a:gd name="T8" fmla="*/ 2056 w 2056"/>
                <a:gd name="T9" fmla="*/ 123 h 123"/>
                <a:gd name="T10" fmla="*/ 2056 w 2056"/>
                <a:gd name="T11" fmla="*/ 111 h 123"/>
                <a:gd name="T12" fmla="*/ 1027 w 205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2056" h="123">
                  <a:moveTo>
                    <a:pt x="1027" y="0"/>
                  </a:moveTo>
                  <a:lnTo>
                    <a:pt x="0" y="111"/>
                  </a:lnTo>
                  <a:lnTo>
                    <a:pt x="0" y="123"/>
                  </a:lnTo>
                  <a:lnTo>
                    <a:pt x="1027" y="14"/>
                  </a:lnTo>
                  <a:lnTo>
                    <a:pt x="2056" y="123"/>
                  </a:lnTo>
                  <a:lnTo>
                    <a:pt x="2056" y="111"/>
                  </a:lnTo>
                  <a:lnTo>
                    <a:pt x="1027" y="0"/>
                  </a:lnTo>
                  <a:close/>
                </a:path>
              </a:pathLst>
            </a:custGeom>
            <a:solidFill>
              <a:schemeClr val="bg1">
                <a:alpha val="25000"/>
              </a:schemeClr>
            </a:solidFill>
            <a:ln>
              <a:noFill/>
            </a:ln>
          </p:spPr>
          <p:txBody>
            <a:bodyPr vert="horz" wrap="square" lIns="121920" tIns="60960" rIns="121920" bIns="60960" numCol="1" anchor="t" anchorCtr="0" compatLnSpc="1"/>
            <a:lstStyle/>
            <a:p>
              <a:endParaRPr lang="id-ID" sz="2400"/>
            </a:p>
          </p:txBody>
        </p:sp>
      </p:grpSp>
      <p:sp>
        <p:nvSpPr>
          <p:cNvPr id="34" name="Freeform 97"/>
          <p:cNvSpPr/>
          <p:nvPr/>
        </p:nvSpPr>
        <p:spPr bwMode="auto">
          <a:xfrm rot="5400000">
            <a:off x="4619038" y="3241180"/>
            <a:ext cx="2335417" cy="135173"/>
          </a:xfrm>
          <a:custGeom>
            <a:avLst/>
            <a:gdLst>
              <a:gd name="T0" fmla="*/ 1027 w 2056"/>
              <a:gd name="T1" fmla="*/ 119 h 119"/>
              <a:gd name="T2" fmla="*/ 0 w 2056"/>
              <a:gd name="T3" fmla="*/ 10 h 119"/>
              <a:gd name="T4" fmla="*/ 0 w 2056"/>
              <a:gd name="T5" fmla="*/ 0 h 119"/>
              <a:gd name="T6" fmla="*/ 1027 w 2056"/>
              <a:gd name="T7" fmla="*/ 104 h 119"/>
              <a:gd name="T8" fmla="*/ 2056 w 2056"/>
              <a:gd name="T9" fmla="*/ 0 h 119"/>
              <a:gd name="T10" fmla="*/ 2056 w 2056"/>
              <a:gd name="T11" fmla="*/ 10 h 119"/>
              <a:gd name="T12" fmla="*/ 1027 w 2056"/>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2056" h="119">
                <a:moveTo>
                  <a:pt x="1027" y="119"/>
                </a:moveTo>
                <a:lnTo>
                  <a:pt x="0" y="10"/>
                </a:lnTo>
                <a:lnTo>
                  <a:pt x="0" y="0"/>
                </a:lnTo>
                <a:lnTo>
                  <a:pt x="1027" y="104"/>
                </a:lnTo>
                <a:lnTo>
                  <a:pt x="2056" y="0"/>
                </a:lnTo>
                <a:lnTo>
                  <a:pt x="2056" y="10"/>
                </a:lnTo>
                <a:lnTo>
                  <a:pt x="1027" y="119"/>
                </a:lnTo>
                <a:close/>
              </a:path>
            </a:pathLst>
          </a:custGeom>
          <a:solidFill>
            <a:schemeClr val="bg1">
              <a:alpha val="25000"/>
            </a:schemeClr>
          </a:solidFill>
          <a:ln>
            <a:noFill/>
          </a:ln>
        </p:spPr>
        <p:txBody>
          <a:bodyPr vert="horz" wrap="square" lIns="91440" tIns="45720" rIns="91440" bIns="45720" numCol="1" anchor="t" anchorCtr="0" compatLnSpc="1"/>
          <a:lstStyle/>
          <a:p>
            <a:endParaRPr lang="id-ID" sz="2400"/>
          </a:p>
        </p:txBody>
      </p:sp>
      <p:grpSp>
        <p:nvGrpSpPr>
          <p:cNvPr id="35" name="Group 34"/>
          <p:cNvGrpSpPr/>
          <p:nvPr/>
        </p:nvGrpSpPr>
        <p:grpSpPr>
          <a:xfrm>
            <a:off x="4922471" y="5069011"/>
            <a:ext cx="2345514" cy="1099176"/>
            <a:chOff x="4922468" y="4967417"/>
            <a:chExt cx="2345514" cy="1099177"/>
          </a:xfrm>
        </p:grpSpPr>
        <p:sp>
          <p:nvSpPr>
            <p:cNvPr id="36" name="TextBox 35"/>
            <p:cNvSpPr txBox="1"/>
            <p:nvPr/>
          </p:nvSpPr>
          <p:spPr>
            <a:xfrm>
              <a:off x="4922468" y="4967417"/>
              <a:ext cx="2345514" cy="461665"/>
            </a:xfrm>
            <a:prstGeom prst="rect">
              <a:avLst/>
            </a:prstGeom>
            <a:noFill/>
          </p:spPr>
          <p:txBody>
            <a:bodyPr wrap="none" rtlCol="0">
              <a:spAutoFit/>
            </a:bodyPr>
            <a:lstStyle/>
            <a:p>
              <a:pPr algn="ctr"/>
              <a:r>
                <a:rPr lang="id-ID" sz="2400" b="1" dirty="0">
                  <a:solidFill>
                    <a:schemeClr val="tx1">
                      <a:lumMod val="65000"/>
                      <a:lumOff val="35000"/>
                    </a:schemeClr>
                  </a:solidFill>
                  <a:latin typeface="+mj-lt"/>
                  <a:cs typeface="Clear Sans" panose="020B0503030202020304" pitchFamily="34" charset="0"/>
                </a:rPr>
                <a:t>HEAD CONCEPT</a:t>
              </a:r>
              <a:endParaRPr lang="en-US" sz="2400" b="1" dirty="0">
                <a:solidFill>
                  <a:schemeClr val="tx1">
                    <a:lumMod val="65000"/>
                    <a:lumOff val="35000"/>
                  </a:schemeClr>
                </a:solidFill>
                <a:latin typeface="+mj-lt"/>
                <a:cs typeface="Clear Sans" panose="020B0503030202020304" pitchFamily="34" charset="0"/>
              </a:endParaRPr>
            </a:p>
          </p:txBody>
        </p:sp>
        <p:sp>
          <p:nvSpPr>
            <p:cNvPr id="37" name="Rectangle 36"/>
            <p:cNvSpPr/>
            <p:nvPr/>
          </p:nvSpPr>
          <p:spPr>
            <a:xfrm>
              <a:off x="5033190" y="5296960"/>
              <a:ext cx="2161625" cy="769634"/>
            </a:xfrm>
            <a:prstGeom prst="rect">
              <a:avLst/>
            </a:prstGeom>
          </p:spPr>
          <p:txBody>
            <a:bodyPr wrap="square">
              <a:spAutoFit/>
            </a:bodyPr>
            <a:lstStyle/>
            <a:p>
              <a:pPr algn="ctr"/>
              <a:r>
                <a:rPr lang="id-ID" sz="1465" dirty="0">
                  <a:solidFill>
                    <a:schemeClr val="tx1">
                      <a:lumMod val="50000"/>
                      <a:lumOff val="50000"/>
                    </a:schemeClr>
                  </a:solidFill>
                </a:rPr>
                <a:t>Lorem ipsum dol sit amet param qui para quam esta</a:t>
              </a:r>
              <a:endParaRPr lang="en-US" sz="1465" dirty="0">
                <a:solidFill>
                  <a:schemeClr val="tx1">
                    <a:lumMod val="50000"/>
                    <a:lumOff val="50000"/>
                  </a:schemeClr>
                </a:solidFill>
              </a:endParaRPr>
            </a:p>
          </p:txBody>
        </p:sp>
      </p:grpSp>
      <p:grpSp>
        <p:nvGrpSpPr>
          <p:cNvPr id="38" name="Group 37"/>
          <p:cNvGrpSpPr/>
          <p:nvPr/>
        </p:nvGrpSpPr>
        <p:grpSpPr>
          <a:xfrm>
            <a:off x="5719160" y="2134753"/>
            <a:ext cx="728115" cy="2341723"/>
            <a:chOff x="5719159" y="2033153"/>
            <a:chExt cx="728114" cy="2341722"/>
          </a:xfrm>
        </p:grpSpPr>
        <p:sp>
          <p:nvSpPr>
            <p:cNvPr id="39" name="Freeform 81"/>
            <p:cNvSpPr/>
            <p:nvPr/>
          </p:nvSpPr>
          <p:spPr bwMode="auto">
            <a:xfrm rot="5400000">
              <a:off x="5499929" y="2252383"/>
              <a:ext cx="1166573" cy="728114"/>
            </a:xfrm>
            <a:custGeom>
              <a:avLst/>
              <a:gdLst>
                <a:gd name="T0" fmla="*/ 1027 w 1027"/>
                <a:gd name="T1" fmla="*/ 641 h 641"/>
                <a:gd name="T2" fmla="*/ 0 w 1027"/>
                <a:gd name="T3" fmla="*/ 532 h 641"/>
                <a:gd name="T4" fmla="*/ 0 w 1027"/>
                <a:gd name="T5" fmla="*/ 111 h 641"/>
                <a:gd name="T6" fmla="*/ 1027 w 1027"/>
                <a:gd name="T7" fmla="*/ 0 h 641"/>
                <a:gd name="T8" fmla="*/ 1027 w 1027"/>
                <a:gd name="T9" fmla="*/ 641 h 641"/>
              </a:gdLst>
              <a:ahLst/>
              <a:cxnLst>
                <a:cxn ang="0">
                  <a:pos x="T0" y="T1"/>
                </a:cxn>
                <a:cxn ang="0">
                  <a:pos x="T2" y="T3"/>
                </a:cxn>
                <a:cxn ang="0">
                  <a:pos x="T4" y="T5"/>
                </a:cxn>
                <a:cxn ang="0">
                  <a:pos x="T6" y="T7"/>
                </a:cxn>
                <a:cxn ang="0">
                  <a:pos x="T8" y="T9"/>
                </a:cxn>
              </a:cxnLst>
              <a:rect l="0" t="0" r="r" b="b"/>
              <a:pathLst>
                <a:path w="1027" h="641">
                  <a:moveTo>
                    <a:pt x="1027" y="641"/>
                  </a:moveTo>
                  <a:lnTo>
                    <a:pt x="0" y="532"/>
                  </a:lnTo>
                  <a:lnTo>
                    <a:pt x="0" y="111"/>
                  </a:lnTo>
                  <a:lnTo>
                    <a:pt x="1027" y="0"/>
                  </a:lnTo>
                  <a:lnTo>
                    <a:pt x="1027" y="641"/>
                  </a:lnTo>
                  <a:close/>
                </a:path>
              </a:pathLst>
            </a:custGeom>
            <a:solidFill>
              <a:srgbClr val="9CEAFC"/>
            </a:solidFill>
            <a:ln w="6350">
              <a:noFill/>
            </a:ln>
          </p:spPr>
          <p:txBody>
            <a:bodyPr vert="horz" wrap="square" lIns="121920" tIns="60960" rIns="121920" bIns="60960" numCol="1" anchor="t" anchorCtr="0" compatLnSpc="1"/>
            <a:lstStyle/>
            <a:p>
              <a:endParaRPr lang="id-ID" sz="2400"/>
            </a:p>
          </p:txBody>
        </p:sp>
        <p:sp>
          <p:nvSpPr>
            <p:cNvPr id="40" name="Freeform 82"/>
            <p:cNvSpPr/>
            <p:nvPr/>
          </p:nvSpPr>
          <p:spPr bwMode="auto">
            <a:xfrm rot="5400000">
              <a:off x="5498793" y="3426396"/>
              <a:ext cx="1168845" cy="728114"/>
            </a:xfrm>
            <a:custGeom>
              <a:avLst/>
              <a:gdLst>
                <a:gd name="T0" fmla="*/ 0 w 1029"/>
                <a:gd name="T1" fmla="*/ 641 h 641"/>
                <a:gd name="T2" fmla="*/ 1029 w 1029"/>
                <a:gd name="T3" fmla="*/ 532 h 641"/>
                <a:gd name="T4" fmla="*/ 1029 w 1029"/>
                <a:gd name="T5" fmla="*/ 111 h 641"/>
                <a:gd name="T6" fmla="*/ 0 w 1029"/>
                <a:gd name="T7" fmla="*/ 0 h 641"/>
                <a:gd name="T8" fmla="*/ 0 w 1029"/>
                <a:gd name="T9" fmla="*/ 641 h 641"/>
              </a:gdLst>
              <a:ahLst/>
              <a:cxnLst>
                <a:cxn ang="0">
                  <a:pos x="T0" y="T1"/>
                </a:cxn>
                <a:cxn ang="0">
                  <a:pos x="T2" y="T3"/>
                </a:cxn>
                <a:cxn ang="0">
                  <a:pos x="T4" y="T5"/>
                </a:cxn>
                <a:cxn ang="0">
                  <a:pos x="T6" y="T7"/>
                </a:cxn>
                <a:cxn ang="0">
                  <a:pos x="T8" y="T9"/>
                </a:cxn>
              </a:cxnLst>
              <a:rect l="0" t="0" r="r" b="b"/>
              <a:pathLst>
                <a:path w="1029" h="641">
                  <a:moveTo>
                    <a:pt x="0" y="641"/>
                  </a:moveTo>
                  <a:lnTo>
                    <a:pt x="1029" y="532"/>
                  </a:lnTo>
                  <a:lnTo>
                    <a:pt x="1029" y="111"/>
                  </a:lnTo>
                  <a:lnTo>
                    <a:pt x="0" y="0"/>
                  </a:lnTo>
                  <a:lnTo>
                    <a:pt x="0" y="641"/>
                  </a:lnTo>
                  <a:close/>
                </a:path>
              </a:pathLst>
            </a:custGeom>
            <a:solidFill>
              <a:srgbClr val="9CEAFC"/>
            </a:solidFill>
            <a:ln>
              <a:noFill/>
            </a:ln>
          </p:spPr>
          <p:txBody>
            <a:bodyPr vert="horz" wrap="square" lIns="121920" tIns="60960" rIns="121920" bIns="60960" numCol="1" anchor="t" anchorCtr="0" compatLnSpc="1"/>
            <a:lstStyle/>
            <a:p>
              <a:endParaRPr lang="id-ID" sz="2400"/>
            </a:p>
          </p:txBody>
        </p:sp>
      </p:grpSp>
      <p:grpSp>
        <p:nvGrpSpPr>
          <p:cNvPr id="41" name="Group 2177"/>
          <p:cNvGrpSpPr/>
          <p:nvPr/>
        </p:nvGrpSpPr>
        <p:grpSpPr>
          <a:xfrm>
            <a:off x="7096589" y="2115659"/>
            <a:ext cx="1597539" cy="783911"/>
            <a:chOff x="33075" y="0"/>
            <a:chExt cx="3467959" cy="1461013"/>
          </a:xfrm>
        </p:grpSpPr>
        <p:sp>
          <p:nvSpPr>
            <p:cNvPr id="42" name="Shape 2175"/>
            <p:cNvSpPr/>
            <p:nvPr/>
          </p:nvSpPr>
          <p:spPr>
            <a:xfrm flipV="1">
              <a:off x="3488334" y="-1"/>
              <a:ext cx="1" cy="1461015"/>
            </a:xfrm>
            <a:prstGeom prst="line">
              <a:avLst/>
            </a:prstGeom>
            <a:noFill/>
            <a:ln w="19050" cap="flat">
              <a:solidFill>
                <a:schemeClr val="bg1">
                  <a:lumMod val="50000"/>
                </a:schemeClr>
              </a:solidFill>
              <a:prstDash val="solid"/>
              <a:miter lim="400000"/>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sp>
          <p:nvSpPr>
            <p:cNvPr id="43" name="Shape 2176"/>
            <p:cNvSpPr/>
            <p:nvPr/>
          </p:nvSpPr>
          <p:spPr>
            <a:xfrm flipH="1" flipV="1">
              <a:off x="33075" y="730506"/>
              <a:ext cx="3467961" cy="1"/>
            </a:xfrm>
            <a:prstGeom prst="line">
              <a:avLst/>
            </a:prstGeom>
            <a:noFill/>
            <a:ln w="19050" cap="flat">
              <a:solidFill>
                <a:schemeClr val="bg1">
                  <a:lumMod val="50000"/>
                </a:schemeClr>
              </a:solidFill>
              <a:prstDash val="solid"/>
              <a:miter lim="400000"/>
              <a:tailEnd type="oval" w="med" len="med"/>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grpSp>
      <p:grpSp>
        <p:nvGrpSpPr>
          <p:cNvPr id="44" name="Group 2177"/>
          <p:cNvGrpSpPr/>
          <p:nvPr/>
        </p:nvGrpSpPr>
        <p:grpSpPr>
          <a:xfrm flipH="1">
            <a:off x="3477153" y="2344259"/>
            <a:ext cx="933447" cy="783911"/>
            <a:chOff x="33075" y="0"/>
            <a:chExt cx="3467959" cy="1461013"/>
          </a:xfrm>
        </p:grpSpPr>
        <p:sp>
          <p:nvSpPr>
            <p:cNvPr id="45" name="Shape 2175"/>
            <p:cNvSpPr/>
            <p:nvPr/>
          </p:nvSpPr>
          <p:spPr>
            <a:xfrm flipV="1">
              <a:off x="3488334" y="-1"/>
              <a:ext cx="1" cy="1461015"/>
            </a:xfrm>
            <a:prstGeom prst="line">
              <a:avLst/>
            </a:prstGeom>
            <a:noFill/>
            <a:ln w="19050" cap="flat">
              <a:solidFill>
                <a:schemeClr val="bg1">
                  <a:lumMod val="50000"/>
                </a:schemeClr>
              </a:solidFill>
              <a:prstDash val="solid"/>
              <a:miter lim="400000"/>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sp>
          <p:nvSpPr>
            <p:cNvPr id="46" name="Shape 2176"/>
            <p:cNvSpPr/>
            <p:nvPr/>
          </p:nvSpPr>
          <p:spPr>
            <a:xfrm flipH="1" flipV="1">
              <a:off x="33075" y="730506"/>
              <a:ext cx="3467961" cy="1"/>
            </a:xfrm>
            <a:prstGeom prst="line">
              <a:avLst/>
            </a:prstGeom>
            <a:noFill/>
            <a:ln w="19050" cap="flat">
              <a:solidFill>
                <a:schemeClr val="bg1">
                  <a:lumMod val="50000"/>
                </a:schemeClr>
              </a:solidFill>
              <a:prstDash val="solid"/>
              <a:miter lim="400000"/>
              <a:tailEnd type="oval" w="med" len="med"/>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grpSp>
      <p:grpSp>
        <p:nvGrpSpPr>
          <p:cNvPr id="47" name="Group 46"/>
          <p:cNvGrpSpPr/>
          <p:nvPr/>
        </p:nvGrpSpPr>
        <p:grpSpPr>
          <a:xfrm>
            <a:off x="8792638" y="2090534"/>
            <a:ext cx="2251479" cy="1043012"/>
            <a:chOff x="8305761" y="2653556"/>
            <a:chExt cx="2251479" cy="1043011"/>
          </a:xfrm>
        </p:grpSpPr>
        <p:sp>
          <p:nvSpPr>
            <p:cNvPr id="48" name="Text Placeholder 2"/>
            <p:cNvSpPr txBox="1"/>
            <p:nvPr/>
          </p:nvSpPr>
          <p:spPr>
            <a:xfrm>
              <a:off x="8305761" y="2653556"/>
              <a:ext cx="2251479" cy="261780"/>
            </a:xfrm>
            <a:prstGeom prst="rect">
              <a:avLst/>
            </a:prstGeom>
            <a:noFill/>
          </p:spPr>
          <p:txBody>
            <a:bodyPr vert="horz" lIns="121920" tIns="60960" rIns="121920" bIns="6096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id-ID" sz="1465" dirty="0">
                  <a:solidFill>
                    <a:schemeClr val="tx1">
                      <a:lumMod val="65000"/>
                      <a:lumOff val="35000"/>
                    </a:schemeClr>
                  </a:solidFill>
                  <a:latin typeface="Coolvetica Rg" panose="020B0603030602020004" pitchFamily="34" charset="0"/>
                  <a:cs typeface="Clear Sans" panose="020B0503030202020304" pitchFamily="34" charset="0"/>
                </a:rPr>
                <a:t>Concept 3</a:t>
              </a:r>
              <a:endParaRPr lang="en-US" sz="1465" dirty="0">
                <a:solidFill>
                  <a:schemeClr val="tx1">
                    <a:lumMod val="65000"/>
                    <a:lumOff val="35000"/>
                  </a:schemeClr>
                </a:solidFill>
                <a:latin typeface="Coolvetica Rg" panose="020B0603030602020004" pitchFamily="34" charset="0"/>
                <a:cs typeface="Clear Sans" panose="020B0503030202020304" pitchFamily="34" charset="0"/>
              </a:endParaRPr>
            </a:p>
          </p:txBody>
        </p:sp>
        <p:sp>
          <p:nvSpPr>
            <p:cNvPr id="49" name="TextBox 48"/>
            <p:cNvSpPr txBox="1"/>
            <p:nvPr/>
          </p:nvSpPr>
          <p:spPr>
            <a:xfrm>
              <a:off x="8387934" y="2957904"/>
              <a:ext cx="1993890" cy="738663"/>
            </a:xfrm>
            <a:prstGeom prst="rect">
              <a:avLst/>
            </a:prstGeom>
            <a:noFill/>
          </p:spPr>
          <p:txBody>
            <a:bodyPr wrap="square" lIns="0" tIns="0" rIns="0" bIns="0" rtlCol="0">
              <a:spAutoFit/>
            </a:bodyPr>
            <a:lstStyle/>
            <a:p>
              <a:r>
                <a:rPr lang="id-ID" sz="1200" dirty="0">
                  <a:solidFill>
                    <a:schemeClr val="tx1">
                      <a:lumMod val="50000"/>
                      <a:lumOff val="50000"/>
                    </a:schemeClr>
                  </a:solidFill>
                </a:rPr>
                <a:t>Lorem ipsum dol or sit amet para qui quam esta busine paribu morembi para quark estabo</a:t>
              </a:r>
              <a:endParaRPr lang="en-US" sz="1200" dirty="0">
                <a:solidFill>
                  <a:schemeClr val="tx1">
                    <a:lumMod val="50000"/>
                    <a:lumOff val="50000"/>
                  </a:schemeClr>
                </a:solidFill>
              </a:endParaRPr>
            </a:p>
          </p:txBody>
        </p:sp>
      </p:grpSp>
      <p:grpSp>
        <p:nvGrpSpPr>
          <p:cNvPr id="50" name="Group 49"/>
          <p:cNvGrpSpPr/>
          <p:nvPr/>
        </p:nvGrpSpPr>
        <p:grpSpPr>
          <a:xfrm>
            <a:off x="1109590" y="2329551"/>
            <a:ext cx="2251479" cy="867872"/>
            <a:chOff x="1728901" y="2644031"/>
            <a:chExt cx="2251479" cy="867871"/>
          </a:xfrm>
        </p:grpSpPr>
        <p:sp>
          <p:nvSpPr>
            <p:cNvPr id="51" name="Text Placeholder 2"/>
            <p:cNvSpPr txBox="1"/>
            <p:nvPr/>
          </p:nvSpPr>
          <p:spPr>
            <a:xfrm>
              <a:off x="1728901" y="2644031"/>
              <a:ext cx="2251479" cy="261780"/>
            </a:xfrm>
            <a:prstGeom prst="rect">
              <a:avLst/>
            </a:prstGeom>
            <a:noFill/>
          </p:spPr>
          <p:txBody>
            <a:bodyPr vert="horz" lIns="121920" tIns="60960" rIns="121920" bIns="6096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id-ID" sz="1465" dirty="0">
                  <a:solidFill>
                    <a:schemeClr val="tx1">
                      <a:lumMod val="65000"/>
                      <a:lumOff val="35000"/>
                    </a:schemeClr>
                  </a:solidFill>
                  <a:latin typeface="Coolvetica Rg" panose="020B0603030602020004" pitchFamily="34" charset="0"/>
                  <a:cs typeface="Clear Sans" panose="020B0503030202020304" pitchFamily="34" charset="0"/>
                </a:rPr>
                <a:t>Concept 1</a:t>
              </a:r>
              <a:endParaRPr lang="en-US" sz="1465" dirty="0">
                <a:solidFill>
                  <a:schemeClr val="tx1">
                    <a:lumMod val="65000"/>
                    <a:lumOff val="35000"/>
                  </a:schemeClr>
                </a:solidFill>
                <a:latin typeface="Coolvetica Rg" panose="020B0603030602020004" pitchFamily="34" charset="0"/>
                <a:cs typeface="Clear Sans" panose="020B0503030202020304" pitchFamily="34" charset="0"/>
              </a:endParaRPr>
            </a:p>
          </p:txBody>
        </p:sp>
        <p:sp>
          <p:nvSpPr>
            <p:cNvPr id="52" name="TextBox 51"/>
            <p:cNvSpPr txBox="1"/>
            <p:nvPr/>
          </p:nvSpPr>
          <p:spPr>
            <a:xfrm>
              <a:off x="1943100" y="2957904"/>
              <a:ext cx="1929574" cy="553998"/>
            </a:xfrm>
            <a:prstGeom prst="rect">
              <a:avLst/>
            </a:prstGeom>
            <a:noFill/>
          </p:spPr>
          <p:txBody>
            <a:bodyPr wrap="square" lIns="0" tIns="0" rIns="0" bIns="0" rtlCol="0">
              <a:spAutoFit/>
            </a:bodyPr>
            <a:lstStyle/>
            <a:p>
              <a:pPr algn="r"/>
              <a:r>
                <a:rPr lang="id-ID" sz="1200" dirty="0">
                  <a:solidFill>
                    <a:schemeClr val="tx1">
                      <a:lumMod val="50000"/>
                      <a:lumOff val="50000"/>
                    </a:schemeClr>
                  </a:solidFill>
                </a:rPr>
                <a:t>Lorem ipsum dol or sit amet para qui para quam esta busine paribu morembi para</a:t>
              </a:r>
              <a:endParaRPr lang="en-US" sz="1200" dirty="0">
                <a:solidFill>
                  <a:schemeClr val="tx1">
                    <a:lumMod val="50000"/>
                    <a:lumOff val="50000"/>
                  </a:schemeClr>
                </a:solidFill>
              </a:endParaRPr>
            </a:p>
          </p:txBody>
        </p:sp>
      </p:grpSp>
      <p:grpSp>
        <p:nvGrpSpPr>
          <p:cNvPr id="53" name="Group 2177"/>
          <p:cNvGrpSpPr/>
          <p:nvPr/>
        </p:nvGrpSpPr>
        <p:grpSpPr>
          <a:xfrm rot="5400000">
            <a:off x="5858719" y="4189569"/>
            <a:ext cx="448992" cy="783911"/>
            <a:chOff x="33075" y="0"/>
            <a:chExt cx="3467959" cy="1461013"/>
          </a:xfrm>
        </p:grpSpPr>
        <p:sp>
          <p:nvSpPr>
            <p:cNvPr id="54" name="Shape 2175"/>
            <p:cNvSpPr/>
            <p:nvPr/>
          </p:nvSpPr>
          <p:spPr>
            <a:xfrm flipV="1">
              <a:off x="3488334" y="-1"/>
              <a:ext cx="1" cy="1461015"/>
            </a:xfrm>
            <a:prstGeom prst="line">
              <a:avLst/>
            </a:prstGeom>
            <a:noFill/>
            <a:ln w="19050" cap="flat">
              <a:solidFill>
                <a:schemeClr val="bg1">
                  <a:lumMod val="50000"/>
                </a:schemeClr>
              </a:solidFill>
              <a:prstDash val="solid"/>
              <a:miter lim="400000"/>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sp>
          <p:nvSpPr>
            <p:cNvPr id="55" name="Shape 2176"/>
            <p:cNvSpPr/>
            <p:nvPr/>
          </p:nvSpPr>
          <p:spPr>
            <a:xfrm flipH="1" flipV="1">
              <a:off x="33075" y="730506"/>
              <a:ext cx="3467961" cy="1"/>
            </a:xfrm>
            <a:prstGeom prst="line">
              <a:avLst/>
            </a:prstGeom>
            <a:noFill/>
            <a:ln w="19050" cap="flat">
              <a:solidFill>
                <a:schemeClr val="bg1">
                  <a:lumMod val="50000"/>
                </a:schemeClr>
              </a:solidFill>
              <a:prstDash val="solid"/>
              <a:miter lim="400000"/>
              <a:tailEnd type="oval" w="med" len="med"/>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grpSp>
      <p:grpSp>
        <p:nvGrpSpPr>
          <p:cNvPr id="56" name="Group 2177"/>
          <p:cNvGrpSpPr/>
          <p:nvPr/>
        </p:nvGrpSpPr>
        <p:grpSpPr>
          <a:xfrm>
            <a:off x="7797405" y="3505517"/>
            <a:ext cx="896723" cy="783911"/>
            <a:chOff x="33075" y="0"/>
            <a:chExt cx="3467959" cy="1461013"/>
          </a:xfrm>
        </p:grpSpPr>
        <p:sp>
          <p:nvSpPr>
            <p:cNvPr id="57" name="Shape 2175"/>
            <p:cNvSpPr/>
            <p:nvPr/>
          </p:nvSpPr>
          <p:spPr>
            <a:xfrm flipV="1">
              <a:off x="3488334" y="-1"/>
              <a:ext cx="1" cy="1461015"/>
            </a:xfrm>
            <a:prstGeom prst="line">
              <a:avLst/>
            </a:prstGeom>
            <a:noFill/>
            <a:ln w="19050" cap="flat">
              <a:solidFill>
                <a:schemeClr val="bg1">
                  <a:lumMod val="50000"/>
                </a:schemeClr>
              </a:solidFill>
              <a:prstDash val="solid"/>
              <a:miter lim="400000"/>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sp>
          <p:nvSpPr>
            <p:cNvPr id="58" name="Shape 2176"/>
            <p:cNvSpPr/>
            <p:nvPr/>
          </p:nvSpPr>
          <p:spPr>
            <a:xfrm flipH="1" flipV="1">
              <a:off x="33075" y="730506"/>
              <a:ext cx="3467961" cy="1"/>
            </a:xfrm>
            <a:prstGeom prst="line">
              <a:avLst/>
            </a:prstGeom>
            <a:noFill/>
            <a:ln w="19050" cap="flat">
              <a:solidFill>
                <a:schemeClr val="bg1">
                  <a:lumMod val="50000"/>
                </a:schemeClr>
              </a:solidFill>
              <a:prstDash val="solid"/>
              <a:miter lim="400000"/>
              <a:tailEnd type="oval" w="med" len="med"/>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grpSp>
      <p:grpSp>
        <p:nvGrpSpPr>
          <p:cNvPr id="59" name="Group 2177"/>
          <p:cNvGrpSpPr/>
          <p:nvPr/>
        </p:nvGrpSpPr>
        <p:grpSpPr>
          <a:xfrm flipH="1">
            <a:off x="3477649" y="3734117"/>
            <a:ext cx="1597539" cy="783911"/>
            <a:chOff x="33075" y="0"/>
            <a:chExt cx="3467959" cy="1461013"/>
          </a:xfrm>
        </p:grpSpPr>
        <p:sp>
          <p:nvSpPr>
            <p:cNvPr id="60" name="Shape 2175"/>
            <p:cNvSpPr/>
            <p:nvPr/>
          </p:nvSpPr>
          <p:spPr>
            <a:xfrm flipV="1">
              <a:off x="3488334" y="-1"/>
              <a:ext cx="1" cy="1461015"/>
            </a:xfrm>
            <a:prstGeom prst="line">
              <a:avLst/>
            </a:prstGeom>
            <a:noFill/>
            <a:ln w="19050" cap="flat">
              <a:solidFill>
                <a:schemeClr val="bg1">
                  <a:lumMod val="50000"/>
                </a:schemeClr>
              </a:solidFill>
              <a:prstDash val="solid"/>
              <a:miter lim="400000"/>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sp>
          <p:nvSpPr>
            <p:cNvPr id="61" name="Shape 2176"/>
            <p:cNvSpPr/>
            <p:nvPr/>
          </p:nvSpPr>
          <p:spPr>
            <a:xfrm flipH="1" flipV="1">
              <a:off x="33075" y="730506"/>
              <a:ext cx="3467961" cy="1"/>
            </a:xfrm>
            <a:prstGeom prst="line">
              <a:avLst/>
            </a:prstGeom>
            <a:noFill/>
            <a:ln w="19050" cap="flat">
              <a:solidFill>
                <a:schemeClr val="bg1">
                  <a:lumMod val="50000"/>
                </a:schemeClr>
              </a:solidFill>
              <a:prstDash val="solid"/>
              <a:miter lim="400000"/>
              <a:tailEnd type="oval" w="med" len="med"/>
            </a:ln>
            <a:effectLst/>
          </p:spPr>
          <p:txBody>
            <a:bodyPr wrap="square" lIns="67733" tIns="67733" rIns="67733" bIns="67733" numCol="1" anchor="ctr">
              <a:noAutofit/>
            </a:bodyPr>
            <a:lstStyle/>
            <a:p>
              <a:pPr lvl="0">
                <a:defRPr sz="3200">
                  <a:solidFill>
                    <a:srgbClr val="000000"/>
                  </a:solidFill>
                  <a:latin typeface="Helvetica Light"/>
                  <a:ea typeface="Helvetica Light"/>
                  <a:cs typeface="Helvetica Light"/>
                  <a:sym typeface="Helvetica Light"/>
                </a:defRPr>
              </a:pPr>
              <a:endParaRPr sz="4265"/>
            </a:p>
          </p:txBody>
        </p:sp>
      </p:grpSp>
      <p:grpSp>
        <p:nvGrpSpPr>
          <p:cNvPr id="62" name="Group 61"/>
          <p:cNvGrpSpPr/>
          <p:nvPr/>
        </p:nvGrpSpPr>
        <p:grpSpPr>
          <a:xfrm>
            <a:off x="8792638" y="3503262"/>
            <a:ext cx="2251479" cy="1043012"/>
            <a:chOff x="8305761" y="2653556"/>
            <a:chExt cx="2251479" cy="1043011"/>
          </a:xfrm>
        </p:grpSpPr>
        <p:sp>
          <p:nvSpPr>
            <p:cNvPr id="63" name="Text Placeholder 2"/>
            <p:cNvSpPr txBox="1"/>
            <p:nvPr/>
          </p:nvSpPr>
          <p:spPr>
            <a:xfrm>
              <a:off x="8305761" y="2653556"/>
              <a:ext cx="2251479" cy="261780"/>
            </a:xfrm>
            <a:prstGeom prst="rect">
              <a:avLst/>
            </a:prstGeom>
            <a:noFill/>
          </p:spPr>
          <p:txBody>
            <a:bodyPr vert="horz" lIns="121920" tIns="60960" rIns="121920" bIns="6096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id-ID" sz="1465" dirty="0">
                  <a:solidFill>
                    <a:schemeClr val="tx1">
                      <a:lumMod val="65000"/>
                      <a:lumOff val="35000"/>
                    </a:schemeClr>
                  </a:solidFill>
                  <a:latin typeface="Coolvetica Rg" panose="020B0603030602020004" pitchFamily="34" charset="0"/>
                  <a:cs typeface="Clear Sans" panose="020B0503030202020304" pitchFamily="34" charset="0"/>
                </a:rPr>
                <a:t>Concept 4</a:t>
              </a:r>
              <a:endParaRPr lang="en-US" sz="1465" dirty="0">
                <a:solidFill>
                  <a:schemeClr val="tx1">
                    <a:lumMod val="65000"/>
                    <a:lumOff val="35000"/>
                  </a:schemeClr>
                </a:solidFill>
                <a:latin typeface="Coolvetica Rg" panose="020B0603030602020004" pitchFamily="34" charset="0"/>
                <a:cs typeface="Clear Sans" panose="020B0503030202020304" pitchFamily="34" charset="0"/>
              </a:endParaRPr>
            </a:p>
          </p:txBody>
        </p:sp>
        <p:sp>
          <p:nvSpPr>
            <p:cNvPr id="64" name="TextBox 63"/>
            <p:cNvSpPr txBox="1"/>
            <p:nvPr/>
          </p:nvSpPr>
          <p:spPr>
            <a:xfrm>
              <a:off x="8387934" y="2957904"/>
              <a:ext cx="2059603" cy="738663"/>
            </a:xfrm>
            <a:prstGeom prst="rect">
              <a:avLst/>
            </a:prstGeom>
            <a:noFill/>
          </p:spPr>
          <p:txBody>
            <a:bodyPr wrap="square" lIns="0" tIns="0" rIns="0" bIns="0" rtlCol="0">
              <a:spAutoFit/>
            </a:bodyPr>
            <a:lstStyle/>
            <a:p>
              <a:r>
                <a:rPr lang="id-ID" sz="1200" dirty="0">
                  <a:solidFill>
                    <a:schemeClr val="tx1">
                      <a:lumMod val="50000"/>
                      <a:lumOff val="50000"/>
                    </a:schemeClr>
                  </a:solidFill>
                </a:rPr>
                <a:t>Lorem ipsum dol or sit amet para qui quam esta busine paribu morembi para quark estabo</a:t>
              </a:r>
              <a:endParaRPr lang="en-US" sz="1200" dirty="0">
                <a:solidFill>
                  <a:schemeClr val="tx1">
                    <a:lumMod val="50000"/>
                    <a:lumOff val="50000"/>
                  </a:schemeClr>
                </a:solidFill>
              </a:endParaRPr>
            </a:p>
          </p:txBody>
        </p:sp>
      </p:grpSp>
      <p:grpSp>
        <p:nvGrpSpPr>
          <p:cNvPr id="65" name="Group 64"/>
          <p:cNvGrpSpPr/>
          <p:nvPr/>
        </p:nvGrpSpPr>
        <p:grpSpPr>
          <a:xfrm>
            <a:off x="1109590" y="3726956"/>
            <a:ext cx="2251479" cy="1052538"/>
            <a:chOff x="1728901" y="2644031"/>
            <a:chExt cx="2251479" cy="1052539"/>
          </a:xfrm>
        </p:grpSpPr>
        <p:sp>
          <p:nvSpPr>
            <p:cNvPr id="66" name="Text Placeholder 2"/>
            <p:cNvSpPr txBox="1"/>
            <p:nvPr/>
          </p:nvSpPr>
          <p:spPr>
            <a:xfrm>
              <a:off x="1728901" y="2644031"/>
              <a:ext cx="2251479" cy="261780"/>
            </a:xfrm>
            <a:prstGeom prst="rect">
              <a:avLst/>
            </a:prstGeom>
            <a:noFill/>
          </p:spPr>
          <p:txBody>
            <a:bodyPr vert="horz" lIns="121920" tIns="60960" rIns="121920" bIns="6096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id-ID" sz="1465" dirty="0">
                  <a:solidFill>
                    <a:schemeClr val="tx1">
                      <a:lumMod val="65000"/>
                      <a:lumOff val="35000"/>
                    </a:schemeClr>
                  </a:solidFill>
                  <a:latin typeface="Coolvetica Rg" panose="020B0603030602020004" pitchFamily="34" charset="0"/>
                  <a:cs typeface="Clear Sans" panose="020B0503030202020304" pitchFamily="34" charset="0"/>
                </a:rPr>
                <a:t>Concept 2</a:t>
              </a:r>
              <a:endParaRPr lang="en-US" sz="1465" dirty="0">
                <a:solidFill>
                  <a:schemeClr val="tx1">
                    <a:lumMod val="65000"/>
                    <a:lumOff val="35000"/>
                  </a:schemeClr>
                </a:solidFill>
                <a:latin typeface="Coolvetica Rg" panose="020B0603030602020004" pitchFamily="34" charset="0"/>
                <a:cs typeface="Clear Sans" panose="020B0503030202020304" pitchFamily="34" charset="0"/>
              </a:endParaRPr>
            </a:p>
          </p:txBody>
        </p:sp>
        <p:sp>
          <p:nvSpPr>
            <p:cNvPr id="67" name="TextBox 66"/>
            <p:cNvSpPr txBox="1"/>
            <p:nvPr/>
          </p:nvSpPr>
          <p:spPr>
            <a:xfrm>
              <a:off x="1943100" y="2957905"/>
              <a:ext cx="1929574" cy="738665"/>
            </a:xfrm>
            <a:prstGeom prst="rect">
              <a:avLst/>
            </a:prstGeom>
            <a:noFill/>
          </p:spPr>
          <p:txBody>
            <a:bodyPr wrap="square" lIns="0" tIns="0" rIns="0" bIns="0" rtlCol="0">
              <a:spAutoFit/>
            </a:bodyPr>
            <a:lstStyle/>
            <a:p>
              <a:pPr algn="r"/>
              <a:r>
                <a:rPr lang="id-ID" sz="1200" dirty="0">
                  <a:solidFill>
                    <a:schemeClr val="tx1">
                      <a:lumMod val="50000"/>
                      <a:lumOff val="50000"/>
                    </a:schemeClr>
                  </a:solidFill>
                </a:rPr>
                <a:t>Lorem ipsum dol or sit amet para qui para quam esta busine paribu morembi para</a:t>
              </a:r>
              <a:endParaRPr lang="en-US" sz="1200" dirty="0">
                <a:solidFill>
                  <a:schemeClr val="tx1">
                    <a:lumMod val="50000"/>
                    <a:lumOff val="50000"/>
                  </a:schemeClr>
                </a:solidFill>
              </a:endParaRPr>
            </a:p>
            <a:p>
              <a:pPr algn="r"/>
              <a:endParaRPr lang="en-US" sz="1200" dirty="0">
                <a:solidFill>
                  <a:schemeClr val="tx1">
                    <a:lumMod val="50000"/>
                    <a:lumOff val="50000"/>
                  </a:schemeClr>
                </a:solidFill>
              </a:endParaRPr>
            </a:p>
          </p:txBody>
        </p:sp>
      </p:grpSp>
      <p:grpSp>
        <p:nvGrpSpPr>
          <p:cNvPr id="2" name="组合 54"/>
          <p:cNvGrpSpPr/>
          <p:nvPr/>
        </p:nvGrpSpPr>
        <p:grpSpPr>
          <a:xfrm>
            <a:off x="2" y="380745"/>
            <a:ext cx="5096635" cy="835989"/>
            <a:chOff x="0" y="359767"/>
            <a:chExt cx="4816587" cy="789932"/>
          </a:xfrm>
        </p:grpSpPr>
        <p:sp>
          <p:nvSpPr>
            <p:cNvPr id="3" name="TextBox 55"/>
            <p:cNvSpPr txBox="1"/>
            <p:nvPr/>
          </p:nvSpPr>
          <p:spPr>
            <a:xfrm>
              <a:off x="985119" y="768276"/>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68" name="TextBox 56"/>
            <p:cNvSpPr txBox="1"/>
            <p:nvPr/>
          </p:nvSpPr>
          <p:spPr>
            <a:xfrm>
              <a:off x="497702" y="359767"/>
              <a:ext cx="2074159" cy="478544"/>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the text title</a:t>
              </a:r>
              <a:endParaRPr lang="en-US" altLang="zh-CN" sz="2535" b="1" dirty="0">
                <a:solidFill>
                  <a:prstClr val="white">
                    <a:lumMod val="50000"/>
                  </a:prstClr>
                </a:solidFill>
              </a:endParaRPr>
            </a:p>
          </p:txBody>
        </p:sp>
        <p:sp>
          <p:nvSpPr>
            <p:cNvPr id="69" name="矩形 68"/>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28153090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6"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1+#ppt_w/2"/>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right)">
                                      <p:cBhvr>
                                        <p:cTn id="32" dur="500"/>
                                        <p:tgtEl>
                                          <p:spTgt spid="44"/>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par>
                          <p:cTn id="37" fill="hold">
                            <p:stCondLst>
                              <p:cond delay="3500"/>
                            </p:stCondLst>
                            <p:childTnLst>
                              <p:par>
                                <p:cTn id="38" presetID="22" presetClass="entr" presetSubtype="2"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right)">
                                      <p:cBhvr>
                                        <p:cTn id="40" dur="500"/>
                                        <p:tgtEl>
                                          <p:spTgt spid="59"/>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p:stCondLst>
                              <p:cond delay="5500"/>
                            </p:stCondLst>
                            <p:childTnLst>
                              <p:par>
                                <p:cTn id="54" presetID="22" presetClass="entr" presetSubtype="8" fill="hold" nodeType="after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left)">
                                      <p:cBhvr>
                                        <p:cTn id="56" dur="500"/>
                                        <p:tgtEl>
                                          <p:spTgt spid="56"/>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childTnLst>
                          </p:cTn>
                        </p:par>
                        <p:par>
                          <p:cTn id="61" fill="hold">
                            <p:stCondLst>
                              <p:cond delay="6500"/>
                            </p:stCondLst>
                            <p:childTnLst>
                              <p:par>
                                <p:cTn id="62" presetID="22" presetClass="entr" presetSubtype="1" fill="hold" nodeType="after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up)">
                                      <p:cBhvr>
                                        <p:cTn id="64" dur="500"/>
                                        <p:tgtEl>
                                          <p:spTgt spid="53"/>
                                        </p:tgtEl>
                                      </p:cBhvr>
                                    </p:animEffect>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bwMode="auto">
          <a:xfrm>
            <a:off x="-1806" y="3413346"/>
            <a:ext cx="4992398" cy="3233740"/>
          </a:xfrm>
          <a:custGeom>
            <a:avLst/>
            <a:gdLst>
              <a:gd name="T0" fmla="*/ 0 w 2348"/>
              <a:gd name="T1" fmla="*/ 0 h 1407"/>
              <a:gd name="T2" fmla="*/ 2348 w 2348"/>
              <a:gd name="T3" fmla="*/ 1407 h 1407"/>
              <a:gd name="T4" fmla="*/ 0 w 2348"/>
              <a:gd name="T5" fmla="*/ 1407 h 1407"/>
              <a:gd name="T6" fmla="*/ 0 w 2348"/>
              <a:gd name="T7" fmla="*/ 0 h 1407"/>
            </a:gdLst>
            <a:ahLst/>
            <a:cxnLst>
              <a:cxn ang="0">
                <a:pos x="T0" y="T1"/>
              </a:cxn>
              <a:cxn ang="0">
                <a:pos x="T2" y="T3"/>
              </a:cxn>
              <a:cxn ang="0">
                <a:pos x="T4" y="T5"/>
              </a:cxn>
              <a:cxn ang="0">
                <a:pos x="T6" y="T7"/>
              </a:cxn>
            </a:cxnLst>
            <a:rect l="0" t="0" r="r" b="b"/>
            <a:pathLst>
              <a:path w="2348" h="1407">
                <a:moveTo>
                  <a:pt x="0" y="0"/>
                </a:moveTo>
                <a:lnTo>
                  <a:pt x="2348" y="1407"/>
                </a:lnTo>
                <a:lnTo>
                  <a:pt x="0" y="1407"/>
                </a:lnTo>
                <a:lnTo>
                  <a:pt x="0" y="0"/>
                </a:lnTo>
                <a:close/>
              </a:path>
            </a:pathLst>
          </a:custGeom>
          <a:noFill/>
          <a:ln w="0">
            <a:solidFill>
              <a:schemeClr val="tx1">
                <a:lumMod val="50000"/>
                <a:lumOff val="50000"/>
              </a:schemeClr>
            </a:solidFill>
            <a:prstDash val="solid"/>
            <a:round/>
          </a:ln>
          <a:extLst>
            <a:ext uri="{909E8E84-426E-40DD-AFC4-6F175D3DCCD1}">
              <a14:hiddenFill xmlns:a14="http://schemas.microsoft.com/office/drawing/2010/main">
                <a:solidFill>
                  <a:schemeClr val="accent1"/>
                </a:solidFill>
              </a14:hiddenFill>
            </a:ext>
          </a:extLst>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 name="Freeform 7"/>
          <p:cNvSpPr/>
          <p:nvPr/>
        </p:nvSpPr>
        <p:spPr bwMode="auto">
          <a:xfrm rot="360000">
            <a:off x="2803859" y="3722210"/>
            <a:ext cx="9361650" cy="3126571"/>
          </a:xfrm>
          <a:custGeom>
            <a:avLst/>
            <a:gdLst>
              <a:gd name="T0" fmla="*/ 4403 w 4403"/>
              <a:gd name="T1" fmla="*/ 0 h 1161"/>
              <a:gd name="T2" fmla="*/ 4403 w 4403"/>
              <a:gd name="T3" fmla="*/ 1161 h 1161"/>
              <a:gd name="T4" fmla="*/ 0 w 4403"/>
              <a:gd name="T5" fmla="*/ 1161 h 1161"/>
              <a:gd name="T6" fmla="*/ 4403 w 4403"/>
              <a:gd name="T7" fmla="*/ 0 h 1161"/>
            </a:gdLst>
            <a:ahLst/>
            <a:cxnLst>
              <a:cxn ang="0">
                <a:pos x="T0" y="T1"/>
              </a:cxn>
              <a:cxn ang="0">
                <a:pos x="T2" y="T3"/>
              </a:cxn>
              <a:cxn ang="0">
                <a:pos x="T4" y="T5"/>
              </a:cxn>
              <a:cxn ang="0">
                <a:pos x="T6" y="T7"/>
              </a:cxn>
            </a:cxnLst>
            <a:rect l="0" t="0" r="r" b="b"/>
            <a:pathLst>
              <a:path w="4403" h="1161">
                <a:moveTo>
                  <a:pt x="4403" y="0"/>
                </a:moveTo>
                <a:lnTo>
                  <a:pt x="4403" y="1161"/>
                </a:lnTo>
                <a:lnTo>
                  <a:pt x="0" y="1161"/>
                </a:lnTo>
                <a:lnTo>
                  <a:pt x="4403" y="0"/>
                </a:lnTo>
                <a:close/>
              </a:path>
            </a:pathLst>
          </a:custGeom>
          <a:noFill/>
          <a:ln w="0">
            <a:solidFill>
              <a:schemeClr val="tx1">
                <a:lumMod val="50000"/>
                <a:lumOff val="50000"/>
              </a:schemeClr>
            </a:solidFill>
            <a:prstDash val="solid"/>
            <a:round/>
          </a:ln>
          <a:extLst>
            <a:ext uri="{909E8E84-426E-40DD-AFC4-6F175D3DCCD1}">
              <a14:hiddenFill xmlns:a14="http://schemas.microsoft.com/office/drawing/2010/main">
                <a:solidFill>
                  <a:schemeClr val="accent1">
                    <a:lumMod val="50000"/>
                  </a:schemeClr>
                </a:solidFill>
              </a14:hiddenFill>
            </a:ext>
          </a:extLst>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23" name="Text Box 3"/>
          <p:cNvSpPr>
            <a:spLocks noChangeArrowheads="1"/>
          </p:cNvSpPr>
          <p:nvPr/>
        </p:nvSpPr>
        <p:spPr bwMode="auto">
          <a:xfrm>
            <a:off x="3440561" y="2991679"/>
            <a:ext cx="326243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nchor="ctr">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201X</a:t>
            </a:r>
            <a:endParaRPr kumimoji="0" lang="zh-CN" altLang="en-US" sz="3200"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Add a title</a:t>
            </a:r>
          </a:p>
        </p:txBody>
      </p:sp>
      <p:sp>
        <p:nvSpPr>
          <p:cNvPr id="5124" name="矩形 10"/>
          <p:cNvSpPr>
            <a:spLocks noChangeArrowheads="1"/>
          </p:cNvSpPr>
          <p:nvPr/>
        </p:nvSpPr>
        <p:spPr bwMode="auto">
          <a:xfrm>
            <a:off x="2299904" y="2376589"/>
            <a:ext cx="440309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1895"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THE 2019 WORK WORK SUMMARY</a:t>
            </a:r>
            <a:endParaRPr kumimoji="0" lang="en-US" altLang="en-US" sz="1895" b="0" i="0" u="none" strike="noStrike" kern="1200" cap="none" spc="0" normalizeH="0" baseline="0" noProof="0" dirty="0">
              <a:ln>
                <a:noFill/>
              </a:ln>
              <a:solidFill>
                <a:srgbClr val="FEA5DD"/>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25" name="直接连接符 11"/>
          <p:cNvSpPr>
            <a:spLocks noChangeShapeType="1"/>
          </p:cNvSpPr>
          <p:nvPr/>
        </p:nvSpPr>
        <p:spPr bwMode="auto">
          <a:xfrm>
            <a:off x="1483581" y="2790902"/>
            <a:ext cx="5219413" cy="1588"/>
          </a:xfrm>
          <a:prstGeom prst="line">
            <a:avLst/>
          </a:prstGeom>
          <a:noFill/>
          <a:ln w="6350" cap="flat" cmpd="sng">
            <a:solidFill>
              <a:schemeClr val="tx1">
                <a:lumMod val="75000"/>
                <a:lumOff val="25000"/>
              </a:schemeClr>
            </a:solidFill>
            <a:bevel/>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95" b="0" i="0" u="none" strike="noStrike" kern="1200" cap="none" spc="0" normalizeH="0" baseline="0" noProof="0">
              <a:ln>
                <a:noFill/>
              </a:ln>
              <a:solidFill>
                <a:srgbClr val="87DFD6"/>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6915290" y="1528854"/>
            <a:ext cx="317055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660" b="0"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a typeface="微软雅黑" panose="020B0503020204020204" pitchFamily="34" charset="-122"/>
                <a:cs typeface="+mn-cs"/>
                <a:sym typeface="Arial" panose="020B0604020202020204" pitchFamily="34" charset="0"/>
              </a:rPr>
              <a:t>02</a:t>
            </a:r>
            <a:endParaRPr kumimoji="0" lang="en-US" altLang="en-US" sz="22660" b="1" i="0" u="none" strike="noStrike" kern="1200" cap="none" spc="0" normalizeH="0" baseline="0" noProof="0" dirty="0">
              <a:ln>
                <a:noFill/>
              </a:ln>
              <a:solidFill>
                <a:prstClr val="black">
                  <a:lumMod val="50000"/>
                  <a:lumOff val="50000"/>
                </a:prstClr>
              </a:solidFill>
              <a:effectLst/>
              <a:uLnTx/>
              <a:uFillTx/>
              <a:latin typeface="Impact" panose="020B0806030902050204" pitchFamily="34" charset="0"/>
              <a:ea typeface="微软雅黑" panose="020B0503020204020204" pitchFamily="34" charset="-122"/>
              <a:cs typeface="+mn-cs"/>
              <a:sym typeface="Arial" panose="020B0604020202020204" pitchFamily="34" charset="0"/>
            </a:endParaRPr>
          </a:p>
        </p:txBody>
      </p:sp>
      <p:sp>
        <p:nvSpPr>
          <p:cNvPr id="8" name="Freeform 6"/>
          <p:cNvSpPr/>
          <p:nvPr/>
        </p:nvSpPr>
        <p:spPr bwMode="auto">
          <a:xfrm>
            <a:off x="-1806" y="3879825"/>
            <a:ext cx="4992468" cy="2977987"/>
          </a:xfrm>
          <a:custGeom>
            <a:avLst/>
            <a:gdLst>
              <a:gd name="T0" fmla="*/ 0 w 2348"/>
              <a:gd name="T1" fmla="*/ 0 h 1407"/>
              <a:gd name="T2" fmla="*/ 2348 w 2348"/>
              <a:gd name="T3" fmla="*/ 1407 h 1407"/>
              <a:gd name="T4" fmla="*/ 0 w 2348"/>
              <a:gd name="T5" fmla="*/ 1407 h 1407"/>
              <a:gd name="T6" fmla="*/ 0 w 2348"/>
              <a:gd name="T7" fmla="*/ 0 h 1407"/>
            </a:gdLst>
            <a:ahLst/>
            <a:cxnLst>
              <a:cxn ang="0">
                <a:pos x="T0" y="T1"/>
              </a:cxn>
              <a:cxn ang="0">
                <a:pos x="T2" y="T3"/>
              </a:cxn>
              <a:cxn ang="0">
                <a:pos x="T4" y="T5"/>
              </a:cxn>
              <a:cxn ang="0">
                <a:pos x="T6" y="T7"/>
              </a:cxn>
            </a:cxnLst>
            <a:rect l="0" t="0" r="r" b="b"/>
            <a:pathLst>
              <a:path w="2348" h="1407">
                <a:moveTo>
                  <a:pt x="0" y="0"/>
                </a:moveTo>
                <a:lnTo>
                  <a:pt x="2348" y="1407"/>
                </a:lnTo>
                <a:lnTo>
                  <a:pt x="0" y="1407"/>
                </a:lnTo>
                <a:lnTo>
                  <a:pt x="0" y="0"/>
                </a:lnTo>
                <a:close/>
              </a:path>
            </a:pathLst>
          </a:custGeom>
          <a:solidFill>
            <a:srgbClr val="9CEAFC"/>
          </a:solidFill>
          <a:ln w="0">
            <a:noFill/>
            <a:prstDash val="solid"/>
            <a:round/>
          </a:ln>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Freeform 7"/>
          <p:cNvSpPr/>
          <p:nvPr/>
        </p:nvSpPr>
        <p:spPr bwMode="auto">
          <a:xfrm>
            <a:off x="2830059" y="4400495"/>
            <a:ext cx="9361941" cy="2457316"/>
          </a:xfrm>
          <a:custGeom>
            <a:avLst/>
            <a:gdLst>
              <a:gd name="T0" fmla="*/ 4403 w 4403"/>
              <a:gd name="T1" fmla="*/ 0 h 1161"/>
              <a:gd name="T2" fmla="*/ 4403 w 4403"/>
              <a:gd name="T3" fmla="*/ 1161 h 1161"/>
              <a:gd name="T4" fmla="*/ 0 w 4403"/>
              <a:gd name="T5" fmla="*/ 1161 h 1161"/>
              <a:gd name="T6" fmla="*/ 4403 w 4403"/>
              <a:gd name="T7" fmla="*/ 0 h 1161"/>
            </a:gdLst>
            <a:ahLst/>
            <a:cxnLst>
              <a:cxn ang="0">
                <a:pos x="T0" y="T1"/>
              </a:cxn>
              <a:cxn ang="0">
                <a:pos x="T2" y="T3"/>
              </a:cxn>
              <a:cxn ang="0">
                <a:pos x="T4" y="T5"/>
              </a:cxn>
              <a:cxn ang="0">
                <a:pos x="T6" y="T7"/>
              </a:cxn>
            </a:cxnLst>
            <a:rect l="0" t="0" r="r" b="b"/>
            <a:pathLst>
              <a:path w="4403" h="1161">
                <a:moveTo>
                  <a:pt x="4403" y="0"/>
                </a:moveTo>
                <a:lnTo>
                  <a:pt x="4403" y="1161"/>
                </a:lnTo>
                <a:lnTo>
                  <a:pt x="0" y="1161"/>
                </a:lnTo>
                <a:lnTo>
                  <a:pt x="4403" y="0"/>
                </a:lnTo>
                <a:close/>
              </a:path>
            </a:pathLst>
          </a:custGeom>
          <a:solidFill>
            <a:srgbClr val="FEC5DE"/>
          </a:solidFill>
          <a:ln w="0">
            <a:noFill/>
            <a:prstDash val="solid"/>
            <a:round/>
          </a:ln>
        </p:spPr>
        <p:txBody>
          <a:bodyPr vert="horz" wrap="square" lIns="121912" tIns="60956" rIns="121912"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Tree>
    <p:extLst>
      <p:ext uri="{BB962C8B-B14F-4D97-AF65-F5344CB8AC3E}">
        <p14:creationId xmlns:p14="http://schemas.microsoft.com/office/powerpoint/2010/main" val="36756482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5123"/>
                                        </p:tgtEl>
                                        <p:attrNameLst>
                                          <p:attrName>style.visibility</p:attrName>
                                        </p:attrNameLst>
                                      </p:cBhvr>
                                      <p:to>
                                        <p:strVal val="visible"/>
                                      </p:to>
                                    </p:set>
                                    <p:anim by="(-#ppt_w*2)" calcmode="lin" valueType="num">
                                      <p:cBhvr rctx="PPT">
                                        <p:cTn id="24" dur="500" autoRev="1" fill="hold">
                                          <p:stCondLst>
                                            <p:cond delay="0"/>
                                          </p:stCondLst>
                                        </p:cTn>
                                        <p:tgtEl>
                                          <p:spTgt spid="5123"/>
                                        </p:tgtEl>
                                        <p:attrNameLst>
                                          <p:attrName>ppt_w</p:attrName>
                                        </p:attrNameLst>
                                      </p:cBhvr>
                                    </p:anim>
                                    <p:anim by="(#ppt_w*0.50)" calcmode="lin" valueType="num">
                                      <p:cBhvr>
                                        <p:cTn id="25" dur="500" decel="50000" autoRev="1" fill="hold">
                                          <p:stCondLst>
                                            <p:cond delay="0"/>
                                          </p:stCondLst>
                                        </p:cTn>
                                        <p:tgtEl>
                                          <p:spTgt spid="5123"/>
                                        </p:tgtEl>
                                        <p:attrNameLst>
                                          <p:attrName>ppt_x</p:attrName>
                                        </p:attrNameLst>
                                      </p:cBhvr>
                                    </p:anim>
                                    <p:anim from="(-#ppt_h/2)" to="(#ppt_y)" calcmode="lin" valueType="num">
                                      <p:cBhvr>
                                        <p:cTn id="26" dur="1000" fill="hold">
                                          <p:stCondLst>
                                            <p:cond delay="0"/>
                                          </p:stCondLst>
                                        </p:cTn>
                                        <p:tgtEl>
                                          <p:spTgt spid="5123"/>
                                        </p:tgtEl>
                                        <p:attrNameLst>
                                          <p:attrName>ppt_y</p:attrName>
                                        </p:attrNameLst>
                                      </p:cBhvr>
                                    </p:anim>
                                    <p:animRot by="21600000">
                                      <p:cBhvr>
                                        <p:cTn id="27" dur="1000" fill="hold">
                                          <p:stCondLst>
                                            <p:cond delay="0"/>
                                          </p:stCondLst>
                                        </p:cTn>
                                        <p:tgtEl>
                                          <p:spTgt spid="51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5125"/>
                                        </p:tgtEl>
                                        <p:attrNameLst>
                                          <p:attrName>style.visibility</p:attrName>
                                        </p:attrNameLst>
                                      </p:cBhvr>
                                      <p:to>
                                        <p:strVal val="visible"/>
                                      </p:to>
                                    </p:set>
                                    <p:anim calcmode="lin" valueType="num">
                                      <p:cBhvr additive="base">
                                        <p:cTn id="32" dur="500" fill="hold"/>
                                        <p:tgtEl>
                                          <p:spTgt spid="5125"/>
                                        </p:tgtEl>
                                        <p:attrNameLst>
                                          <p:attrName>ppt_x</p:attrName>
                                        </p:attrNameLst>
                                      </p:cBhvr>
                                      <p:tavLst>
                                        <p:tav tm="0">
                                          <p:val>
                                            <p:strVal val="0-#ppt_w/2"/>
                                          </p:val>
                                        </p:tav>
                                        <p:tav tm="100000">
                                          <p:val>
                                            <p:strVal val="#ppt_x"/>
                                          </p:val>
                                        </p:tav>
                                      </p:tavLst>
                                    </p:anim>
                                    <p:anim calcmode="lin" valueType="num">
                                      <p:cBhvr additive="base">
                                        <p:cTn id="33" dur="500" fill="hold"/>
                                        <p:tgtEl>
                                          <p:spTgt spid="5125"/>
                                        </p:tgtEl>
                                        <p:attrNameLst>
                                          <p:attrName>ppt_y</p:attrName>
                                        </p:attrNameLst>
                                      </p:cBhvr>
                                      <p:tavLst>
                                        <p:tav tm="0">
                                          <p:val>
                                            <p:strVal val="#ppt_y"/>
                                          </p:val>
                                        </p:tav>
                                        <p:tav tm="100000">
                                          <p:val>
                                            <p:strVal val="#ppt_y"/>
                                          </p:val>
                                        </p:tav>
                                      </p:tavLst>
                                    </p:anim>
                                  </p:childTnLst>
                                </p:cTn>
                              </p:par>
                              <p:par>
                                <p:cTn id="34" presetID="56" presetClass="entr" presetSubtype="0" fill="hold" grpId="0" nodeType="withEffect">
                                  <p:stCondLst>
                                    <p:cond delay="0"/>
                                  </p:stCondLst>
                                  <p:iterate type="lt">
                                    <p:tmPct val="10000"/>
                                  </p:iterate>
                                  <p:childTnLst>
                                    <p:set>
                                      <p:cBhvr>
                                        <p:cTn id="35" dur="1" fill="hold">
                                          <p:stCondLst>
                                            <p:cond delay="0"/>
                                          </p:stCondLst>
                                        </p:cTn>
                                        <p:tgtEl>
                                          <p:spTgt spid="5124"/>
                                        </p:tgtEl>
                                        <p:attrNameLst>
                                          <p:attrName>style.visibility</p:attrName>
                                        </p:attrNameLst>
                                      </p:cBhvr>
                                      <p:to>
                                        <p:strVal val="visible"/>
                                      </p:to>
                                    </p:set>
                                    <p:anim by="(-#ppt_w*2)" calcmode="lin" valueType="num">
                                      <p:cBhvr rctx="PPT">
                                        <p:cTn id="36" dur="500" autoRev="1" fill="hold">
                                          <p:stCondLst>
                                            <p:cond delay="0"/>
                                          </p:stCondLst>
                                        </p:cTn>
                                        <p:tgtEl>
                                          <p:spTgt spid="5124"/>
                                        </p:tgtEl>
                                        <p:attrNameLst>
                                          <p:attrName>ppt_w</p:attrName>
                                        </p:attrNameLst>
                                      </p:cBhvr>
                                    </p:anim>
                                    <p:anim by="(#ppt_w*0.50)" calcmode="lin" valueType="num">
                                      <p:cBhvr>
                                        <p:cTn id="37" dur="500" decel="50000" autoRev="1" fill="hold">
                                          <p:stCondLst>
                                            <p:cond delay="0"/>
                                          </p:stCondLst>
                                        </p:cTn>
                                        <p:tgtEl>
                                          <p:spTgt spid="5124"/>
                                        </p:tgtEl>
                                        <p:attrNameLst>
                                          <p:attrName>ppt_x</p:attrName>
                                        </p:attrNameLst>
                                      </p:cBhvr>
                                    </p:anim>
                                    <p:anim from="(-#ppt_h/2)" to="(#ppt_y)" calcmode="lin" valueType="num">
                                      <p:cBhvr>
                                        <p:cTn id="38" dur="1000" fill="hold">
                                          <p:stCondLst>
                                            <p:cond delay="0"/>
                                          </p:stCondLst>
                                        </p:cTn>
                                        <p:tgtEl>
                                          <p:spTgt spid="5124"/>
                                        </p:tgtEl>
                                        <p:attrNameLst>
                                          <p:attrName>ppt_y</p:attrName>
                                        </p:attrNameLst>
                                      </p:cBhvr>
                                    </p:anim>
                                    <p:animRot by="21600000">
                                      <p:cBhvr>
                                        <p:cTn id="39" dur="1000" fill="hold">
                                          <p:stCondLst>
                                            <p:cond delay="0"/>
                                          </p:stCondLst>
                                        </p:cTn>
                                        <p:tgtEl>
                                          <p:spTgt spid="512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1+#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0-#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P spid="5123" grpId="0"/>
      <p:bldP spid="5124" grpId="0"/>
      <p:bldP spid="5125" grpId="0" bldLvl="0" animBg="1"/>
      <p:bldP spid="7" grpId="0"/>
      <p:bldP spid="8" grpId="0" bldLvl="0" animBg="1"/>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962900" y="2290445"/>
            <a:ext cx="3968115" cy="3399790"/>
            <a:chOff x="11722" y="4016"/>
            <a:chExt cx="6249" cy="5354"/>
          </a:xfrm>
        </p:grpSpPr>
        <p:grpSp>
          <p:nvGrpSpPr>
            <p:cNvPr id="5" name="Group 4"/>
            <p:cNvGrpSpPr/>
            <p:nvPr/>
          </p:nvGrpSpPr>
          <p:grpSpPr>
            <a:xfrm>
              <a:off x="11722" y="4016"/>
              <a:ext cx="3803" cy="1316"/>
              <a:chOff x="7455444" y="2274291"/>
              <a:chExt cx="2414652" cy="835890"/>
            </a:xfrm>
          </p:grpSpPr>
          <p:sp>
            <p:nvSpPr>
              <p:cNvPr id="6" name="TextBox 5"/>
              <p:cNvSpPr txBox="1"/>
              <p:nvPr/>
            </p:nvSpPr>
            <p:spPr>
              <a:xfrm>
                <a:off x="7455444" y="2556183"/>
                <a:ext cx="2298156" cy="553998"/>
              </a:xfrm>
              <a:prstGeom prst="rect">
                <a:avLst/>
              </a:prstGeom>
              <a:noFill/>
            </p:spPr>
            <p:txBody>
              <a:bodyPr wrap="square" lIns="0" tIns="0" rIns="0" bIns="0" rtlCol="0">
                <a:spAutoFit/>
              </a:bodyPr>
              <a:lstStyle/>
              <a:p>
                <a:r>
                  <a:rPr lang="id-ID" sz="1200" dirty="0">
                    <a:solidFill>
                      <a:schemeClr val="bg1">
                        <a:lumMod val="50000"/>
                      </a:schemeClr>
                    </a:solidFill>
                    <a:ea typeface="Open Sans" panose="020B0606030504020204" pitchFamily="34" charset="0"/>
                    <a:cs typeface="Open Sans" panose="020B0606030504020204" pitchFamily="34" charset="0"/>
                  </a:rPr>
                  <a:t>eteca vuram qui para quam dalar eritrea gurayya huora volput vlaar boit dolro sit amet</a:t>
                </a:r>
                <a:endParaRPr lang="en-US" sz="1200" dirty="0">
                  <a:solidFill>
                    <a:schemeClr val="bg1">
                      <a:lumMod val="50000"/>
                    </a:schemeClr>
                  </a:solidFill>
                  <a:cs typeface="Clear Sans Light" panose="020B0303030202020304" pitchFamily="34" charset="0"/>
                </a:endParaRPr>
              </a:p>
            </p:txBody>
          </p:sp>
          <p:sp>
            <p:nvSpPr>
              <p:cNvPr id="7" name="TextBox 6"/>
              <p:cNvSpPr txBox="1"/>
              <p:nvPr/>
            </p:nvSpPr>
            <p:spPr>
              <a:xfrm>
                <a:off x="7455444" y="2274291"/>
                <a:ext cx="2414652" cy="246221"/>
              </a:xfrm>
              <a:prstGeom prst="rect">
                <a:avLst/>
              </a:prstGeom>
              <a:noFill/>
            </p:spPr>
            <p:txBody>
              <a:bodyPr wrap="square" lIns="0" tIns="0" rIns="0" bIns="0" rtlCol="0">
                <a:spAutoFit/>
              </a:bodyPr>
              <a:lstStyle/>
              <a:p>
                <a:r>
                  <a:rPr lang="id-ID" sz="1600" dirty="0">
                    <a:solidFill>
                      <a:schemeClr val="tx1">
                        <a:lumMod val="65000"/>
                        <a:lumOff val="35000"/>
                      </a:schemeClr>
                    </a:solidFill>
                    <a:latin typeface="Coolvetica Rg" panose="020B0603030602020004" pitchFamily="34" charset="0"/>
                    <a:cs typeface="Clear Sans" panose="020B0503030202020304" pitchFamily="34" charset="0"/>
                  </a:rPr>
                  <a:t>Launch</a:t>
                </a:r>
                <a:endParaRPr lang="en-GB" sz="1600" dirty="0">
                  <a:solidFill>
                    <a:schemeClr val="tx1">
                      <a:lumMod val="65000"/>
                      <a:lumOff val="35000"/>
                    </a:schemeClr>
                  </a:solidFill>
                  <a:latin typeface="Coolvetica Rg" panose="020B0603030602020004" pitchFamily="34" charset="0"/>
                  <a:cs typeface="Clear Sans" panose="020B0503030202020304" pitchFamily="34" charset="0"/>
                </a:endParaRPr>
              </a:p>
            </p:txBody>
          </p:sp>
        </p:grpSp>
        <p:grpSp>
          <p:nvGrpSpPr>
            <p:cNvPr id="8" name="Group 7"/>
            <p:cNvGrpSpPr/>
            <p:nvPr/>
          </p:nvGrpSpPr>
          <p:grpSpPr>
            <a:xfrm>
              <a:off x="12996" y="5925"/>
              <a:ext cx="3803" cy="1316"/>
              <a:chOff x="8264369" y="3486756"/>
              <a:chExt cx="2414652" cy="835890"/>
            </a:xfrm>
          </p:grpSpPr>
          <p:sp>
            <p:nvSpPr>
              <p:cNvPr id="9" name="TextBox 8"/>
              <p:cNvSpPr txBox="1"/>
              <p:nvPr/>
            </p:nvSpPr>
            <p:spPr>
              <a:xfrm>
                <a:off x="8264369" y="3768648"/>
                <a:ext cx="2399151" cy="553998"/>
              </a:xfrm>
              <a:prstGeom prst="rect">
                <a:avLst/>
              </a:prstGeom>
              <a:noFill/>
            </p:spPr>
            <p:txBody>
              <a:bodyPr wrap="square" lIns="0" tIns="0" rIns="0" bIns="0" rtlCol="0">
                <a:spAutoFit/>
              </a:bodyPr>
              <a:lstStyle/>
              <a:p>
                <a:r>
                  <a:rPr lang="id-ID" sz="1200" dirty="0">
                    <a:solidFill>
                      <a:schemeClr val="bg1">
                        <a:lumMod val="50000"/>
                      </a:schemeClr>
                    </a:solidFill>
                    <a:ea typeface="Open Sans" panose="020B0606030504020204" pitchFamily="34" charset="0"/>
                    <a:cs typeface="Open Sans" panose="020B0606030504020204" pitchFamily="34" charset="0"/>
                  </a:rPr>
                  <a:t>eteca vuram qui para quam dalar eritrea gurayya huora volput vlaar boit dolro sit amet</a:t>
                </a:r>
                <a:endParaRPr lang="en-US" sz="1200" dirty="0">
                  <a:solidFill>
                    <a:schemeClr val="bg1">
                      <a:lumMod val="50000"/>
                    </a:schemeClr>
                  </a:solidFill>
                  <a:cs typeface="Clear Sans Light" panose="020B0303030202020304" pitchFamily="34" charset="0"/>
                </a:endParaRPr>
              </a:p>
            </p:txBody>
          </p:sp>
          <p:sp>
            <p:nvSpPr>
              <p:cNvPr id="10" name="TextBox 9"/>
              <p:cNvSpPr txBox="1"/>
              <p:nvPr/>
            </p:nvSpPr>
            <p:spPr>
              <a:xfrm>
                <a:off x="8264369" y="3486756"/>
                <a:ext cx="2414652" cy="246221"/>
              </a:xfrm>
              <a:prstGeom prst="rect">
                <a:avLst/>
              </a:prstGeom>
              <a:noFill/>
            </p:spPr>
            <p:txBody>
              <a:bodyPr wrap="square" lIns="0" tIns="0" rIns="0" bIns="0" rtlCol="0">
                <a:spAutoFit/>
              </a:bodyPr>
              <a:lstStyle/>
              <a:p>
                <a:r>
                  <a:rPr lang="id-ID" sz="1600" dirty="0">
                    <a:solidFill>
                      <a:schemeClr val="tx1">
                        <a:lumMod val="65000"/>
                        <a:lumOff val="35000"/>
                      </a:schemeClr>
                    </a:solidFill>
                    <a:latin typeface="Coolvetica Rg" panose="020B0603030602020004" pitchFamily="34" charset="0"/>
                    <a:cs typeface="Clear Sans" panose="020B0503030202020304" pitchFamily="34" charset="0"/>
                  </a:rPr>
                  <a:t>Research</a:t>
                </a:r>
                <a:endParaRPr lang="en-GB" sz="1600" dirty="0">
                  <a:solidFill>
                    <a:schemeClr val="tx1">
                      <a:lumMod val="65000"/>
                      <a:lumOff val="35000"/>
                    </a:schemeClr>
                  </a:solidFill>
                  <a:latin typeface="Coolvetica Rg" panose="020B0603030602020004" pitchFamily="34" charset="0"/>
                  <a:cs typeface="Clear Sans" panose="020B0503030202020304" pitchFamily="34" charset="0"/>
                </a:endParaRPr>
              </a:p>
            </p:txBody>
          </p:sp>
        </p:grpSp>
        <p:grpSp>
          <p:nvGrpSpPr>
            <p:cNvPr id="11" name="Group 10"/>
            <p:cNvGrpSpPr/>
            <p:nvPr/>
          </p:nvGrpSpPr>
          <p:grpSpPr>
            <a:xfrm>
              <a:off x="14169" y="8054"/>
              <a:ext cx="3803" cy="1316"/>
              <a:chOff x="9009142" y="4838712"/>
              <a:chExt cx="2414652" cy="835890"/>
            </a:xfrm>
          </p:grpSpPr>
          <p:sp>
            <p:nvSpPr>
              <p:cNvPr id="12" name="TextBox 11"/>
              <p:cNvSpPr txBox="1"/>
              <p:nvPr/>
            </p:nvSpPr>
            <p:spPr>
              <a:xfrm>
                <a:off x="9009142" y="5120604"/>
                <a:ext cx="2414652" cy="553998"/>
              </a:xfrm>
              <a:prstGeom prst="rect">
                <a:avLst/>
              </a:prstGeom>
              <a:noFill/>
            </p:spPr>
            <p:txBody>
              <a:bodyPr wrap="square" lIns="0" tIns="0" rIns="0" bIns="0" rtlCol="0">
                <a:spAutoFit/>
              </a:bodyPr>
              <a:lstStyle/>
              <a:p>
                <a:r>
                  <a:rPr lang="id-ID" sz="1200" dirty="0">
                    <a:solidFill>
                      <a:schemeClr val="bg1">
                        <a:lumMod val="50000"/>
                      </a:schemeClr>
                    </a:solidFill>
                    <a:ea typeface="Open Sans" panose="020B0606030504020204" pitchFamily="34" charset="0"/>
                    <a:cs typeface="Open Sans" panose="020B0606030504020204" pitchFamily="34" charset="0"/>
                  </a:rPr>
                  <a:t>eteca vuram qui para quam dalar eritrea gurayya huora volput vlaar boit dolro sit amet</a:t>
                </a:r>
                <a:endParaRPr lang="en-US" sz="1200" dirty="0">
                  <a:solidFill>
                    <a:schemeClr val="bg1">
                      <a:lumMod val="50000"/>
                    </a:schemeClr>
                  </a:solidFill>
                  <a:cs typeface="Clear Sans Light" panose="020B0303030202020304" pitchFamily="34" charset="0"/>
                </a:endParaRPr>
              </a:p>
            </p:txBody>
          </p:sp>
          <p:sp>
            <p:nvSpPr>
              <p:cNvPr id="13" name="TextBox 12"/>
              <p:cNvSpPr txBox="1"/>
              <p:nvPr/>
            </p:nvSpPr>
            <p:spPr>
              <a:xfrm>
                <a:off x="9009142" y="4838712"/>
                <a:ext cx="2414652" cy="246221"/>
              </a:xfrm>
              <a:prstGeom prst="rect">
                <a:avLst/>
              </a:prstGeom>
              <a:noFill/>
            </p:spPr>
            <p:txBody>
              <a:bodyPr wrap="square" lIns="0" tIns="0" rIns="0" bIns="0" rtlCol="0">
                <a:spAutoFit/>
              </a:bodyPr>
              <a:lstStyle/>
              <a:p>
                <a:r>
                  <a:rPr lang="id-ID" sz="1600" dirty="0">
                    <a:solidFill>
                      <a:schemeClr val="tx1">
                        <a:lumMod val="65000"/>
                        <a:lumOff val="35000"/>
                      </a:schemeClr>
                    </a:solidFill>
                    <a:latin typeface="Coolvetica Rg" panose="020B0603030602020004" pitchFamily="34" charset="0"/>
                    <a:cs typeface="Clear Sans" panose="020B0503030202020304" pitchFamily="34" charset="0"/>
                  </a:rPr>
                  <a:t>Design</a:t>
                </a:r>
                <a:endParaRPr lang="en-GB" sz="1600" dirty="0">
                  <a:solidFill>
                    <a:schemeClr val="tx1">
                      <a:lumMod val="65000"/>
                      <a:lumOff val="35000"/>
                    </a:schemeClr>
                  </a:solidFill>
                  <a:latin typeface="Coolvetica Rg" panose="020B0603030602020004" pitchFamily="34" charset="0"/>
                  <a:cs typeface="Clear Sans" panose="020B0503030202020304" pitchFamily="34" charset="0"/>
                </a:endParaRPr>
              </a:p>
            </p:txBody>
          </p:sp>
        </p:grpSp>
      </p:grpSp>
      <p:grpSp>
        <p:nvGrpSpPr>
          <p:cNvPr id="3" name="组合 2"/>
          <p:cNvGrpSpPr/>
          <p:nvPr/>
        </p:nvGrpSpPr>
        <p:grpSpPr>
          <a:xfrm>
            <a:off x="234315" y="2290445"/>
            <a:ext cx="3996055" cy="3396615"/>
            <a:chOff x="1170" y="4016"/>
            <a:chExt cx="6293" cy="5349"/>
          </a:xfrm>
        </p:grpSpPr>
        <p:grpSp>
          <p:nvGrpSpPr>
            <p:cNvPr id="14" name="Group 13"/>
            <p:cNvGrpSpPr/>
            <p:nvPr/>
          </p:nvGrpSpPr>
          <p:grpSpPr>
            <a:xfrm>
              <a:off x="3831" y="4016"/>
              <a:ext cx="3632" cy="1316"/>
              <a:chOff x="2444750" y="2274291"/>
              <a:chExt cx="2306008" cy="835890"/>
            </a:xfrm>
          </p:grpSpPr>
          <p:sp>
            <p:nvSpPr>
              <p:cNvPr id="15" name="TextBox 14"/>
              <p:cNvSpPr txBox="1"/>
              <p:nvPr/>
            </p:nvSpPr>
            <p:spPr>
              <a:xfrm>
                <a:off x="2444750" y="2556183"/>
                <a:ext cx="2306007" cy="553998"/>
              </a:xfrm>
              <a:prstGeom prst="rect">
                <a:avLst/>
              </a:prstGeom>
              <a:noFill/>
            </p:spPr>
            <p:txBody>
              <a:bodyPr wrap="square" lIns="0" tIns="0" rIns="0" bIns="0" rtlCol="0">
                <a:spAutoFit/>
              </a:bodyPr>
              <a:lstStyle/>
              <a:p>
                <a:pPr algn="r"/>
                <a:r>
                  <a:rPr lang="id-ID" sz="1200" dirty="0">
                    <a:solidFill>
                      <a:schemeClr val="bg1">
                        <a:lumMod val="50000"/>
                      </a:schemeClr>
                    </a:solidFill>
                    <a:ea typeface="Open Sans" panose="020B0606030504020204" pitchFamily="34" charset="0"/>
                    <a:cs typeface="Open Sans" panose="020B0606030504020204" pitchFamily="34" charset="0"/>
                  </a:rPr>
                  <a:t>eteca vuram qui para quam dalar eritrea gurayya huora volput vlaar boit dolro sit amet</a:t>
                </a:r>
                <a:endParaRPr lang="en-US" sz="1200" dirty="0">
                  <a:solidFill>
                    <a:schemeClr val="bg1">
                      <a:lumMod val="50000"/>
                    </a:schemeClr>
                  </a:solidFill>
                  <a:cs typeface="Clear Sans Light" panose="020B0303030202020304" pitchFamily="34" charset="0"/>
                </a:endParaRPr>
              </a:p>
            </p:txBody>
          </p:sp>
          <p:sp>
            <p:nvSpPr>
              <p:cNvPr id="16" name="TextBox 15"/>
              <p:cNvSpPr txBox="1"/>
              <p:nvPr/>
            </p:nvSpPr>
            <p:spPr>
              <a:xfrm>
                <a:off x="2756194" y="2274291"/>
                <a:ext cx="1994564" cy="246221"/>
              </a:xfrm>
              <a:prstGeom prst="rect">
                <a:avLst/>
              </a:prstGeom>
              <a:noFill/>
            </p:spPr>
            <p:txBody>
              <a:bodyPr wrap="square" lIns="0" tIns="0" rIns="0" bIns="0" rtlCol="0">
                <a:spAutoFit/>
              </a:bodyPr>
              <a:lstStyle/>
              <a:p>
                <a:pPr algn="r"/>
                <a:r>
                  <a:rPr lang="id-ID" sz="1600" dirty="0">
                    <a:solidFill>
                      <a:schemeClr val="tx1">
                        <a:lumMod val="65000"/>
                        <a:lumOff val="35000"/>
                      </a:schemeClr>
                    </a:solidFill>
                    <a:latin typeface="Coolvetica Rg" panose="020B0603030602020004" pitchFamily="34" charset="0"/>
                    <a:cs typeface="Clear Sans" panose="020B0503030202020304" pitchFamily="34" charset="0"/>
                  </a:rPr>
                  <a:t>$?</a:t>
                </a:r>
                <a:endParaRPr lang="en-GB" sz="1600" dirty="0">
                  <a:solidFill>
                    <a:schemeClr val="tx1">
                      <a:lumMod val="65000"/>
                      <a:lumOff val="35000"/>
                    </a:schemeClr>
                  </a:solidFill>
                  <a:latin typeface="Coolvetica Rg" panose="020B0603030602020004" pitchFamily="34" charset="0"/>
                  <a:cs typeface="Clear Sans" panose="020B0503030202020304" pitchFamily="34" charset="0"/>
                </a:endParaRPr>
              </a:p>
            </p:txBody>
          </p:sp>
        </p:grpSp>
        <p:grpSp>
          <p:nvGrpSpPr>
            <p:cNvPr id="17" name="Group 16"/>
            <p:cNvGrpSpPr/>
            <p:nvPr/>
          </p:nvGrpSpPr>
          <p:grpSpPr>
            <a:xfrm>
              <a:off x="2374" y="5920"/>
              <a:ext cx="3842" cy="1316"/>
              <a:chOff x="1519519" y="3483710"/>
              <a:chExt cx="2439420" cy="835890"/>
            </a:xfrm>
          </p:grpSpPr>
          <p:sp>
            <p:nvSpPr>
              <p:cNvPr id="18" name="TextBox 17"/>
              <p:cNvSpPr txBox="1"/>
              <p:nvPr/>
            </p:nvSpPr>
            <p:spPr>
              <a:xfrm>
                <a:off x="1519519" y="3765602"/>
                <a:ext cx="2439419" cy="553998"/>
              </a:xfrm>
              <a:prstGeom prst="rect">
                <a:avLst/>
              </a:prstGeom>
              <a:noFill/>
            </p:spPr>
            <p:txBody>
              <a:bodyPr wrap="square" lIns="0" tIns="0" rIns="0" bIns="0" rtlCol="0">
                <a:spAutoFit/>
              </a:bodyPr>
              <a:lstStyle/>
              <a:p>
                <a:pPr algn="r"/>
                <a:r>
                  <a:rPr lang="id-ID" sz="1200" dirty="0">
                    <a:solidFill>
                      <a:schemeClr val="bg1">
                        <a:lumMod val="50000"/>
                      </a:schemeClr>
                    </a:solidFill>
                    <a:ea typeface="Open Sans" panose="020B0606030504020204" pitchFamily="34" charset="0"/>
                    <a:cs typeface="Open Sans" panose="020B0606030504020204" pitchFamily="34" charset="0"/>
                  </a:rPr>
                  <a:t>eteca vuram qui para quam dalar eritrea gurayya huora volput vlaar boit dolro sit amet</a:t>
                </a:r>
                <a:endParaRPr lang="en-US" sz="1200" dirty="0">
                  <a:solidFill>
                    <a:schemeClr val="bg1">
                      <a:lumMod val="50000"/>
                    </a:schemeClr>
                  </a:solidFill>
                  <a:cs typeface="Clear Sans Light" panose="020B0303030202020304" pitchFamily="34" charset="0"/>
                </a:endParaRPr>
              </a:p>
            </p:txBody>
          </p:sp>
          <p:sp>
            <p:nvSpPr>
              <p:cNvPr id="19" name="TextBox 18"/>
              <p:cNvSpPr txBox="1"/>
              <p:nvPr/>
            </p:nvSpPr>
            <p:spPr>
              <a:xfrm>
                <a:off x="1964375" y="3483710"/>
                <a:ext cx="1994564" cy="246221"/>
              </a:xfrm>
              <a:prstGeom prst="rect">
                <a:avLst/>
              </a:prstGeom>
              <a:noFill/>
            </p:spPr>
            <p:txBody>
              <a:bodyPr wrap="square" lIns="0" tIns="0" rIns="0" bIns="0" rtlCol="0">
                <a:spAutoFit/>
              </a:bodyPr>
              <a:lstStyle/>
              <a:p>
                <a:pPr algn="r"/>
                <a:r>
                  <a:rPr lang="id-ID" sz="1600" dirty="0">
                    <a:solidFill>
                      <a:schemeClr val="tx1">
                        <a:lumMod val="65000"/>
                        <a:lumOff val="35000"/>
                      </a:schemeClr>
                    </a:solidFill>
                    <a:latin typeface="Coolvetica Rg" panose="020B0603030602020004" pitchFamily="34" charset="0"/>
                    <a:cs typeface="Clear Sans" panose="020B0503030202020304" pitchFamily="34" charset="0"/>
                  </a:rPr>
                  <a:t>Test</a:t>
                </a:r>
                <a:endParaRPr lang="en-GB" sz="1600" dirty="0">
                  <a:solidFill>
                    <a:schemeClr val="tx1">
                      <a:lumMod val="65000"/>
                      <a:lumOff val="35000"/>
                    </a:schemeClr>
                  </a:solidFill>
                  <a:latin typeface="Coolvetica Rg" panose="020B0603030602020004" pitchFamily="34" charset="0"/>
                  <a:cs typeface="Clear Sans" panose="020B0503030202020304" pitchFamily="34" charset="0"/>
                </a:endParaRPr>
              </a:p>
            </p:txBody>
          </p:sp>
        </p:grpSp>
        <p:grpSp>
          <p:nvGrpSpPr>
            <p:cNvPr id="20" name="Group 19"/>
            <p:cNvGrpSpPr/>
            <p:nvPr/>
          </p:nvGrpSpPr>
          <p:grpSpPr>
            <a:xfrm>
              <a:off x="1170" y="8049"/>
              <a:ext cx="3824" cy="1316"/>
              <a:chOff x="754744" y="4835048"/>
              <a:chExt cx="2428396" cy="835890"/>
            </a:xfrm>
          </p:grpSpPr>
          <p:sp>
            <p:nvSpPr>
              <p:cNvPr id="21" name="TextBox 20"/>
              <p:cNvSpPr txBox="1"/>
              <p:nvPr/>
            </p:nvSpPr>
            <p:spPr>
              <a:xfrm>
                <a:off x="754744" y="5116940"/>
                <a:ext cx="2428396" cy="553998"/>
              </a:xfrm>
              <a:prstGeom prst="rect">
                <a:avLst/>
              </a:prstGeom>
              <a:noFill/>
            </p:spPr>
            <p:txBody>
              <a:bodyPr wrap="square" lIns="0" tIns="0" rIns="0" bIns="0" rtlCol="0">
                <a:spAutoFit/>
              </a:bodyPr>
              <a:lstStyle/>
              <a:p>
                <a:pPr algn="r"/>
                <a:r>
                  <a:rPr lang="id-ID" sz="1200" dirty="0">
                    <a:solidFill>
                      <a:schemeClr val="bg1">
                        <a:lumMod val="50000"/>
                      </a:schemeClr>
                    </a:solidFill>
                    <a:ea typeface="Open Sans" panose="020B0606030504020204" pitchFamily="34" charset="0"/>
                    <a:cs typeface="Open Sans" panose="020B0606030504020204" pitchFamily="34" charset="0"/>
                  </a:rPr>
                  <a:t>eteca vuram qui para quam dalar eritrea gurayya huora volput vlaar boit dolro sit amet</a:t>
                </a:r>
                <a:endParaRPr lang="en-US" sz="1200" dirty="0">
                  <a:solidFill>
                    <a:schemeClr val="bg1">
                      <a:lumMod val="50000"/>
                    </a:schemeClr>
                  </a:solidFill>
                  <a:cs typeface="Clear Sans Light" panose="020B0303030202020304" pitchFamily="34" charset="0"/>
                </a:endParaRPr>
              </a:p>
            </p:txBody>
          </p:sp>
          <p:sp>
            <p:nvSpPr>
              <p:cNvPr id="22" name="TextBox 21"/>
              <p:cNvSpPr txBox="1"/>
              <p:nvPr/>
            </p:nvSpPr>
            <p:spPr>
              <a:xfrm>
                <a:off x="1188576" y="4835048"/>
                <a:ext cx="1994564" cy="246221"/>
              </a:xfrm>
              <a:prstGeom prst="rect">
                <a:avLst/>
              </a:prstGeom>
              <a:noFill/>
            </p:spPr>
            <p:txBody>
              <a:bodyPr wrap="square" lIns="0" tIns="0" rIns="0" bIns="0" rtlCol="0">
                <a:spAutoFit/>
              </a:bodyPr>
              <a:lstStyle/>
              <a:p>
                <a:pPr algn="r"/>
                <a:r>
                  <a:rPr lang="id-ID" sz="1600" dirty="0">
                    <a:solidFill>
                      <a:schemeClr val="tx1">
                        <a:lumMod val="65000"/>
                        <a:lumOff val="35000"/>
                      </a:schemeClr>
                    </a:solidFill>
                    <a:latin typeface="Coolvetica Rg" panose="020B0603030602020004" pitchFamily="34" charset="0"/>
                    <a:cs typeface="Clear Sans" panose="020B0503030202020304" pitchFamily="34" charset="0"/>
                  </a:rPr>
                  <a:t>Concept</a:t>
                </a:r>
                <a:endParaRPr lang="en-GB" sz="1600" dirty="0">
                  <a:solidFill>
                    <a:schemeClr val="tx1">
                      <a:lumMod val="65000"/>
                      <a:lumOff val="35000"/>
                    </a:schemeClr>
                  </a:solidFill>
                  <a:latin typeface="Coolvetica Rg" panose="020B0603030602020004" pitchFamily="34" charset="0"/>
                  <a:cs typeface="Clear Sans" panose="020B0503030202020304" pitchFamily="34" charset="0"/>
                </a:endParaRPr>
              </a:p>
            </p:txBody>
          </p:sp>
        </p:grpSp>
      </p:grpSp>
      <p:pic>
        <p:nvPicPr>
          <p:cNvPr id="26" name="图片 25" descr="5b51a607ce9a1"/>
          <p:cNvPicPr>
            <a:picLocks noChangeAspect="1"/>
          </p:cNvPicPr>
          <p:nvPr/>
        </p:nvPicPr>
        <p:blipFill>
          <a:blip r:embed="rId3"/>
          <a:stretch>
            <a:fillRect/>
          </a:stretch>
        </p:blipFill>
        <p:spPr>
          <a:xfrm>
            <a:off x="3438525" y="3126105"/>
            <a:ext cx="5030470" cy="3244215"/>
          </a:xfrm>
          <a:prstGeom prst="rect">
            <a:avLst/>
          </a:prstGeom>
        </p:spPr>
      </p:pic>
      <p:grpSp>
        <p:nvGrpSpPr>
          <p:cNvPr id="27" name="组合 54"/>
          <p:cNvGrpSpPr/>
          <p:nvPr/>
        </p:nvGrpSpPr>
        <p:grpSpPr>
          <a:xfrm>
            <a:off x="2" y="380745"/>
            <a:ext cx="5053092" cy="833723"/>
            <a:chOff x="0" y="359767"/>
            <a:chExt cx="4775436" cy="787791"/>
          </a:xfrm>
        </p:grpSpPr>
        <p:sp>
          <p:nvSpPr>
            <p:cNvPr id="29" name="TextBox 55"/>
            <p:cNvSpPr txBox="1"/>
            <p:nvPr/>
          </p:nvSpPr>
          <p:spPr>
            <a:xfrm>
              <a:off x="943968" y="766135"/>
              <a:ext cx="3831468" cy="381423"/>
            </a:xfrm>
            <a:prstGeom prst="rect">
              <a:avLst/>
            </a:prstGeom>
            <a:noFill/>
          </p:spPr>
          <p:txBody>
            <a:bodyPr wrap="none" lIns="115215" tIns="57607" rIns="115215" bIns="57607" rtlCol="0">
              <a:spAutoFit/>
            </a:bodyPr>
            <a:lstStyle/>
            <a:p>
              <a:pPr algn="ctr"/>
              <a:r>
                <a:rPr lang="zh-CN" altLang="en-US" sz="1865" dirty="0">
                  <a:solidFill>
                    <a:prstClr val="white">
                      <a:lumMod val="65000"/>
                    </a:prstClr>
                  </a:solidFill>
                </a:rPr>
                <a:t>Click here to add a subtitle or a detailed text description</a:t>
              </a:r>
              <a:endParaRPr lang="en-US" sz="1865" dirty="0">
                <a:solidFill>
                  <a:prstClr val="white">
                    <a:lumMod val="65000"/>
                  </a:prstClr>
                </a:solidFill>
              </a:endParaRPr>
            </a:p>
          </p:txBody>
        </p:sp>
        <p:sp>
          <p:nvSpPr>
            <p:cNvPr id="52" name="TextBox 56"/>
            <p:cNvSpPr txBox="1"/>
            <p:nvPr/>
          </p:nvSpPr>
          <p:spPr>
            <a:xfrm>
              <a:off x="194719" y="359767"/>
              <a:ext cx="2680128" cy="478242"/>
            </a:xfrm>
            <a:prstGeom prst="rect">
              <a:avLst/>
            </a:prstGeom>
            <a:noFill/>
          </p:spPr>
          <p:txBody>
            <a:bodyPr wrap="none" lIns="115215" tIns="57607" rIns="115215" bIns="57607" rtlCol="0">
              <a:spAutoFit/>
            </a:bodyPr>
            <a:lstStyle/>
            <a:p>
              <a:pPr algn="ctr"/>
              <a:r>
                <a:rPr lang="zh-CN" altLang="en-US" sz="2535" b="1" dirty="0">
                  <a:solidFill>
                    <a:prstClr val="white">
                      <a:lumMod val="50000"/>
                    </a:prstClr>
                  </a:solidFill>
                </a:rPr>
                <a:t>Enter your text title</a:t>
              </a:r>
              <a:endParaRPr lang="en-US" altLang="zh-CN" sz="2535" b="1" dirty="0">
                <a:solidFill>
                  <a:prstClr val="white">
                    <a:lumMod val="50000"/>
                  </a:prstClr>
                </a:solidFill>
              </a:endParaRPr>
            </a:p>
          </p:txBody>
        </p:sp>
        <p:sp>
          <p:nvSpPr>
            <p:cNvPr id="53" name="矩形 52"/>
            <p:cNvSpPr/>
            <p:nvPr/>
          </p:nvSpPr>
          <p:spPr>
            <a:xfrm>
              <a:off x="0" y="359767"/>
              <a:ext cx="144413" cy="709025"/>
            </a:xfrm>
            <a:prstGeom prst="rect">
              <a:avLst/>
            </a:prstGeom>
            <a:solidFill>
              <a:srgbClr val="FEA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prstClr val="white"/>
                </a:solidFill>
              </a:endParaRPr>
            </a:p>
          </p:txBody>
        </p:sp>
      </p:grpSp>
    </p:spTree>
    <p:extLst>
      <p:ext uri="{BB962C8B-B14F-4D97-AF65-F5344CB8AC3E}">
        <p14:creationId xmlns:p14="http://schemas.microsoft.com/office/powerpoint/2010/main" val="1089671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https://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2282</Words>
  <Application>Microsoft Office PowerPoint</Application>
  <PresentationFormat>宽屏</PresentationFormat>
  <Paragraphs>274</Paragraphs>
  <Slides>25</Slides>
  <Notes>25</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Arial Unicode MS</vt:lpstr>
      <vt:lpstr>Coolvetica Rg</vt:lpstr>
      <vt:lpstr>Helvetica Light</vt:lpstr>
      <vt:lpstr>等线</vt:lpstr>
      <vt:lpstr>宋体</vt:lpstr>
      <vt:lpstr>微软雅黑</vt:lpstr>
      <vt:lpstr>Arial</vt:lpstr>
      <vt:lpstr>Calibri</vt:lpstr>
      <vt:lpstr>Calibri Light</vt:lpstr>
      <vt:lpstr>Impact</vt:lpstr>
      <vt:lpstr>https://freeppt7.com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https://freeppt7.com</dc:creator>
  <cp:lastModifiedBy>宇 之灵</cp:lastModifiedBy>
  <cp:revision>24</cp:revision>
  <dcterms:created xsi:type="dcterms:W3CDTF">2018-06-22T01:49:33Z</dcterms:created>
  <dcterms:modified xsi:type="dcterms:W3CDTF">2019-10-04T04:43:32Z</dcterms:modified>
</cp:coreProperties>
</file>