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64" r:id="rId10"/>
    <p:sldId id="273" r:id="rId11"/>
    <p:sldId id="274" r:id="rId12"/>
    <p:sldId id="275" r:id="rId13"/>
    <p:sldId id="276" r:id="rId14"/>
    <p:sldId id="265" r:id="rId15"/>
    <p:sldId id="277" r:id="rId16"/>
    <p:sldId id="278" r:id="rId17"/>
    <p:sldId id="290" r:id="rId18"/>
    <p:sldId id="279" r:id="rId19"/>
    <p:sldId id="280" r:id="rId20"/>
    <p:sldId id="266" r:id="rId21"/>
    <p:sldId id="281" r:id="rId22"/>
    <p:sldId id="282" r:id="rId23"/>
    <p:sldId id="283" r:id="rId24"/>
    <p:sldId id="284" r:id="rId25"/>
    <p:sldId id="26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56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660" y="84"/>
      </p:cViewPr>
      <p:guideLst>
        <p:guide orient="horz" pos="110"/>
        <p:guide orient="horz" pos="4190"/>
        <p:guide pos="230"/>
        <p:guide pos="7449"/>
        <p:guide orient="horz" pos="556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2019/10/6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2019/10/6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3328687" y="1478033"/>
            <a:ext cx="2279535" cy="3970338"/>
            <a:chOff x="3761277" y="875844"/>
            <a:chExt cx="2279535" cy="3970338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5345487" y="875844"/>
              <a:ext cx="6953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点一滴墨</a:t>
              </a: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3761277" y="875844"/>
              <a:ext cx="717550" cy="397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百年沧桑情落梦萦中</a:t>
              </a: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4569276" y="875844"/>
              <a:ext cx="696913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倾一世魂</a:t>
              </a: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540778" y="994907"/>
              <a:ext cx="0" cy="37893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283536" y="994907"/>
              <a:ext cx="0" cy="37893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670172" y="1388811"/>
            <a:ext cx="195438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5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复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715382" y="2701655"/>
            <a:ext cx="1415772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古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769156" y="2927382"/>
            <a:ext cx="1415772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水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134639" y="3686025"/>
            <a:ext cx="1954381" cy="151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5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墨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848571" y="1187417"/>
            <a:ext cx="2216626" cy="4260954"/>
            <a:chOff x="8419388" y="1355112"/>
            <a:chExt cx="2216626" cy="4260954"/>
          </a:xfrm>
          <a:solidFill>
            <a:schemeClr val="tx1"/>
          </a:solidFill>
        </p:grpSpPr>
        <p:sp>
          <p:nvSpPr>
            <p:cNvPr id="17" name="矩形 16"/>
            <p:cNvSpPr/>
            <p:nvPr/>
          </p:nvSpPr>
          <p:spPr>
            <a:xfrm>
              <a:off x="8419388" y="3443574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549133" y="1374449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9481982" y="4507753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9482729" y="292518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419388" y="1357128"/>
              <a:ext cx="45719" cy="11333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590295" y="5075585"/>
              <a:ext cx="45719" cy="538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" descr="G:\公司\茶\印章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19" y="1440442"/>
            <a:ext cx="503238" cy="1074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古韵悠悠 婉转悠扬 天命风流「女翻」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6175" y="-29749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千图PPT彼岸天：ID 8661124库_文本框 45"/>
          <p:cNvSpPr txBox="1"/>
          <p:nvPr>
            <p:custDataLst>
              <p:tags r:id="rId1"/>
            </p:custDataLst>
          </p:nvPr>
        </p:nvSpPr>
        <p:spPr bwMode="auto">
          <a:xfrm>
            <a:off x="719138" y="5254521"/>
            <a:ext cx="10753727" cy="836279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如需更改请在（设置形状格式）菜单下（文本选项）中调整</a:t>
            </a:r>
          </a:p>
        </p:txBody>
      </p: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838024" y="1983318"/>
            <a:ext cx="7180491" cy="3357620"/>
            <a:chOff x="2838024" y="1983318"/>
            <a:chExt cx="7180491" cy="3357620"/>
          </a:xfrm>
        </p:grpSpPr>
        <p:grpSp>
          <p:nvGrpSpPr>
            <p:cNvPr id="4" name="Group 1"/>
            <p:cNvGrpSpPr/>
            <p:nvPr/>
          </p:nvGrpSpPr>
          <p:grpSpPr>
            <a:xfrm>
              <a:off x="3576247" y="1983318"/>
              <a:ext cx="4102658" cy="998357"/>
              <a:chOff x="1452530" y="1981996"/>
              <a:chExt cx="4102658" cy="1468400"/>
            </a:xfrm>
          </p:grpSpPr>
          <p:cxnSp>
            <p:nvCxnSpPr>
              <p:cNvPr id="40" name="Straight Arrow Connector 2"/>
              <p:cNvCxnSpPr/>
              <p:nvPr/>
            </p:nvCxnSpPr>
            <p:spPr>
              <a:xfrm>
                <a:off x="1452530" y="1981996"/>
                <a:ext cx="0" cy="14684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"/>
              <p:cNvCxnSpPr/>
              <p:nvPr/>
            </p:nvCxnSpPr>
            <p:spPr>
              <a:xfrm>
                <a:off x="5555188" y="1981996"/>
                <a:ext cx="0" cy="778646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"/>
              <p:cNvCxnSpPr/>
              <p:nvPr/>
            </p:nvCxnSpPr>
            <p:spPr>
              <a:xfrm>
                <a:off x="1452530" y="1981996"/>
                <a:ext cx="4102658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Arrow Connector 6"/>
            <p:cNvCxnSpPr/>
            <p:nvPr/>
          </p:nvCxnSpPr>
          <p:spPr>
            <a:xfrm>
              <a:off x="3992620" y="3579100"/>
              <a:ext cx="719685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"/>
            <p:cNvGrpSpPr/>
            <p:nvPr/>
          </p:nvGrpSpPr>
          <p:grpSpPr>
            <a:xfrm>
              <a:off x="7750900" y="4464638"/>
              <a:ext cx="416597" cy="876300"/>
              <a:chOff x="6303882" y="3959563"/>
              <a:chExt cx="543630" cy="876300"/>
            </a:xfrm>
          </p:grpSpPr>
          <p:cxnSp>
            <p:nvCxnSpPr>
              <p:cNvPr id="37" name="Straight Arrow Connector 8"/>
              <p:cNvCxnSpPr/>
              <p:nvPr/>
            </p:nvCxnSpPr>
            <p:spPr>
              <a:xfrm flipH="1">
                <a:off x="6303882" y="4835863"/>
                <a:ext cx="2470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9"/>
              <p:cNvCxnSpPr/>
              <p:nvPr/>
            </p:nvCxnSpPr>
            <p:spPr>
              <a:xfrm>
                <a:off x="6550951" y="3959563"/>
                <a:ext cx="0" cy="8763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10"/>
              <p:cNvCxnSpPr/>
              <p:nvPr/>
            </p:nvCxnSpPr>
            <p:spPr>
              <a:xfrm flipH="1">
                <a:off x="6550951" y="3959563"/>
                <a:ext cx="296561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1"/>
            <p:cNvGrpSpPr/>
            <p:nvPr/>
          </p:nvGrpSpPr>
          <p:grpSpPr>
            <a:xfrm>
              <a:off x="5842158" y="3323381"/>
              <a:ext cx="717852" cy="1752600"/>
              <a:chOff x="4276876" y="3083263"/>
              <a:chExt cx="494434" cy="1752600"/>
            </a:xfrm>
          </p:grpSpPr>
          <p:cxnSp>
            <p:nvCxnSpPr>
              <p:cNvPr id="32" name="Straight Arrow Connector 12"/>
              <p:cNvCxnSpPr/>
              <p:nvPr/>
            </p:nvCxnSpPr>
            <p:spPr>
              <a:xfrm>
                <a:off x="4546600" y="3083263"/>
                <a:ext cx="22471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13"/>
              <p:cNvCxnSpPr/>
              <p:nvPr/>
            </p:nvCxnSpPr>
            <p:spPr>
              <a:xfrm>
                <a:off x="4546600" y="3959563"/>
                <a:ext cx="0" cy="8763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14"/>
              <p:cNvCxnSpPr/>
              <p:nvPr/>
            </p:nvCxnSpPr>
            <p:spPr>
              <a:xfrm>
                <a:off x="4546600" y="4835863"/>
                <a:ext cx="22471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15"/>
              <p:cNvCxnSpPr/>
              <p:nvPr/>
            </p:nvCxnSpPr>
            <p:spPr>
              <a:xfrm>
                <a:off x="4276876" y="3959563"/>
                <a:ext cx="269724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16"/>
              <p:cNvCxnSpPr/>
              <p:nvPr/>
            </p:nvCxnSpPr>
            <p:spPr>
              <a:xfrm>
                <a:off x="4546600" y="3083263"/>
                <a:ext cx="0" cy="8763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22"/>
            <p:cNvSpPr/>
            <p:nvPr/>
          </p:nvSpPr>
          <p:spPr>
            <a:xfrm>
              <a:off x="8177544" y="2638075"/>
              <a:ext cx="1840971" cy="18409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3"/>
            <p:cNvSpPr/>
            <p:nvPr/>
          </p:nvSpPr>
          <p:spPr>
            <a:xfrm flipV="1">
              <a:off x="8177545" y="2638074"/>
              <a:ext cx="1840519" cy="92026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20"/>
            <p:cNvSpPr txBox="1"/>
            <p:nvPr/>
          </p:nvSpPr>
          <p:spPr bwMode="auto">
            <a:xfrm>
              <a:off x="8636364" y="3214650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11" name="TextBox 48"/>
            <p:cNvSpPr txBox="1"/>
            <p:nvPr/>
          </p:nvSpPr>
          <p:spPr bwMode="auto">
            <a:xfrm>
              <a:off x="3084852" y="3388170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12" name="Oval 27"/>
            <p:cNvSpPr/>
            <p:nvPr/>
          </p:nvSpPr>
          <p:spPr>
            <a:xfrm>
              <a:off x="4707436" y="2985424"/>
              <a:ext cx="1187361" cy="11873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8"/>
            <p:cNvSpPr/>
            <p:nvPr/>
          </p:nvSpPr>
          <p:spPr>
            <a:xfrm flipV="1">
              <a:off x="4707436" y="2985423"/>
              <a:ext cx="1187361" cy="59368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32"/>
            <p:cNvSpPr/>
            <p:nvPr/>
          </p:nvSpPr>
          <p:spPr>
            <a:xfrm>
              <a:off x="6567188" y="3724382"/>
              <a:ext cx="1187361" cy="11873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3"/>
            <p:cNvSpPr/>
            <p:nvPr/>
          </p:nvSpPr>
          <p:spPr>
            <a:xfrm flipV="1">
              <a:off x="6567188" y="3724381"/>
              <a:ext cx="1187361" cy="59368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42"/>
            <p:cNvSpPr/>
            <p:nvPr/>
          </p:nvSpPr>
          <p:spPr>
            <a:xfrm>
              <a:off x="2838024" y="2985424"/>
              <a:ext cx="1187361" cy="118735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3"/>
            <p:cNvSpPr/>
            <p:nvPr/>
          </p:nvSpPr>
          <p:spPr>
            <a:xfrm flipV="1">
              <a:off x="2838024" y="2985423"/>
              <a:ext cx="1187361" cy="593680"/>
            </a:xfrm>
            <a:custGeom>
              <a:avLst/>
              <a:gdLst>
                <a:gd name="connsiteX0" fmla="*/ 0 w 1012182"/>
                <a:gd name="connsiteY0" fmla="*/ 0 h 506091"/>
                <a:gd name="connsiteX1" fmla="*/ 1012182 w 1012182"/>
                <a:gd name="connsiteY1" fmla="*/ 0 h 506091"/>
                <a:gd name="connsiteX2" fmla="*/ 1012182 w 1012182"/>
                <a:gd name="connsiteY2" fmla="*/ 1 h 506091"/>
                <a:gd name="connsiteX3" fmla="*/ 506091 w 1012182"/>
                <a:gd name="connsiteY3" fmla="*/ 506091 h 506091"/>
                <a:gd name="connsiteX4" fmla="*/ 0 w 1012182"/>
                <a:gd name="connsiteY4" fmla="*/ 1 h 5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182" h="506091">
                  <a:moveTo>
                    <a:pt x="0" y="0"/>
                  </a:moveTo>
                  <a:lnTo>
                    <a:pt x="1012182" y="0"/>
                  </a:lnTo>
                  <a:lnTo>
                    <a:pt x="1012182" y="1"/>
                  </a:lnTo>
                  <a:cubicBezTo>
                    <a:pt x="1012182" y="279507"/>
                    <a:pt x="785597" y="506091"/>
                    <a:pt x="506091" y="506091"/>
                  </a:cubicBezTo>
                  <a:cubicBezTo>
                    <a:pt x="226585" y="506091"/>
                    <a:pt x="0" y="27950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47"/>
            <p:cNvSpPr/>
            <p:nvPr/>
          </p:nvSpPr>
          <p:spPr>
            <a:xfrm>
              <a:off x="8312958" y="3642143"/>
              <a:ext cx="1697364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</a:rPr>
                <a:t>请替换文字内容复制你的内容到此 小木头</a:t>
              </a:r>
              <a:r>
                <a:rPr lang="en-US" altLang="zh-CN" sz="900" dirty="0">
                  <a:solidFill>
                    <a:schemeClr val="bg1"/>
                  </a:solidFill>
                </a:rPr>
                <a:t>58PIC.COM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50"/>
            <p:cNvGrpSpPr/>
            <p:nvPr/>
          </p:nvGrpSpPr>
          <p:grpSpPr>
            <a:xfrm flipH="1" flipV="1">
              <a:off x="6567188" y="2249036"/>
              <a:ext cx="1187361" cy="1187357"/>
              <a:chOff x="6567186" y="2758615"/>
              <a:chExt cx="1187361" cy="1187357"/>
            </a:xfrm>
          </p:grpSpPr>
          <p:sp>
            <p:nvSpPr>
              <p:cNvPr id="30" name="Oval 37"/>
              <p:cNvSpPr/>
              <p:nvPr/>
            </p:nvSpPr>
            <p:spPr>
              <a:xfrm>
                <a:off x="6567186" y="2758615"/>
                <a:ext cx="1187361" cy="118735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8"/>
              <p:cNvSpPr/>
              <p:nvPr/>
            </p:nvSpPr>
            <p:spPr>
              <a:xfrm flipV="1">
                <a:off x="6567186" y="2758615"/>
                <a:ext cx="1187361" cy="593680"/>
              </a:xfrm>
              <a:custGeom>
                <a:avLst/>
                <a:gdLst>
                  <a:gd name="connsiteX0" fmla="*/ 0 w 1012182"/>
                  <a:gd name="connsiteY0" fmla="*/ 0 h 506091"/>
                  <a:gd name="connsiteX1" fmla="*/ 1012182 w 1012182"/>
                  <a:gd name="connsiteY1" fmla="*/ 0 h 506091"/>
                  <a:gd name="connsiteX2" fmla="*/ 1012182 w 1012182"/>
                  <a:gd name="connsiteY2" fmla="*/ 1 h 506091"/>
                  <a:gd name="connsiteX3" fmla="*/ 506091 w 1012182"/>
                  <a:gd name="connsiteY3" fmla="*/ 506091 h 506091"/>
                  <a:gd name="connsiteX4" fmla="*/ 0 w 1012182"/>
                  <a:gd name="connsiteY4" fmla="*/ 1 h 50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182" h="506091">
                    <a:moveTo>
                      <a:pt x="0" y="0"/>
                    </a:moveTo>
                    <a:lnTo>
                      <a:pt x="1012182" y="0"/>
                    </a:lnTo>
                    <a:lnTo>
                      <a:pt x="1012182" y="1"/>
                    </a:lnTo>
                    <a:cubicBezTo>
                      <a:pt x="1012182" y="279507"/>
                      <a:pt x="785597" y="506091"/>
                      <a:pt x="506091" y="506091"/>
                    </a:cubicBezTo>
                    <a:cubicBezTo>
                      <a:pt x="226585" y="506091"/>
                      <a:pt x="0" y="279507"/>
                      <a:pt x="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TextBox 49"/>
            <p:cNvSpPr txBox="1"/>
            <p:nvPr/>
          </p:nvSpPr>
          <p:spPr bwMode="auto">
            <a:xfrm>
              <a:off x="6710265" y="293929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2" name="TextBox 51"/>
            <p:cNvSpPr txBox="1"/>
            <p:nvPr/>
          </p:nvSpPr>
          <p:spPr bwMode="auto">
            <a:xfrm>
              <a:off x="6710265" y="441899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3" name="TextBox 52"/>
            <p:cNvSpPr txBox="1"/>
            <p:nvPr/>
          </p:nvSpPr>
          <p:spPr bwMode="auto">
            <a:xfrm>
              <a:off x="4839449" y="363272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4" name="TextBox 53"/>
            <p:cNvSpPr txBox="1"/>
            <p:nvPr/>
          </p:nvSpPr>
          <p:spPr bwMode="auto">
            <a:xfrm>
              <a:off x="2970037" y="363272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25" name="Freeform: Shape 54"/>
            <p:cNvSpPr/>
            <p:nvPr/>
          </p:nvSpPr>
          <p:spPr bwMode="auto">
            <a:xfrm>
              <a:off x="8939606" y="2809193"/>
              <a:ext cx="316393" cy="31639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55"/>
            <p:cNvSpPr/>
            <p:nvPr/>
          </p:nvSpPr>
          <p:spPr bwMode="auto">
            <a:xfrm>
              <a:off x="3271350" y="3175190"/>
              <a:ext cx="316393" cy="316393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6"/>
            <p:cNvSpPr/>
            <p:nvPr/>
          </p:nvSpPr>
          <p:spPr bwMode="auto">
            <a:xfrm>
              <a:off x="5142918" y="3158565"/>
              <a:ext cx="316393" cy="31639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57"/>
            <p:cNvSpPr/>
            <p:nvPr/>
          </p:nvSpPr>
          <p:spPr bwMode="auto">
            <a:xfrm>
              <a:off x="7005438" y="2408496"/>
              <a:ext cx="316393" cy="31639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58"/>
            <p:cNvSpPr/>
            <p:nvPr/>
          </p:nvSpPr>
          <p:spPr bwMode="auto">
            <a:xfrm>
              <a:off x="7002670" y="3907512"/>
              <a:ext cx="316393" cy="31639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678716" y="1440289"/>
            <a:ext cx="4555030" cy="4254548"/>
            <a:chOff x="3678716" y="1440289"/>
            <a:chExt cx="4555030" cy="4254548"/>
          </a:xfrm>
        </p:grpSpPr>
        <p:sp>
          <p:nvSpPr>
            <p:cNvPr id="4" name="Arc 38"/>
            <p:cNvSpPr/>
            <p:nvPr/>
          </p:nvSpPr>
          <p:spPr>
            <a:xfrm flipH="1">
              <a:off x="4238423" y="1966540"/>
              <a:ext cx="3449036" cy="3449038"/>
            </a:xfrm>
            <a:prstGeom prst="arc">
              <a:avLst>
                <a:gd name="adj1" fmla="val 79081"/>
                <a:gd name="adj2" fmla="val 2091694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c 39"/>
            <p:cNvSpPr/>
            <p:nvPr/>
          </p:nvSpPr>
          <p:spPr>
            <a:xfrm flipH="1">
              <a:off x="4237383" y="1966540"/>
              <a:ext cx="3449036" cy="3449038"/>
            </a:xfrm>
            <a:prstGeom prst="arc">
              <a:avLst>
                <a:gd name="adj1" fmla="val 4290594"/>
                <a:gd name="adj2" fmla="val 6451785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c 40"/>
            <p:cNvSpPr/>
            <p:nvPr/>
          </p:nvSpPr>
          <p:spPr>
            <a:xfrm flipH="1">
              <a:off x="4237383" y="1969125"/>
              <a:ext cx="3449036" cy="3449038"/>
            </a:xfrm>
            <a:prstGeom prst="arc">
              <a:avLst>
                <a:gd name="adj1" fmla="val 8675550"/>
                <a:gd name="adj2" fmla="val 10772899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41"/>
            <p:cNvSpPr/>
            <p:nvPr/>
          </p:nvSpPr>
          <p:spPr>
            <a:xfrm flipH="1">
              <a:off x="4238423" y="1967107"/>
              <a:ext cx="3449036" cy="3449038"/>
            </a:xfrm>
            <a:prstGeom prst="arc">
              <a:avLst>
                <a:gd name="adj1" fmla="val 12923897"/>
                <a:gd name="adj2" fmla="val 15113116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Arc 42"/>
            <p:cNvSpPr/>
            <p:nvPr/>
          </p:nvSpPr>
          <p:spPr>
            <a:xfrm flipH="1">
              <a:off x="4238423" y="1967107"/>
              <a:ext cx="3449036" cy="3449038"/>
            </a:xfrm>
            <a:prstGeom prst="arc">
              <a:avLst>
                <a:gd name="adj1" fmla="val 17348795"/>
                <a:gd name="adj2" fmla="val 1949461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77"/>
            <p:cNvSpPr/>
            <p:nvPr/>
          </p:nvSpPr>
          <p:spPr bwMode="auto">
            <a:xfrm>
              <a:off x="5343386" y="1440289"/>
              <a:ext cx="1225692" cy="1227737"/>
            </a:xfrm>
            <a:custGeom>
              <a:avLst/>
              <a:gdLst/>
              <a:ahLst/>
              <a:cxnLst>
                <a:cxn ang="0">
                  <a:pos x="518" y="518"/>
                </a:cxn>
                <a:cxn ang="0">
                  <a:pos x="518" y="112"/>
                </a:cxn>
                <a:cxn ang="0">
                  <a:pos x="112" y="112"/>
                </a:cxn>
                <a:cxn ang="0">
                  <a:pos x="112" y="518"/>
                </a:cxn>
                <a:cxn ang="0">
                  <a:pos x="518" y="518"/>
                </a:cxn>
              </a:cxnLst>
              <a:rect l="0" t="0" r="r" b="b"/>
              <a:pathLst>
                <a:path w="630" h="630">
                  <a:moveTo>
                    <a:pt x="518" y="518"/>
                  </a:moveTo>
                  <a:cubicBezTo>
                    <a:pt x="630" y="406"/>
                    <a:pt x="630" y="224"/>
                    <a:pt x="518" y="112"/>
                  </a:cubicBezTo>
                  <a:cubicBezTo>
                    <a:pt x="406" y="0"/>
                    <a:pt x="224" y="0"/>
                    <a:pt x="112" y="112"/>
                  </a:cubicBezTo>
                  <a:cubicBezTo>
                    <a:pt x="0" y="224"/>
                    <a:pt x="0" y="406"/>
                    <a:pt x="112" y="518"/>
                  </a:cubicBezTo>
                  <a:cubicBezTo>
                    <a:pt x="224" y="630"/>
                    <a:pt x="406" y="630"/>
                    <a:pt x="518" y="518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78"/>
            <p:cNvSpPr/>
            <p:nvPr/>
          </p:nvSpPr>
          <p:spPr bwMode="auto">
            <a:xfrm>
              <a:off x="7006009" y="2580667"/>
              <a:ext cx="1227737" cy="1225692"/>
            </a:xfrm>
            <a:custGeom>
              <a:avLst/>
              <a:gdLst/>
              <a:ahLst/>
              <a:cxnLst>
                <a:cxn ang="0">
                  <a:pos x="518" y="518"/>
                </a:cxn>
                <a:cxn ang="0">
                  <a:pos x="518" y="112"/>
                </a:cxn>
                <a:cxn ang="0">
                  <a:pos x="112" y="112"/>
                </a:cxn>
                <a:cxn ang="0">
                  <a:pos x="112" y="518"/>
                </a:cxn>
                <a:cxn ang="0">
                  <a:pos x="518" y="518"/>
                </a:cxn>
              </a:cxnLst>
              <a:rect l="0" t="0" r="r" b="b"/>
              <a:pathLst>
                <a:path w="630" h="630">
                  <a:moveTo>
                    <a:pt x="518" y="518"/>
                  </a:moveTo>
                  <a:cubicBezTo>
                    <a:pt x="630" y="406"/>
                    <a:pt x="630" y="224"/>
                    <a:pt x="518" y="112"/>
                  </a:cubicBezTo>
                  <a:cubicBezTo>
                    <a:pt x="406" y="0"/>
                    <a:pt x="224" y="0"/>
                    <a:pt x="112" y="112"/>
                  </a:cubicBezTo>
                  <a:cubicBezTo>
                    <a:pt x="0" y="224"/>
                    <a:pt x="0" y="406"/>
                    <a:pt x="112" y="518"/>
                  </a:cubicBezTo>
                  <a:cubicBezTo>
                    <a:pt x="224" y="630"/>
                    <a:pt x="406" y="630"/>
                    <a:pt x="518" y="518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79"/>
            <p:cNvSpPr/>
            <p:nvPr/>
          </p:nvSpPr>
          <p:spPr bwMode="auto">
            <a:xfrm>
              <a:off x="3678716" y="2580667"/>
              <a:ext cx="1227737" cy="1225692"/>
            </a:xfrm>
            <a:custGeom>
              <a:avLst/>
              <a:gdLst/>
              <a:ahLst/>
              <a:cxnLst>
                <a:cxn ang="0">
                  <a:pos x="518" y="518"/>
                </a:cxn>
                <a:cxn ang="0">
                  <a:pos x="518" y="112"/>
                </a:cxn>
                <a:cxn ang="0">
                  <a:pos x="112" y="112"/>
                </a:cxn>
                <a:cxn ang="0">
                  <a:pos x="112" y="518"/>
                </a:cxn>
                <a:cxn ang="0">
                  <a:pos x="518" y="518"/>
                </a:cxn>
              </a:cxnLst>
              <a:rect l="0" t="0" r="r" b="b"/>
              <a:pathLst>
                <a:path w="630" h="630">
                  <a:moveTo>
                    <a:pt x="518" y="518"/>
                  </a:moveTo>
                  <a:cubicBezTo>
                    <a:pt x="630" y="406"/>
                    <a:pt x="630" y="224"/>
                    <a:pt x="518" y="112"/>
                  </a:cubicBezTo>
                  <a:cubicBezTo>
                    <a:pt x="406" y="0"/>
                    <a:pt x="224" y="0"/>
                    <a:pt x="112" y="112"/>
                  </a:cubicBezTo>
                  <a:cubicBezTo>
                    <a:pt x="0" y="224"/>
                    <a:pt x="0" y="406"/>
                    <a:pt x="112" y="518"/>
                  </a:cubicBezTo>
                  <a:cubicBezTo>
                    <a:pt x="224" y="630"/>
                    <a:pt x="406" y="630"/>
                    <a:pt x="518" y="518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80"/>
            <p:cNvSpPr/>
            <p:nvPr/>
          </p:nvSpPr>
          <p:spPr bwMode="auto">
            <a:xfrm>
              <a:off x="4319206" y="4469145"/>
              <a:ext cx="1227737" cy="1225692"/>
            </a:xfrm>
            <a:custGeom>
              <a:avLst/>
              <a:gdLst/>
              <a:ahLst/>
              <a:cxnLst>
                <a:cxn ang="0">
                  <a:pos x="518" y="518"/>
                </a:cxn>
                <a:cxn ang="0">
                  <a:pos x="518" y="112"/>
                </a:cxn>
                <a:cxn ang="0">
                  <a:pos x="112" y="112"/>
                </a:cxn>
                <a:cxn ang="0">
                  <a:pos x="112" y="518"/>
                </a:cxn>
                <a:cxn ang="0">
                  <a:pos x="518" y="518"/>
                </a:cxn>
              </a:cxnLst>
              <a:rect l="0" t="0" r="r" b="b"/>
              <a:pathLst>
                <a:path w="630" h="630">
                  <a:moveTo>
                    <a:pt x="518" y="518"/>
                  </a:moveTo>
                  <a:cubicBezTo>
                    <a:pt x="630" y="406"/>
                    <a:pt x="630" y="224"/>
                    <a:pt x="518" y="112"/>
                  </a:cubicBezTo>
                  <a:cubicBezTo>
                    <a:pt x="406" y="0"/>
                    <a:pt x="224" y="0"/>
                    <a:pt x="112" y="112"/>
                  </a:cubicBezTo>
                  <a:cubicBezTo>
                    <a:pt x="0" y="224"/>
                    <a:pt x="0" y="406"/>
                    <a:pt x="112" y="518"/>
                  </a:cubicBezTo>
                  <a:cubicBezTo>
                    <a:pt x="224" y="630"/>
                    <a:pt x="406" y="630"/>
                    <a:pt x="518" y="518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81"/>
            <p:cNvSpPr/>
            <p:nvPr/>
          </p:nvSpPr>
          <p:spPr bwMode="auto">
            <a:xfrm>
              <a:off x="6365520" y="4469145"/>
              <a:ext cx="1227737" cy="1225692"/>
            </a:xfrm>
            <a:custGeom>
              <a:avLst/>
              <a:gdLst/>
              <a:ahLst/>
              <a:cxnLst>
                <a:cxn ang="0">
                  <a:pos x="518" y="518"/>
                </a:cxn>
                <a:cxn ang="0">
                  <a:pos x="518" y="112"/>
                </a:cxn>
                <a:cxn ang="0">
                  <a:pos x="112" y="112"/>
                </a:cxn>
                <a:cxn ang="0">
                  <a:pos x="112" y="518"/>
                </a:cxn>
                <a:cxn ang="0">
                  <a:pos x="518" y="518"/>
                </a:cxn>
              </a:cxnLst>
              <a:rect l="0" t="0" r="r" b="b"/>
              <a:pathLst>
                <a:path w="630" h="630">
                  <a:moveTo>
                    <a:pt x="518" y="518"/>
                  </a:moveTo>
                  <a:cubicBezTo>
                    <a:pt x="630" y="406"/>
                    <a:pt x="630" y="224"/>
                    <a:pt x="518" y="112"/>
                  </a:cubicBezTo>
                  <a:cubicBezTo>
                    <a:pt x="406" y="0"/>
                    <a:pt x="224" y="0"/>
                    <a:pt x="112" y="112"/>
                  </a:cubicBezTo>
                  <a:cubicBezTo>
                    <a:pt x="0" y="224"/>
                    <a:pt x="0" y="406"/>
                    <a:pt x="112" y="518"/>
                  </a:cubicBezTo>
                  <a:cubicBezTo>
                    <a:pt x="224" y="630"/>
                    <a:pt x="406" y="630"/>
                    <a:pt x="518" y="518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82"/>
            <p:cNvGrpSpPr/>
            <p:nvPr/>
          </p:nvGrpSpPr>
          <p:grpSpPr>
            <a:xfrm>
              <a:off x="4134786" y="2923996"/>
              <a:ext cx="315596" cy="539025"/>
              <a:chOff x="3097213" y="1074739"/>
              <a:chExt cx="179388" cy="306388"/>
            </a:xfrm>
            <a:solidFill>
              <a:schemeClr val="bg1"/>
            </a:solidFill>
          </p:grpSpPr>
          <p:sp>
            <p:nvSpPr>
              <p:cNvPr id="71" name="Freeform: Shape 83"/>
              <p:cNvSpPr/>
              <p:nvPr/>
            </p:nvSpPr>
            <p:spPr bwMode="auto">
              <a:xfrm>
                <a:off x="3097213" y="1074739"/>
                <a:ext cx="179388" cy="227013"/>
              </a:xfrm>
              <a:custGeom>
                <a:avLst/>
                <a:gdLst/>
                <a:ahLst/>
                <a:cxnLst>
                  <a:cxn ang="0">
                    <a:pos x="20" y="87"/>
                  </a:cxn>
                  <a:cxn ang="0">
                    <a:pos x="19" y="107"/>
                  </a:cxn>
                  <a:cxn ang="0">
                    <a:pos x="23" y="106"/>
                  </a:cxn>
                  <a:cxn ang="0">
                    <a:pos x="64" y="106"/>
                  </a:cxn>
                  <a:cxn ang="0">
                    <a:pos x="67" y="107"/>
                  </a:cxn>
                  <a:cxn ang="0">
                    <a:pos x="66" y="87"/>
                  </a:cxn>
                  <a:cxn ang="0">
                    <a:pos x="85" y="43"/>
                  </a:cxn>
                  <a:cxn ang="0">
                    <a:pos x="43" y="0"/>
                  </a:cxn>
                  <a:cxn ang="0">
                    <a:pos x="0" y="43"/>
                  </a:cxn>
                  <a:cxn ang="0">
                    <a:pos x="20" y="87"/>
                  </a:cxn>
                  <a:cxn ang="0">
                    <a:pos x="43" y="9"/>
                  </a:cxn>
                  <a:cxn ang="0">
                    <a:pos x="76" y="43"/>
                  </a:cxn>
                  <a:cxn ang="0">
                    <a:pos x="60" y="80"/>
                  </a:cxn>
                  <a:cxn ang="0">
                    <a:pos x="57" y="83"/>
                  </a:cxn>
                  <a:cxn ang="0">
                    <a:pos x="58" y="99"/>
                  </a:cxn>
                  <a:cxn ang="0">
                    <a:pos x="28" y="99"/>
                  </a:cxn>
                  <a:cxn ang="0">
                    <a:pos x="29" y="84"/>
                  </a:cxn>
                  <a:cxn ang="0">
                    <a:pos x="26" y="81"/>
                  </a:cxn>
                  <a:cxn ang="0">
                    <a:pos x="9" y="43"/>
                  </a:cxn>
                  <a:cxn ang="0">
                    <a:pos x="43" y="9"/>
                  </a:cxn>
                </a:cxnLst>
                <a:rect l="0" t="0" r="r" b="b"/>
                <a:pathLst>
                  <a:path w="85" h="107">
                    <a:moveTo>
                      <a:pt x="20" y="87"/>
                    </a:moveTo>
                    <a:cubicBezTo>
                      <a:pt x="19" y="107"/>
                      <a:pt x="19" y="107"/>
                      <a:pt x="19" y="107"/>
                    </a:cubicBezTo>
                    <a:cubicBezTo>
                      <a:pt x="20" y="106"/>
                      <a:pt x="21" y="106"/>
                      <a:pt x="23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5" y="106"/>
                      <a:pt x="66" y="106"/>
                      <a:pt x="67" y="10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8" y="76"/>
                      <a:pt x="85" y="58"/>
                      <a:pt x="85" y="43"/>
                    </a:cubicBezTo>
                    <a:cubicBezTo>
                      <a:pt x="85" y="19"/>
                      <a:pt x="66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58"/>
                      <a:pt x="8" y="77"/>
                      <a:pt x="20" y="87"/>
                    </a:cubicBezTo>
                    <a:close/>
                    <a:moveTo>
                      <a:pt x="43" y="9"/>
                    </a:moveTo>
                    <a:cubicBezTo>
                      <a:pt x="61" y="9"/>
                      <a:pt x="76" y="24"/>
                      <a:pt x="76" y="43"/>
                    </a:cubicBezTo>
                    <a:cubicBezTo>
                      <a:pt x="76" y="56"/>
                      <a:pt x="70" y="71"/>
                      <a:pt x="60" y="80"/>
                    </a:cubicBezTo>
                    <a:cubicBezTo>
                      <a:pt x="57" y="83"/>
                      <a:pt x="57" y="83"/>
                      <a:pt x="57" y="83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16" y="72"/>
                      <a:pt x="9" y="56"/>
                      <a:pt x="9" y="43"/>
                    </a:cubicBezTo>
                    <a:cubicBezTo>
                      <a:pt x="9" y="24"/>
                      <a:pt x="24" y="9"/>
                      <a:pt x="4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84"/>
              <p:cNvSpPr/>
              <p:nvPr/>
            </p:nvSpPr>
            <p:spPr bwMode="auto">
              <a:xfrm>
                <a:off x="3132138" y="1304926"/>
                <a:ext cx="112713" cy="2222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1"/>
                  </a:cxn>
                  <a:cxn ang="0">
                    <a:pos x="47" y="11"/>
                  </a:cxn>
                  <a:cxn ang="0">
                    <a:pos x="53" y="6"/>
                  </a:cxn>
                  <a:cxn ang="0">
                    <a:pos x="47" y="0"/>
                  </a:cxn>
                </a:cxnLst>
                <a:rect l="0" t="0" r="r" b="b"/>
                <a:pathLst>
                  <a:path w="53" h="11">
                    <a:moveTo>
                      <a:pt x="4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50" y="11"/>
                      <a:pt x="53" y="9"/>
                      <a:pt x="53" y="6"/>
                    </a:cubicBezTo>
                    <a:cubicBezTo>
                      <a:pt x="53" y="3"/>
                      <a:pt x="50" y="0"/>
                      <a:pt x="4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85"/>
              <p:cNvSpPr/>
              <p:nvPr/>
            </p:nvSpPr>
            <p:spPr bwMode="auto">
              <a:xfrm>
                <a:off x="3136901" y="1331914"/>
                <a:ext cx="101600" cy="238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11"/>
                  </a:cxn>
                  <a:cxn ang="0">
                    <a:pos x="43" y="11"/>
                  </a:cxn>
                  <a:cxn ang="0">
                    <a:pos x="48" y="5"/>
                  </a:cxn>
                  <a:cxn ang="0">
                    <a:pos x="43" y="0"/>
                  </a:cxn>
                </a:cxnLst>
                <a:rect l="0" t="0" r="r" b="b"/>
                <a:pathLst>
                  <a:path w="48" h="11">
                    <a:moveTo>
                      <a:pt x="4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6" y="11"/>
                      <a:pt x="48" y="8"/>
                      <a:pt x="48" y="5"/>
                    </a:cubicBezTo>
                    <a:cubicBezTo>
                      <a:pt x="48" y="2"/>
                      <a:pt x="46" y="0"/>
                      <a:pt x="4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86"/>
              <p:cNvSpPr/>
              <p:nvPr/>
            </p:nvSpPr>
            <p:spPr bwMode="auto">
              <a:xfrm>
                <a:off x="3144838" y="1360489"/>
                <a:ext cx="85725" cy="206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36" y="10"/>
                  </a:cxn>
                  <a:cxn ang="0">
                    <a:pos x="40" y="5"/>
                  </a:cxn>
                  <a:cxn ang="0">
                    <a:pos x="36" y="0"/>
                  </a:cxn>
                </a:cxnLst>
                <a:rect l="0" t="0" r="r" b="b"/>
                <a:pathLst>
                  <a:path w="40" h="10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0"/>
                      <a:pt x="40" y="8"/>
                      <a:pt x="40" y="5"/>
                    </a:cubicBezTo>
                    <a:cubicBezTo>
                      <a:pt x="40" y="2"/>
                      <a:pt x="38" y="0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87"/>
              <p:cNvSpPr/>
              <p:nvPr/>
            </p:nvSpPr>
            <p:spPr bwMode="auto">
              <a:xfrm>
                <a:off x="3144838" y="1116014"/>
                <a:ext cx="98425" cy="90488"/>
              </a:xfrm>
              <a:custGeom>
                <a:avLst/>
                <a:gdLst/>
                <a:ahLst/>
                <a:cxnLst>
                  <a:cxn ang="0">
                    <a:pos x="42" y="28"/>
                  </a:cxn>
                  <a:cxn ang="0">
                    <a:pos x="38" y="43"/>
                  </a:cxn>
                  <a:cxn ang="0">
                    <a:pos x="46" y="24"/>
                  </a:cxn>
                  <a:cxn ang="0">
                    <a:pos x="21" y="0"/>
                  </a:cxn>
                  <a:cxn ang="0">
                    <a:pos x="0" y="10"/>
                  </a:cxn>
                  <a:cxn ang="0">
                    <a:pos x="17" y="3"/>
                  </a:cxn>
                  <a:cxn ang="0">
                    <a:pos x="42" y="28"/>
                  </a:cxn>
                </a:cxnLst>
                <a:rect l="0" t="0" r="r" b="b"/>
                <a:pathLst>
                  <a:path w="46" h="43">
                    <a:moveTo>
                      <a:pt x="42" y="28"/>
                    </a:moveTo>
                    <a:cubicBezTo>
                      <a:pt x="42" y="34"/>
                      <a:pt x="41" y="39"/>
                      <a:pt x="38" y="43"/>
                    </a:cubicBezTo>
                    <a:cubicBezTo>
                      <a:pt x="43" y="38"/>
                      <a:pt x="46" y="32"/>
                      <a:pt x="46" y="24"/>
                    </a:cubicBezTo>
                    <a:cubicBezTo>
                      <a:pt x="46" y="11"/>
                      <a:pt x="35" y="0"/>
                      <a:pt x="21" y="0"/>
                    </a:cubicBezTo>
                    <a:cubicBezTo>
                      <a:pt x="12" y="0"/>
                      <a:pt x="5" y="4"/>
                      <a:pt x="0" y="10"/>
                    </a:cubicBezTo>
                    <a:cubicBezTo>
                      <a:pt x="5" y="6"/>
                      <a:pt x="11" y="3"/>
                      <a:pt x="17" y="3"/>
                    </a:cubicBezTo>
                    <a:cubicBezTo>
                      <a:pt x="31" y="3"/>
                      <a:pt x="42" y="15"/>
                      <a:pt x="42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88"/>
            <p:cNvGrpSpPr/>
            <p:nvPr/>
          </p:nvGrpSpPr>
          <p:grpSpPr>
            <a:xfrm>
              <a:off x="4682287" y="4876907"/>
              <a:ext cx="501603" cy="410164"/>
              <a:chOff x="4387851" y="2457451"/>
              <a:chExt cx="304800" cy="249238"/>
            </a:xfrm>
            <a:solidFill>
              <a:schemeClr val="bg1"/>
            </a:solidFill>
          </p:grpSpPr>
          <p:sp>
            <p:nvSpPr>
              <p:cNvPr id="67" name="Freeform: Shape 89"/>
              <p:cNvSpPr/>
              <p:nvPr/>
            </p:nvSpPr>
            <p:spPr bwMode="auto">
              <a:xfrm>
                <a:off x="4418013" y="2457451"/>
                <a:ext cx="238125" cy="185738"/>
              </a:xfrm>
              <a:custGeom>
                <a:avLst/>
                <a:gdLst/>
                <a:ahLst/>
                <a:cxnLst>
                  <a:cxn ang="0">
                    <a:pos x="112" y="39"/>
                  </a:cxn>
                  <a:cxn ang="0">
                    <a:pos x="103" y="49"/>
                  </a:cxn>
                  <a:cxn ang="0">
                    <a:pos x="103" y="77"/>
                  </a:cxn>
                  <a:cxn ang="0">
                    <a:pos x="10" y="77"/>
                  </a:cxn>
                  <a:cxn ang="0">
                    <a:pos x="10" y="9"/>
                  </a:cxn>
                  <a:cxn ang="0">
                    <a:pos x="103" y="9"/>
                  </a:cxn>
                  <a:cxn ang="0">
                    <a:pos x="103" y="36"/>
                  </a:cxn>
                  <a:cxn ang="0">
                    <a:pos x="111" y="28"/>
                  </a:cxn>
                  <a:cxn ang="0">
                    <a:pos x="110" y="22"/>
                  </a:cxn>
                  <a:cxn ang="0">
                    <a:pos x="112" y="15"/>
                  </a:cxn>
                  <a:cxn ang="0">
                    <a:pos x="112" y="0"/>
                  </a:cxn>
                  <a:cxn ang="0">
                    <a:pos x="0" y="0"/>
                  </a:cxn>
                  <a:cxn ang="0">
                    <a:pos x="0" y="87"/>
                  </a:cxn>
                  <a:cxn ang="0">
                    <a:pos x="112" y="87"/>
                  </a:cxn>
                  <a:cxn ang="0">
                    <a:pos x="112" y="39"/>
                  </a:cxn>
                </a:cxnLst>
                <a:rect l="0" t="0" r="r" b="b"/>
                <a:pathLst>
                  <a:path w="112" h="87">
                    <a:moveTo>
                      <a:pt x="112" y="39"/>
                    </a:moveTo>
                    <a:cubicBezTo>
                      <a:pt x="103" y="49"/>
                      <a:pt x="103" y="49"/>
                      <a:pt x="103" y="49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0" y="26"/>
                      <a:pt x="110" y="24"/>
                      <a:pt x="110" y="22"/>
                    </a:cubicBezTo>
                    <a:cubicBezTo>
                      <a:pt x="110" y="20"/>
                      <a:pt x="111" y="17"/>
                      <a:pt x="112" y="15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12" y="87"/>
                      <a:pt x="112" y="87"/>
                      <a:pt x="112" y="87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90"/>
              <p:cNvSpPr/>
              <p:nvPr/>
            </p:nvSpPr>
            <p:spPr bwMode="auto">
              <a:xfrm>
                <a:off x="4456113" y="2487614"/>
                <a:ext cx="236538" cy="119063"/>
              </a:xfrm>
              <a:custGeom>
                <a:avLst/>
                <a:gdLst/>
                <a:ahLst/>
                <a:cxnLst>
                  <a:cxn ang="0">
                    <a:pos x="73" y="37"/>
                  </a:cxn>
                  <a:cxn ang="0">
                    <a:pos x="71" y="37"/>
                  </a:cxn>
                  <a:cxn ang="0">
                    <a:pos x="66" y="38"/>
                  </a:cxn>
                  <a:cxn ang="0">
                    <a:pos x="49" y="18"/>
                  </a:cxn>
                  <a:cxn ang="0">
                    <a:pos x="50" y="14"/>
                  </a:cxn>
                  <a:cxn ang="0">
                    <a:pos x="42" y="5"/>
                  </a:cxn>
                  <a:cxn ang="0">
                    <a:pos x="33" y="14"/>
                  </a:cxn>
                  <a:cxn ang="0">
                    <a:pos x="35" y="18"/>
                  </a:cxn>
                  <a:cxn ang="0">
                    <a:pos x="13" y="40"/>
                  </a:cxn>
                  <a:cxn ang="0">
                    <a:pos x="9" y="39"/>
                  </a:cxn>
                  <a:cxn ang="0">
                    <a:pos x="0" y="47"/>
                  </a:cxn>
                  <a:cxn ang="0">
                    <a:pos x="9" y="56"/>
                  </a:cxn>
                  <a:cxn ang="0">
                    <a:pos x="17" y="47"/>
                  </a:cxn>
                  <a:cxn ang="0">
                    <a:pos x="16" y="42"/>
                  </a:cxn>
                  <a:cxn ang="0">
                    <a:pos x="37" y="21"/>
                  </a:cxn>
                  <a:cxn ang="0">
                    <a:pos x="42" y="22"/>
                  </a:cxn>
                  <a:cxn ang="0">
                    <a:pos x="46" y="21"/>
                  </a:cxn>
                  <a:cxn ang="0">
                    <a:pos x="63" y="41"/>
                  </a:cxn>
                  <a:cxn ang="0">
                    <a:pos x="62" y="45"/>
                  </a:cxn>
                  <a:cxn ang="0">
                    <a:pos x="71" y="53"/>
                  </a:cxn>
                  <a:cxn ang="0">
                    <a:pos x="79" y="45"/>
                  </a:cxn>
                  <a:cxn ang="0">
                    <a:pos x="77" y="39"/>
                  </a:cxn>
                  <a:cxn ang="0">
                    <a:pos x="100" y="16"/>
                  </a:cxn>
                  <a:cxn ang="0">
                    <a:pos x="103" y="17"/>
                  </a:cxn>
                  <a:cxn ang="0">
                    <a:pos x="111" y="8"/>
                  </a:cxn>
                  <a:cxn ang="0">
                    <a:pos x="103" y="0"/>
                  </a:cxn>
                  <a:cxn ang="0">
                    <a:pos x="94" y="8"/>
                  </a:cxn>
                  <a:cxn ang="0">
                    <a:pos x="97" y="14"/>
                  </a:cxn>
                  <a:cxn ang="0">
                    <a:pos x="73" y="37"/>
                  </a:cxn>
                </a:cxnLst>
                <a:rect l="0" t="0" r="r" b="b"/>
                <a:pathLst>
                  <a:path w="111" h="56">
                    <a:moveTo>
                      <a:pt x="73" y="37"/>
                    </a:moveTo>
                    <a:cubicBezTo>
                      <a:pt x="73" y="37"/>
                      <a:pt x="72" y="37"/>
                      <a:pt x="71" y="37"/>
                    </a:cubicBezTo>
                    <a:cubicBezTo>
                      <a:pt x="69" y="37"/>
                      <a:pt x="67" y="37"/>
                      <a:pt x="66" y="3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7"/>
                      <a:pt x="50" y="15"/>
                      <a:pt x="50" y="14"/>
                    </a:cubicBezTo>
                    <a:cubicBezTo>
                      <a:pt x="50" y="9"/>
                      <a:pt x="46" y="5"/>
                      <a:pt x="42" y="5"/>
                    </a:cubicBezTo>
                    <a:cubicBezTo>
                      <a:pt x="37" y="5"/>
                      <a:pt x="33" y="9"/>
                      <a:pt x="33" y="14"/>
                    </a:cubicBezTo>
                    <a:cubicBezTo>
                      <a:pt x="33" y="15"/>
                      <a:pt x="34" y="17"/>
                      <a:pt x="35" y="1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1" y="39"/>
                      <a:pt x="10" y="39"/>
                      <a:pt x="9" y="39"/>
                    </a:cubicBezTo>
                    <a:cubicBezTo>
                      <a:pt x="4" y="39"/>
                      <a:pt x="0" y="43"/>
                      <a:pt x="0" y="47"/>
                    </a:cubicBezTo>
                    <a:cubicBezTo>
                      <a:pt x="0" y="52"/>
                      <a:pt x="4" y="56"/>
                      <a:pt x="9" y="56"/>
                    </a:cubicBezTo>
                    <a:cubicBezTo>
                      <a:pt x="13" y="56"/>
                      <a:pt x="17" y="52"/>
                      <a:pt x="17" y="47"/>
                    </a:cubicBezTo>
                    <a:cubicBezTo>
                      <a:pt x="17" y="46"/>
                      <a:pt x="17" y="44"/>
                      <a:pt x="16" y="4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9" y="22"/>
                      <a:pt x="40" y="22"/>
                      <a:pt x="42" y="22"/>
                    </a:cubicBezTo>
                    <a:cubicBezTo>
                      <a:pt x="43" y="22"/>
                      <a:pt x="45" y="22"/>
                      <a:pt x="46" y="2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2"/>
                      <a:pt x="62" y="44"/>
                      <a:pt x="62" y="45"/>
                    </a:cubicBezTo>
                    <a:cubicBezTo>
                      <a:pt x="62" y="50"/>
                      <a:pt x="66" y="53"/>
                      <a:pt x="71" y="53"/>
                    </a:cubicBezTo>
                    <a:cubicBezTo>
                      <a:pt x="75" y="53"/>
                      <a:pt x="79" y="50"/>
                      <a:pt x="79" y="45"/>
                    </a:cubicBezTo>
                    <a:cubicBezTo>
                      <a:pt x="79" y="43"/>
                      <a:pt x="78" y="41"/>
                      <a:pt x="77" y="39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1" y="17"/>
                      <a:pt x="102" y="17"/>
                      <a:pt x="103" y="17"/>
                    </a:cubicBezTo>
                    <a:cubicBezTo>
                      <a:pt x="107" y="17"/>
                      <a:pt x="111" y="13"/>
                      <a:pt x="111" y="8"/>
                    </a:cubicBezTo>
                    <a:cubicBezTo>
                      <a:pt x="111" y="4"/>
                      <a:pt x="107" y="0"/>
                      <a:pt x="103" y="0"/>
                    </a:cubicBezTo>
                    <a:cubicBezTo>
                      <a:pt x="98" y="0"/>
                      <a:pt x="94" y="4"/>
                      <a:pt x="94" y="8"/>
                    </a:cubicBezTo>
                    <a:cubicBezTo>
                      <a:pt x="94" y="11"/>
                      <a:pt x="95" y="13"/>
                      <a:pt x="97" y="14"/>
                    </a:cubicBezTo>
                    <a:lnTo>
                      <a:pt x="73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91"/>
              <p:cNvSpPr/>
              <p:nvPr/>
            </p:nvSpPr>
            <p:spPr bwMode="auto">
              <a:xfrm>
                <a:off x="4387851" y="2651126"/>
                <a:ext cx="300038" cy="222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4"/>
                  </a:cxn>
                  <a:cxn ang="0">
                    <a:pos x="189" y="14"/>
                  </a:cxn>
                  <a:cxn ang="0">
                    <a:pos x="170" y="0"/>
                  </a:cxn>
                  <a:cxn ang="0">
                    <a:pos x="19" y="0"/>
                  </a:cxn>
                </a:cxnLst>
                <a:rect l="0" t="0" r="r" b="b"/>
                <a:pathLst>
                  <a:path w="189" h="14">
                    <a:moveTo>
                      <a:pt x="19" y="0"/>
                    </a:moveTo>
                    <a:lnTo>
                      <a:pt x="0" y="14"/>
                    </a:lnTo>
                    <a:lnTo>
                      <a:pt x="189" y="14"/>
                    </a:lnTo>
                    <a:lnTo>
                      <a:pt x="17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92"/>
              <p:cNvSpPr/>
              <p:nvPr/>
            </p:nvSpPr>
            <p:spPr bwMode="auto">
              <a:xfrm>
                <a:off x="4387851" y="2681289"/>
                <a:ext cx="300038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4" y="12"/>
                  </a:cxn>
                  <a:cxn ang="0">
                    <a:pos x="126" y="12"/>
                  </a:cxn>
                  <a:cxn ang="0">
                    <a:pos x="141" y="1"/>
                  </a:cxn>
                  <a:cxn ang="0">
                    <a:pos x="141" y="0"/>
                  </a:cxn>
                  <a:cxn ang="0">
                    <a:pos x="0" y="0"/>
                  </a:cxn>
                  <a:cxn ang="0">
                    <a:pos x="90" y="9"/>
                  </a:cxn>
                  <a:cxn ang="0">
                    <a:pos x="58" y="9"/>
                  </a:cxn>
                  <a:cxn ang="0">
                    <a:pos x="55" y="6"/>
                  </a:cxn>
                  <a:cxn ang="0">
                    <a:pos x="58" y="4"/>
                  </a:cxn>
                  <a:cxn ang="0">
                    <a:pos x="90" y="4"/>
                  </a:cxn>
                  <a:cxn ang="0">
                    <a:pos x="93" y="6"/>
                  </a:cxn>
                  <a:cxn ang="0">
                    <a:pos x="90" y="9"/>
                  </a:cxn>
                </a:cxnLst>
                <a:rect l="0" t="0" r="r" b="b"/>
                <a:pathLst>
                  <a:path w="141" h="1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7"/>
                      <a:pt x="6" y="12"/>
                      <a:pt x="14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34" y="12"/>
                      <a:pt x="141" y="7"/>
                      <a:pt x="141" y="1"/>
                    </a:cubicBezTo>
                    <a:cubicBezTo>
                      <a:pt x="141" y="1"/>
                      <a:pt x="141" y="0"/>
                      <a:pt x="141" y="0"/>
                    </a:cubicBezTo>
                    <a:lnTo>
                      <a:pt x="0" y="0"/>
                    </a:lnTo>
                    <a:close/>
                    <a:moveTo>
                      <a:pt x="90" y="9"/>
                    </a:moveTo>
                    <a:cubicBezTo>
                      <a:pt x="58" y="9"/>
                      <a:pt x="58" y="9"/>
                      <a:pt x="58" y="9"/>
                    </a:cubicBezTo>
                    <a:cubicBezTo>
                      <a:pt x="56" y="9"/>
                      <a:pt x="55" y="8"/>
                      <a:pt x="55" y="6"/>
                    </a:cubicBezTo>
                    <a:cubicBezTo>
                      <a:pt x="55" y="5"/>
                      <a:pt x="56" y="4"/>
                      <a:pt x="58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2" y="4"/>
                      <a:pt x="93" y="5"/>
                      <a:pt x="93" y="6"/>
                    </a:cubicBezTo>
                    <a:cubicBezTo>
                      <a:pt x="93" y="8"/>
                      <a:pt x="92" y="9"/>
                      <a:pt x="90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93"/>
            <p:cNvGrpSpPr/>
            <p:nvPr/>
          </p:nvGrpSpPr>
          <p:grpSpPr>
            <a:xfrm>
              <a:off x="5670171" y="1821648"/>
              <a:ext cx="572145" cy="465030"/>
              <a:chOff x="4325938" y="1771651"/>
              <a:chExt cx="347663" cy="282576"/>
            </a:xfrm>
            <a:solidFill>
              <a:schemeClr val="bg1"/>
            </a:solidFill>
          </p:grpSpPr>
          <p:sp>
            <p:nvSpPr>
              <p:cNvPr id="58" name="Freeform: Shape 94"/>
              <p:cNvSpPr/>
              <p:nvPr/>
            </p:nvSpPr>
            <p:spPr bwMode="auto">
              <a:xfrm>
                <a:off x="4325938" y="1985964"/>
                <a:ext cx="223838" cy="682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"/>
                  </a:cxn>
                  <a:cxn ang="0">
                    <a:pos x="33" y="32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62" y="13"/>
                  </a:cxn>
                  <a:cxn ang="0">
                    <a:pos x="62" y="22"/>
                  </a:cxn>
                  <a:cxn ang="0">
                    <a:pos x="71" y="32"/>
                  </a:cxn>
                  <a:cxn ang="0">
                    <a:pos x="105" y="32"/>
                  </a:cxn>
                  <a:cxn ang="0">
                    <a:pos x="105" y="0"/>
                  </a:cxn>
                  <a:cxn ang="0">
                    <a:pos x="67" y="0"/>
                  </a:cxn>
                  <a:cxn ang="0">
                    <a:pos x="62" y="4"/>
                  </a:cxn>
                  <a:cxn ang="0">
                    <a:pos x="42" y="4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67" y="5"/>
                  </a:cxn>
                  <a:cxn ang="0">
                    <a:pos x="100" y="5"/>
                  </a:cxn>
                  <a:cxn ang="0">
                    <a:pos x="100" y="27"/>
                  </a:cxn>
                  <a:cxn ang="0">
                    <a:pos x="74" y="27"/>
                  </a:cxn>
                  <a:cxn ang="0">
                    <a:pos x="67" y="20"/>
                  </a:cxn>
                  <a:cxn ang="0">
                    <a:pos x="67" y="5"/>
                  </a:cxn>
                  <a:cxn ang="0">
                    <a:pos x="5" y="5"/>
                  </a:cxn>
                  <a:cxn ang="0">
                    <a:pos x="37" y="5"/>
                  </a:cxn>
                  <a:cxn ang="0">
                    <a:pos x="37" y="20"/>
                  </a:cxn>
                  <a:cxn ang="0">
                    <a:pos x="31" y="27"/>
                  </a:cxn>
                  <a:cxn ang="0">
                    <a:pos x="5" y="27"/>
                  </a:cxn>
                  <a:cxn ang="0">
                    <a:pos x="5" y="5"/>
                  </a:cxn>
                </a:cxnLst>
                <a:rect l="0" t="0" r="r" b="b"/>
                <a:pathLst>
                  <a:path w="105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2" y="2"/>
                      <a:pt x="6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2"/>
                      <a:pt x="40" y="0"/>
                      <a:pt x="38" y="0"/>
                    </a:cubicBezTo>
                    <a:lnTo>
                      <a:pt x="0" y="0"/>
                    </a:lnTo>
                    <a:close/>
                    <a:moveTo>
                      <a:pt x="67" y="5"/>
                    </a:move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67" y="20"/>
                      <a:pt x="67" y="20"/>
                      <a:pt x="67" y="20"/>
                    </a:cubicBezTo>
                    <a:lnTo>
                      <a:pt x="67" y="5"/>
                    </a:lnTo>
                    <a:close/>
                    <a:moveTo>
                      <a:pt x="5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5" y="27"/>
                      <a:pt x="5" y="27"/>
                      <a:pt x="5" y="27"/>
                    </a:cubicBez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95"/>
              <p:cNvSpPr/>
              <p:nvPr/>
            </p:nvSpPr>
            <p:spPr bwMode="auto">
              <a:xfrm>
                <a:off x="4329113" y="1933576"/>
                <a:ext cx="44450" cy="49213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17" y="31"/>
                  </a:cxn>
                  <a:cxn ang="0">
                    <a:pos x="0" y="31"/>
                  </a:cxn>
                </a:cxnLst>
                <a:rect l="0" t="0" r="r" b="b"/>
                <a:pathLst>
                  <a:path w="28" h="31">
                    <a:moveTo>
                      <a:pt x="0" y="31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17" y="31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96"/>
              <p:cNvSpPr/>
              <p:nvPr/>
            </p:nvSpPr>
            <p:spPr bwMode="auto">
              <a:xfrm>
                <a:off x="4518026" y="1771651"/>
                <a:ext cx="106363" cy="492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0" y="23"/>
                  </a:cxn>
                  <a:cxn ang="0">
                    <a:pos x="50" y="15"/>
                  </a:cxn>
                  <a:cxn ang="0">
                    <a:pos x="42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35" y="0"/>
                  </a:cxn>
                  <a:cxn ang="0">
                    <a:pos x="15" y="0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21" y="8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25" y="11"/>
                  </a:cxn>
                  <a:cxn ang="0">
                    <a:pos x="21" y="8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1"/>
                      <a:pt x="47" y="7"/>
                      <a:pt x="4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2"/>
                      <a:pt x="38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4" y="7"/>
                      <a:pt x="0" y="11"/>
                      <a:pt x="0" y="15"/>
                    </a:cubicBezTo>
                    <a:lnTo>
                      <a:pt x="0" y="23"/>
                    </a:lnTo>
                    <a:close/>
                    <a:moveTo>
                      <a:pt x="21" y="8"/>
                    </a:moveTo>
                    <a:cubicBezTo>
                      <a:pt x="21" y="6"/>
                      <a:pt x="23" y="4"/>
                      <a:pt x="25" y="4"/>
                    </a:cubicBezTo>
                    <a:cubicBezTo>
                      <a:pt x="27" y="4"/>
                      <a:pt x="29" y="6"/>
                      <a:pt x="29" y="8"/>
                    </a:cubicBezTo>
                    <a:cubicBezTo>
                      <a:pt x="29" y="10"/>
                      <a:pt x="27" y="11"/>
                      <a:pt x="25" y="11"/>
                    </a:cubicBezTo>
                    <a:cubicBezTo>
                      <a:pt x="23" y="11"/>
                      <a:pt x="21" y="10"/>
                      <a:pt x="2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97"/>
              <p:cNvSpPr/>
              <p:nvPr/>
            </p:nvSpPr>
            <p:spPr bwMode="auto">
              <a:xfrm>
                <a:off x="4502151" y="1933576"/>
                <a:ext cx="109538" cy="49213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69" y="8"/>
                  </a:cxn>
                  <a:cxn ang="0">
                    <a:pos x="69" y="15"/>
                  </a:cxn>
                  <a:cxn ang="0">
                    <a:pos x="18" y="15"/>
                  </a:cxn>
                  <a:cxn ang="0">
                    <a:pos x="29" y="31"/>
                  </a:cxn>
                  <a:cxn ang="0">
                    <a:pos x="10" y="3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8" y="15"/>
                  </a:cxn>
                  <a:cxn ang="0">
                    <a:pos x="18" y="8"/>
                  </a:cxn>
                </a:cxnLst>
                <a:rect l="0" t="0" r="r" b="b"/>
                <a:pathLst>
                  <a:path w="69" h="31">
                    <a:moveTo>
                      <a:pt x="18" y="8"/>
                    </a:moveTo>
                    <a:lnTo>
                      <a:pt x="69" y="8"/>
                    </a:lnTo>
                    <a:lnTo>
                      <a:pt x="69" y="15"/>
                    </a:lnTo>
                    <a:lnTo>
                      <a:pt x="18" y="15"/>
                    </a:lnTo>
                    <a:lnTo>
                      <a:pt x="29" y="31"/>
                    </a:lnTo>
                    <a:lnTo>
                      <a:pt x="10" y="3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5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Rectangle 98"/>
              <p:cNvSpPr/>
              <p:nvPr/>
            </p:nvSpPr>
            <p:spPr bwMode="auto">
              <a:xfrm>
                <a:off x="4532313" y="1858964"/>
                <a:ext cx="80963" cy="79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Rectangle 99"/>
              <p:cNvSpPr/>
              <p:nvPr/>
            </p:nvSpPr>
            <p:spPr bwMode="auto">
              <a:xfrm>
                <a:off x="4530726" y="1916114"/>
                <a:ext cx="80963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Rectangle 100"/>
              <p:cNvSpPr/>
              <p:nvPr/>
            </p:nvSpPr>
            <p:spPr bwMode="auto">
              <a:xfrm>
                <a:off x="4532313" y="1885951"/>
                <a:ext cx="80963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01"/>
              <p:cNvSpPr/>
              <p:nvPr/>
            </p:nvSpPr>
            <p:spPr bwMode="auto">
              <a:xfrm>
                <a:off x="4468813" y="1801814"/>
                <a:ext cx="39688" cy="1746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3" y="13"/>
                  </a:cxn>
                  <a:cxn ang="0">
                    <a:pos x="13" y="82"/>
                  </a:cxn>
                  <a:cxn ang="0">
                    <a:pos x="0" y="82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13"/>
                  </a:cxn>
                </a:cxnLst>
                <a:rect l="0" t="0" r="r" b="b"/>
                <a:pathLst>
                  <a:path w="19" h="82">
                    <a:moveTo>
                      <a:pt x="19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9" y="1"/>
                    </a:cubicBezTo>
                    <a:lnTo>
                      <a:pt x="1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02"/>
              <p:cNvSpPr/>
              <p:nvPr/>
            </p:nvSpPr>
            <p:spPr bwMode="auto">
              <a:xfrm>
                <a:off x="4557713" y="1801814"/>
                <a:ext cx="115888" cy="244475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35" y="13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47" y="0"/>
                  </a:cxn>
                  <a:cxn ang="0">
                    <a:pos x="54" y="8"/>
                  </a:cxn>
                  <a:cxn ang="0">
                    <a:pos x="54" y="108"/>
                  </a:cxn>
                  <a:cxn ang="0">
                    <a:pos x="47" y="115"/>
                  </a:cxn>
                  <a:cxn ang="0">
                    <a:pos x="0" y="115"/>
                  </a:cxn>
                  <a:cxn ang="0">
                    <a:pos x="0" y="103"/>
                  </a:cxn>
                  <a:cxn ang="0">
                    <a:pos x="41" y="103"/>
                  </a:cxn>
                  <a:cxn ang="0">
                    <a:pos x="41" y="13"/>
                  </a:cxn>
                </a:cxnLst>
                <a:rect l="0" t="0" r="r" b="b"/>
                <a:pathLst>
                  <a:path w="54" h="115">
                    <a:moveTo>
                      <a:pt x="41" y="13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4"/>
                      <a:pt x="54" y="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12"/>
                      <a:pt x="51" y="115"/>
                      <a:pt x="47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41" y="103"/>
                      <a:pt x="41" y="103"/>
                      <a:pt x="41" y="103"/>
                    </a:cubicBezTo>
                    <a:lnTo>
                      <a:pt x="41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03"/>
            <p:cNvGrpSpPr/>
            <p:nvPr/>
          </p:nvGrpSpPr>
          <p:grpSpPr>
            <a:xfrm>
              <a:off x="7406957" y="2964917"/>
              <a:ext cx="425841" cy="457192"/>
              <a:chOff x="6459538" y="3121026"/>
              <a:chExt cx="258763" cy="277813"/>
            </a:xfrm>
            <a:solidFill>
              <a:schemeClr val="bg1"/>
            </a:solidFill>
          </p:grpSpPr>
          <p:sp>
            <p:nvSpPr>
              <p:cNvPr id="37" name="Freeform: Shape 104"/>
              <p:cNvSpPr/>
              <p:nvPr/>
            </p:nvSpPr>
            <p:spPr bwMode="auto">
              <a:xfrm>
                <a:off x="6459538" y="3154364"/>
                <a:ext cx="258763" cy="24447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0" y="0"/>
                  </a:cxn>
                  <a:cxn ang="0">
                    <a:pos x="110" y="11"/>
                  </a:cxn>
                  <a:cxn ang="0">
                    <a:pos x="102" y="19"/>
                  </a:cxn>
                  <a:cxn ang="0">
                    <a:pos x="94" y="11"/>
                  </a:cxn>
                  <a:cxn ang="0">
                    <a:pos x="94" y="0"/>
                  </a:cxn>
                  <a:cxn ang="0">
                    <a:pos x="85" y="0"/>
                  </a:cxn>
                  <a:cxn ang="0">
                    <a:pos x="85" y="11"/>
                  </a:cxn>
                  <a:cxn ang="0">
                    <a:pos x="78" y="19"/>
                  </a:cxn>
                  <a:cxn ang="0">
                    <a:pos x="70" y="11"/>
                  </a:cxn>
                  <a:cxn ang="0">
                    <a:pos x="70" y="0"/>
                  </a:cxn>
                  <a:cxn ang="0">
                    <a:pos x="51" y="0"/>
                  </a:cxn>
                  <a:cxn ang="0">
                    <a:pos x="51" y="11"/>
                  </a:cxn>
                  <a:cxn ang="0">
                    <a:pos x="43" y="19"/>
                  </a:cxn>
                  <a:cxn ang="0">
                    <a:pos x="36" y="11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26" y="11"/>
                  </a:cxn>
                  <a:cxn ang="0">
                    <a:pos x="19" y="19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0" y="108"/>
                  </a:cxn>
                  <a:cxn ang="0">
                    <a:pos x="6" y="115"/>
                  </a:cxn>
                  <a:cxn ang="0">
                    <a:pos x="116" y="115"/>
                  </a:cxn>
                  <a:cxn ang="0">
                    <a:pos x="122" y="108"/>
                  </a:cxn>
                  <a:cxn ang="0">
                    <a:pos x="122" y="7"/>
                  </a:cxn>
                  <a:cxn ang="0">
                    <a:pos x="116" y="0"/>
                  </a:cxn>
                  <a:cxn ang="0">
                    <a:pos x="115" y="107"/>
                  </a:cxn>
                  <a:cxn ang="0">
                    <a:pos x="7" y="107"/>
                  </a:cxn>
                  <a:cxn ang="0">
                    <a:pos x="7" y="28"/>
                  </a:cxn>
                  <a:cxn ang="0">
                    <a:pos x="115" y="28"/>
                  </a:cxn>
                  <a:cxn ang="0">
                    <a:pos x="115" y="107"/>
                  </a:cxn>
                </a:cxnLst>
                <a:rect l="0" t="0" r="r" b="b"/>
                <a:pathLst>
                  <a:path w="122" h="115">
                    <a:moveTo>
                      <a:pt x="116" y="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5"/>
                      <a:pt x="106" y="19"/>
                      <a:pt x="102" y="19"/>
                    </a:cubicBezTo>
                    <a:cubicBezTo>
                      <a:pt x="98" y="19"/>
                      <a:pt x="94" y="15"/>
                      <a:pt x="94" y="11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5"/>
                      <a:pt x="82" y="19"/>
                      <a:pt x="78" y="19"/>
                    </a:cubicBezTo>
                    <a:cubicBezTo>
                      <a:pt x="74" y="19"/>
                      <a:pt x="70" y="15"/>
                      <a:pt x="70" y="1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5"/>
                      <a:pt x="47" y="19"/>
                      <a:pt x="43" y="19"/>
                    </a:cubicBezTo>
                    <a:cubicBezTo>
                      <a:pt x="39" y="19"/>
                      <a:pt x="36" y="15"/>
                      <a:pt x="36" y="1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5"/>
                      <a:pt x="23" y="19"/>
                      <a:pt x="19" y="19"/>
                    </a:cubicBezTo>
                    <a:cubicBezTo>
                      <a:pt x="15" y="19"/>
                      <a:pt x="11" y="15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2"/>
                      <a:pt x="3" y="115"/>
                      <a:pt x="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9" y="115"/>
                      <a:pt x="122" y="112"/>
                      <a:pt x="122" y="108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3"/>
                      <a:pt x="119" y="0"/>
                      <a:pt x="116" y="0"/>
                    </a:cubicBezTo>
                    <a:close/>
                    <a:moveTo>
                      <a:pt x="115" y="107"/>
                    </a:moveTo>
                    <a:cubicBezTo>
                      <a:pt x="7" y="107"/>
                      <a:pt x="7" y="107"/>
                      <a:pt x="7" y="10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15" y="28"/>
                      <a:pt x="115" y="28"/>
                      <a:pt x="115" y="28"/>
                    </a:cubicBezTo>
                    <a:lnTo>
                      <a:pt x="115" y="1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5"/>
              <p:cNvSpPr/>
              <p:nvPr/>
            </p:nvSpPr>
            <p:spPr bwMode="auto">
              <a:xfrm>
                <a:off x="6486526" y="3121026"/>
                <a:ext cx="25400" cy="69850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2" y="27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6" y="23"/>
                  </a:cxn>
                  <a:cxn ang="0">
                    <a:pos x="9" y="26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6" y="23"/>
                  </a:cxn>
                </a:cxnLst>
                <a:rect l="0" t="0" r="r" b="b"/>
                <a:pathLst>
                  <a:path w="12" h="33">
                    <a:moveTo>
                      <a:pt x="6" y="33"/>
                    </a:moveTo>
                    <a:cubicBezTo>
                      <a:pt x="9" y="33"/>
                      <a:pt x="12" y="30"/>
                      <a:pt x="12" y="2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lose/>
                    <a:moveTo>
                      <a:pt x="6" y="23"/>
                    </a:moveTo>
                    <a:cubicBezTo>
                      <a:pt x="8" y="23"/>
                      <a:pt x="9" y="25"/>
                      <a:pt x="9" y="26"/>
                    </a:cubicBezTo>
                    <a:cubicBezTo>
                      <a:pt x="9" y="28"/>
                      <a:pt x="8" y="29"/>
                      <a:pt x="6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3" y="25"/>
                      <a:pt x="4" y="23"/>
                      <a:pt x="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06"/>
              <p:cNvSpPr/>
              <p:nvPr/>
            </p:nvSpPr>
            <p:spPr bwMode="auto">
              <a:xfrm>
                <a:off x="6537326" y="3121026"/>
                <a:ext cx="25400" cy="69850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2" y="27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6" y="23"/>
                  </a:cxn>
                  <a:cxn ang="0">
                    <a:pos x="9" y="26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6" y="23"/>
                  </a:cxn>
                </a:cxnLst>
                <a:rect l="0" t="0" r="r" b="b"/>
                <a:pathLst>
                  <a:path w="12" h="33">
                    <a:moveTo>
                      <a:pt x="6" y="33"/>
                    </a:moveTo>
                    <a:cubicBezTo>
                      <a:pt x="9" y="33"/>
                      <a:pt x="12" y="30"/>
                      <a:pt x="12" y="2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lose/>
                    <a:moveTo>
                      <a:pt x="6" y="23"/>
                    </a:moveTo>
                    <a:cubicBezTo>
                      <a:pt x="8" y="23"/>
                      <a:pt x="9" y="25"/>
                      <a:pt x="9" y="26"/>
                    </a:cubicBezTo>
                    <a:cubicBezTo>
                      <a:pt x="9" y="28"/>
                      <a:pt x="8" y="29"/>
                      <a:pt x="6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3" y="25"/>
                      <a:pt x="4" y="23"/>
                      <a:pt x="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07"/>
              <p:cNvSpPr/>
              <p:nvPr/>
            </p:nvSpPr>
            <p:spPr bwMode="auto">
              <a:xfrm>
                <a:off x="6611938" y="3121026"/>
                <a:ext cx="25400" cy="69850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2" y="27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6" y="23"/>
                  </a:cxn>
                  <a:cxn ang="0">
                    <a:pos x="9" y="26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6" y="23"/>
                  </a:cxn>
                </a:cxnLst>
                <a:rect l="0" t="0" r="r" b="b"/>
                <a:pathLst>
                  <a:path w="12" h="33">
                    <a:moveTo>
                      <a:pt x="6" y="33"/>
                    </a:moveTo>
                    <a:cubicBezTo>
                      <a:pt x="9" y="33"/>
                      <a:pt x="12" y="30"/>
                      <a:pt x="12" y="2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lose/>
                    <a:moveTo>
                      <a:pt x="6" y="23"/>
                    </a:moveTo>
                    <a:cubicBezTo>
                      <a:pt x="7" y="23"/>
                      <a:pt x="9" y="25"/>
                      <a:pt x="9" y="26"/>
                    </a:cubicBezTo>
                    <a:cubicBezTo>
                      <a:pt x="9" y="28"/>
                      <a:pt x="7" y="29"/>
                      <a:pt x="6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3" y="25"/>
                      <a:pt x="4" y="23"/>
                      <a:pt x="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08"/>
              <p:cNvSpPr/>
              <p:nvPr/>
            </p:nvSpPr>
            <p:spPr bwMode="auto">
              <a:xfrm>
                <a:off x="6662738" y="3121026"/>
                <a:ext cx="25400" cy="69850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12" y="27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6" y="23"/>
                  </a:cxn>
                  <a:cxn ang="0">
                    <a:pos x="9" y="26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6" y="23"/>
                  </a:cxn>
                </a:cxnLst>
                <a:rect l="0" t="0" r="r" b="b"/>
                <a:pathLst>
                  <a:path w="12" h="33">
                    <a:moveTo>
                      <a:pt x="6" y="33"/>
                    </a:moveTo>
                    <a:cubicBezTo>
                      <a:pt x="9" y="33"/>
                      <a:pt x="12" y="30"/>
                      <a:pt x="12" y="2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3"/>
                      <a:pt x="6" y="33"/>
                    </a:cubicBezTo>
                    <a:close/>
                    <a:moveTo>
                      <a:pt x="6" y="23"/>
                    </a:moveTo>
                    <a:cubicBezTo>
                      <a:pt x="8" y="23"/>
                      <a:pt x="9" y="25"/>
                      <a:pt x="9" y="26"/>
                    </a:cubicBezTo>
                    <a:cubicBezTo>
                      <a:pt x="9" y="28"/>
                      <a:pt x="8" y="29"/>
                      <a:pt x="6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3" y="25"/>
                      <a:pt x="4" y="23"/>
                      <a:pt x="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109"/>
              <p:cNvSpPr/>
              <p:nvPr/>
            </p:nvSpPr>
            <p:spPr bwMode="auto">
              <a:xfrm>
                <a:off x="6511926" y="3232151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 110"/>
              <p:cNvSpPr/>
              <p:nvPr/>
            </p:nvSpPr>
            <p:spPr bwMode="auto">
              <a:xfrm>
                <a:off x="6554788" y="3232151"/>
                <a:ext cx="26988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Rectangle 111"/>
              <p:cNvSpPr/>
              <p:nvPr/>
            </p:nvSpPr>
            <p:spPr bwMode="auto">
              <a:xfrm>
                <a:off x="6599238" y="3232151"/>
                <a:ext cx="28575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 112"/>
              <p:cNvSpPr/>
              <p:nvPr/>
            </p:nvSpPr>
            <p:spPr bwMode="auto">
              <a:xfrm>
                <a:off x="6643688" y="3232151"/>
                <a:ext cx="28575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113"/>
              <p:cNvSpPr/>
              <p:nvPr/>
            </p:nvSpPr>
            <p:spPr bwMode="auto">
              <a:xfrm>
                <a:off x="6511926" y="3267076"/>
                <a:ext cx="25400" cy="285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 114"/>
              <p:cNvSpPr/>
              <p:nvPr/>
            </p:nvSpPr>
            <p:spPr bwMode="auto">
              <a:xfrm>
                <a:off x="6554788" y="3267076"/>
                <a:ext cx="26988" cy="285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Rectangle 115"/>
              <p:cNvSpPr/>
              <p:nvPr/>
            </p:nvSpPr>
            <p:spPr bwMode="auto">
              <a:xfrm>
                <a:off x="6599238" y="3267076"/>
                <a:ext cx="28575" cy="285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Rectangle 116"/>
              <p:cNvSpPr/>
              <p:nvPr/>
            </p:nvSpPr>
            <p:spPr bwMode="auto">
              <a:xfrm>
                <a:off x="6643688" y="3267076"/>
                <a:ext cx="28575" cy="285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Rectangle 117"/>
              <p:cNvSpPr/>
              <p:nvPr/>
            </p:nvSpPr>
            <p:spPr bwMode="auto">
              <a:xfrm>
                <a:off x="6511926" y="3305176"/>
                <a:ext cx="25400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Rectangle 118"/>
              <p:cNvSpPr/>
              <p:nvPr/>
            </p:nvSpPr>
            <p:spPr bwMode="auto">
              <a:xfrm>
                <a:off x="6554788" y="3305176"/>
                <a:ext cx="26988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Rectangle 119"/>
              <p:cNvSpPr/>
              <p:nvPr/>
            </p:nvSpPr>
            <p:spPr bwMode="auto">
              <a:xfrm>
                <a:off x="6599238" y="3305176"/>
                <a:ext cx="28575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Rectangle 120"/>
              <p:cNvSpPr/>
              <p:nvPr/>
            </p:nvSpPr>
            <p:spPr bwMode="auto">
              <a:xfrm>
                <a:off x="6643688" y="3305176"/>
                <a:ext cx="28575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ectangle 121"/>
              <p:cNvSpPr/>
              <p:nvPr/>
            </p:nvSpPr>
            <p:spPr bwMode="auto">
              <a:xfrm>
                <a:off x="6511926" y="3341689"/>
                <a:ext cx="25400" cy="269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Rectangle 122"/>
              <p:cNvSpPr/>
              <p:nvPr/>
            </p:nvSpPr>
            <p:spPr bwMode="auto">
              <a:xfrm>
                <a:off x="6554788" y="3341689"/>
                <a:ext cx="26988" cy="269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123"/>
              <p:cNvSpPr/>
              <p:nvPr/>
            </p:nvSpPr>
            <p:spPr bwMode="auto">
              <a:xfrm>
                <a:off x="6599238" y="3341689"/>
                <a:ext cx="28575" cy="269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124"/>
              <p:cNvSpPr/>
              <p:nvPr/>
            </p:nvSpPr>
            <p:spPr bwMode="auto">
              <a:xfrm>
                <a:off x="6643688" y="3341689"/>
                <a:ext cx="28575" cy="269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125"/>
            <p:cNvGrpSpPr/>
            <p:nvPr/>
          </p:nvGrpSpPr>
          <p:grpSpPr>
            <a:xfrm>
              <a:off x="6718079" y="4828276"/>
              <a:ext cx="522619" cy="507430"/>
              <a:chOff x="3052763" y="3114676"/>
              <a:chExt cx="273050" cy="265113"/>
            </a:xfrm>
            <a:solidFill>
              <a:schemeClr val="bg1"/>
            </a:solidFill>
          </p:grpSpPr>
          <p:sp>
            <p:nvSpPr>
              <p:cNvPr id="34" name="Freeform: Shape 126"/>
              <p:cNvSpPr/>
              <p:nvPr/>
            </p:nvSpPr>
            <p:spPr bwMode="auto">
              <a:xfrm>
                <a:off x="3052763" y="3114676"/>
                <a:ext cx="273050" cy="265113"/>
              </a:xfrm>
              <a:custGeom>
                <a:avLst/>
                <a:gdLst/>
                <a:ahLst/>
                <a:cxnLst>
                  <a:cxn ang="0">
                    <a:pos x="119" y="51"/>
                  </a:cxn>
                  <a:cxn ang="0">
                    <a:pos x="111" y="32"/>
                  </a:cxn>
                  <a:cxn ang="0">
                    <a:pos x="118" y="25"/>
                  </a:cxn>
                  <a:cxn ang="0">
                    <a:pos x="102" y="9"/>
                  </a:cxn>
                  <a:cxn ang="0">
                    <a:pos x="95" y="16"/>
                  </a:cxn>
                  <a:cxn ang="0">
                    <a:pos x="76" y="8"/>
                  </a:cxn>
                  <a:cxn ang="0">
                    <a:pos x="76" y="0"/>
                  </a:cxn>
                  <a:cxn ang="0">
                    <a:pos x="53" y="0"/>
                  </a:cxn>
                  <a:cxn ang="0">
                    <a:pos x="53" y="8"/>
                  </a:cxn>
                  <a:cxn ang="0">
                    <a:pos x="35" y="16"/>
                  </a:cxn>
                  <a:cxn ang="0">
                    <a:pos x="27" y="8"/>
                  </a:cxn>
                  <a:cxn ang="0">
                    <a:pos x="11" y="25"/>
                  </a:cxn>
                  <a:cxn ang="0">
                    <a:pos x="18" y="32"/>
                  </a:cxn>
                  <a:cxn ang="0">
                    <a:pos x="11" y="51"/>
                  </a:cxn>
                  <a:cxn ang="0">
                    <a:pos x="0" y="51"/>
                  </a:cxn>
                  <a:cxn ang="0">
                    <a:pos x="0" y="74"/>
                  </a:cxn>
                  <a:cxn ang="0">
                    <a:pos x="11" y="74"/>
                  </a:cxn>
                  <a:cxn ang="0">
                    <a:pos x="19" y="92"/>
                  </a:cxn>
                  <a:cxn ang="0">
                    <a:pos x="11" y="99"/>
                  </a:cxn>
                  <a:cxn ang="0">
                    <a:pos x="28" y="115"/>
                  </a:cxn>
                  <a:cxn ang="0">
                    <a:pos x="35" y="108"/>
                  </a:cxn>
                  <a:cxn ang="0">
                    <a:pos x="53" y="116"/>
                  </a:cxn>
                  <a:cxn ang="0">
                    <a:pos x="53" y="125"/>
                  </a:cxn>
                  <a:cxn ang="0">
                    <a:pos x="76" y="125"/>
                  </a:cxn>
                  <a:cxn ang="0">
                    <a:pos x="76" y="116"/>
                  </a:cxn>
                  <a:cxn ang="0">
                    <a:pos x="94" y="108"/>
                  </a:cxn>
                  <a:cxn ang="0">
                    <a:pos x="101" y="115"/>
                  </a:cxn>
                  <a:cxn ang="0">
                    <a:pos x="118" y="99"/>
                  </a:cxn>
                  <a:cxn ang="0">
                    <a:pos x="111" y="92"/>
                  </a:cxn>
                  <a:cxn ang="0">
                    <a:pos x="119" y="74"/>
                  </a:cxn>
                  <a:cxn ang="0">
                    <a:pos x="129" y="74"/>
                  </a:cxn>
                  <a:cxn ang="0">
                    <a:pos x="129" y="51"/>
                  </a:cxn>
                  <a:cxn ang="0">
                    <a:pos x="119" y="51"/>
                  </a:cxn>
                  <a:cxn ang="0">
                    <a:pos x="65" y="101"/>
                  </a:cxn>
                  <a:cxn ang="0">
                    <a:pos x="26" y="62"/>
                  </a:cxn>
                  <a:cxn ang="0">
                    <a:pos x="65" y="23"/>
                  </a:cxn>
                  <a:cxn ang="0">
                    <a:pos x="104" y="62"/>
                  </a:cxn>
                  <a:cxn ang="0">
                    <a:pos x="65" y="101"/>
                  </a:cxn>
                </a:cxnLst>
                <a:rect l="0" t="0" r="r" b="b"/>
                <a:pathLst>
                  <a:path w="129" h="125">
                    <a:moveTo>
                      <a:pt x="119" y="51"/>
                    </a:moveTo>
                    <a:cubicBezTo>
                      <a:pt x="117" y="44"/>
                      <a:pt x="115" y="38"/>
                      <a:pt x="111" y="32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89" y="12"/>
                      <a:pt x="82" y="10"/>
                      <a:pt x="76" y="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46" y="10"/>
                      <a:pt x="40" y="13"/>
                      <a:pt x="35" y="16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5" y="38"/>
                      <a:pt x="12" y="44"/>
                      <a:pt x="11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2" y="80"/>
                      <a:pt x="15" y="87"/>
                      <a:pt x="19" y="92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40" y="112"/>
                      <a:pt x="46" y="114"/>
                      <a:pt x="53" y="116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82" y="114"/>
                      <a:pt x="89" y="112"/>
                      <a:pt x="94" y="108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14" y="87"/>
                      <a:pt x="117" y="81"/>
                      <a:pt x="119" y="74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9" y="51"/>
                      <a:pt x="129" y="51"/>
                      <a:pt x="129" y="51"/>
                    </a:cubicBezTo>
                    <a:lnTo>
                      <a:pt x="119" y="51"/>
                    </a:lnTo>
                    <a:close/>
                    <a:moveTo>
                      <a:pt x="65" y="101"/>
                    </a:moveTo>
                    <a:cubicBezTo>
                      <a:pt x="43" y="101"/>
                      <a:pt x="26" y="84"/>
                      <a:pt x="26" y="62"/>
                    </a:cubicBezTo>
                    <a:cubicBezTo>
                      <a:pt x="26" y="41"/>
                      <a:pt x="43" y="23"/>
                      <a:pt x="65" y="23"/>
                    </a:cubicBezTo>
                    <a:cubicBezTo>
                      <a:pt x="86" y="23"/>
                      <a:pt x="104" y="41"/>
                      <a:pt x="104" y="62"/>
                    </a:cubicBezTo>
                    <a:cubicBezTo>
                      <a:pt x="104" y="84"/>
                      <a:pt x="86" y="101"/>
                      <a:pt x="65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7"/>
              <p:cNvSpPr/>
              <p:nvPr/>
            </p:nvSpPr>
            <p:spPr bwMode="auto">
              <a:xfrm>
                <a:off x="3125788" y="3184526"/>
                <a:ext cx="125413" cy="12382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29" y="58"/>
                  </a:cxn>
                  <a:cxn ang="0">
                    <a:pos x="59" y="29"/>
                  </a:cxn>
                  <a:cxn ang="0">
                    <a:pos x="29" y="0"/>
                  </a:cxn>
                  <a:cxn ang="0">
                    <a:pos x="29" y="49"/>
                  </a:cxn>
                  <a:cxn ang="0">
                    <a:pos x="9" y="29"/>
                  </a:cxn>
                  <a:cxn ang="0">
                    <a:pos x="29" y="9"/>
                  </a:cxn>
                  <a:cxn ang="0">
                    <a:pos x="50" y="29"/>
                  </a:cxn>
                  <a:cxn ang="0">
                    <a:pos x="29" y="4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6" y="58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29" y="0"/>
                    </a:cubicBezTo>
                    <a:close/>
                    <a:moveTo>
                      <a:pt x="29" y="49"/>
                    </a:moveTo>
                    <a:cubicBezTo>
                      <a:pt x="18" y="49"/>
                      <a:pt x="9" y="40"/>
                      <a:pt x="9" y="29"/>
                    </a:cubicBezTo>
                    <a:cubicBezTo>
                      <a:pt x="9" y="18"/>
                      <a:pt x="18" y="9"/>
                      <a:pt x="29" y="9"/>
                    </a:cubicBezTo>
                    <a:cubicBezTo>
                      <a:pt x="41" y="9"/>
                      <a:pt x="50" y="18"/>
                      <a:pt x="50" y="29"/>
                    </a:cubicBezTo>
                    <a:cubicBezTo>
                      <a:pt x="50" y="40"/>
                      <a:pt x="41" y="49"/>
                      <a:pt x="29" y="4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128"/>
              <p:cNvSpPr/>
              <p:nvPr/>
            </p:nvSpPr>
            <p:spPr bwMode="auto">
              <a:xfrm>
                <a:off x="3167063" y="3224213"/>
                <a:ext cx="44450" cy="428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9" name="千图PPT彼岸天：ID 8661124库_组合 76"/>
          <p:cNvGrpSpPr/>
          <p:nvPr>
            <p:custDataLst>
              <p:tags r:id="rId2"/>
            </p:custDataLst>
          </p:nvPr>
        </p:nvGrpSpPr>
        <p:grpSpPr>
          <a:xfrm>
            <a:off x="8233747" y="2796389"/>
            <a:ext cx="2732266" cy="856637"/>
            <a:chOff x="1415480" y="1651350"/>
            <a:chExt cx="2913191" cy="856637"/>
          </a:xfrm>
        </p:grpSpPr>
        <p:sp>
          <p:nvSpPr>
            <p:cNvPr id="32" name="TextBox 14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3" name="TextBox 14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千图PPT彼岸天：ID 8661124库_组合 146"/>
          <p:cNvGrpSpPr/>
          <p:nvPr>
            <p:custDataLst>
              <p:tags r:id="rId3"/>
            </p:custDataLst>
          </p:nvPr>
        </p:nvGrpSpPr>
        <p:grpSpPr>
          <a:xfrm>
            <a:off x="1379476" y="2796389"/>
            <a:ext cx="2299240" cy="866137"/>
            <a:chOff x="793990" y="1227225"/>
            <a:chExt cx="2299240" cy="866137"/>
          </a:xfrm>
        </p:grpSpPr>
        <p:sp>
          <p:nvSpPr>
            <p:cNvPr id="30" name="TextBox 147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1" name="TextBox 148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千图PPT彼岸天：ID 8661124库_组合 149"/>
          <p:cNvGrpSpPr/>
          <p:nvPr>
            <p:custDataLst>
              <p:tags r:id="rId4"/>
            </p:custDataLst>
          </p:nvPr>
        </p:nvGrpSpPr>
        <p:grpSpPr>
          <a:xfrm>
            <a:off x="4706414" y="476672"/>
            <a:ext cx="2619115" cy="963617"/>
            <a:chOff x="4818760" y="1367017"/>
            <a:chExt cx="2619115" cy="963617"/>
          </a:xfrm>
        </p:grpSpPr>
        <p:sp>
          <p:nvSpPr>
            <p:cNvPr id="28" name="TextBox 150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151"/>
            <p:cNvSpPr txBox="1"/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小木头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2" name="千图PPT彼岸天：ID 8661124库_组合 152"/>
          <p:cNvGrpSpPr/>
          <p:nvPr>
            <p:custDataLst>
              <p:tags r:id="rId5"/>
            </p:custDataLst>
          </p:nvPr>
        </p:nvGrpSpPr>
        <p:grpSpPr>
          <a:xfrm>
            <a:off x="7593257" y="5119971"/>
            <a:ext cx="2732266" cy="856637"/>
            <a:chOff x="1415480" y="1651350"/>
            <a:chExt cx="2913191" cy="856637"/>
          </a:xfrm>
        </p:grpSpPr>
        <p:sp>
          <p:nvSpPr>
            <p:cNvPr id="26" name="TextBox 153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154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3" name="千图PPT彼岸天：ID 8661124库_组合 155"/>
          <p:cNvGrpSpPr/>
          <p:nvPr>
            <p:custDataLst>
              <p:tags r:id="rId6"/>
            </p:custDataLst>
          </p:nvPr>
        </p:nvGrpSpPr>
        <p:grpSpPr>
          <a:xfrm>
            <a:off x="2019966" y="5119971"/>
            <a:ext cx="2299240" cy="866137"/>
            <a:chOff x="793990" y="1227225"/>
            <a:chExt cx="2299240" cy="866137"/>
          </a:xfrm>
        </p:grpSpPr>
        <p:sp>
          <p:nvSpPr>
            <p:cNvPr id="24" name="TextBox 156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157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千图PPT彼岸天：ID 8661124库_组合 46"/>
          <p:cNvGrpSpPr/>
          <p:nvPr>
            <p:custDataLst>
              <p:tags r:id="rId1"/>
            </p:custDataLst>
          </p:nvPr>
        </p:nvGrpSpPr>
        <p:grpSpPr>
          <a:xfrm>
            <a:off x="884993" y="2951908"/>
            <a:ext cx="2052713" cy="1923205"/>
            <a:chOff x="884993" y="2951908"/>
            <a:chExt cx="2052713" cy="1923205"/>
          </a:xfrm>
        </p:grpSpPr>
        <p:sp>
          <p:nvSpPr>
            <p:cNvPr id="32" name="Oval 63"/>
            <p:cNvSpPr/>
            <p:nvPr/>
          </p:nvSpPr>
          <p:spPr bwMode="auto">
            <a:xfrm>
              <a:off x="884993" y="2951908"/>
              <a:ext cx="1274654" cy="127465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Group 64"/>
            <p:cNvGrpSpPr/>
            <p:nvPr/>
          </p:nvGrpSpPr>
          <p:grpSpPr bwMode="auto">
            <a:xfrm>
              <a:off x="1331669" y="3347190"/>
              <a:ext cx="381300" cy="484085"/>
              <a:chOff x="0" y="0"/>
              <a:chExt cx="450" cy="574"/>
            </a:xfrm>
            <a:solidFill>
              <a:srgbClr val="FFFFFF"/>
            </a:solidFill>
          </p:grpSpPr>
          <p:sp>
            <p:nvSpPr>
              <p:cNvPr id="34" name="Freeform: Shape 65"/>
              <p:cNvSpPr/>
              <p:nvPr/>
            </p:nvSpPr>
            <p:spPr bwMode="auto">
              <a:xfrm>
                <a:off x="0" y="248"/>
                <a:ext cx="444" cy="326"/>
              </a:xfrm>
              <a:custGeom>
                <a:avLst/>
                <a:gdLst>
                  <a:gd name="T0" fmla="*/ 0 w 21533"/>
                  <a:gd name="T1" fmla="*/ 0 h 21508"/>
                  <a:gd name="T2" fmla="*/ 0 w 21533"/>
                  <a:gd name="T3" fmla="*/ 0 h 21508"/>
                  <a:gd name="T4" fmla="*/ 0 w 21533"/>
                  <a:gd name="T5" fmla="*/ 0 h 21508"/>
                  <a:gd name="T6" fmla="*/ 0 w 21533"/>
                  <a:gd name="T7" fmla="*/ 0 h 21508"/>
                  <a:gd name="T8" fmla="*/ 0 w 21533"/>
                  <a:gd name="T9" fmla="*/ 0 h 21508"/>
                  <a:gd name="T10" fmla="*/ 0 w 21533"/>
                  <a:gd name="T11" fmla="*/ 0 h 21508"/>
                  <a:gd name="T12" fmla="*/ 0 w 21533"/>
                  <a:gd name="T13" fmla="*/ 0 h 21508"/>
                  <a:gd name="T14" fmla="*/ 0 w 21533"/>
                  <a:gd name="T15" fmla="*/ 0 h 21508"/>
                  <a:gd name="T16" fmla="*/ 0 w 21533"/>
                  <a:gd name="T17" fmla="*/ 0 h 21508"/>
                  <a:gd name="T18" fmla="*/ 0 w 21533"/>
                  <a:gd name="T19" fmla="*/ 0 h 21508"/>
                  <a:gd name="T20" fmla="*/ 0 w 21533"/>
                  <a:gd name="T21" fmla="*/ 0 h 21508"/>
                  <a:gd name="T22" fmla="*/ 0 w 21533"/>
                  <a:gd name="T23" fmla="*/ 0 h 21508"/>
                  <a:gd name="T24" fmla="*/ 0 w 21533"/>
                  <a:gd name="T25" fmla="*/ 0 h 215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533" h="21508">
                    <a:moveTo>
                      <a:pt x="12618" y="15738"/>
                    </a:moveTo>
                    <a:cubicBezTo>
                      <a:pt x="11946" y="15738"/>
                      <a:pt x="11315" y="15383"/>
                      <a:pt x="10841" y="14739"/>
                    </a:cubicBezTo>
                    <a:lnTo>
                      <a:pt x="0" y="0"/>
                    </a:lnTo>
                    <a:lnTo>
                      <a:pt x="279" y="4267"/>
                    </a:lnTo>
                    <a:cubicBezTo>
                      <a:pt x="312" y="4784"/>
                      <a:pt x="561" y="5508"/>
                      <a:pt x="832" y="5876"/>
                    </a:cubicBezTo>
                    <a:lnTo>
                      <a:pt x="12127" y="21233"/>
                    </a:lnTo>
                    <a:cubicBezTo>
                      <a:pt x="12397" y="21600"/>
                      <a:pt x="12839" y="21600"/>
                      <a:pt x="13110" y="21233"/>
                    </a:cubicBezTo>
                    <a:lnTo>
                      <a:pt x="21330" y="10057"/>
                    </a:lnTo>
                    <a:cubicBezTo>
                      <a:pt x="21600" y="9689"/>
                      <a:pt x="21600" y="9088"/>
                      <a:pt x="21330" y="8721"/>
                    </a:cubicBezTo>
                    <a:lnTo>
                      <a:pt x="20076" y="7017"/>
                    </a:lnTo>
                    <a:lnTo>
                      <a:pt x="14395" y="14741"/>
                    </a:lnTo>
                    <a:cubicBezTo>
                      <a:pt x="13920" y="15385"/>
                      <a:pt x="13289" y="15738"/>
                      <a:pt x="12618" y="15738"/>
                    </a:cubicBezTo>
                    <a:close/>
                    <a:moveTo>
                      <a:pt x="12618" y="157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98"/>
              <p:cNvSpPr/>
              <p:nvPr/>
            </p:nvSpPr>
            <p:spPr bwMode="auto">
              <a:xfrm>
                <a:off x="0" y="0"/>
                <a:ext cx="450" cy="450"/>
              </a:xfrm>
              <a:custGeom>
                <a:avLst/>
                <a:gdLst>
                  <a:gd name="T0" fmla="*/ 0 w 21503"/>
                  <a:gd name="T1" fmla="*/ 0 h 21600"/>
                  <a:gd name="T2" fmla="*/ 0 w 21503"/>
                  <a:gd name="T3" fmla="*/ 0 h 21600"/>
                  <a:gd name="T4" fmla="*/ 0 w 21503"/>
                  <a:gd name="T5" fmla="*/ 0 h 21600"/>
                  <a:gd name="T6" fmla="*/ 0 w 21503"/>
                  <a:gd name="T7" fmla="*/ 0 h 21600"/>
                  <a:gd name="T8" fmla="*/ 0 w 21503"/>
                  <a:gd name="T9" fmla="*/ 0 h 21600"/>
                  <a:gd name="T10" fmla="*/ 0 w 21503"/>
                  <a:gd name="T11" fmla="*/ 0 h 21600"/>
                  <a:gd name="T12" fmla="*/ 0 w 21503"/>
                  <a:gd name="T13" fmla="*/ 0 h 21600"/>
                  <a:gd name="T14" fmla="*/ 0 w 21503"/>
                  <a:gd name="T15" fmla="*/ 0 h 21600"/>
                  <a:gd name="T16" fmla="*/ 0 w 21503"/>
                  <a:gd name="T17" fmla="*/ 0 h 21600"/>
                  <a:gd name="T18" fmla="*/ 0 w 21503"/>
                  <a:gd name="T19" fmla="*/ 0 h 21600"/>
                  <a:gd name="T20" fmla="*/ 0 w 21503"/>
                  <a:gd name="T21" fmla="*/ 0 h 21600"/>
                  <a:gd name="T22" fmla="*/ 0 w 21503"/>
                  <a:gd name="T23" fmla="*/ 0 h 21600"/>
                  <a:gd name="T24" fmla="*/ 0 w 21503"/>
                  <a:gd name="T25" fmla="*/ 0 h 21600"/>
                  <a:gd name="T26" fmla="*/ 0 w 21503"/>
                  <a:gd name="T27" fmla="*/ 0 h 21600"/>
                  <a:gd name="T28" fmla="*/ 0 w 21503"/>
                  <a:gd name="T29" fmla="*/ 0 h 21600"/>
                  <a:gd name="T30" fmla="*/ 0 w 21503"/>
                  <a:gd name="T31" fmla="*/ 0 h 21600"/>
                  <a:gd name="T32" fmla="*/ 0 w 21503"/>
                  <a:gd name="T33" fmla="*/ 0 h 21600"/>
                  <a:gd name="T34" fmla="*/ 0 w 21503"/>
                  <a:gd name="T35" fmla="*/ 0 h 21600"/>
                  <a:gd name="T36" fmla="*/ 0 w 21503"/>
                  <a:gd name="T37" fmla="*/ 0 h 21600"/>
                  <a:gd name="T38" fmla="*/ 0 w 21503"/>
                  <a:gd name="T39" fmla="*/ 0 h 21600"/>
                  <a:gd name="T40" fmla="*/ 0 w 21503"/>
                  <a:gd name="T41" fmla="*/ 0 h 21600"/>
                  <a:gd name="T42" fmla="*/ 0 w 21503"/>
                  <a:gd name="T43" fmla="*/ 0 h 21600"/>
                  <a:gd name="T44" fmla="*/ 0 w 21503"/>
                  <a:gd name="T45" fmla="*/ 0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503" h="21600">
                    <a:moveTo>
                      <a:pt x="10162" y="1105"/>
                    </a:moveTo>
                    <a:cubicBezTo>
                      <a:pt x="9896" y="837"/>
                      <a:pt x="9371" y="590"/>
                      <a:pt x="8995" y="556"/>
                    </a:cubicBezTo>
                    <a:lnTo>
                      <a:pt x="2969" y="4"/>
                    </a:lnTo>
                    <a:cubicBezTo>
                      <a:pt x="2940" y="2"/>
                      <a:pt x="2910" y="0"/>
                      <a:pt x="2879" y="0"/>
                    </a:cubicBezTo>
                    <a:cubicBezTo>
                      <a:pt x="2513" y="0"/>
                      <a:pt x="2048" y="182"/>
                      <a:pt x="1802" y="429"/>
                    </a:cubicBezTo>
                    <a:lnTo>
                      <a:pt x="427" y="1809"/>
                    </a:lnTo>
                    <a:cubicBezTo>
                      <a:pt x="161" y="2076"/>
                      <a:pt x="-30" y="2604"/>
                      <a:pt x="4" y="2980"/>
                    </a:cubicBezTo>
                    <a:lnTo>
                      <a:pt x="541" y="9044"/>
                    </a:lnTo>
                    <a:cubicBezTo>
                      <a:pt x="573" y="9421"/>
                      <a:pt x="819" y="9948"/>
                      <a:pt x="1086" y="10216"/>
                    </a:cubicBezTo>
                    <a:lnTo>
                      <a:pt x="12227" y="21399"/>
                    </a:lnTo>
                    <a:cubicBezTo>
                      <a:pt x="12360" y="21533"/>
                      <a:pt x="12535" y="21600"/>
                      <a:pt x="12712" y="21600"/>
                    </a:cubicBezTo>
                    <a:cubicBezTo>
                      <a:pt x="12887" y="21600"/>
                      <a:pt x="13063" y="21533"/>
                      <a:pt x="13196" y="21399"/>
                    </a:cubicBezTo>
                    <a:lnTo>
                      <a:pt x="21304" y="13261"/>
                    </a:lnTo>
                    <a:cubicBezTo>
                      <a:pt x="21570" y="12993"/>
                      <a:pt x="21570" y="12555"/>
                      <a:pt x="21304" y="12288"/>
                    </a:cubicBezTo>
                    <a:lnTo>
                      <a:pt x="10162" y="1105"/>
                    </a:lnTo>
                    <a:close/>
                    <a:moveTo>
                      <a:pt x="2561" y="2612"/>
                    </a:moveTo>
                    <a:cubicBezTo>
                      <a:pt x="2851" y="2321"/>
                      <a:pt x="3231" y="2175"/>
                      <a:pt x="3611" y="2175"/>
                    </a:cubicBezTo>
                    <a:cubicBezTo>
                      <a:pt x="3991" y="2175"/>
                      <a:pt x="4372" y="2321"/>
                      <a:pt x="4663" y="2613"/>
                    </a:cubicBezTo>
                    <a:cubicBezTo>
                      <a:pt x="5243" y="3196"/>
                      <a:pt x="5243" y="4140"/>
                      <a:pt x="4663" y="4722"/>
                    </a:cubicBezTo>
                    <a:cubicBezTo>
                      <a:pt x="4372" y="5014"/>
                      <a:pt x="3992" y="5160"/>
                      <a:pt x="3612" y="5160"/>
                    </a:cubicBezTo>
                    <a:cubicBezTo>
                      <a:pt x="3232" y="5160"/>
                      <a:pt x="2852" y="5014"/>
                      <a:pt x="2561" y="4722"/>
                    </a:cubicBezTo>
                    <a:cubicBezTo>
                      <a:pt x="1980" y="4139"/>
                      <a:pt x="1980" y="3195"/>
                      <a:pt x="2561" y="2612"/>
                    </a:cubicBezTo>
                    <a:close/>
                    <a:moveTo>
                      <a:pt x="2561" y="261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Rectangle 31"/>
            <p:cNvSpPr/>
            <p:nvPr/>
          </p:nvSpPr>
          <p:spPr>
            <a:xfrm>
              <a:off x="884993" y="4281489"/>
              <a:ext cx="2052713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7" name="Rectangle 32"/>
            <p:cNvSpPr/>
            <p:nvPr/>
          </p:nvSpPr>
          <p:spPr>
            <a:xfrm>
              <a:off x="884993" y="4527710"/>
              <a:ext cx="2052713" cy="347403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2532498" y="1677253"/>
            <a:ext cx="2052713" cy="1930917"/>
            <a:chOff x="2532498" y="1677253"/>
            <a:chExt cx="2052713" cy="1930917"/>
          </a:xfrm>
        </p:grpSpPr>
        <p:grpSp>
          <p:nvGrpSpPr>
            <p:cNvPr id="8" name="Group 49"/>
            <p:cNvGrpSpPr/>
            <p:nvPr/>
          </p:nvGrpSpPr>
          <p:grpSpPr>
            <a:xfrm>
              <a:off x="2922440" y="1677253"/>
              <a:ext cx="1274654" cy="1274654"/>
              <a:chOff x="3086127" y="2209419"/>
              <a:chExt cx="1189285" cy="1189285"/>
            </a:xfrm>
            <a:effectLst/>
          </p:grpSpPr>
          <p:sp>
            <p:nvSpPr>
              <p:cNvPr id="38" name="Oval 50"/>
              <p:cNvSpPr/>
              <p:nvPr/>
            </p:nvSpPr>
            <p:spPr bwMode="auto">
              <a:xfrm>
                <a:off x="3086127" y="2209419"/>
                <a:ext cx="1189285" cy="118928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9" name="Group 51"/>
              <p:cNvGrpSpPr/>
              <p:nvPr/>
            </p:nvGrpSpPr>
            <p:grpSpPr bwMode="auto">
              <a:xfrm>
                <a:off x="3471951" y="2589063"/>
                <a:ext cx="417635" cy="417633"/>
                <a:chOff x="0" y="0"/>
                <a:chExt cx="576" cy="576"/>
              </a:xfrm>
              <a:solidFill>
                <a:srgbClr val="FFFFFF"/>
              </a:solidFill>
            </p:grpSpPr>
            <p:sp>
              <p:nvSpPr>
                <p:cNvPr id="40" name="Freeform: Shape 52"/>
                <p:cNvSpPr/>
                <p:nvPr/>
              </p:nvSpPr>
              <p:spPr bwMode="auto">
                <a:xfrm>
                  <a:off x="0" y="0"/>
                  <a:ext cx="280" cy="2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704" y="21499"/>
                      </a:moveTo>
                      <a:lnTo>
                        <a:pt x="21469" y="14723"/>
                      </a:lnTo>
                      <a:lnTo>
                        <a:pt x="14173" y="7408"/>
                      </a:lnTo>
                      <a:lnTo>
                        <a:pt x="21600" y="0"/>
                      </a:lnTo>
                      <a:lnTo>
                        <a:pt x="17" y="0"/>
                      </a:lnTo>
                      <a:lnTo>
                        <a:pt x="0" y="21600"/>
                      </a:lnTo>
                      <a:lnTo>
                        <a:pt x="7378" y="14158"/>
                      </a:lnTo>
                      <a:lnTo>
                        <a:pt x="14704" y="21499"/>
                      </a:lnTo>
                      <a:close/>
                      <a:moveTo>
                        <a:pt x="14704" y="2149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53"/>
                <p:cNvSpPr/>
                <p:nvPr/>
              </p:nvSpPr>
              <p:spPr bwMode="auto">
                <a:xfrm>
                  <a:off x="296" y="296"/>
                  <a:ext cx="280" cy="2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222" y="7443"/>
                      </a:moveTo>
                      <a:lnTo>
                        <a:pt x="6896" y="100"/>
                      </a:lnTo>
                      <a:lnTo>
                        <a:pt x="132" y="6878"/>
                      </a:lnTo>
                      <a:lnTo>
                        <a:pt x="7428" y="14193"/>
                      </a:lnTo>
                      <a:lnTo>
                        <a:pt x="0" y="21600"/>
                      </a:lnTo>
                      <a:lnTo>
                        <a:pt x="21585" y="21600"/>
                      </a:lnTo>
                      <a:lnTo>
                        <a:pt x="21600" y="0"/>
                      </a:lnTo>
                      <a:lnTo>
                        <a:pt x="14222" y="7443"/>
                      </a:lnTo>
                      <a:close/>
                      <a:moveTo>
                        <a:pt x="14222" y="7443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4" name="Group 33"/>
            <p:cNvGrpSpPr/>
            <p:nvPr/>
          </p:nvGrpSpPr>
          <p:grpSpPr>
            <a:xfrm>
              <a:off x="2532498" y="3014546"/>
              <a:ext cx="2052713" cy="593624"/>
              <a:chOff x="5391685" y="5488955"/>
              <a:chExt cx="1549107" cy="593624"/>
            </a:xfrm>
          </p:grpSpPr>
          <p:sp>
            <p:nvSpPr>
              <p:cNvPr id="24" name="Rectangle 34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5" name="Rectangle 35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2159647" y="2429883"/>
            <a:ext cx="7573594" cy="774096"/>
            <a:chOff x="2159647" y="2429883"/>
            <a:chExt cx="7573594" cy="774096"/>
          </a:xfrm>
        </p:grpSpPr>
        <p:cxnSp>
          <p:nvCxnSpPr>
            <p:cNvPr id="6" name="Straight Connector 47"/>
            <p:cNvCxnSpPr/>
            <p:nvPr/>
          </p:nvCxnSpPr>
          <p:spPr>
            <a:xfrm flipH="1">
              <a:off x="6492237" y="2429883"/>
              <a:ext cx="1057127" cy="322415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8"/>
            <p:cNvCxnSpPr/>
            <p:nvPr/>
          </p:nvCxnSpPr>
          <p:spPr>
            <a:xfrm flipH="1" flipV="1">
              <a:off x="8862432" y="2699831"/>
              <a:ext cx="870809" cy="504148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45"/>
            <p:cNvCxnSpPr/>
            <p:nvPr/>
          </p:nvCxnSpPr>
          <p:spPr>
            <a:xfrm flipH="1">
              <a:off x="2159647" y="2627609"/>
              <a:ext cx="762792" cy="547581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6"/>
            <p:cNvCxnSpPr/>
            <p:nvPr/>
          </p:nvCxnSpPr>
          <p:spPr>
            <a:xfrm flipH="1" flipV="1">
              <a:off x="4271557" y="2504641"/>
              <a:ext cx="779677" cy="247657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4700617" y="2314579"/>
            <a:ext cx="2052713" cy="1911981"/>
            <a:chOff x="4700617" y="2314579"/>
            <a:chExt cx="2052713" cy="1911981"/>
          </a:xfrm>
        </p:grpSpPr>
        <p:grpSp>
          <p:nvGrpSpPr>
            <p:cNvPr id="9" name="Group 54"/>
            <p:cNvGrpSpPr/>
            <p:nvPr/>
          </p:nvGrpSpPr>
          <p:grpSpPr>
            <a:xfrm>
              <a:off x="5089647" y="2314579"/>
              <a:ext cx="1274654" cy="1274654"/>
              <a:chOff x="5108188" y="2804061"/>
              <a:chExt cx="1189285" cy="1189285"/>
            </a:xfrm>
            <a:effectLst/>
          </p:grpSpPr>
          <p:sp>
            <p:nvSpPr>
              <p:cNvPr id="36" name="Oval 55"/>
              <p:cNvSpPr/>
              <p:nvPr/>
            </p:nvSpPr>
            <p:spPr bwMode="auto">
              <a:xfrm>
                <a:off x="5108188" y="2804061"/>
                <a:ext cx="1189285" cy="1189285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59"/>
              <p:cNvSpPr/>
              <p:nvPr/>
            </p:nvSpPr>
            <p:spPr bwMode="auto">
              <a:xfrm>
                <a:off x="5482590" y="3198138"/>
                <a:ext cx="451664" cy="451664"/>
              </a:xfrm>
              <a:custGeom>
                <a:avLst/>
                <a:gdLst>
                  <a:gd name="T0" fmla="*/ 193886301 w 21600"/>
                  <a:gd name="T1" fmla="*/ 72649219 h 21600"/>
                  <a:gd name="T2" fmla="*/ 19388630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193886301 h 21600"/>
                  <a:gd name="T8" fmla="*/ 72649219 w 21600"/>
                  <a:gd name="T9" fmla="*/ 193886301 h 21600"/>
                  <a:gd name="T10" fmla="*/ 178971547 w 21600"/>
                  <a:gd name="T11" fmla="*/ 286355233 h 21600"/>
                  <a:gd name="T12" fmla="*/ 286355233 w 21600"/>
                  <a:gd name="T13" fmla="*/ 178971547 h 21600"/>
                  <a:gd name="T14" fmla="*/ 193886301 w 21600"/>
                  <a:gd name="T15" fmla="*/ 72649219 h 21600"/>
                  <a:gd name="T16" fmla="*/ 71986933 w 21600"/>
                  <a:gd name="T17" fmla="*/ 170022876 h 21600"/>
                  <a:gd name="T18" fmla="*/ 23863425 w 21600"/>
                  <a:gd name="T19" fmla="*/ 170022876 h 21600"/>
                  <a:gd name="T20" fmla="*/ 23863425 w 21600"/>
                  <a:gd name="T21" fmla="*/ 23863425 h 21600"/>
                  <a:gd name="T22" fmla="*/ 170022876 w 21600"/>
                  <a:gd name="T23" fmla="*/ 23863425 h 21600"/>
                  <a:gd name="T24" fmla="*/ 170022876 w 21600"/>
                  <a:gd name="T25" fmla="*/ 71986933 h 21600"/>
                  <a:gd name="T26" fmla="*/ 71986933 w 21600"/>
                  <a:gd name="T27" fmla="*/ 170022876 h 21600"/>
                  <a:gd name="T28" fmla="*/ 178971547 w 21600"/>
                  <a:gd name="T29" fmla="*/ 262491808 h 21600"/>
                  <a:gd name="T30" fmla="*/ 96857260 w 21600"/>
                  <a:gd name="T31" fmla="*/ 193886301 h 21600"/>
                  <a:gd name="T32" fmla="*/ 193886301 w 21600"/>
                  <a:gd name="T33" fmla="*/ 193886301 h 21600"/>
                  <a:gd name="T34" fmla="*/ 193886301 w 21600"/>
                  <a:gd name="T35" fmla="*/ 96857260 h 21600"/>
                  <a:gd name="T36" fmla="*/ 262491808 w 21600"/>
                  <a:gd name="T37" fmla="*/ 178971547 h 21600"/>
                  <a:gd name="T38" fmla="*/ 178971547 w 21600"/>
                  <a:gd name="T39" fmla="*/ 262491808 h 21600"/>
                  <a:gd name="T40" fmla="*/ 178971547 w 21600"/>
                  <a:gd name="T41" fmla="*/ 262491808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4625" y="5480"/>
                    </a:moveTo>
                    <a:lnTo>
                      <a:pt x="14625" y="0"/>
                    </a:lnTo>
                    <a:lnTo>
                      <a:pt x="0" y="0"/>
                    </a:lnTo>
                    <a:lnTo>
                      <a:pt x="0" y="14625"/>
                    </a:lnTo>
                    <a:lnTo>
                      <a:pt x="5480" y="14625"/>
                    </a:lnTo>
                    <a:cubicBezTo>
                      <a:pt x="6028" y="18566"/>
                      <a:pt x="9409" y="21600"/>
                      <a:pt x="13500" y="21600"/>
                    </a:cubicBezTo>
                    <a:cubicBezTo>
                      <a:pt x="17974" y="21600"/>
                      <a:pt x="21600" y="17974"/>
                      <a:pt x="21600" y="13500"/>
                    </a:cubicBezTo>
                    <a:cubicBezTo>
                      <a:pt x="21600" y="9408"/>
                      <a:pt x="18566" y="6027"/>
                      <a:pt x="14625" y="5480"/>
                    </a:cubicBezTo>
                    <a:close/>
                    <a:moveTo>
                      <a:pt x="5430" y="12825"/>
                    </a:moveTo>
                    <a:lnTo>
                      <a:pt x="1800" y="12825"/>
                    </a:lnTo>
                    <a:lnTo>
                      <a:pt x="1800" y="1800"/>
                    </a:lnTo>
                    <a:lnTo>
                      <a:pt x="12825" y="1800"/>
                    </a:lnTo>
                    <a:lnTo>
                      <a:pt x="12825" y="5430"/>
                    </a:lnTo>
                    <a:cubicBezTo>
                      <a:pt x="8891" y="5755"/>
                      <a:pt x="5755" y="8890"/>
                      <a:pt x="5430" y="12825"/>
                    </a:cubicBezTo>
                    <a:close/>
                    <a:moveTo>
                      <a:pt x="13500" y="19800"/>
                    </a:moveTo>
                    <a:cubicBezTo>
                      <a:pt x="10411" y="19800"/>
                      <a:pt x="7839" y="17563"/>
                      <a:pt x="7306" y="14625"/>
                    </a:cubicBezTo>
                    <a:lnTo>
                      <a:pt x="14625" y="14625"/>
                    </a:lnTo>
                    <a:lnTo>
                      <a:pt x="14625" y="7306"/>
                    </a:lnTo>
                    <a:cubicBezTo>
                      <a:pt x="17563" y="7838"/>
                      <a:pt x="19800" y="10410"/>
                      <a:pt x="19800" y="13500"/>
                    </a:cubicBezTo>
                    <a:cubicBezTo>
                      <a:pt x="19800" y="16974"/>
                      <a:pt x="16974" y="19800"/>
                      <a:pt x="13500" y="19800"/>
                    </a:cubicBezTo>
                    <a:close/>
                    <a:moveTo>
                      <a:pt x="13500" y="19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6"/>
            <p:cNvGrpSpPr/>
            <p:nvPr/>
          </p:nvGrpSpPr>
          <p:grpSpPr>
            <a:xfrm>
              <a:off x="4700617" y="3632936"/>
              <a:ext cx="2052713" cy="593624"/>
              <a:chOff x="5391685" y="5488955"/>
              <a:chExt cx="1549107" cy="593624"/>
            </a:xfrm>
          </p:grpSpPr>
          <p:sp>
            <p:nvSpPr>
              <p:cNvPr id="22" name="Rectangle 37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23" name="Rectangle 38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7198749" y="1677252"/>
            <a:ext cx="2052713" cy="1903837"/>
            <a:chOff x="7198749" y="1677252"/>
            <a:chExt cx="2052713" cy="1903837"/>
          </a:xfrm>
        </p:grpSpPr>
        <p:grpSp>
          <p:nvGrpSpPr>
            <p:cNvPr id="11" name="Group 99"/>
            <p:cNvGrpSpPr/>
            <p:nvPr/>
          </p:nvGrpSpPr>
          <p:grpSpPr>
            <a:xfrm>
              <a:off x="7587778" y="1677252"/>
              <a:ext cx="1274654" cy="1274654"/>
              <a:chOff x="7439008" y="2209418"/>
              <a:chExt cx="1189285" cy="1189285"/>
            </a:xfrm>
            <a:effectLst/>
          </p:grpSpPr>
          <p:sp>
            <p:nvSpPr>
              <p:cNvPr id="30" name="Oval 100"/>
              <p:cNvSpPr/>
              <p:nvPr/>
            </p:nvSpPr>
            <p:spPr bwMode="auto">
              <a:xfrm>
                <a:off x="7439008" y="2209418"/>
                <a:ext cx="1189285" cy="1189285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1"/>
              <p:cNvSpPr/>
              <p:nvPr/>
            </p:nvSpPr>
            <p:spPr bwMode="auto">
              <a:xfrm>
                <a:off x="7806271" y="2612052"/>
                <a:ext cx="454758" cy="395980"/>
              </a:xfrm>
              <a:custGeom>
                <a:avLst/>
                <a:gdLst>
                  <a:gd name="T0" fmla="*/ 237766708 w 21600"/>
                  <a:gd name="T1" fmla="*/ 91228192 h 21600"/>
                  <a:gd name="T2" fmla="*/ 294279076 w 21600"/>
                  <a:gd name="T3" fmla="*/ 91228192 h 21600"/>
                  <a:gd name="T4" fmla="*/ 238147574 w 21600"/>
                  <a:gd name="T5" fmla="*/ 56415216 h 21600"/>
                  <a:gd name="T6" fmla="*/ 238147574 w 21600"/>
                  <a:gd name="T7" fmla="*/ 78232 h 21600"/>
                  <a:gd name="T8" fmla="*/ 192806796 w 21600"/>
                  <a:gd name="T9" fmla="*/ 78232 h 21600"/>
                  <a:gd name="T10" fmla="*/ 192806796 w 21600"/>
                  <a:gd name="T11" fmla="*/ 28290040 h 21600"/>
                  <a:gd name="T12" fmla="*/ 147207591 w 21600"/>
                  <a:gd name="T13" fmla="*/ 0 h 21600"/>
                  <a:gd name="T14" fmla="*/ 0 w 21600"/>
                  <a:gd name="T15" fmla="*/ 91228192 h 21600"/>
                  <a:gd name="T16" fmla="*/ 54700139 w 21600"/>
                  <a:gd name="T17" fmla="*/ 91228192 h 21600"/>
                  <a:gd name="T18" fmla="*/ 54700139 w 21600"/>
                  <a:gd name="T19" fmla="*/ 169173962 h 21600"/>
                  <a:gd name="T20" fmla="*/ 120014511 w 21600"/>
                  <a:gd name="T21" fmla="*/ 169173962 h 21600"/>
                  <a:gd name="T22" fmla="*/ 120014511 w 21600"/>
                  <a:gd name="T23" fmla="*/ 114082520 h 21600"/>
                  <a:gd name="T24" fmla="*/ 174536874 w 21600"/>
                  <a:gd name="T25" fmla="*/ 114082520 h 21600"/>
                  <a:gd name="T26" fmla="*/ 174536874 w 21600"/>
                  <a:gd name="T27" fmla="*/ 169173962 h 21600"/>
                  <a:gd name="T28" fmla="*/ 237766708 w 21600"/>
                  <a:gd name="T29" fmla="*/ 169173962 h 21600"/>
                  <a:gd name="T30" fmla="*/ 237766708 w 21600"/>
                  <a:gd name="T31" fmla="*/ 91228192 h 21600"/>
                  <a:gd name="T32" fmla="*/ 237766708 w 21600"/>
                  <a:gd name="T33" fmla="*/ 91228192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7452" y="11648"/>
                    </a:moveTo>
                    <a:lnTo>
                      <a:pt x="21600" y="11648"/>
                    </a:lnTo>
                    <a:lnTo>
                      <a:pt x="17480" y="7203"/>
                    </a:lnTo>
                    <a:lnTo>
                      <a:pt x="17480" y="10"/>
                    </a:lnTo>
                    <a:lnTo>
                      <a:pt x="14152" y="10"/>
                    </a:lnTo>
                    <a:lnTo>
                      <a:pt x="14152" y="3612"/>
                    </a:lnTo>
                    <a:lnTo>
                      <a:pt x="10805" y="0"/>
                    </a:lnTo>
                    <a:lnTo>
                      <a:pt x="0" y="11648"/>
                    </a:lnTo>
                    <a:lnTo>
                      <a:pt x="4015" y="11648"/>
                    </a:lnTo>
                    <a:lnTo>
                      <a:pt x="4015" y="21600"/>
                    </a:lnTo>
                    <a:lnTo>
                      <a:pt x="8809" y="21600"/>
                    </a:lnTo>
                    <a:lnTo>
                      <a:pt x="8809" y="14566"/>
                    </a:lnTo>
                    <a:lnTo>
                      <a:pt x="12811" y="14566"/>
                    </a:lnTo>
                    <a:lnTo>
                      <a:pt x="12811" y="21600"/>
                    </a:lnTo>
                    <a:lnTo>
                      <a:pt x="17452" y="21600"/>
                    </a:lnTo>
                    <a:lnTo>
                      <a:pt x="17452" y="11648"/>
                    </a:lnTo>
                    <a:close/>
                    <a:moveTo>
                      <a:pt x="17452" y="1164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39"/>
            <p:cNvGrpSpPr/>
            <p:nvPr/>
          </p:nvGrpSpPr>
          <p:grpSpPr>
            <a:xfrm>
              <a:off x="7198749" y="2987465"/>
              <a:ext cx="2052713" cy="593624"/>
              <a:chOff x="5391685" y="5488955"/>
              <a:chExt cx="1549107" cy="593624"/>
            </a:xfrm>
          </p:grpSpPr>
          <p:sp>
            <p:nvSpPr>
              <p:cNvPr id="20" name="Rectangle 40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21" name="Rectangle 41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6"/>
            </p:custDataLst>
          </p:nvPr>
        </p:nvGrpSpPr>
        <p:grpSpPr>
          <a:xfrm>
            <a:off x="9275485" y="2951906"/>
            <a:ext cx="2052713" cy="1923207"/>
            <a:chOff x="9275485" y="2951906"/>
            <a:chExt cx="2052713" cy="1923207"/>
          </a:xfrm>
        </p:grpSpPr>
        <p:grpSp>
          <p:nvGrpSpPr>
            <p:cNvPr id="12" name="Group 102"/>
            <p:cNvGrpSpPr/>
            <p:nvPr/>
          </p:nvGrpSpPr>
          <p:grpSpPr>
            <a:xfrm>
              <a:off x="9664516" y="2951906"/>
              <a:ext cx="1274654" cy="1274654"/>
              <a:chOff x="9376658" y="3398703"/>
              <a:chExt cx="1189285" cy="1189285"/>
            </a:xfrm>
            <a:effectLst/>
          </p:grpSpPr>
          <p:sp>
            <p:nvSpPr>
              <p:cNvPr id="28" name="Oval 103"/>
              <p:cNvSpPr/>
              <p:nvPr/>
            </p:nvSpPr>
            <p:spPr bwMode="auto">
              <a:xfrm>
                <a:off x="9376658" y="3398703"/>
                <a:ext cx="1189285" cy="1189285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04"/>
              <p:cNvSpPr/>
              <p:nvPr/>
            </p:nvSpPr>
            <p:spPr bwMode="auto">
              <a:xfrm>
                <a:off x="9743920" y="3767512"/>
                <a:ext cx="454759" cy="451664"/>
              </a:xfrm>
              <a:custGeom>
                <a:avLst/>
                <a:gdLst>
                  <a:gd name="T0" fmla="*/ 147142664 w 21600"/>
                  <a:gd name="T1" fmla="*/ 0 h 21600"/>
                  <a:gd name="T2" fmla="*/ 0 w 21600"/>
                  <a:gd name="T3" fmla="*/ 143178255 h 21600"/>
                  <a:gd name="T4" fmla="*/ 147142664 w 21600"/>
                  <a:gd name="T5" fmla="*/ 286355233 h 21600"/>
                  <a:gd name="T6" fmla="*/ 294284053 w 21600"/>
                  <a:gd name="T7" fmla="*/ 143178255 h 21600"/>
                  <a:gd name="T8" fmla="*/ 147142664 w 21600"/>
                  <a:gd name="T9" fmla="*/ 0 h 21600"/>
                  <a:gd name="T10" fmla="*/ 189308625 w 21600"/>
                  <a:gd name="T11" fmla="*/ 224974990 h 21600"/>
                  <a:gd name="T12" fmla="*/ 105682886 w 21600"/>
                  <a:gd name="T13" fmla="*/ 224974990 h 21600"/>
                  <a:gd name="T14" fmla="*/ 126173843 w 21600"/>
                  <a:gd name="T15" fmla="*/ 137874331 h 21600"/>
                  <a:gd name="T16" fmla="*/ 105682886 w 21600"/>
                  <a:gd name="T17" fmla="*/ 102942051 h 21600"/>
                  <a:gd name="T18" fmla="*/ 147495755 w 21600"/>
                  <a:gd name="T19" fmla="*/ 62256235 h 21600"/>
                  <a:gd name="T20" fmla="*/ 189308625 w 21600"/>
                  <a:gd name="T21" fmla="*/ 102942051 h 21600"/>
                  <a:gd name="T22" fmla="*/ 168668953 w 21600"/>
                  <a:gd name="T23" fmla="*/ 137980497 h 21600"/>
                  <a:gd name="T24" fmla="*/ 189308625 w 21600"/>
                  <a:gd name="T25" fmla="*/ 224974990 h 21600"/>
                  <a:gd name="T26" fmla="*/ 189308625 w 21600"/>
                  <a:gd name="T27" fmla="*/ 22497499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3895" y="16970"/>
                    </a:moveTo>
                    <a:lnTo>
                      <a:pt x="7757" y="16970"/>
                    </a:lnTo>
                    <a:lnTo>
                      <a:pt x="9261" y="10400"/>
                    </a:lnTo>
                    <a:cubicBezTo>
                      <a:pt x="8362" y="9865"/>
                      <a:pt x="7757" y="8887"/>
                      <a:pt x="7757" y="7765"/>
                    </a:cubicBezTo>
                    <a:cubicBezTo>
                      <a:pt x="7757" y="6070"/>
                      <a:pt x="9131" y="4696"/>
                      <a:pt x="10826" y="4696"/>
                    </a:cubicBezTo>
                    <a:cubicBezTo>
                      <a:pt x="12521" y="4696"/>
                      <a:pt x="13895" y="6070"/>
                      <a:pt x="13895" y="7765"/>
                    </a:cubicBezTo>
                    <a:cubicBezTo>
                      <a:pt x="13895" y="8892"/>
                      <a:pt x="13286" y="9874"/>
                      <a:pt x="12380" y="10408"/>
                    </a:cubicBezTo>
                    <a:lnTo>
                      <a:pt x="13895" y="16970"/>
                    </a:lnTo>
                    <a:close/>
                    <a:moveTo>
                      <a:pt x="13895" y="169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42"/>
            <p:cNvGrpSpPr/>
            <p:nvPr/>
          </p:nvGrpSpPr>
          <p:grpSpPr>
            <a:xfrm>
              <a:off x="9275485" y="4281489"/>
              <a:ext cx="2052713" cy="593624"/>
              <a:chOff x="5391685" y="5488955"/>
              <a:chExt cx="1549107" cy="593624"/>
            </a:xfrm>
          </p:grpSpPr>
          <p:sp>
            <p:nvSpPr>
              <p:cNvPr id="18" name="Rectangle 43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  <p:sp>
            <p:nvSpPr>
              <p:cNvPr id="19" name="Rectangle 44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1"/>
          <p:cNvGrpSpPr/>
          <p:nvPr>
            <p:custDataLst>
              <p:tags r:id="rId1"/>
            </p:custDataLst>
          </p:nvPr>
        </p:nvGrpSpPr>
        <p:grpSpPr>
          <a:xfrm>
            <a:off x="2729660" y="2772102"/>
            <a:ext cx="6743189" cy="1774736"/>
            <a:chOff x="1835153" y="2146300"/>
            <a:chExt cx="8521693" cy="2242820"/>
          </a:xfrm>
        </p:grpSpPr>
        <p:sp>
          <p:nvSpPr>
            <p:cNvPr id="17" name="Rectangle 9"/>
            <p:cNvSpPr/>
            <p:nvPr/>
          </p:nvSpPr>
          <p:spPr>
            <a:xfrm rot="2280706" flipV="1">
              <a:off x="9788808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8"/>
            <p:cNvSpPr/>
            <p:nvPr/>
          </p:nvSpPr>
          <p:spPr>
            <a:xfrm rot="19319294">
              <a:off x="1835153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Parallelogram 2"/>
            <p:cNvSpPr/>
            <p:nvPr/>
          </p:nvSpPr>
          <p:spPr>
            <a:xfrm flipV="1">
              <a:off x="3982305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Parallelogram 1"/>
            <p:cNvSpPr/>
            <p:nvPr/>
          </p:nvSpPr>
          <p:spPr>
            <a:xfrm>
              <a:off x="2229838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Parallelogram 3"/>
            <p:cNvSpPr/>
            <p:nvPr/>
          </p:nvSpPr>
          <p:spPr>
            <a:xfrm flipV="1">
              <a:off x="7487239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Parallelogram 4"/>
            <p:cNvSpPr/>
            <p:nvPr/>
          </p:nvSpPr>
          <p:spPr>
            <a:xfrm>
              <a:off x="5734772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10"/>
          <p:cNvGrpSpPr/>
          <p:nvPr>
            <p:custDataLst>
              <p:tags r:id="rId2"/>
            </p:custDataLst>
          </p:nvPr>
        </p:nvGrpSpPr>
        <p:grpSpPr>
          <a:xfrm>
            <a:off x="1451484" y="4698346"/>
            <a:ext cx="2243909" cy="661348"/>
            <a:chOff x="181478" y="3139323"/>
            <a:chExt cx="2835736" cy="835777"/>
          </a:xfrm>
        </p:grpSpPr>
        <p:sp>
          <p:nvSpPr>
            <p:cNvPr id="15" name="TextBox 12"/>
            <p:cNvSpPr txBox="1"/>
            <p:nvPr/>
          </p:nvSpPr>
          <p:spPr>
            <a:xfrm>
              <a:off x="181478" y="3385544"/>
              <a:ext cx="2835736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6" name="千图PPT彼岸天：ID 8661124库_组合 14"/>
          <p:cNvGrpSpPr/>
          <p:nvPr>
            <p:custDataLst>
              <p:tags r:id="rId3"/>
            </p:custDataLst>
          </p:nvPr>
        </p:nvGrpSpPr>
        <p:grpSpPr>
          <a:xfrm>
            <a:off x="8507624" y="4698346"/>
            <a:ext cx="2304900" cy="661348"/>
            <a:chOff x="9029821" y="3139323"/>
            <a:chExt cx="2912813" cy="835777"/>
          </a:xfrm>
        </p:grpSpPr>
        <p:sp>
          <p:nvSpPr>
            <p:cNvPr id="13" name="TextBox 15"/>
            <p:cNvSpPr txBox="1"/>
            <p:nvPr/>
          </p:nvSpPr>
          <p:spPr>
            <a:xfrm>
              <a:off x="9029821" y="3385544"/>
              <a:ext cx="2912813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4" name="Rectangle 1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7" name="千图PPT彼岸天：ID 8661124库_组合 17"/>
          <p:cNvGrpSpPr/>
          <p:nvPr>
            <p:custDataLst>
              <p:tags r:id="rId4"/>
            </p:custDataLst>
          </p:nvPr>
        </p:nvGrpSpPr>
        <p:grpSpPr>
          <a:xfrm>
            <a:off x="2808162" y="1988839"/>
            <a:ext cx="2243909" cy="661348"/>
            <a:chOff x="181478" y="3139323"/>
            <a:chExt cx="2835736" cy="835777"/>
          </a:xfrm>
        </p:grpSpPr>
        <p:sp>
          <p:nvSpPr>
            <p:cNvPr id="11" name="TextBox 18"/>
            <p:cNvSpPr txBox="1"/>
            <p:nvPr/>
          </p:nvSpPr>
          <p:spPr>
            <a:xfrm>
              <a:off x="181478" y="3385544"/>
              <a:ext cx="2835736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2" name="Rectangle 19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8" name="千图PPT彼岸天：ID 8661124库_组合 20"/>
          <p:cNvGrpSpPr/>
          <p:nvPr>
            <p:custDataLst>
              <p:tags r:id="rId5"/>
            </p:custDataLst>
          </p:nvPr>
        </p:nvGrpSpPr>
        <p:grpSpPr>
          <a:xfrm>
            <a:off x="7143988" y="1988839"/>
            <a:ext cx="2304900" cy="661348"/>
            <a:chOff x="9029821" y="3139323"/>
            <a:chExt cx="2912813" cy="835777"/>
          </a:xfrm>
        </p:grpSpPr>
        <p:sp>
          <p:nvSpPr>
            <p:cNvPr id="9" name="TextBox 21"/>
            <p:cNvSpPr txBox="1"/>
            <p:nvPr/>
          </p:nvSpPr>
          <p:spPr>
            <a:xfrm>
              <a:off x="9029821" y="3385544"/>
              <a:ext cx="2912813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0" name="Rectangle 2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sp>
        <p:nvSpPr>
          <p:cNvPr id="2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7978" y="2131467"/>
            <a:ext cx="5724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第三章</a:t>
            </a:r>
            <a:endParaRPr lang="en-US" altLang="zh-CN" sz="4800" dirty="0">
              <a:latin typeface="腾祥铁山楷书简繁合集" panose="01010104010101010101" pitchFamily="2" charset="-122"/>
              <a:ea typeface="腾祥铁山楷书简繁合集" panose="01010104010101010101" pitchFamily="2" charset="-122"/>
            </a:endParaRPr>
          </a:p>
          <a:p>
            <a:pPr algn="ctr"/>
            <a:r>
              <a:rPr lang="zh-CN" altLang="en-US" sz="72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千图PPT彼岸天：ID 8661124库_组合 45"/>
          <p:cNvGrpSpPr/>
          <p:nvPr>
            <p:custDataLst>
              <p:tags r:id="rId1"/>
            </p:custDataLst>
          </p:nvPr>
        </p:nvGrpSpPr>
        <p:grpSpPr>
          <a:xfrm>
            <a:off x="1627244" y="1910104"/>
            <a:ext cx="5933375" cy="3412099"/>
            <a:chOff x="1627244" y="1910104"/>
            <a:chExt cx="5933375" cy="3412099"/>
          </a:xfrm>
        </p:grpSpPr>
        <p:grpSp>
          <p:nvGrpSpPr>
            <p:cNvPr id="4" name="Group 36"/>
            <p:cNvGrpSpPr/>
            <p:nvPr/>
          </p:nvGrpSpPr>
          <p:grpSpPr>
            <a:xfrm>
              <a:off x="1627244" y="2960950"/>
              <a:ext cx="1052048" cy="1318121"/>
              <a:chOff x="1627244" y="2960949"/>
              <a:chExt cx="1052048" cy="1318121"/>
            </a:xfrm>
          </p:grpSpPr>
          <p:sp>
            <p:nvSpPr>
              <p:cNvPr id="40" name="Freeform: Shape 35"/>
              <p:cNvSpPr/>
              <p:nvPr/>
            </p:nvSpPr>
            <p:spPr bwMode="auto">
              <a:xfrm>
                <a:off x="1627244" y="3514232"/>
                <a:ext cx="193320" cy="211557"/>
              </a:xfrm>
              <a:custGeom>
                <a:avLst/>
                <a:gdLst>
                  <a:gd name="connsiteX0" fmla="*/ 168852 w 193320"/>
                  <a:gd name="connsiteY0" fmla="*/ 0 h 211557"/>
                  <a:gd name="connsiteX1" fmla="*/ 183166 w 193320"/>
                  <a:gd name="connsiteY1" fmla="*/ 33217 h 211557"/>
                  <a:gd name="connsiteX2" fmla="*/ 193320 w 193320"/>
                  <a:gd name="connsiteY2" fmla="*/ 105778 h 211557"/>
                  <a:gd name="connsiteX3" fmla="*/ 183166 w 193320"/>
                  <a:gd name="connsiteY3" fmla="*/ 178339 h 211557"/>
                  <a:gd name="connsiteX4" fmla="*/ 168852 w 193320"/>
                  <a:gd name="connsiteY4" fmla="*/ 211557 h 211557"/>
                  <a:gd name="connsiteX5" fmla="*/ 0 w 193320"/>
                  <a:gd name="connsiteY5" fmla="*/ 105778 h 211557"/>
                  <a:gd name="connsiteX6" fmla="*/ 168852 w 193320"/>
                  <a:gd name="connsiteY6" fmla="*/ 0 h 21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320" h="211557">
                    <a:moveTo>
                      <a:pt x="168852" y="0"/>
                    </a:moveTo>
                    <a:lnTo>
                      <a:pt x="183166" y="33217"/>
                    </a:lnTo>
                    <a:cubicBezTo>
                      <a:pt x="189824" y="56655"/>
                      <a:pt x="193320" y="80923"/>
                      <a:pt x="193320" y="105778"/>
                    </a:cubicBezTo>
                    <a:cubicBezTo>
                      <a:pt x="193320" y="130634"/>
                      <a:pt x="189824" y="154901"/>
                      <a:pt x="183166" y="178339"/>
                    </a:cubicBezTo>
                    <a:lnTo>
                      <a:pt x="168852" y="211557"/>
                    </a:lnTo>
                    <a:lnTo>
                      <a:pt x="0" y="105778"/>
                    </a:lnTo>
                    <a:lnTo>
                      <a:pt x="168852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4"/>
              <p:cNvSpPr/>
              <p:nvPr/>
            </p:nvSpPr>
            <p:spPr bwMode="auto">
              <a:xfrm>
                <a:off x="1796096" y="2960949"/>
                <a:ext cx="883196" cy="1318121"/>
              </a:xfrm>
              <a:custGeom>
                <a:avLst/>
                <a:gdLst>
                  <a:gd name="connsiteX0" fmla="*/ 883196 w 883196"/>
                  <a:gd name="connsiteY0" fmla="*/ 0 h 1318121"/>
                  <a:gd name="connsiteX1" fmla="*/ 883196 w 883196"/>
                  <a:gd name="connsiteY1" fmla="*/ 1318121 h 1318121"/>
                  <a:gd name="connsiteX2" fmla="*/ 0 w 883196"/>
                  <a:gd name="connsiteY2" fmla="*/ 764839 h 1318121"/>
                  <a:gd name="connsiteX3" fmla="*/ 14314 w 883196"/>
                  <a:gd name="connsiteY3" fmla="*/ 731621 h 1318121"/>
                  <a:gd name="connsiteX4" fmla="*/ 24468 w 883196"/>
                  <a:gd name="connsiteY4" fmla="*/ 659060 h 1318121"/>
                  <a:gd name="connsiteX5" fmla="*/ 14314 w 883196"/>
                  <a:gd name="connsiteY5" fmla="*/ 586499 h 1318121"/>
                  <a:gd name="connsiteX6" fmla="*/ 0 w 883196"/>
                  <a:gd name="connsiteY6" fmla="*/ 553282 h 1318121"/>
                  <a:gd name="connsiteX7" fmla="*/ 883196 w 883196"/>
                  <a:gd name="connsiteY7" fmla="*/ 0 h 13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196" h="1318121">
                    <a:moveTo>
                      <a:pt x="883196" y="0"/>
                    </a:moveTo>
                    <a:lnTo>
                      <a:pt x="883196" y="1318121"/>
                    </a:lnTo>
                    <a:lnTo>
                      <a:pt x="0" y="764839"/>
                    </a:lnTo>
                    <a:lnTo>
                      <a:pt x="14314" y="731621"/>
                    </a:lnTo>
                    <a:cubicBezTo>
                      <a:pt x="20972" y="708183"/>
                      <a:pt x="24468" y="683916"/>
                      <a:pt x="24468" y="659060"/>
                    </a:cubicBezTo>
                    <a:cubicBezTo>
                      <a:pt x="24468" y="634205"/>
                      <a:pt x="20972" y="609937"/>
                      <a:pt x="14314" y="586499"/>
                    </a:cubicBezTo>
                    <a:lnTo>
                      <a:pt x="0" y="553282"/>
                    </a:lnTo>
                    <a:lnTo>
                      <a:pt x="88319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Freeform: Shape 6"/>
            <p:cNvSpPr/>
            <p:nvPr/>
          </p:nvSpPr>
          <p:spPr bwMode="auto">
            <a:xfrm rot="5400000">
              <a:off x="4739341" y="1100145"/>
              <a:ext cx="605931" cy="5036624"/>
            </a:xfrm>
            <a:custGeom>
              <a:avLst/>
              <a:gdLst>
                <a:gd name="T0" fmla="*/ 159 w 222"/>
                <a:gd name="T1" fmla="*/ 1834 h 1882"/>
                <a:gd name="T2" fmla="*/ 110 w 222"/>
                <a:gd name="T3" fmla="*/ 1882 h 1882"/>
                <a:gd name="T4" fmla="*/ 62 w 222"/>
                <a:gd name="T5" fmla="*/ 1834 h 1882"/>
                <a:gd name="T6" fmla="*/ 62 w 222"/>
                <a:gd name="T7" fmla="*/ 1213 h 1882"/>
                <a:gd name="T8" fmla="*/ 62 w 222"/>
                <a:gd name="T9" fmla="*/ 111 h 1882"/>
                <a:gd name="T10" fmla="*/ 0 w 222"/>
                <a:gd name="T11" fmla="*/ 111 h 1882"/>
                <a:gd name="T12" fmla="*/ 111 w 222"/>
                <a:gd name="T13" fmla="*/ 0 h 1882"/>
                <a:gd name="T14" fmla="*/ 222 w 222"/>
                <a:gd name="T15" fmla="*/ 111 h 1882"/>
                <a:gd name="T16" fmla="*/ 158 w 222"/>
                <a:gd name="T17" fmla="*/ 111 h 1882"/>
                <a:gd name="T18" fmla="*/ 158 w 222"/>
                <a:gd name="T19" fmla="*/ 1221 h 1882"/>
                <a:gd name="T20" fmla="*/ 158 w 222"/>
                <a:gd name="T21" fmla="*/ 1244 h 1882"/>
                <a:gd name="T22" fmla="*/ 159 w 222"/>
                <a:gd name="T23" fmla="*/ 1834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1882">
                  <a:moveTo>
                    <a:pt x="159" y="1834"/>
                  </a:moveTo>
                  <a:cubicBezTo>
                    <a:pt x="158" y="1861"/>
                    <a:pt x="137" y="1882"/>
                    <a:pt x="110" y="1882"/>
                  </a:cubicBezTo>
                  <a:cubicBezTo>
                    <a:pt x="84" y="1882"/>
                    <a:pt x="62" y="1861"/>
                    <a:pt x="62" y="1834"/>
                  </a:cubicBezTo>
                  <a:cubicBezTo>
                    <a:pt x="62" y="1834"/>
                    <a:pt x="62" y="1490"/>
                    <a:pt x="62" y="1213"/>
                  </a:cubicBezTo>
                  <a:cubicBezTo>
                    <a:pt x="62" y="1212"/>
                    <a:pt x="62" y="112"/>
                    <a:pt x="62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4"/>
                    <a:pt x="158" y="1218"/>
                    <a:pt x="158" y="1221"/>
                  </a:cubicBezTo>
                  <a:cubicBezTo>
                    <a:pt x="158" y="1229"/>
                    <a:pt x="158" y="1236"/>
                    <a:pt x="158" y="1244"/>
                  </a:cubicBezTo>
                  <a:cubicBezTo>
                    <a:pt x="158" y="1496"/>
                    <a:pt x="159" y="1834"/>
                    <a:pt x="159" y="1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7"/>
            <p:cNvSpPr/>
            <p:nvPr/>
          </p:nvSpPr>
          <p:spPr bwMode="auto">
            <a:xfrm rot="5400000">
              <a:off x="3689926" y="754354"/>
              <a:ext cx="1580487" cy="3891988"/>
            </a:xfrm>
            <a:custGeom>
              <a:avLst/>
              <a:gdLst>
                <a:gd name="T0" fmla="*/ 0 w 579"/>
                <a:gd name="T1" fmla="*/ 110 h 1454"/>
                <a:gd name="T2" fmla="*/ 111 w 579"/>
                <a:gd name="T3" fmla="*/ 0 h 1454"/>
                <a:gd name="T4" fmla="*/ 111 w 579"/>
                <a:gd name="T5" fmla="*/ 61 h 1454"/>
                <a:gd name="T6" fmla="*/ 294 w 579"/>
                <a:gd name="T7" fmla="*/ 62 h 1454"/>
                <a:gd name="T8" fmla="*/ 579 w 579"/>
                <a:gd name="T9" fmla="*/ 404 h 1454"/>
                <a:gd name="T10" fmla="*/ 579 w 579"/>
                <a:gd name="T11" fmla="*/ 1406 h 1454"/>
                <a:gd name="T12" fmla="*/ 530 w 579"/>
                <a:gd name="T13" fmla="*/ 1454 h 1454"/>
                <a:gd name="T14" fmla="*/ 482 w 579"/>
                <a:gd name="T15" fmla="*/ 1406 h 1454"/>
                <a:gd name="T16" fmla="*/ 483 w 579"/>
                <a:gd name="T17" fmla="*/ 388 h 1454"/>
                <a:gd name="T18" fmla="*/ 303 w 579"/>
                <a:gd name="T19" fmla="*/ 158 h 1454"/>
                <a:gd name="T20" fmla="*/ 111 w 579"/>
                <a:gd name="T21" fmla="*/ 158 h 1454"/>
                <a:gd name="T22" fmla="*/ 111 w 579"/>
                <a:gd name="T23" fmla="*/ 221 h 1454"/>
                <a:gd name="T24" fmla="*/ 0 w 579"/>
                <a:gd name="T25" fmla="*/ 11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" h="1454">
                  <a:moveTo>
                    <a:pt x="0" y="11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0" y="61"/>
                    <a:pt x="251" y="61"/>
                    <a:pt x="294" y="62"/>
                  </a:cubicBezTo>
                  <a:cubicBezTo>
                    <a:pt x="403" y="64"/>
                    <a:pt x="579" y="135"/>
                    <a:pt x="579" y="404"/>
                  </a:cubicBezTo>
                  <a:cubicBezTo>
                    <a:pt x="579" y="681"/>
                    <a:pt x="579" y="1406"/>
                    <a:pt x="579" y="1406"/>
                  </a:cubicBezTo>
                  <a:cubicBezTo>
                    <a:pt x="578" y="1433"/>
                    <a:pt x="557" y="1454"/>
                    <a:pt x="530" y="1454"/>
                  </a:cubicBezTo>
                  <a:cubicBezTo>
                    <a:pt x="504" y="1454"/>
                    <a:pt x="483" y="1433"/>
                    <a:pt x="482" y="1406"/>
                  </a:cubicBezTo>
                  <a:cubicBezTo>
                    <a:pt x="482" y="1406"/>
                    <a:pt x="483" y="643"/>
                    <a:pt x="483" y="388"/>
                  </a:cubicBezTo>
                  <a:cubicBezTo>
                    <a:pt x="482" y="253"/>
                    <a:pt x="378" y="158"/>
                    <a:pt x="303" y="158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1" y="221"/>
                    <a:pt x="111" y="221"/>
                    <a:pt x="111" y="221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 bwMode="auto">
            <a:xfrm rot="5400000">
              <a:off x="3334483" y="1140650"/>
              <a:ext cx="1300560" cy="2874031"/>
            </a:xfrm>
            <a:custGeom>
              <a:avLst/>
              <a:gdLst>
                <a:gd name="T0" fmla="*/ 0 w 477"/>
                <a:gd name="T1" fmla="*/ 111 h 1074"/>
                <a:gd name="T2" fmla="*/ 111 w 477"/>
                <a:gd name="T3" fmla="*/ 0 h 1074"/>
                <a:gd name="T4" fmla="*/ 111 w 477"/>
                <a:gd name="T5" fmla="*/ 62 h 1074"/>
                <a:gd name="T6" fmla="*/ 192 w 477"/>
                <a:gd name="T7" fmla="*/ 62 h 1074"/>
                <a:gd name="T8" fmla="*/ 477 w 477"/>
                <a:gd name="T9" fmla="*/ 404 h 1074"/>
                <a:gd name="T10" fmla="*/ 477 w 477"/>
                <a:gd name="T11" fmla="*/ 1026 h 1074"/>
                <a:gd name="T12" fmla="*/ 428 w 477"/>
                <a:gd name="T13" fmla="*/ 1074 h 1074"/>
                <a:gd name="T14" fmla="*/ 380 w 477"/>
                <a:gd name="T15" fmla="*/ 1026 h 1074"/>
                <a:gd name="T16" fmla="*/ 380 w 477"/>
                <a:gd name="T17" fmla="*/ 389 h 1074"/>
                <a:gd name="T18" fmla="*/ 201 w 477"/>
                <a:gd name="T19" fmla="*/ 158 h 1074"/>
                <a:gd name="T20" fmla="*/ 111 w 477"/>
                <a:gd name="T21" fmla="*/ 158 h 1074"/>
                <a:gd name="T22" fmla="*/ 111 w 477"/>
                <a:gd name="T23" fmla="*/ 222 h 1074"/>
                <a:gd name="T24" fmla="*/ 0 w 477"/>
                <a:gd name="T25" fmla="*/ 111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074">
                  <a:moveTo>
                    <a:pt x="0" y="111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20" y="62"/>
                    <a:pt x="149" y="62"/>
                    <a:pt x="192" y="62"/>
                  </a:cubicBezTo>
                  <a:cubicBezTo>
                    <a:pt x="301" y="64"/>
                    <a:pt x="477" y="135"/>
                    <a:pt x="477" y="404"/>
                  </a:cubicBezTo>
                  <a:cubicBezTo>
                    <a:pt x="477" y="681"/>
                    <a:pt x="477" y="1026"/>
                    <a:pt x="477" y="1026"/>
                  </a:cubicBezTo>
                  <a:cubicBezTo>
                    <a:pt x="476" y="1052"/>
                    <a:pt x="455" y="1074"/>
                    <a:pt x="428" y="1074"/>
                  </a:cubicBezTo>
                  <a:cubicBezTo>
                    <a:pt x="402" y="1074"/>
                    <a:pt x="380" y="1052"/>
                    <a:pt x="380" y="1026"/>
                  </a:cubicBezTo>
                  <a:cubicBezTo>
                    <a:pt x="380" y="1026"/>
                    <a:pt x="381" y="643"/>
                    <a:pt x="380" y="389"/>
                  </a:cubicBezTo>
                  <a:cubicBezTo>
                    <a:pt x="380" y="254"/>
                    <a:pt x="276" y="158"/>
                    <a:pt x="201" y="158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9"/>
            <p:cNvSpPr/>
            <p:nvPr/>
          </p:nvSpPr>
          <p:spPr bwMode="auto">
            <a:xfrm rot="5400000">
              <a:off x="3335037" y="3219336"/>
              <a:ext cx="1301712" cy="2871769"/>
            </a:xfrm>
            <a:custGeom>
              <a:avLst/>
              <a:gdLst>
                <a:gd name="T0" fmla="*/ 477 w 477"/>
                <a:gd name="T1" fmla="*/ 111 h 1073"/>
                <a:gd name="T2" fmla="*/ 366 w 477"/>
                <a:gd name="T3" fmla="*/ 0 h 1073"/>
                <a:gd name="T4" fmla="*/ 366 w 477"/>
                <a:gd name="T5" fmla="*/ 61 h 1073"/>
                <a:gd name="T6" fmla="*/ 285 w 477"/>
                <a:gd name="T7" fmla="*/ 62 h 1073"/>
                <a:gd name="T8" fmla="*/ 0 w 477"/>
                <a:gd name="T9" fmla="*/ 404 h 1073"/>
                <a:gd name="T10" fmla="*/ 1 w 477"/>
                <a:gd name="T11" fmla="*/ 1026 h 1073"/>
                <a:gd name="T12" fmla="*/ 49 w 477"/>
                <a:gd name="T13" fmla="*/ 1073 h 1073"/>
                <a:gd name="T14" fmla="*/ 97 w 477"/>
                <a:gd name="T15" fmla="*/ 1026 h 1073"/>
                <a:gd name="T16" fmla="*/ 97 w 477"/>
                <a:gd name="T17" fmla="*/ 388 h 1073"/>
                <a:gd name="T18" fmla="*/ 276 w 477"/>
                <a:gd name="T19" fmla="*/ 158 h 1073"/>
                <a:gd name="T20" fmla="*/ 366 w 477"/>
                <a:gd name="T21" fmla="*/ 158 h 1073"/>
                <a:gd name="T22" fmla="*/ 366 w 477"/>
                <a:gd name="T23" fmla="*/ 221 h 1073"/>
                <a:gd name="T24" fmla="*/ 477 w 477"/>
                <a:gd name="T25" fmla="*/ 111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073">
                  <a:moveTo>
                    <a:pt x="477" y="111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57" y="61"/>
                    <a:pt x="328" y="61"/>
                    <a:pt x="285" y="62"/>
                  </a:cubicBezTo>
                  <a:cubicBezTo>
                    <a:pt x="176" y="64"/>
                    <a:pt x="0" y="135"/>
                    <a:pt x="0" y="404"/>
                  </a:cubicBezTo>
                  <a:cubicBezTo>
                    <a:pt x="0" y="681"/>
                    <a:pt x="1" y="1026"/>
                    <a:pt x="1" y="1026"/>
                  </a:cubicBezTo>
                  <a:cubicBezTo>
                    <a:pt x="1" y="1052"/>
                    <a:pt x="22" y="1073"/>
                    <a:pt x="49" y="1073"/>
                  </a:cubicBezTo>
                  <a:cubicBezTo>
                    <a:pt x="75" y="1073"/>
                    <a:pt x="97" y="1052"/>
                    <a:pt x="97" y="1026"/>
                  </a:cubicBezTo>
                  <a:cubicBezTo>
                    <a:pt x="97" y="1026"/>
                    <a:pt x="96" y="643"/>
                    <a:pt x="97" y="388"/>
                  </a:cubicBezTo>
                  <a:cubicBezTo>
                    <a:pt x="97" y="254"/>
                    <a:pt x="201" y="158"/>
                    <a:pt x="276" y="158"/>
                  </a:cubicBezTo>
                  <a:cubicBezTo>
                    <a:pt x="366" y="158"/>
                    <a:pt x="366" y="158"/>
                    <a:pt x="366" y="158"/>
                  </a:cubicBezTo>
                  <a:cubicBezTo>
                    <a:pt x="366" y="221"/>
                    <a:pt x="366" y="221"/>
                    <a:pt x="366" y="221"/>
                  </a:cubicBezTo>
                  <a:lnTo>
                    <a:pt x="477" y="1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0"/>
            <p:cNvSpPr/>
            <p:nvPr/>
          </p:nvSpPr>
          <p:spPr bwMode="auto">
            <a:xfrm rot="5400000">
              <a:off x="3690502" y="2586542"/>
              <a:ext cx="1579335" cy="3891988"/>
            </a:xfrm>
            <a:custGeom>
              <a:avLst/>
              <a:gdLst>
                <a:gd name="T0" fmla="*/ 579 w 579"/>
                <a:gd name="T1" fmla="*/ 110 h 1454"/>
                <a:gd name="T2" fmla="*/ 468 w 579"/>
                <a:gd name="T3" fmla="*/ 0 h 1454"/>
                <a:gd name="T4" fmla="*/ 468 w 579"/>
                <a:gd name="T5" fmla="*/ 61 h 1454"/>
                <a:gd name="T6" fmla="*/ 285 w 579"/>
                <a:gd name="T7" fmla="*/ 62 h 1454"/>
                <a:gd name="T8" fmla="*/ 0 w 579"/>
                <a:gd name="T9" fmla="*/ 404 h 1454"/>
                <a:gd name="T10" fmla="*/ 0 w 579"/>
                <a:gd name="T11" fmla="*/ 1406 h 1454"/>
                <a:gd name="T12" fmla="*/ 49 w 579"/>
                <a:gd name="T13" fmla="*/ 1454 h 1454"/>
                <a:gd name="T14" fmla="*/ 97 w 579"/>
                <a:gd name="T15" fmla="*/ 1406 h 1454"/>
                <a:gd name="T16" fmla="*/ 97 w 579"/>
                <a:gd name="T17" fmla="*/ 388 h 1454"/>
                <a:gd name="T18" fmla="*/ 276 w 579"/>
                <a:gd name="T19" fmla="*/ 158 h 1454"/>
                <a:gd name="T20" fmla="*/ 468 w 579"/>
                <a:gd name="T21" fmla="*/ 158 h 1454"/>
                <a:gd name="T22" fmla="*/ 468 w 579"/>
                <a:gd name="T23" fmla="*/ 221 h 1454"/>
                <a:gd name="T24" fmla="*/ 579 w 579"/>
                <a:gd name="T25" fmla="*/ 11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" h="1454">
                  <a:moveTo>
                    <a:pt x="579" y="110"/>
                  </a:moveTo>
                  <a:cubicBezTo>
                    <a:pt x="468" y="0"/>
                    <a:pt x="468" y="0"/>
                    <a:pt x="468" y="0"/>
                  </a:cubicBezTo>
                  <a:cubicBezTo>
                    <a:pt x="468" y="61"/>
                    <a:pt x="468" y="61"/>
                    <a:pt x="468" y="61"/>
                  </a:cubicBezTo>
                  <a:cubicBezTo>
                    <a:pt x="459" y="61"/>
                    <a:pt x="328" y="61"/>
                    <a:pt x="285" y="62"/>
                  </a:cubicBezTo>
                  <a:cubicBezTo>
                    <a:pt x="176" y="64"/>
                    <a:pt x="0" y="135"/>
                    <a:pt x="0" y="404"/>
                  </a:cubicBezTo>
                  <a:cubicBezTo>
                    <a:pt x="0" y="681"/>
                    <a:pt x="0" y="1406"/>
                    <a:pt x="0" y="1406"/>
                  </a:cubicBezTo>
                  <a:cubicBezTo>
                    <a:pt x="1" y="1433"/>
                    <a:pt x="22" y="1454"/>
                    <a:pt x="49" y="1454"/>
                  </a:cubicBezTo>
                  <a:cubicBezTo>
                    <a:pt x="75" y="1454"/>
                    <a:pt x="97" y="1433"/>
                    <a:pt x="97" y="1406"/>
                  </a:cubicBezTo>
                  <a:cubicBezTo>
                    <a:pt x="97" y="1406"/>
                    <a:pt x="96" y="643"/>
                    <a:pt x="97" y="388"/>
                  </a:cubicBezTo>
                  <a:cubicBezTo>
                    <a:pt x="97" y="254"/>
                    <a:pt x="201" y="158"/>
                    <a:pt x="276" y="158"/>
                  </a:cubicBezTo>
                  <a:cubicBezTo>
                    <a:pt x="468" y="158"/>
                    <a:pt x="468" y="158"/>
                    <a:pt x="468" y="158"/>
                  </a:cubicBezTo>
                  <a:cubicBezTo>
                    <a:pt x="468" y="221"/>
                    <a:pt x="468" y="221"/>
                    <a:pt x="468" y="221"/>
                  </a:cubicBezTo>
                  <a:lnTo>
                    <a:pt x="579" y="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955540" y="4260763"/>
            <a:ext cx="3466239" cy="1756382"/>
            <a:chOff x="1955540" y="4260763"/>
            <a:chExt cx="3466239" cy="1756382"/>
          </a:xfrm>
        </p:grpSpPr>
        <p:sp>
          <p:nvSpPr>
            <p:cNvPr id="13" name="Oval 24"/>
            <p:cNvSpPr>
              <a:spLocks noChangeAspect="1"/>
            </p:cNvSpPr>
            <p:nvPr/>
          </p:nvSpPr>
          <p:spPr bwMode="auto">
            <a:xfrm>
              <a:off x="4809779" y="5405144"/>
              <a:ext cx="612000" cy="6120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54"/>
            <p:cNvGrpSpPr/>
            <p:nvPr/>
          </p:nvGrpSpPr>
          <p:grpSpPr>
            <a:xfrm>
              <a:off x="1955540" y="4260763"/>
              <a:ext cx="2639795" cy="1028724"/>
              <a:chOff x="1955540" y="4313319"/>
              <a:chExt cx="2639794" cy="1028722"/>
            </a:xfrm>
          </p:grpSpPr>
          <p:sp>
            <p:nvSpPr>
              <p:cNvPr id="36" name="Rectangle 51"/>
              <p:cNvSpPr/>
              <p:nvPr/>
            </p:nvSpPr>
            <p:spPr>
              <a:xfrm>
                <a:off x="1955540" y="4827090"/>
                <a:ext cx="2639794" cy="51495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7" name="TextBox 52"/>
              <p:cNvSpPr txBox="1"/>
              <p:nvPr/>
            </p:nvSpPr>
            <p:spPr>
              <a:xfrm>
                <a:off x="1955540" y="4313319"/>
                <a:ext cx="2639794" cy="51377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sp>
          <p:nvSpPr>
            <p:cNvPr id="22" name="Freeform: Shape 4"/>
            <p:cNvSpPr/>
            <p:nvPr/>
          </p:nvSpPr>
          <p:spPr bwMode="auto">
            <a:xfrm>
              <a:off x="4872038" y="5591176"/>
              <a:ext cx="487362" cy="306388"/>
            </a:xfrm>
            <a:custGeom>
              <a:avLst/>
              <a:gdLst>
                <a:gd name="T0" fmla="*/ 117 w 127"/>
                <a:gd name="T1" fmla="*/ 45 h 78"/>
                <a:gd name="T2" fmla="*/ 114 w 127"/>
                <a:gd name="T3" fmla="*/ 45 h 78"/>
                <a:gd name="T4" fmla="*/ 108 w 127"/>
                <a:gd name="T5" fmla="*/ 62 h 78"/>
                <a:gd name="T6" fmla="*/ 123 w 127"/>
                <a:gd name="T7" fmla="*/ 62 h 78"/>
                <a:gd name="T8" fmla="*/ 117 w 127"/>
                <a:gd name="T9" fmla="*/ 45 h 78"/>
                <a:gd name="T10" fmla="*/ 99 w 127"/>
                <a:gd name="T11" fmla="*/ 39 h 78"/>
                <a:gd name="T12" fmla="*/ 99 w 127"/>
                <a:gd name="T13" fmla="*/ 59 h 78"/>
                <a:gd name="T14" fmla="*/ 76 w 127"/>
                <a:gd name="T15" fmla="*/ 68 h 78"/>
                <a:gd name="T16" fmla="*/ 64 w 127"/>
                <a:gd name="T17" fmla="*/ 78 h 78"/>
                <a:gd name="T18" fmla="*/ 51 w 127"/>
                <a:gd name="T19" fmla="*/ 68 h 78"/>
                <a:gd name="T20" fmla="*/ 28 w 127"/>
                <a:gd name="T21" fmla="*/ 59 h 78"/>
                <a:gd name="T22" fmla="*/ 28 w 127"/>
                <a:gd name="T23" fmla="*/ 39 h 78"/>
                <a:gd name="T24" fmla="*/ 64 w 127"/>
                <a:gd name="T25" fmla="*/ 51 h 78"/>
                <a:gd name="T26" fmla="*/ 99 w 127"/>
                <a:gd name="T27" fmla="*/ 39 h 78"/>
                <a:gd name="T28" fmla="*/ 127 w 127"/>
                <a:gd name="T29" fmla="*/ 21 h 78"/>
                <a:gd name="T30" fmla="*/ 64 w 127"/>
                <a:gd name="T31" fmla="*/ 0 h 78"/>
                <a:gd name="T32" fmla="*/ 0 w 127"/>
                <a:gd name="T33" fmla="*/ 21 h 78"/>
                <a:gd name="T34" fmla="*/ 64 w 127"/>
                <a:gd name="T35" fmla="*/ 43 h 78"/>
                <a:gd name="T36" fmla="*/ 114 w 127"/>
                <a:gd name="T37" fmla="*/ 26 h 78"/>
                <a:gd name="T38" fmla="*/ 114 w 127"/>
                <a:gd name="T39" fmla="*/ 41 h 78"/>
                <a:gd name="T40" fmla="*/ 117 w 127"/>
                <a:gd name="T41" fmla="*/ 41 h 78"/>
                <a:gd name="T42" fmla="*/ 117 w 127"/>
                <a:gd name="T43" fmla="*/ 25 h 78"/>
                <a:gd name="T44" fmla="*/ 127 w 127"/>
                <a:gd name="T4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78">
                  <a:moveTo>
                    <a:pt x="117" y="45"/>
                  </a:moveTo>
                  <a:cubicBezTo>
                    <a:pt x="114" y="45"/>
                    <a:pt x="114" y="45"/>
                    <a:pt x="114" y="45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23" y="62"/>
                    <a:pt x="123" y="62"/>
                    <a:pt x="123" y="62"/>
                  </a:cubicBezTo>
                  <a:lnTo>
                    <a:pt x="117" y="45"/>
                  </a:lnTo>
                  <a:close/>
                  <a:moveTo>
                    <a:pt x="99" y="39"/>
                  </a:moveTo>
                  <a:cubicBezTo>
                    <a:pt x="99" y="59"/>
                    <a:pt x="99" y="59"/>
                    <a:pt x="99" y="59"/>
                  </a:cubicBezTo>
                  <a:cubicBezTo>
                    <a:pt x="92" y="61"/>
                    <a:pt x="84" y="64"/>
                    <a:pt x="76" y="68"/>
                  </a:cubicBezTo>
                  <a:cubicBezTo>
                    <a:pt x="72" y="71"/>
                    <a:pt x="67" y="75"/>
                    <a:pt x="64" y="78"/>
                  </a:cubicBezTo>
                  <a:cubicBezTo>
                    <a:pt x="60" y="75"/>
                    <a:pt x="55" y="71"/>
                    <a:pt x="51" y="68"/>
                  </a:cubicBezTo>
                  <a:cubicBezTo>
                    <a:pt x="43" y="64"/>
                    <a:pt x="35" y="61"/>
                    <a:pt x="28" y="5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64" y="51"/>
                    <a:pt x="64" y="51"/>
                    <a:pt x="64" y="51"/>
                  </a:cubicBezTo>
                  <a:lnTo>
                    <a:pt x="99" y="39"/>
                  </a:lnTo>
                  <a:close/>
                  <a:moveTo>
                    <a:pt x="127" y="21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25"/>
                    <a:pt x="117" y="25"/>
                    <a:pt x="117" y="25"/>
                  </a:cubicBez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5832199" y="4260763"/>
            <a:ext cx="3658238" cy="1784979"/>
            <a:chOff x="5832199" y="4260763"/>
            <a:chExt cx="3658238" cy="1784979"/>
          </a:xfrm>
        </p:grpSpPr>
        <p:sp>
          <p:nvSpPr>
            <p:cNvPr id="12" name="Oval 23"/>
            <p:cNvSpPr>
              <a:spLocks noChangeAspect="1"/>
            </p:cNvSpPr>
            <p:nvPr/>
          </p:nvSpPr>
          <p:spPr bwMode="auto">
            <a:xfrm>
              <a:off x="5832199" y="5433741"/>
              <a:ext cx="612000" cy="612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55"/>
            <p:cNvGrpSpPr/>
            <p:nvPr/>
          </p:nvGrpSpPr>
          <p:grpSpPr>
            <a:xfrm>
              <a:off x="6708893" y="4260763"/>
              <a:ext cx="2781544" cy="1028724"/>
              <a:chOff x="6708893" y="4313319"/>
              <a:chExt cx="2781544" cy="1028722"/>
            </a:xfrm>
          </p:grpSpPr>
          <p:sp>
            <p:nvSpPr>
              <p:cNvPr id="38" name="Rectangle 49"/>
              <p:cNvSpPr/>
              <p:nvPr/>
            </p:nvSpPr>
            <p:spPr>
              <a:xfrm>
                <a:off x="6714564" y="4827090"/>
                <a:ext cx="2775873" cy="51495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9" name="TextBox 50"/>
              <p:cNvSpPr txBox="1"/>
              <p:nvPr/>
            </p:nvSpPr>
            <p:spPr>
              <a:xfrm>
                <a:off x="6708893" y="4313319"/>
                <a:ext cx="2775873" cy="51377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sp>
          <p:nvSpPr>
            <p:cNvPr id="23" name="Freeform: Shape 12"/>
            <p:cNvSpPr/>
            <p:nvPr/>
          </p:nvSpPr>
          <p:spPr bwMode="auto">
            <a:xfrm>
              <a:off x="5965825" y="5597525"/>
              <a:ext cx="331788" cy="292101"/>
            </a:xfrm>
            <a:custGeom>
              <a:avLst/>
              <a:gdLst>
                <a:gd name="T0" fmla="*/ 66 w 131"/>
                <a:gd name="T1" fmla="*/ 0 h 114"/>
                <a:gd name="T2" fmla="*/ 0 w 131"/>
                <a:gd name="T3" fmla="*/ 43 h 114"/>
                <a:gd name="T4" fmla="*/ 16 w 131"/>
                <a:gd name="T5" fmla="*/ 71 h 114"/>
                <a:gd name="T6" fmla="*/ 12 w 131"/>
                <a:gd name="T7" fmla="*/ 110 h 114"/>
                <a:gd name="T8" fmla="*/ 45 w 131"/>
                <a:gd name="T9" fmla="*/ 84 h 114"/>
                <a:gd name="T10" fmla="*/ 66 w 131"/>
                <a:gd name="T11" fmla="*/ 86 h 114"/>
                <a:gd name="T12" fmla="*/ 131 w 131"/>
                <a:gd name="T13" fmla="*/ 43 h 114"/>
                <a:gd name="T14" fmla="*/ 66 w 131"/>
                <a:gd name="T15" fmla="*/ 0 h 114"/>
                <a:gd name="T16" fmla="*/ 41 w 131"/>
                <a:gd name="T17" fmla="*/ 61 h 114"/>
                <a:gd name="T18" fmla="*/ 34 w 131"/>
                <a:gd name="T19" fmla="*/ 54 h 114"/>
                <a:gd name="T20" fmla="*/ 41 w 131"/>
                <a:gd name="T21" fmla="*/ 47 h 114"/>
                <a:gd name="T22" fmla="*/ 48 w 131"/>
                <a:gd name="T23" fmla="*/ 54 h 114"/>
                <a:gd name="T24" fmla="*/ 41 w 131"/>
                <a:gd name="T25" fmla="*/ 61 h 114"/>
                <a:gd name="T26" fmla="*/ 65 w 131"/>
                <a:gd name="T27" fmla="*/ 61 h 114"/>
                <a:gd name="T28" fmla="*/ 58 w 131"/>
                <a:gd name="T29" fmla="*/ 54 h 114"/>
                <a:gd name="T30" fmla="*/ 65 w 131"/>
                <a:gd name="T31" fmla="*/ 47 h 114"/>
                <a:gd name="T32" fmla="*/ 73 w 131"/>
                <a:gd name="T33" fmla="*/ 54 h 114"/>
                <a:gd name="T34" fmla="*/ 65 w 131"/>
                <a:gd name="T35" fmla="*/ 61 h 114"/>
                <a:gd name="T36" fmla="*/ 90 w 131"/>
                <a:gd name="T37" fmla="*/ 61 h 114"/>
                <a:gd name="T38" fmla="*/ 83 w 131"/>
                <a:gd name="T39" fmla="*/ 54 h 114"/>
                <a:gd name="T40" fmla="*/ 90 w 131"/>
                <a:gd name="T41" fmla="*/ 47 h 114"/>
                <a:gd name="T42" fmla="*/ 97 w 131"/>
                <a:gd name="T43" fmla="*/ 54 h 114"/>
                <a:gd name="T44" fmla="*/ 90 w 131"/>
                <a:gd name="T45" fmla="*/ 6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" h="114">
                  <a:moveTo>
                    <a:pt x="66" y="0"/>
                  </a:moveTo>
                  <a:cubicBezTo>
                    <a:pt x="30" y="0"/>
                    <a:pt x="0" y="20"/>
                    <a:pt x="0" y="43"/>
                  </a:cubicBezTo>
                  <a:cubicBezTo>
                    <a:pt x="0" y="54"/>
                    <a:pt x="6" y="63"/>
                    <a:pt x="16" y="71"/>
                  </a:cubicBezTo>
                  <a:cubicBezTo>
                    <a:pt x="18" y="72"/>
                    <a:pt x="10" y="109"/>
                    <a:pt x="12" y="110"/>
                  </a:cubicBezTo>
                  <a:cubicBezTo>
                    <a:pt x="18" y="114"/>
                    <a:pt x="42" y="83"/>
                    <a:pt x="45" y="84"/>
                  </a:cubicBezTo>
                  <a:cubicBezTo>
                    <a:pt x="52" y="85"/>
                    <a:pt x="58" y="86"/>
                    <a:pt x="66" y="86"/>
                  </a:cubicBezTo>
                  <a:cubicBezTo>
                    <a:pt x="102" y="86"/>
                    <a:pt x="131" y="67"/>
                    <a:pt x="131" y="43"/>
                  </a:cubicBezTo>
                  <a:cubicBezTo>
                    <a:pt x="131" y="20"/>
                    <a:pt x="102" y="0"/>
                    <a:pt x="66" y="0"/>
                  </a:cubicBezTo>
                  <a:close/>
                  <a:moveTo>
                    <a:pt x="41" y="61"/>
                  </a:moveTo>
                  <a:cubicBezTo>
                    <a:pt x="37" y="61"/>
                    <a:pt x="34" y="58"/>
                    <a:pt x="34" y="54"/>
                  </a:cubicBezTo>
                  <a:cubicBezTo>
                    <a:pt x="34" y="50"/>
                    <a:pt x="37" y="47"/>
                    <a:pt x="41" y="47"/>
                  </a:cubicBezTo>
                  <a:cubicBezTo>
                    <a:pt x="45" y="47"/>
                    <a:pt x="48" y="50"/>
                    <a:pt x="48" y="54"/>
                  </a:cubicBezTo>
                  <a:cubicBezTo>
                    <a:pt x="48" y="58"/>
                    <a:pt x="45" y="61"/>
                    <a:pt x="41" y="61"/>
                  </a:cubicBezTo>
                  <a:close/>
                  <a:moveTo>
                    <a:pt x="65" y="61"/>
                  </a:moveTo>
                  <a:cubicBezTo>
                    <a:pt x="61" y="61"/>
                    <a:pt x="58" y="58"/>
                    <a:pt x="58" y="54"/>
                  </a:cubicBezTo>
                  <a:cubicBezTo>
                    <a:pt x="58" y="50"/>
                    <a:pt x="61" y="47"/>
                    <a:pt x="65" y="47"/>
                  </a:cubicBezTo>
                  <a:cubicBezTo>
                    <a:pt x="69" y="47"/>
                    <a:pt x="73" y="50"/>
                    <a:pt x="73" y="54"/>
                  </a:cubicBezTo>
                  <a:cubicBezTo>
                    <a:pt x="73" y="58"/>
                    <a:pt x="69" y="61"/>
                    <a:pt x="65" y="61"/>
                  </a:cubicBezTo>
                  <a:close/>
                  <a:moveTo>
                    <a:pt x="90" y="61"/>
                  </a:moveTo>
                  <a:cubicBezTo>
                    <a:pt x="86" y="61"/>
                    <a:pt x="83" y="58"/>
                    <a:pt x="83" y="54"/>
                  </a:cubicBezTo>
                  <a:cubicBezTo>
                    <a:pt x="83" y="50"/>
                    <a:pt x="86" y="47"/>
                    <a:pt x="90" y="47"/>
                  </a:cubicBezTo>
                  <a:cubicBezTo>
                    <a:pt x="94" y="47"/>
                    <a:pt x="97" y="50"/>
                    <a:pt x="97" y="54"/>
                  </a:cubicBezTo>
                  <a:cubicBezTo>
                    <a:pt x="97" y="58"/>
                    <a:pt x="94" y="61"/>
                    <a:pt x="90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5817737" y="1219200"/>
            <a:ext cx="3672701" cy="1738644"/>
            <a:chOff x="5817737" y="1219200"/>
            <a:chExt cx="3672701" cy="1738644"/>
          </a:xfrm>
        </p:grpSpPr>
        <p:sp>
          <p:nvSpPr>
            <p:cNvPr id="14" name="Oval 25"/>
            <p:cNvSpPr>
              <a:spLocks noChangeAspect="1"/>
            </p:cNvSpPr>
            <p:nvPr/>
          </p:nvSpPr>
          <p:spPr bwMode="auto">
            <a:xfrm>
              <a:off x="5817737" y="1219938"/>
              <a:ext cx="612000" cy="612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38"/>
            <p:cNvSpPr/>
            <p:nvPr/>
          </p:nvSpPr>
          <p:spPr>
            <a:xfrm>
              <a:off x="6714565" y="2291524"/>
              <a:ext cx="2775873" cy="66632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708893" y="1983748"/>
              <a:ext cx="1261884" cy="307777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grpSp>
          <p:nvGrpSpPr>
            <p:cNvPr id="24" name="Group 13"/>
            <p:cNvGrpSpPr>
              <a:grpSpLocks noChangeAspect="1"/>
            </p:cNvGrpSpPr>
            <p:nvPr/>
          </p:nvGrpSpPr>
          <p:grpSpPr bwMode="auto">
            <a:xfrm>
              <a:off x="5942013" y="1219200"/>
              <a:ext cx="404812" cy="509588"/>
              <a:chOff x="3743" y="768"/>
              <a:chExt cx="255" cy="321"/>
            </a:xfrm>
          </p:grpSpPr>
          <p:sp>
            <p:nvSpPr>
              <p:cNvPr id="29" name="Freeform: Shape 15"/>
              <p:cNvSpPr/>
              <p:nvPr/>
            </p:nvSpPr>
            <p:spPr bwMode="auto">
              <a:xfrm>
                <a:off x="3743" y="985"/>
                <a:ext cx="255" cy="104"/>
              </a:xfrm>
              <a:custGeom>
                <a:avLst/>
                <a:gdLst>
                  <a:gd name="T0" fmla="*/ 87 w 105"/>
                  <a:gd name="T1" fmla="*/ 0 h 43"/>
                  <a:gd name="T2" fmla="*/ 53 w 105"/>
                  <a:gd name="T3" fmla="*/ 26 h 43"/>
                  <a:gd name="T4" fmla="*/ 18 w 105"/>
                  <a:gd name="T5" fmla="*/ 0 h 43"/>
                  <a:gd name="T6" fmla="*/ 0 w 105"/>
                  <a:gd name="T7" fmla="*/ 18 h 43"/>
                  <a:gd name="T8" fmla="*/ 53 w 105"/>
                  <a:gd name="T9" fmla="*/ 43 h 43"/>
                  <a:gd name="T10" fmla="*/ 105 w 105"/>
                  <a:gd name="T11" fmla="*/ 18 h 43"/>
                  <a:gd name="T12" fmla="*/ 87 w 105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43">
                    <a:moveTo>
                      <a:pt x="87" y="0"/>
                    </a:moveTo>
                    <a:cubicBezTo>
                      <a:pt x="80" y="16"/>
                      <a:pt x="67" y="26"/>
                      <a:pt x="53" y="26"/>
                    </a:cubicBezTo>
                    <a:cubicBezTo>
                      <a:pt x="38" y="26"/>
                      <a:pt x="25" y="16"/>
                      <a:pt x="18" y="0"/>
                    </a:cubicBezTo>
                    <a:cubicBezTo>
                      <a:pt x="7" y="4"/>
                      <a:pt x="0" y="11"/>
                      <a:pt x="0" y="18"/>
                    </a:cubicBezTo>
                    <a:cubicBezTo>
                      <a:pt x="0" y="32"/>
                      <a:pt x="23" y="43"/>
                      <a:pt x="53" y="43"/>
                    </a:cubicBezTo>
                    <a:cubicBezTo>
                      <a:pt x="82" y="43"/>
                      <a:pt x="105" y="32"/>
                      <a:pt x="105" y="18"/>
                    </a:cubicBezTo>
                    <a:cubicBezTo>
                      <a:pt x="105" y="11"/>
                      <a:pt x="98" y="4"/>
                      <a:pt x="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6"/>
              <p:cNvSpPr/>
              <p:nvPr/>
            </p:nvSpPr>
            <p:spPr bwMode="auto">
              <a:xfrm>
                <a:off x="3784" y="877"/>
                <a:ext cx="214" cy="157"/>
              </a:xfrm>
              <a:custGeom>
                <a:avLst/>
                <a:gdLst>
                  <a:gd name="T0" fmla="*/ 71 w 88"/>
                  <a:gd name="T1" fmla="*/ 15 h 65"/>
                  <a:gd name="T2" fmla="*/ 71 w 88"/>
                  <a:gd name="T3" fmla="*/ 15 h 65"/>
                  <a:gd name="T4" fmla="*/ 70 w 88"/>
                  <a:gd name="T5" fmla="*/ 7 h 65"/>
                  <a:gd name="T6" fmla="*/ 70 w 88"/>
                  <a:gd name="T7" fmla="*/ 8 h 65"/>
                  <a:gd name="T8" fmla="*/ 35 w 88"/>
                  <a:gd name="T9" fmla="*/ 0 h 65"/>
                  <a:gd name="T10" fmla="*/ 1 w 88"/>
                  <a:gd name="T11" fmla="*/ 8 h 65"/>
                  <a:gd name="T12" fmla="*/ 1 w 88"/>
                  <a:gd name="T13" fmla="*/ 7 h 65"/>
                  <a:gd name="T14" fmla="*/ 1 w 88"/>
                  <a:gd name="T15" fmla="*/ 8 h 65"/>
                  <a:gd name="T16" fmla="*/ 1 w 88"/>
                  <a:gd name="T17" fmla="*/ 8 h 65"/>
                  <a:gd name="T18" fmla="*/ 1 w 88"/>
                  <a:gd name="T19" fmla="*/ 8 h 65"/>
                  <a:gd name="T20" fmla="*/ 0 w 88"/>
                  <a:gd name="T21" fmla="*/ 15 h 65"/>
                  <a:gd name="T22" fmla="*/ 36 w 88"/>
                  <a:gd name="T23" fmla="*/ 65 h 65"/>
                  <a:gd name="T24" fmla="*/ 64 w 88"/>
                  <a:gd name="T25" fmla="*/ 44 h 65"/>
                  <a:gd name="T26" fmla="*/ 70 w 88"/>
                  <a:gd name="T27" fmla="*/ 44 h 65"/>
                  <a:gd name="T28" fmla="*/ 88 w 88"/>
                  <a:gd name="T29" fmla="*/ 30 h 65"/>
                  <a:gd name="T30" fmla="*/ 71 w 88"/>
                  <a:gd name="T31" fmla="*/ 15 h 65"/>
                  <a:gd name="T32" fmla="*/ 7 w 88"/>
                  <a:gd name="T33" fmla="*/ 10 h 65"/>
                  <a:gd name="T34" fmla="*/ 35 w 88"/>
                  <a:gd name="T35" fmla="*/ 5 h 65"/>
                  <a:gd name="T36" fmla="*/ 64 w 88"/>
                  <a:gd name="T37" fmla="*/ 10 h 65"/>
                  <a:gd name="T38" fmla="*/ 36 w 88"/>
                  <a:gd name="T39" fmla="*/ 15 h 65"/>
                  <a:gd name="T40" fmla="*/ 7 w 88"/>
                  <a:gd name="T41" fmla="*/ 10 h 65"/>
                  <a:gd name="T42" fmla="*/ 70 w 88"/>
                  <a:gd name="T43" fmla="*/ 36 h 65"/>
                  <a:gd name="T44" fmla="*/ 67 w 88"/>
                  <a:gd name="T45" fmla="*/ 36 h 65"/>
                  <a:gd name="T46" fmla="*/ 70 w 88"/>
                  <a:gd name="T47" fmla="*/ 23 h 65"/>
                  <a:gd name="T48" fmla="*/ 80 w 88"/>
                  <a:gd name="T49" fmla="*/ 30 h 65"/>
                  <a:gd name="T50" fmla="*/ 70 w 88"/>
                  <a:gd name="T51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8" h="65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2"/>
                      <a:pt x="70" y="10"/>
                      <a:pt x="70" y="7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3"/>
                      <a:pt x="49" y="0"/>
                      <a:pt x="35" y="0"/>
                    </a:cubicBezTo>
                    <a:cubicBezTo>
                      <a:pt x="22" y="0"/>
                      <a:pt x="9" y="3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2"/>
                      <a:pt x="0" y="15"/>
                    </a:cubicBezTo>
                    <a:cubicBezTo>
                      <a:pt x="0" y="44"/>
                      <a:pt x="16" y="65"/>
                      <a:pt x="36" y="65"/>
                    </a:cubicBezTo>
                    <a:cubicBezTo>
                      <a:pt x="48" y="65"/>
                      <a:pt x="58" y="57"/>
                      <a:pt x="64" y="44"/>
                    </a:cubicBezTo>
                    <a:cubicBezTo>
                      <a:pt x="66" y="44"/>
                      <a:pt x="68" y="44"/>
                      <a:pt x="70" y="44"/>
                    </a:cubicBezTo>
                    <a:cubicBezTo>
                      <a:pt x="83" y="44"/>
                      <a:pt x="88" y="38"/>
                      <a:pt x="88" y="30"/>
                    </a:cubicBezTo>
                    <a:cubicBezTo>
                      <a:pt x="88" y="22"/>
                      <a:pt x="84" y="15"/>
                      <a:pt x="71" y="15"/>
                    </a:cubicBezTo>
                    <a:close/>
                    <a:moveTo>
                      <a:pt x="7" y="10"/>
                    </a:moveTo>
                    <a:cubicBezTo>
                      <a:pt x="14" y="7"/>
                      <a:pt x="24" y="5"/>
                      <a:pt x="35" y="5"/>
                    </a:cubicBezTo>
                    <a:cubicBezTo>
                      <a:pt x="47" y="5"/>
                      <a:pt x="57" y="7"/>
                      <a:pt x="64" y="10"/>
                    </a:cubicBezTo>
                    <a:cubicBezTo>
                      <a:pt x="57" y="13"/>
                      <a:pt x="47" y="15"/>
                      <a:pt x="36" y="15"/>
                    </a:cubicBezTo>
                    <a:cubicBezTo>
                      <a:pt x="24" y="15"/>
                      <a:pt x="14" y="13"/>
                      <a:pt x="7" y="10"/>
                    </a:cubicBezTo>
                    <a:close/>
                    <a:moveTo>
                      <a:pt x="70" y="36"/>
                    </a:moveTo>
                    <a:cubicBezTo>
                      <a:pt x="69" y="36"/>
                      <a:pt x="68" y="36"/>
                      <a:pt x="67" y="36"/>
                    </a:cubicBezTo>
                    <a:cubicBezTo>
                      <a:pt x="69" y="32"/>
                      <a:pt x="70" y="28"/>
                      <a:pt x="70" y="23"/>
                    </a:cubicBezTo>
                    <a:cubicBezTo>
                      <a:pt x="80" y="23"/>
                      <a:pt x="80" y="28"/>
                      <a:pt x="80" y="30"/>
                    </a:cubicBezTo>
                    <a:cubicBezTo>
                      <a:pt x="80" y="32"/>
                      <a:pt x="80" y="36"/>
                      <a:pt x="7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7"/>
              <p:cNvSpPr/>
              <p:nvPr/>
            </p:nvSpPr>
            <p:spPr bwMode="auto">
              <a:xfrm>
                <a:off x="3818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9 w 18"/>
                  <a:gd name="T3" fmla="*/ 42 h 42"/>
                  <a:gd name="T4" fmla="*/ 1 w 18"/>
                  <a:gd name="T5" fmla="*/ 33 h 42"/>
                  <a:gd name="T6" fmla="*/ 7 w 18"/>
                  <a:gd name="T7" fmla="*/ 18 h 42"/>
                  <a:gd name="T8" fmla="*/ 8 w 18"/>
                  <a:gd name="T9" fmla="*/ 3 h 42"/>
                  <a:gd name="T10" fmla="*/ 8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1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9" y="42"/>
                    </a:cubicBezTo>
                    <a:cubicBezTo>
                      <a:pt x="4" y="39"/>
                      <a:pt x="2" y="36"/>
                      <a:pt x="1" y="33"/>
                    </a:cubicBezTo>
                    <a:cubicBezTo>
                      <a:pt x="0" y="28"/>
                      <a:pt x="3" y="23"/>
                      <a:pt x="7" y="18"/>
                    </a:cubicBezTo>
                    <a:cubicBezTo>
                      <a:pt x="11" y="12"/>
                      <a:pt x="14" y="8"/>
                      <a:pt x="8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5" y="35"/>
                      <a:pt x="7" y="37"/>
                      <a:pt x="10" y="39"/>
                    </a:cubicBezTo>
                    <a:cubicBezTo>
                      <a:pt x="11" y="39"/>
                      <a:pt x="11" y="40"/>
                      <a:pt x="11" y="41"/>
                    </a:cubicBezTo>
                    <a:cubicBezTo>
                      <a:pt x="11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8"/>
              <p:cNvSpPr/>
              <p:nvPr/>
            </p:nvSpPr>
            <p:spPr bwMode="auto">
              <a:xfrm>
                <a:off x="3852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8 w 18"/>
                  <a:gd name="T3" fmla="*/ 42 h 42"/>
                  <a:gd name="T4" fmla="*/ 1 w 18"/>
                  <a:gd name="T5" fmla="*/ 33 h 42"/>
                  <a:gd name="T6" fmla="*/ 6 w 18"/>
                  <a:gd name="T7" fmla="*/ 18 h 42"/>
                  <a:gd name="T8" fmla="*/ 8 w 18"/>
                  <a:gd name="T9" fmla="*/ 3 h 42"/>
                  <a:gd name="T10" fmla="*/ 8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1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8" y="42"/>
                    </a:cubicBezTo>
                    <a:cubicBezTo>
                      <a:pt x="4" y="39"/>
                      <a:pt x="2" y="36"/>
                      <a:pt x="1" y="33"/>
                    </a:cubicBezTo>
                    <a:cubicBezTo>
                      <a:pt x="0" y="28"/>
                      <a:pt x="3" y="23"/>
                      <a:pt x="6" y="18"/>
                    </a:cubicBezTo>
                    <a:cubicBezTo>
                      <a:pt x="11" y="12"/>
                      <a:pt x="14" y="8"/>
                      <a:pt x="8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4" y="35"/>
                      <a:pt x="6" y="37"/>
                      <a:pt x="10" y="39"/>
                    </a:cubicBezTo>
                    <a:cubicBezTo>
                      <a:pt x="11" y="39"/>
                      <a:pt x="11" y="40"/>
                      <a:pt x="11" y="41"/>
                    </a:cubicBezTo>
                    <a:cubicBezTo>
                      <a:pt x="10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9"/>
              <p:cNvSpPr/>
              <p:nvPr/>
            </p:nvSpPr>
            <p:spPr bwMode="auto">
              <a:xfrm>
                <a:off x="3886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8 w 18"/>
                  <a:gd name="T3" fmla="*/ 42 h 42"/>
                  <a:gd name="T4" fmla="*/ 1 w 18"/>
                  <a:gd name="T5" fmla="*/ 33 h 42"/>
                  <a:gd name="T6" fmla="*/ 6 w 18"/>
                  <a:gd name="T7" fmla="*/ 18 h 42"/>
                  <a:gd name="T8" fmla="*/ 8 w 18"/>
                  <a:gd name="T9" fmla="*/ 3 h 42"/>
                  <a:gd name="T10" fmla="*/ 7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0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8" y="42"/>
                    </a:cubicBezTo>
                    <a:cubicBezTo>
                      <a:pt x="4" y="39"/>
                      <a:pt x="1" y="36"/>
                      <a:pt x="1" y="33"/>
                    </a:cubicBezTo>
                    <a:cubicBezTo>
                      <a:pt x="0" y="28"/>
                      <a:pt x="3" y="23"/>
                      <a:pt x="6" y="18"/>
                    </a:cubicBezTo>
                    <a:cubicBezTo>
                      <a:pt x="11" y="12"/>
                      <a:pt x="13" y="8"/>
                      <a:pt x="8" y="3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4" y="35"/>
                      <a:pt x="6" y="37"/>
                      <a:pt x="10" y="39"/>
                    </a:cubicBezTo>
                    <a:cubicBezTo>
                      <a:pt x="11" y="39"/>
                      <a:pt x="11" y="40"/>
                      <a:pt x="10" y="41"/>
                    </a:cubicBezTo>
                    <a:cubicBezTo>
                      <a:pt x="10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5"/>
            </p:custDataLst>
          </p:nvPr>
        </p:nvGrpSpPr>
        <p:grpSpPr>
          <a:xfrm>
            <a:off x="1955540" y="1184153"/>
            <a:ext cx="3483731" cy="1773691"/>
            <a:chOff x="1955540" y="1184153"/>
            <a:chExt cx="3483731" cy="1773691"/>
          </a:xfrm>
        </p:grpSpPr>
        <p:sp>
          <p:nvSpPr>
            <p:cNvPr id="10" name="Oval 21"/>
            <p:cNvSpPr>
              <a:spLocks noChangeAspect="1"/>
            </p:cNvSpPr>
            <p:nvPr/>
          </p:nvSpPr>
          <p:spPr bwMode="auto">
            <a:xfrm>
              <a:off x="4827271" y="1184153"/>
              <a:ext cx="612000" cy="612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40"/>
            <p:cNvSpPr/>
            <p:nvPr/>
          </p:nvSpPr>
          <p:spPr>
            <a:xfrm>
              <a:off x="1955540" y="2291524"/>
              <a:ext cx="2639795" cy="66632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8" name="TextBox 41"/>
            <p:cNvSpPr txBox="1"/>
            <p:nvPr/>
          </p:nvSpPr>
          <p:spPr>
            <a:xfrm>
              <a:off x="3333451" y="1983748"/>
              <a:ext cx="1261884" cy="307777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5" name="Freeform: Shape 32"/>
            <p:cNvSpPr/>
            <p:nvPr/>
          </p:nvSpPr>
          <p:spPr bwMode="auto">
            <a:xfrm>
              <a:off x="4919663" y="1279525"/>
              <a:ext cx="427037" cy="430213"/>
            </a:xfrm>
            <a:custGeom>
              <a:avLst/>
              <a:gdLst>
                <a:gd name="T0" fmla="*/ 104 w 111"/>
                <a:gd name="T1" fmla="*/ 28 h 112"/>
                <a:gd name="T2" fmla="*/ 94 w 111"/>
                <a:gd name="T3" fmla="*/ 16 h 112"/>
                <a:gd name="T4" fmla="*/ 86 w 111"/>
                <a:gd name="T5" fmla="*/ 9 h 112"/>
                <a:gd name="T6" fmla="*/ 81 w 111"/>
                <a:gd name="T7" fmla="*/ 7 h 112"/>
                <a:gd name="T8" fmla="*/ 70 w 111"/>
                <a:gd name="T9" fmla="*/ 2 h 112"/>
                <a:gd name="T10" fmla="*/ 66 w 111"/>
                <a:gd name="T11" fmla="*/ 1 h 112"/>
                <a:gd name="T12" fmla="*/ 42 w 111"/>
                <a:gd name="T13" fmla="*/ 2 h 112"/>
                <a:gd name="T14" fmla="*/ 36 w 111"/>
                <a:gd name="T15" fmla="*/ 4 h 112"/>
                <a:gd name="T16" fmla="*/ 23 w 111"/>
                <a:gd name="T17" fmla="*/ 11 h 112"/>
                <a:gd name="T18" fmla="*/ 17 w 111"/>
                <a:gd name="T19" fmla="*/ 16 h 112"/>
                <a:gd name="T20" fmla="*/ 8 w 111"/>
                <a:gd name="T21" fmla="*/ 27 h 112"/>
                <a:gd name="T22" fmla="*/ 5 w 111"/>
                <a:gd name="T23" fmla="*/ 32 h 112"/>
                <a:gd name="T24" fmla="*/ 0 w 111"/>
                <a:gd name="T25" fmla="*/ 53 h 112"/>
                <a:gd name="T26" fmla="*/ 0 w 111"/>
                <a:gd name="T27" fmla="*/ 59 h 112"/>
                <a:gd name="T28" fmla="*/ 4 w 111"/>
                <a:gd name="T29" fmla="*/ 76 h 112"/>
                <a:gd name="T30" fmla="*/ 7 w 111"/>
                <a:gd name="T31" fmla="*/ 84 h 112"/>
                <a:gd name="T32" fmla="*/ 12 w 111"/>
                <a:gd name="T33" fmla="*/ 91 h 112"/>
                <a:gd name="T34" fmla="*/ 22 w 111"/>
                <a:gd name="T35" fmla="*/ 101 h 112"/>
                <a:gd name="T36" fmla="*/ 27 w 111"/>
                <a:gd name="T37" fmla="*/ 104 h 112"/>
                <a:gd name="T38" fmla="*/ 41 w 111"/>
                <a:gd name="T39" fmla="*/ 110 h 112"/>
                <a:gd name="T40" fmla="*/ 45 w 111"/>
                <a:gd name="T41" fmla="*/ 111 h 112"/>
                <a:gd name="T42" fmla="*/ 69 w 111"/>
                <a:gd name="T43" fmla="*/ 110 h 112"/>
                <a:gd name="T44" fmla="*/ 75 w 111"/>
                <a:gd name="T45" fmla="*/ 108 h 112"/>
                <a:gd name="T46" fmla="*/ 88 w 111"/>
                <a:gd name="T47" fmla="*/ 102 h 112"/>
                <a:gd name="T48" fmla="*/ 99 w 111"/>
                <a:gd name="T49" fmla="*/ 91 h 112"/>
                <a:gd name="T50" fmla="*/ 104 w 111"/>
                <a:gd name="T51" fmla="*/ 84 h 112"/>
                <a:gd name="T52" fmla="*/ 108 w 111"/>
                <a:gd name="T53" fmla="*/ 76 h 112"/>
                <a:gd name="T54" fmla="*/ 111 w 111"/>
                <a:gd name="T55" fmla="*/ 59 h 112"/>
                <a:gd name="T56" fmla="*/ 111 w 111"/>
                <a:gd name="T57" fmla="*/ 53 h 112"/>
                <a:gd name="T58" fmla="*/ 106 w 111"/>
                <a:gd name="T59" fmla="*/ 32 h 112"/>
                <a:gd name="T60" fmla="*/ 22 w 111"/>
                <a:gd name="T61" fmla="*/ 20 h 112"/>
                <a:gd name="T62" fmla="*/ 25 w 111"/>
                <a:gd name="T63" fmla="*/ 29 h 112"/>
                <a:gd name="T64" fmla="*/ 17 w 111"/>
                <a:gd name="T65" fmla="*/ 25 h 112"/>
                <a:gd name="T66" fmla="*/ 25 w 111"/>
                <a:gd name="T67" fmla="*/ 83 h 112"/>
                <a:gd name="T68" fmla="*/ 22 w 111"/>
                <a:gd name="T69" fmla="*/ 93 h 112"/>
                <a:gd name="T70" fmla="*/ 22 w 111"/>
                <a:gd name="T71" fmla="*/ 93 h 112"/>
                <a:gd name="T72" fmla="*/ 34 w 111"/>
                <a:gd name="T73" fmla="*/ 87 h 112"/>
                <a:gd name="T74" fmla="*/ 52 w 111"/>
                <a:gd name="T75" fmla="*/ 77 h 112"/>
                <a:gd name="T76" fmla="*/ 52 w 111"/>
                <a:gd name="T77" fmla="*/ 59 h 112"/>
                <a:gd name="T78" fmla="*/ 27 w 111"/>
                <a:gd name="T79" fmla="*/ 53 h 112"/>
                <a:gd name="T80" fmla="*/ 52 w 111"/>
                <a:gd name="T81" fmla="*/ 53 h 112"/>
                <a:gd name="T82" fmla="*/ 49 w 111"/>
                <a:gd name="T83" fmla="*/ 7 h 112"/>
                <a:gd name="T84" fmla="*/ 89 w 111"/>
                <a:gd name="T85" fmla="*/ 20 h 112"/>
                <a:gd name="T86" fmla="*/ 89 w 111"/>
                <a:gd name="T87" fmla="*/ 20 h 112"/>
                <a:gd name="T88" fmla="*/ 77 w 111"/>
                <a:gd name="T89" fmla="*/ 25 h 112"/>
                <a:gd name="T90" fmla="*/ 59 w 111"/>
                <a:gd name="T91" fmla="*/ 35 h 112"/>
                <a:gd name="T92" fmla="*/ 59 w 111"/>
                <a:gd name="T93" fmla="*/ 53 h 112"/>
                <a:gd name="T94" fmla="*/ 84 w 111"/>
                <a:gd name="T95" fmla="*/ 59 h 112"/>
                <a:gd name="T96" fmla="*/ 59 w 111"/>
                <a:gd name="T97" fmla="*/ 59 h 112"/>
                <a:gd name="T98" fmla="*/ 59 w 111"/>
                <a:gd name="T99" fmla="*/ 83 h 112"/>
                <a:gd name="T100" fmla="*/ 74 w 111"/>
                <a:gd name="T101" fmla="*/ 102 h 112"/>
                <a:gd name="T102" fmla="*/ 74 w 111"/>
                <a:gd name="T103" fmla="*/ 102 h 112"/>
                <a:gd name="T104" fmla="*/ 91 w 111"/>
                <a:gd name="T105" fmla="*/ 59 h 112"/>
                <a:gd name="T106" fmla="*/ 91 w 111"/>
                <a:gd name="T107" fmla="*/ 53 h 112"/>
                <a:gd name="T108" fmla="*/ 105 w 111"/>
                <a:gd name="T109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112">
                  <a:moveTo>
                    <a:pt x="106" y="32"/>
                  </a:moveTo>
                  <a:cubicBezTo>
                    <a:pt x="106" y="32"/>
                    <a:pt x="106" y="32"/>
                    <a:pt x="106" y="31"/>
                  </a:cubicBezTo>
                  <a:cubicBezTo>
                    <a:pt x="105" y="30"/>
                    <a:pt x="105" y="29"/>
                    <a:pt x="104" y="28"/>
                  </a:cubicBezTo>
                  <a:cubicBezTo>
                    <a:pt x="104" y="28"/>
                    <a:pt x="103" y="28"/>
                    <a:pt x="103" y="27"/>
                  </a:cubicBezTo>
                  <a:cubicBezTo>
                    <a:pt x="102" y="25"/>
                    <a:pt x="101" y="23"/>
                    <a:pt x="99" y="22"/>
                  </a:cubicBezTo>
                  <a:cubicBezTo>
                    <a:pt x="98" y="20"/>
                    <a:pt x="96" y="18"/>
                    <a:pt x="94" y="16"/>
                  </a:cubicBezTo>
                  <a:cubicBezTo>
                    <a:pt x="93" y="14"/>
                    <a:pt x="91" y="13"/>
                    <a:pt x="89" y="12"/>
                  </a:cubicBezTo>
                  <a:cubicBezTo>
                    <a:pt x="89" y="11"/>
                    <a:pt x="88" y="11"/>
                    <a:pt x="88" y="11"/>
                  </a:cubicBezTo>
                  <a:cubicBezTo>
                    <a:pt x="87" y="10"/>
                    <a:pt x="86" y="9"/>
                    <a:pt x="86" y="9"/>
                  </a:cubicBezTo>
                  <a:cubicBezTo>
                    <a:pt x="85" y="9"/>
                    <a:pt x="84" y="8"/>
                    <a:pt x="84" y="8"/>
                  </a:cubicBezTo>
                  <a:cubicBezTo>
                    <a:pt x="83" y="8"/>
                    <a:pt x="82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5"/>
                    <a:pt x="77" y="5"/>
                    <a:pt x="75" y="4"/>
                  </a:cubicBezTo>
                  <a:cubicBezTo>
                    <a:pt x="74" y="4"/>
                    <a:pt x="74" y="3"/>
                    <a:pt x="73" y="3"/>
                  </a:cubicBezTo>
                  <a:cubicBezTo>
                    <a:pt x="73" y="3"/>
                    <a:pt x="71" y="3"/>
                    <a:pt x="70" y="2"/>
                  </a:cubicBezTo>
                  <a:cubicBezTo>
                    <a:pt x="70" y="2"/>
                    <a:pt x="70" y="2"/>
                    <a:pt x="69" y="2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2" y="0"/>
                    <a:pt x="49" y="1"/>
                    <a:pt x="45" y="1"/>
                  </a:cubicBezTo>
                  <a:cubicBezTo>
                    <a:pt x="44" y="1"/>
                    <a:pt x="43" y="2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7" y="4"/>
                    <a:pt x="36" y="4"/>
                  </a:cubicBezTo>
                  <a:cubicBezTo>
                    <a:pt x="33" y="5"/>
                    <a:pt x="30" y="6"/>
                    <a:pt x="27" y="8"/>
                  </a:cubicBezTo>
                  <a:cubicBezTo>
                    <a:pt x="27" y="8"/>
                    <a:pt x="26" y="9"/>
                    <a:pt x="26" y="9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0" y="13"/>
                    <a:pt x="18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5" y="18"/>
                    <a:pt x="13" y="19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9" y="25"/>
                    <a:pt x="8" y="27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6" y="29"/>
                    <a:pt x="6" y="30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41"/>
                    <a:pt x="0" y="47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1" y="71"/>
                    <a:pt x="3" y="76"/>
                  </a:cubicBezTo>
                  <a:cubicBezTo>
                    <a:pt x="3" y="76"/>
                    <a:pt x="3" y="76"/>
                    <a:pt x="4" y="76"/>
                  </a:cubicBezTo>
                  <a:cubicBezTo>
                    <a:pt x="4" y="78"/>
                    <a:pt x="4" y="79"/>
                    <a:pt x="5" y="80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2"/>
                    <a:pt x="6" y="83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9" y="87"/>
                    <a:pt x="10" y="89"/>
                    <a:pt x="12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93"/>
                    <a:pt x="15" y="95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8" y="98"/>
                    <a:pt x="20" y="99"/>
                    <a:pt x="22" y="101"/>
                  </a:cubicBezTo>
                  <a:cubicBezTo>
                    <a:pt x="22" y="101"/>
                    <a:pt x="23" y="101"/>
                    <a:pt x="23" y="102"/>
                  </a:cubicBezTo>
                  <a:cubicBezTo>
                    <a:pt x="24" y="102"/>
                    <a:pt x="25" y="103"/>
                    <a:pt x="26" y="103"/>
                  </a:cubicBezTo>
                  <a:cubicBezTo>
                    <a:pt x="26" y="104"/>
                    <a:pt x="27" y="104"/>
                    <a:pt x="27" y="104"/>
                  </a:cubicBezTo>
                  <a:cubicBezTo>
                    <a:pt x="30" y="106"/>
                    <a:pt x="33" y="107"/>
                    <a:pt x="36" y="108"/>
                  </a:cubicBezTo>
                  <a:cubicBezTo>
                    <a:pt x="37" y="109"/>
                    <a:pt x="37" y="109"/>
                    <a:pt x="38" y="109"/>
                  </a:cubicBezTo>
                  <a:cubicBezTo>
                    <a:pt x="39" y="109"/>
                    <a:pt x="40" y="110"/>
                    <a:pt x="41" y="110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3" y="111"/>
                    <a:pt x="44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9" y="112"/>
                    <a:pt x="52" y="112"/>
                    <a:pt x="56" y="112"/>
                  </a:cubicBezTo>
                  <a:cubicBezTo>
                    <a:pt x="59" y="112"/>
                    <a:pt x="62" y="112"/>
                    <a:pt x="66" y="111"/>
                  </a:cubicBezTo>
                  <a:cubicBezTo>
                    <a:pt x="67" y="111"/>
                    <a:pt x="68" y="111"/>
                    <a:pt x="69" y="110"/>
                  </a:cubicBezTo>
                  <a:cubicBezTo>
                    <a:pt x="69" y="110"/>
                    <a:pt x="70" y="110"/>
                    <a:pt x="70" y="110"/>
                  </a:cubicBezTo>
                  <a:cubicBezTo>
                    <a:pt x="71" y="110"/>
                    <a:pt x="73" y="109"/>
                    <a:pt x="73" y="109"/>
                  </a:cubicBezTo>
                  <a:cubicBezTo>
                    <a:pt x="74" y="109"/>
                    <a:pt x="74" y="109"/>
                    <a:pt x="75" y="108"/>
                  </a:cubicBezTo>
                  <a:cubicBezTo>
                    <a:pt x="78" y="107"/>
                    <a:pt x="81" y="106"/>
                    <a:pt x="84" y="104"/>
                  </a:cubicBezTo>
                  <a:cubicBezTo>
                    <a:pt x="84" y="104"/>
                    <a:pt x="85" y="104"/>
                    <a:pt x="85" y="103"/>
                  </a:cubicBezTo>
                  <a:cubicBezTo>
                    <a:pt x="86" y="103"/>
                    <a:pt x="87" y="102"/>
                    <a:pt x="88" y="102"/>
                  </a:cubicBezTo>
                  <a:cubicBezTo>
                    <a:pt x="88" y="101"/>
                    <a:pt x="89" y="101"/>
                    <a:pt x="89" y="101"/>
                  </a:cubicBezTo>
                  <a:cubicBezTo>
                    <a:pt x="91" y="99"/>
                    <a:pt x="93" y="98"/>
                    <a:pt x="94" y="96"/>
                  </a:cubicBezTo>
                  <a:cubicBezTo>
                    <a:pt x="96" y="95"/>
                    <a:pt x="98" y="93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89"/>
                    <a:pt x="102" y="87"/>
                    <a:pt x="103" y="85"/>
                  </a:cubicBezTo>
                  <a:cubicBezTo>
                    <a:pt x="104" y="85"/>
                    <a:pt x="104" y="84"/>
                    <a:pt x="104" y="84"/>
                  </a:cubicBezTo>
                  <a:cubicBezTo>
                    <a:pt x="105" y="83"/>
                    <a:pt x="105" y="82"/>
                    <a:pt x="106" y="81"/>
                  </a:cubicBezTo>
                  <a:cubicBezTo>
                    <a:pt x="106" y="81"/>
                    <a:pt x="106" y="80"/>
                    <a:pt x="106" y="80"/>
                  </a:cubicBezTo>
                  <a:cubicBezTo>
                    <a:pt x="107" y="79"/>
                    <a:pt x="107" y="78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0" y="71"/>
                    <a:pt x="111" y="65"/>
                    <a:pt x="111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58"/>
                    <a:pt x="111" y="57"/>
                    <a:pt x="111" y="56"/>
                  </a:cubicBezTo>
                  <a:cubicBezTo>
                    <a:pt x="111" y="55"/>
                    <a:pt x="111" y="54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47"/>
                    <a:pt x="110" y="41"/>
                    <a:pt x="108" y="36"/>
                  </a:cubicBezTo>
                  <a:cubicBezTo>
                    <a:pt x="108" y="36"/>
                    <a:pt x="108" y="36"/>
                    <a:pt x="107" y="36"/>
                  </a:cubicBezTo>
                  <a:cubicBezTo>
                    <a:pt x="107" y="35"/>
                    <a:pt x="107" y="33"/>
                    <a:pt x="106" y="32"/>
                  </a:cubicBezTo>
                  <a:close/>
                  <a:moveTo>
                    <a:pt x="37" y="10"/>
                  </a:moveTo>
                  <a:cubicBezTo>
                    <a:pt x="33" y="14"/>
                    <a:pt x="31" y="18"/>
                    <a:pt x="28" y="23"/>
                  </a:cubicBezTo>
                  <a:cubicBezTo>
                    <a:pt x="26" y="22"/>
                    <a:pt x="24" y="21"/>
                    <a:pt x="22" y="20"/>
                  </a:cubicBezTo>
                  <a:cubicBezTo>
                    <a:pt x="26" y="16"/>
                    <a:pt x="31" y="12"/>
                    <a:pt x="37" y="10"/>
                  </a:cubicBezTo>
                  <a:close/>
                  <a:moveTo>
                    <a:pt x="17" y="25"/>
                  </a:moveTo>
                  <a:cubicBezTo>
                    <a:pt x="20" y="26"/>
                    <a:pt x="23" y="28"/>
                    <a:pt x="25" y="29"/>
                  </a:cubicBezTo>
                  <a:cubicBezTo>
                    <a:pt x="23" y="36"/>
                    <a:pt x="21" y="44"/>
                    <a:pt x="20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42"/>
                    <a:pt x="11" y="32"/>
                    <a:pt x="17" y="25"/>
                  </a:cubicBezTo>
                  <a:close/>
                  <a:moveTo>
                    <a:pt x="6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1" y="68"/>
                    <a:pt x="23" y="76"/>
                    <a:pt x="25" y="83"/>
                  </a:cubicBezTo>
                  <a:cubicBezTo>
                    <a:pt x="23" y="84"/>
                    <a:pt x="20" y="86"/>
                    <a:pt x="17" y="88"/>
                  </a:cubicBezTo>
                  <a:cubicBezTo>
                    <a:pt x="11" y="80"/>
                    <a:pt x="7" y="70"/>
                    <a:pt x="6" y="59"/>
                  </a:cubicBezTo>
                  <a:close/>
                  <a:moveTo>
                    <a:pt x="22" y="93"/>
                  </a:moveTo>
                  <a:cubicBezTo>
                    <a:pt x="24" y="91"/>
                    <a:pt x="26" y="90"/>
                    <a:pt x="28" y="89"/>
                  </a:cubicBezTo>
                  <a:cubicBezTo>
                    <a:pt x="31" y="94"/>
                    <a:pt x="33" y="98"/>
                    <a:pt x="37" y="102"/>
                  </a:cubicBezTo>
                  <a:cubicBezTo>
                    <a:pt x="31" y="100"/>
                    <a:pt x="26" y="97"/>
                    <a:pt x="22" y="93"/>
                  </a:cubicBezTo>
                  <a:close/>
                  <a:moveTo>
                    <a:pt x="52" y="106"/>
                  </a:moveTo>
                  <a:cubicBezTo>
                    <a:pt x="51" y="106"/>
                    <a:pt x="50" y="106"/>
                    <a:pt x="49" y="105"/>
                  </a:cubicBezTo>
                  <a:cubicBezTo>
                    <a:pt x="43" y="100"/>
                    <a:pt x="38" y="94"/>
                    <a:pt x="34" y="87"/>
                  </a:cubicBezTo>
                  <a:cubicBezTo>
                    <a:pt x="40" y="85"/>
                    <a:pt x="46" y="84"/>
                    <a:pt x="52" y="83"/>
                  </a:cubicBezTo>
                  <a:lnTo>
                    <a:pt x="52" y="106"/>
                  </a:lnTo>
                  <a:close/>
                  <a:moveTo>
                    <a:pt x="52" y="77"/>
                  </a:moveTo>
                  <a:cubicBezTo>
                    <a:pt x="45" y="77"/>
                    <a:pt x="38" y="78"/>
                    <a:pt x="32" y="81"/>
                  </a:cubicBezTo>
                  <a:cubicBezTo>
                    <a:pt x="29" y="74"/>
                    <a:pt x="27" y="67"/>
                    <a:pt x="27" y="59"/>
                  </a:cubicBezTo>
                  <a:cubicBezTo>
                    <a:pt x="52" y="59"/>
                    <a:pt x="52" y="59"/>
                    <a:pt x="52" y="59"/>
                  </a:cubicBezTo>
                  <a:lnTo>
                    <a:pt x="52" y="77"/>
                  </a:lnTo>
                  <a:close/>
                  <a:moveTo>
                    <a:pt x="52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7" y="45"/>
                    <a:pt x="29" y="38"/>
                    <a:pt x="32" y="32"/>
                  </a:cubicBezTo>
                  <a:cubicBezTo>
                    <a:pt x="38" y="34"/>
                    <a:pt x="45" y="35"/>
                    <a:pt x="52" y="35"/>
                  </a:cubicBezTo>
                  <a:lnTo>
                    <a:pt x="52" y="53"/>
                  </a:lnTo>
                  <a:close/>
                  <a:moveTo>
                    <a:pt x="52" y="29"/>
                  </a:moveTo>
                  <a:cubicBezTo>
                    <a:pt x="46" y="28"/>
                    <a:pt x="40" y="27"/>
                    <a:pt x="34" y="25"/>
                  </a:cubicBezTo>
                  <a:cubicBezTo>
                    <a:pt x="38" y="18"/>
                    <a:pt x="43" y="12"/>
                    <a:pt x="49" y="7"/>
                  </a:cubicBezTo>
                  <a:cubicBezTo>
                    <a:pt x="50" y="7"/>
                    <a:pt x="51" y="6"/>
                    <a:pt x="52" y="6"/>
                  </a:cubicBezTo>
                  <a:lnTo>
                    <a:pt x="52" y="29"/>
                  </a:lnTo>
                  <a:close/>
                  <a:moveTo>
                    <a:pt x="89" y="20"/>
                  </a:moveTo>
                  <a:cubicBezTo>
                    <a:pt x="87" y="21"/>
                    <a:pt x="85" y="22"/>
                    <a:pt x="83" y="23"/>
                  </a:cubicBezTo>
                  <a:cubicBezTo>
                    <a:pt x="80" y="18"/>
                    <a:pt x="78" y="14"/>
                    <a:pt x="74" y="10"/>
                  </a:cubicBezTo>
                  <a:cubicBezTo>
                    <a:pt x="80" y="12"/>
                    <a:pt x="85" y="16"/>
                    <a:pt x="89" y="20"/>
                  </a:cubicBezTo>
                  <a:close/>
                  <a:moveTo>
                    <a:pt x="59" y="6"/>
                  </a:moveTo>
                  <a:cubicBezTo>
                    <a:pt x="60" y="6"/>
                    <a:pt x="61" y="7"/>
                    <a:pt x="62" y="7"/>
                  </a:cubicBezTo>
                  <a:cubicBezTo>
                    <a:pt x="68" y="12"/>
                    <a:pt x="73" y="18"/>
                    <a:pt x="77" y="25"/>
                  </a:cubicBezTo>
                  <a:cubicBezTo>
                    <a:pt x="71" y="27"/>
                    <a:pt x="65" y="28"/>
                    <a:pt x="59" y="29"/>
                  </a:cubicBezTo>
                  <a:lnTo>
                    <a:pt x="59" y="6"/>
                  </a:lnTo>
                  <a:close/>
                  <a:moveTo>
                    <a:pt x="59" y="35"/>
                  </a:moveTo>
                  <a:cubicBezTo>
                    <a:pt x="66" y="35"/>
                    <a:pt x="73" y="34"/>
                    <a:pt x="79" y="32"/>
                  </a:cubicBezTo>
                  <a:cubicBezTo>
                    <a:pt x="82" y="38"/>
                    <a:pt x="84" y="45"/>
                    <a:pt x="84" y="53"/>
                  </a:cubicBezTo>
                  <a:cubicBezTo>
                    <a:pt x="59" y="53"/>
                    <a:pt x="59" y="53"/>
                    <a:pt x="59" y="53"/>
                  </a:cubicBezTo>
                  <a:lnTo>
                    <a:pt x="59" y="35"/>
                  </a:lnTo>
                  <a:close/>
                  <a:moveTo>
                    <a:pt x="59" y="59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84" y="67"/>
                    <a:pt x="82" y="74"/>
                    <a:pt x="79" y="81"/>
                  </a:cubicBezTo>
                  <a:cubicBezTo>
                    <a:pt x="73" y="78"/>
                    <a:pt x="66" y="77"/>
                    <a:pt x="59" y="77"/>
                  </a:cubicBezTo>
                  <a:lnTo>
                    <a:pt x="59" y="59"/>
                  </a:lnTo>
                  <a:close/>
                  <a:moveTo>
                    <a:pt x="62" y="105"/>
                  </a:moveTo>
                  <a:cubicBezTo>
                    <a:pt x="61" y="106"/>
                    <a:pt x="60" y="106"/>
                    <a:pt x="59" y="106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5" y="84"/>
                    <a:pt x="71" y="85"/>
                    <a:pt x="77" y="87"/>
                  </a:cubicBezTo>
                  <a:cubicBezTo>
                    <a:pt x="73" y="94"/>
                    <a:pt x="68" y="100"/>
                    <a:pt x="62" y="105"/>
                  </a:cubicBezTo>
                  <a:close/>
                  <a:moveTo>
                    <a:pt x="74" y="102"/>
                  </a:moveTo>
                  <a:cubicBezTo>
                    <a:pt x="78" y="98"/>
                    <a:pt x="80" y="94"/>
                    <a:pt x="83" y="89"/>
                  </a:cubicBezTo>
                  <a:cubicBezTo>
                    <a:pt x="85" y="90"/>
                    <a:pt x="87" y="91"/>
                    <a:pt x="89" y="93"/>
                  </a:cubicBezTo>
                  <a:cubicBezTo>
                    <a:pt x="85" y="97"/>
                    <a:pt x="80" y="100"/>
                    <a:pt x="74" y="102"/>
                  </a:cubicBezTo>
                  <a:close/>
                  <a:moveTo>
                    <a:pt x="94" y="88"/>
                  </a:moveTo>
                  <a:cubicBezTo>
                    <a:pt x="91" y="86"/>
                    <a:pt x="88" y="84"/>
                    <a:pt x="86" y="83"/>
                  </a:cubicBezTo>
                  <a:cubicBezTo>
                    <a:pt x="89" y="76"/>
                    <a:pt x="90" y="68"/>
                    <a:pt x="91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70"/>
                    <a:pt x="100" y="80"/>
                    <a:pt x="94" y="88"/>
                  </a:cubicBezTo>
                  <a:close/>
                  <a:moveTo>
                    <a:pt x="91" y="53"/>
                  </a:moveTo>
                  <a:cubicBezTo>
                    <a:pt x="90" y="44"/>
                    <a:pt x="89" y="36"/>
                    <a:pt x="86" y="29"/>
                  </a:cubicBezTo>
                  <a:cubicBezTo>
                    <a:pt x="88" y="28"/>
                    <a:pt x="91" y="26"/>
                    <a:pt x="94" y="25"/>
                  </a:cubicBezTo>
                  <a:cubicBezTo>
                    <a:pt x="100" y="32"/>
                    <a:pt x="104" y="42"/>
                    <a:pt x="105" y="53"/>
                  </a:cubicBezTo>
                  <a:lnTo>
                    <a:pt x="9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7639567" y="3176050"/>
            <a:ext cx="3774012" cy="776420"/>
            <a:chOff x="7639567" y="3176050"/>
            <a:chExt cx="3774012" cy="776420"/>
          </a:xfrm>
        </p:grpSpPr>
        <p:sp>
          <p:nvSpPr>
            <p:cNvPr id="11" name="Oval 22"/>
            <p:cNvSpPr>
              <a:spLocks noChangeAspect="1"/>
            </p:cNvSpPr>
            <p:nvPr/>
          </p:nvSpPr>
          <p:spPr bwMode="auto">
            <a:xfrm>
              <a:off x="7639567" y="3271708"/>
              <a:ext cx="612000" cy="612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8632035" y="3176050"/>
              <a:ext cx="2781544" cy="776420"/>
              <a:chOff x="6708893" y="4501277"/>
              <a:chExt cx="2781544" cy="776420"/>
            </a:xfrm>
          </p:grpSpPr>
          <p:sp>
            <p:nvSpPr>
              <p:cNvPr id="34" name="Rectangle 57"/>
              <p:cNvSpPr/>
              <p:nvPr/>
            </p:nvSpPr>
            <p:spPr>
              <a:xfrm>
                <a:off x="6714564" y="4827091"/>
                <a:ext cx="2775873" cy="45060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5" name="TextBox 58"/>
              <p:cNvSpPr txBox="1"/>
              <p:nvPr/>
            </p:nvSpPr>
            <p:spPr>
              <a:xfrm>
                <a:off x="6708893" y="4501277"/>
                <a:ext cx="2775873" cy="32581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6" name="Group 33"/>
            <p:cNvGrpSpPr>
              <a:grpSpLocks noChangeAspect="1"/>
            </p:cNvGrpSpPr>
            <p:nvPr/>
          </p:nvGrpSpPr>
          <p:grpSpPr bwMode="auto">
            <a:xfrm>
              <a:off x="7716845" y="3381375"/>
              <a:ext cx="487363" cy="368300"/>
              <a:chOff x="4861" y="2130"/>
              <a:chExt cx="307" cy="232"/>
            </a:xfrm>
          </p:grpSpPr>
          <p:sp>
            <p:nvSpPr>
              <p:cNvPr id="27" name="Freeform: Shape 42"/>
              <p:cNvSpPr/>
              <p:nvPr/>
            </p:nvSpPr>
            <p:spPr bwMode="auto">
              <a:xfrm>
                <a:off x="4861" y="2206"/>
                <a:ext cx="239" cy="156"/>
              </a:xfrm>
              <a:custGeom>
                <a:avLst/>
                <a:gdLst>
                  <a:gd name="T0" fmla="*/ 96 w 99"/>
                  <a:gd name="T1" fmla="*/ 50 h 64"/>
                  <a:gd name="T2" fmla="*/ 63 w 99"/>
                  <a:gd name="T3" fmla="*/ 64 h 64"/>
                  <a:gd name="T4" fmla="*/ 17 w 99"/>
                  <a:gd name="T5" fmla="*/ 24 h 64"/>
                  <a:gd name="T6" fmla="*/ 16 w 99"/>
                  <a:gd name="T7" fmla="*/ 24 h 64"/>
                  <a:gd name="T8" fmla="*/ 5 w 99"/>
                  <a:gd name="T9" fmla="*/ 24 h 64"/>
                  <a:gd name="T10" fmla="*/ 3 w 99"/>
                  <a:gd name="T11" fmla="*/ 18 h 64"/>
                  <a:gd name="T12" fmla="*/ 14 w 99"/>
                  <a:gd name="T13" fmla="*/ 8 h 64"/>
                  <a:gd name="T14" fmla="*/ 17 w 99"/>
                  <a:gd name="T15" fmla="*/ 5 h 64"/>
                  <a:gd name="T16" fmla="*/ 20 w 99"/>
                  <a:gd name="T17" fmla="*/ 2 h 64"/>
                  <a:gd name="T18" fmla="*/ 25 w 99"/>
                  <a:gd name="T19" fmla="*/ 2 h 64"/>
                  <a:gd name="T20" fmla="*/ 31 w 99"/>
                  <a:gd name="T21" fmla="*/ 8 h 64"/>
                  <a:gd name="T22" fmla="*/ 36 w 99"/>
                  <a:gd name="T23" fmla="*/ 13 h 64"/>
                  <a:gd name="T24" fmla="*/ 36 w 99"/>
                  <a:gd name="T25" fmla="*/ 13 h 64"/>
                  <a:gd name="T26" fmla="*/ 41 w 99"/>
                  <a:gd name="T27" fmla="*/ 18 h 64"/>
                  <a:gd name="T28" fmla="*/ 39 w 99"/>
                  <a:gd name="T29" fmla="*/ 24 h 64"/>
                  <a:gd name="T30" fmla="*/ 30 w 99"/>
                  <a:gd name="T31" fmla="*/ 24 h 64"/>
                  <a:gd name="T32" fmla="*/ 63 w 99"/>
                  <a:gd name="T33" fmla="*/ 51 h 64"/>
                  <a:gd name="T34" fmla="*/ 87 w 99"/>
                  <a:gd name="T35" fmla="*/ 41 h 64"/>
                  <a:gd name="T36" fmla="*/ 96 w 99"/>
                  <a:gd name="T37" fmla="*/ 42 h 64"/>
                  <a:gd name="T38" fmla="*/ 96 w 99"/>
                  <a:gd name="T39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64">
                    <a:moveTo>
                      <a:pt x="96" y="50"/>
                    </a:moveTo>
                    <a:cubicBezTo>
                      <a:pt x="87" y="59"/>
                      <a:pt x="76" y="64"/>
                      <a:pt x="63" y="64"/>
                    </a:cubicBezTo>
                    <a:cubicBezTo>
                      <a:pt x="40" y="64"/>
                      <a:pt x="21" y="46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4"/>
                      <a:pt x="0" y="21"/>
                      <a:pt x="3" y="1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9" y="3"/>
                      <a:pt x="20" y="2"/>
                    </a:cubicBezTo>
                    <a:cubicBezTo>
                      <a:pt x="21" y="1"/>
                      <a:pt x="23" y="0"/>
                      <a:pt x="25" y="2"/>
                    </a:cubicBezTo>
                    <a:cubicBezTo>
                      <a:pt x="26" y="3"/>
                      <a:pt x="29" y="6"/>
                      <a:pt x="31" y="8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4" y="21"/>
                      <a:pt x="43" y="24"/>
                      <a:pt x="3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3" y="39"/>
                      <a:pt x="47" y="51"/>
                      <a:pt x="63" y="51"/>
                    </a:cubicBezTo>
                    <a:cubicBezTo>
                      <a:pt x="72" y="51"/>
                      <a:pt x="81" y="47"/>
                      <a:pt x="87" y="41"/>
                    </a:cubicBezTo>
                    <a:cubicBezTo>
                      <a:pt x="90" y="39"/>
                      <a:pt x="94" y="39"/>
                      <a:pt x="96" y="42"/>
                    </a:cubicBezTo>
                    <a:cubicBezTo>
                      <a:pt x="99" y="44"/>
                      <a:pt x="99" y="48"/>
                      <a:pt x="96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3"/>
              <p:cNvSpPr/>
              <p:nvPr/>
            </p:nvSpPr>
            <p:spPr bwMode="auto">
              <a:xfrm>
                <a:off x="4929" y="2130"/>
                <a:ext cx="239" cy="154"/>
              </a:xfrm>
              <a:custGeom>
                <a:avLst/>
                <a:gdLst>
                  <a:gd name="T0" fmla="*/ 85 w 99"/>
                  <a:gd name="T1" fmla="*/ 56 h 63"/>
                  <a:gd name="T2" fmla="*/ 82 w 99"/>
                  <a:gd name="T3" fmla="*/ 59 h 63"/>
                  <a:gd name="T4" fmla="*/ 79 w 99"/>
                  <a:gd name="T5" fmla="*/ 62 h 63"/>
                  <a:gd name="T6" fmla="*/ 74 w 99"/>
                  <a:gd name="T7" fmla="*/ 62 h 63"/>
                  <a:gd name="T8" fmla="*/ 68 w 99"/>
                  <a:gd name="T9" fmla="*/ 56 h 63"/>
                  <a:gd name="T10" fmla="*/ 63 w 99"/>
                  <a:gd name="T11" fmla="*/ 51 h 63"/>
                  <a:gd name="T12" fmla="*/ 63 w 99"/>
                  <a:gd name="T13" fmla="*/ 51 h 63"/>
                  <a:gd name="T14" fmla="*/ 58 w 99"/>
                  <a:gd name="T15" fmla="*/ 46 h 63"/>
                  <a:gd name="T16" fmla="*/ 60 w 99"/>
                  <a:gd name="T17" fmla="*/ 40 h 63"/>
                  <a:gd name="T18" fmla="*/ 69 w 99"/>
                  <a:gd name="T19" fmla="*/ 40 h 63"/>
                  <a:gd name="T20" fmla="*/ 35 w 99"/>
                  <a:gd name="T21" fmla="*/ 13 h 63"/>
                  <a:gd name="T22" fmla="*/ 11 w 99"/>
                  <a:gd name="T23" fmla="*/ 23 h 63"/>
                  <a:gd name="T24" fmla="*/ 2 w 99"/>
                  <a:gd name="T25" fmla="*/ 23 h 63"/>
                  <a:gd name="T26" fmla="*/ 2 w 99"/>
                  <a:gd name="T27" fmla="*/ 14 h 63"/>
                  <a:gd name="T28" fmla="*/ 35 w 99"/>
                  <a:gd name="T29" fmla="*/ 0 h 63"/>
                  <a:gd name="T30" fmla="*/ 82 w 99"/>
                  <a:gd name="T31" fmla="*/ 40 h 63"/>
                  <a:gd name="T32" fmla="*/ 83 w 99"/>
                  <a:gd name="T33" fmla="*/ 40 h 63"/>
                  <a:gd name="T34" fmla="*/ 94 w 99"/>
                  <a:gd name="T35" fmla="*/ 40 h 63"/>
                  <a:gd name="T36" fmla="*/ 96 w 99"/>
                  <a:gd name="T37" fmla="*/ 46 h 63"/>
                  <a:gd name="T38" fmla="*/ 85 w 99"/>
                  <a:gd name="T39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63">
                    <a:moveTo>
                      <a:pt x="85" y="56"/>
                    </a:moveTo>
                    <a:cubicBezTo>
                      <a:pt x="82" y="59"/>
                      <a:pt x="82" y="59"/>
                      <a:pt x="82" y="59"/>
                    </a:cubicBezTo>
                    <a:cubicBezTo>
                      <a:pt x="81" y="60"/>
                      <a:pt x="80" y="61"/>
                      <a:pt x="79" y="62"/>
                    </a:cubicBezTo>
                    <a:cubicBezTo>
                      <a:pt x="78" y="63"/>
                      <a:pt x="76" y="63"/>
                      <a:pt x="74" y="62"/>
                    </a:cubicBezTo>
                    <a:cubicBezTo>
                      <a:pt x="73" y="61"/>
                      <a:pt x="70" y="58"/>
                      <a:pt x="68" y="56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5" y="43"/>
                      <a:pt x="56" y="40"/>
                      <a:pt x="6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6" y="25"/>
                      <a:pt x="52" y="13"/>
                      <a:pt x="35" y="13"/>
                    </a:cubicBezTo>
                    <a:cubicBezTo>
                      <a:pt x="26" y="13"/>
                      <a:pt x="18" y="17"/>
                      <a:pt x="11" y="23"/>
                    </a:cubicBezTo>
                    <a:cubicBezTo>
                      <a:pt x="9" y="25"/>
                      <a:pt x="5" y="25"/>
                      <a:pt x="2" y="23"/>
                    </a:cubicBezTo>
                    <a:cubicBezTo>
                      <a:pt x="0" y="20"/>
                      <a:pt x="0" y="16"/>
                      <a:pt x="2" y="14"/>
                    </a:cubicBezTo>
                    <a:cubicBezTo>
                      <a:pt x="11" y="5"/>
                      <a:pt x="23" y="0"/>
                      <a:pt x="35" y="0"/>
                    </a:cubicBezTo>
                    <a:cubicBezTo>
                      <a:pt x="59" y="0"/>
                      <a:pt x="78" y="18"/>
                      <a:pt x="82" y="40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8" y="40"/>
                      <a:pt x="99" y="43"/>
                      <a:pt x="96" y="46"/>
                    </a:cubicBezTo>
                    <a:lnTo>
                      <a:pt x="85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5496211" y="1156577"/>
            <a:ext cx="4514558" cy="1481086"/>
            <a:chOff x="5496211" y="1156577"/>
            <a:chExt cx="4514558" cy="1481086"/>
          </a:xfrm>
        </p:grpSpPr>
        <p:sp>
          <p:nvSpPr>
            <p:cNvPr id="4" name="Rectangle 3"/>
            <p:cNvSpPr/>
            <p:nvPr/>
          </p:nvSpPr>
          <p:spPr>
            <a:xfrm>
              <a:off x="6820406" y="1978814"/>
              <a:ext cx="641182" cy="65884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496211" y="1156577"/>
              <a:ext cx="1324196" cy="1474691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4076" h="2171996">
                  <a:moveTo>
                    <a:pt x="2001458" y="2171996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004076" y="1207487"/>
                  </a:lnTo>
                  <a:cubicBezTo>
                    <a:pt x="2003203" y="1528990"/>
                    <a:pt x="2002331" y="1850493"/>
                    <a:pt x="2001458" y="217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4"/>
            <p:cNvSpPr/>
            <p:nvPr/>
          </p:nvSpPr>
          <p:spPr bwMode="auto">
            <a:xfrm>
              <a:off x="6985684" y="2199762"/>
              <a:ext cx="369279" cy="276960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7461588" y="1766979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sp>
        <p:nvSpPr>
          <p:cNvPr id="35" name="TextBox 47"/>
          <p:cNvSpPr txBox="1"/>
          <p:nvPr/>
        </p:nvSpPr>
        <p:spPr>
          <a:xfrm>
            <a:off x="7461588" y="2155204"/>
            <a:ext cx="2549181" cy="694293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5393612" y="2600435"/>
            <a:ext cx="4637684" cy="2143806"/>
            <a:chOff x="5393612" y="2600435"/>
            <a:chExt cx="4637684" cy="2143806"/>
          </a:xfrm>
        </p:grpSpPr>
        <p:sp>
          <p:nvSpPr>
            <p:cNvPr id="5" name="Freeform: Shape 4"/>
            <p:cNvSpPr/>
            <p:nvPr/>
          </p:nvSpPr>
          <p:spPr>
            <a:xfrm rot="20951917">
              <a:off x="5393612" y="2600435"/>
              <a:ext cx="1449454" cy="1512916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  <a:gd name="connsiteX0-55" fmla="*/ 2001458 w 2170113"/>
                <a:gd name="connsiteY0-56" fmla="*/ 2171996 h 2171996"/>
                <a:gd name="connsiteX1-57" fmla="*/ 0 w 2170113"/>
                <a:gd name="connsiteY1-58" fmla="*/ 942392 h 2171996"/>
                <a:gd name="connsiteX2-59" fmla="*/ 167951 w 2170113"/>
                <a:gd name="connsiteY2-60" fmla="*/ 0 h 2171996"/>
                <a:gd name="connsiteX3-61" fmla="*/ 2170113 w 2170113"/>
                <a:gd name="connsiteY3-62" fmla="*/ 1293922 h 2171996"/>
                <a:gd name="connsiteX4-63" fmla="*/ 2001458 w 2170113"/>
                <a:gd name="connsiteY4-64" fmla="*/ 2171996 h 2171996"/>
                <a:gd name="connsiteX0-65" fmla="*/ 1994738 w 2170113"/>
                <a:gd name="connsiteY0-66" fmla="*/ 2207220 h 2207220"/>
                <a:gd name="connsiteX1-67" fmla="*/ 0 w 2170113"/>
                <a:gd name="connsiteY1-68" fmla="*/ 942392 h 2207220"/>
                <a:gd name="connsiteX2-69" fmla="*/ 167951 w 2170113"/>
                <a:gd name="connsiteY2-70" fmla="*/ 0 h 2207220"/>
                <a:gd name="connsiteX3-71" fmla="*/ 2170113 w 2170113"/>
                <a:gd name="connsiteY3-72" fmla="*/ 1293922 h 2207220"/>
                <a:gd name="connsiteX4-73" fmla="*/ 1994738 w 2170113"/>
                <a:gd name="connsiteY4-74" fmla="*/ 2207220 h 2207220"/>
                <a:gd name="connsiteX0-75" fmla="*/ 1994738 w 2170113"/>
                <a:gd name="connsiteY0-76" fmla="*/ 2207220 h 2207220"/>
                <a:gd name="connsiteX1-77" fmla="*/ 0 w 2170113"/>
                <a:gd name="connsiteY1-78" fmla="*/ 942392 h 2207220"/>
                <a:gd name="connsiteX2-79" fmla="*/ 167951 w 2170113"/>
                <a:gd name="connsiteY2-80" fmla="*/ 0 h 2207220"/>
                <a:gd name="connsiteX3-81" fmla="*/ 2170113 w 2170113"/>
                <a:gd name="connsiteY3-82" fmla="*/ 1293922 h 2207220"/>
                <a:gd name="connsiteX4-83" fmla="*/ 1994738 w 2170113"/>
                <a:gd name="connsiteY4-84" fmla="*/ 2207220 h 2207220"/>
                <a:gd name="connsiteX0-85" fmla="*/ 1994738 w 2170113"/>
                <a:gd name="connsiteY0-86" fmla="*/ 2207220 h 2207220"/>
                <a:gd name="connsiteX1-87" fmla="*/ 0 w 2170113"/>
                <a:gd name="connsiteY1-88" fmla="*/ 942392 h 2207220"/>
                <a:gd name="connsiteX2-89" fmla="*/ 167951 w 2170113"/>
                <a:gd name="connsiteY2-90" fmla="*/ 0 h 2207220"/>
                <a:gd name="connsiteX3-91" fmla="*/ 2170113 w 2170113"/>
                <a:gd name="connsiteY3-92" fmla="*/ 1293922 h 2207220"/>
                <a:gd name="connsiteX4-93" fmla="*/ 1994738 w 2170113"/>
                <a:gd name="connsiteY4-94" fmla="*/ 2207220 h 2207220"/>
                <a:gd name="connsiteX0-95" fmla="*/ 1994738 w 2170113"/>
                <a:gd name="connsiteY0-96" fmla="*/ 2207220 h 2207220"/>
                <a:gd name="connsiteX1-97" fmla="*/ 0 w 2170113"/>
                <a:gd name="connsiteY1-98" fmla="*/ 942392 h 2207220"/>
                <a:gd name="connsiteX2-99" fmla="*/ 167951 w 2170113"/>
                <a:gd name="connsiteY2-100" fmla="*/ 0 h 2207220"/>
                <a:gd name="connsiteX3-101" fmla="*/ 2170113 w 2170113"/>
                <a:gd name="connsiteY3-102" fmla="*/ 1293922 h 2207220"/>
                <a:gd name="connsiteX4-103" fmla="*/ 1994738 w 2170113"/>
                <a:gd name="connsiteY4-104" fmla="*/ 2207220 h 2207220"/>
                <a:gd name="connsiteX0-105" fmla="*/ 1994738 w 2170113"/>
                <a:gd name="connsiteY0-106" fmla="*/ 2207220 h 2207220"/>
                <a:gd name="connsiteX1-107" fmla="*/ 0 w 2170113"/>
                <a:gd name="connsiteY1-108" fmla="*/ 942392 h 2207220"/>
                <a:gd name="connsiteX2-109" fmla="*/ 167951 w 2170113"/>
                <a:gd name="connsiteY2-110" fmla="*/ 0 h 2207220"/>
                <a:gd name="connsiteX3-111" fmla="*/ 2170113 w 2170113"/>
                <a:gd name="connsiteY3-112" fmla="*/ 1293922 h 2207220"/>
                <a:gd name="connsiteX4-113" fmla="*/ 1994738 w 2170113"/>
                <a:gd name="connsiteY4-114" fmla="*/ 2207220 h 2207220"/>
                <a:gd name="connsiteX0-115" fmla="*/ 2007309 w 2170113"/>
                <a:gd name="connsiteY0-116" fmla="*/ 2236998 h 2236998"/>
                <a:gd name="connsiteX1-117" fmla="*/ 0 w 2170113"/>
                <a:gd name="connsiteY1-118" fmla="*/ 942392 h 2236998"/>
                <a:gd name="connsiteX2-119" fmla="*/ 167951 w 2170113"/>
                <a:gd name="connsiteY2-120" fmla="*/ 0 h 2236998"/>
                <a:gd name="connsiteX3-121" fmla="*/ 2170113 w 2170113"/>
                <a:gd name="connsiteY3-122" fmla="*/ 1293922 h 2236998"/>
                <a:gd name="connsiteX4-123" fmla="*/ 2007309 w 2170113"/>
                <a:gd name="connsiteY4-124" fmla="*/ 2236998 h 2236998"/>
                <a:gd name="connsiteX0-125" fmla="*/ 2007309 w 2162988"/>
                <a:gd name="connsiteY0-126" fmla="*/ 2236998 h 2236998"/>
                <a:gd name="connsiteX1-127" fmla="*/ 0 w 2162988"/>
                <a:gd name="connsiteY1-128" fmla="*/ 942392 h 2236998"/>
                <a:gd name="connsiteX2-129" fmla="*/ 167951 w 2162988"/>
                <a:gd name="connsiteY2-130" fmla="*/ 0 h 2236998"/>
                <a:gd name="connsiteX3-131" fmla="*/ 2162988 w 2162988"/>
                <a:gd name="connsiteY3-132" fmla="*/ 1283436 h 2236998"/>
                <a:gd name="connsiteX4-133" fmla="*/ 2007309 w 2162988"/>
                <a:gd name="connsiteY4-134" fmla="*/ 2236998 h 2236998"/>
                <a:gd name="connsiteX0-135" fmla="*/ 2007309 w 2183960"/>
                <a:gd name="connsiteY0-136" fmla="*/ 2236998 h 2236998"/>
                <a:gd name="connsiteX1-137" fmla="*/ 0 w 2183960"/>
                <a:gd name="connsiteY1-138" fmla="*/ 942392 h 2236998"/>
                <a:gd name="connsiteX2-139" fmla="*/ 167951 w 2183960"/>
                <a:gd name="connsiteY2-140" fmla="*/ 0 h 2236998"/>
                <a:gd name="connsiteX3-141" fmla="*/ 2183960 w 2183960"/>
                <a:gd name="connsiteY3-142" fmla="*/ 1269183 h 2236998"/>
                <a:gd name="connsiteX4-143" fmla="*/ 2007309 w 2183960"/>
                <a:gd name="connsiteY4-144" fmla="*/ 2236998 h 2236998"/>
                <a:gd name="connsiteX0-145" fmla="*/ 2007309 w 2183088"/>
                <a:gd name="connsiteY0-146" fmla="*/ 2236998 h 2236998"/>
                <a:gd name="connsiteX1-147" fmla="*/ 0 w 2183088"/>
                <a:gd name="connsiteY1-148" fmla="*/ 942392 h 2236998"/>
                <a:gd name="connsiteX2-149" fmla="*/ 167951 w 2183088"/>
                <a:gd name="connsiteY2-150" fmla="*/ 0 h 2236998"/>
                <a:gd name="connsiteX3-151" fmla="*/ 2183088 w 2183088"/>
                <a:gd name="connsiteY3-152" fmla="*/ 1273755 h 2236998"/>
                <a:gd name="connsiteX4-153" fmla="*/ 2007309 w 2183088"/>
                <a:gd name="connsiteY4-154" fmla="*/ 2236998 h 2236998"/>
                <a:gd name="connsiteX0-155" fmla="*/ 2010466 w 2183088"/>
                <a:gd name="connsiteY0-156" fmla="*/ 2232864 h 2232864"/>
                <a:gd name="connsiteX1-157" fmla="*/ 0 w 2183088"/>
                <a:gd name="connsiteY1-158" fmla="*/ 942392 h 2232864"/>
                <a:gd name="connsiteX2-159" fmla="*/ 167951 w 2183088"/>
                <a:gd name="connsiteY2-160" fmla="*/ 0 h 2232864"/>
                <a:gd name="connsiteX3-161" fmla="*/ 2183088 w 2183088"/>
                <a:gd name="connsiteY3-162" fmla="*/ 1273755 h 2232864"/>
                <a:gd name="connsiteX4-163" fmla="*/ 2010466 w 2183088"/>
                <a:gd name="connsiteY4-164" fmla="*/ 2232864 h 2232864"/>
                <a:gd name="connsiteX0-165" fmla="*/ 2011338 w 2183088"/>
                <a:gd name="connsiteY0-166" fmla="*/ 2228294 h 2228294"/>
                <a:gd name="connsiteX1-167" fmla="*/ 0 w 2183088"/>
                <a:gd name="connsiteY1-168" fmla="*/ 942392 h 2228294"/>
                <a:gd name="connsiteX2-169" fmla="*/ 167951 w 2183088"/>
                <a:gd name="connsiteY2-170" fmla="*/ 0 h 2228294"/>
                <a:gd name="connsiteX3-171" fmla="*/ 2183088 w 2183088"/>
                <a:gd name="connsiteY3-172" fmla="*/ 1273755 h 2228294"/>
                <a:gd name="connsiteX4-173" fmla="*/ 2011338 w 2183088"/>
                <a:gd name="connsiteY4-174" fmla="*/ 2228294 h 2228294"/>
                <a:gd name="connsiteX0-175" fmla="*/ 2011338 w 2181780"/>
                <a:gd name="connsiteY0-176" fmla="*/ 2228294 h 2228294"/>
                <a:gd name="connsiteX1-177" fmla="*/ 0 w 2181780"/>
                <a:gd name="connsiteY1-178" fmla="*/ 942392 h 2228294"/>
                <a:gd name="connsiteX2-179" fmla="*/ 167951 w 2181780"/>
                <a:gd name="connsiteY2-180" fmla="*/ 0 h 2228294"/>
                <a:gd name="connsiteX3-181" fmla="*/ 2181780 w 2181780"/>
                <a:gd name="connsiteY3-182" fmla="*/ 1280612 h 2228294"/>
                <a:gd name="connsiteX4-183" fmla="*/ 2011338 w 2181780"/>
                <a:gd name="connsiteY4-184" fmla="*/ 2228294 h 2228294"/>
                <a:gd name="connsiteX0-185" fmla="*/ 2011338 w 2181780"/>
                <a:gd name="connsiteY0-186" fmla="*/ 2228294 h 2228294"/>
                <a:gd name="connsiteX1-187" fmla="*/ 0 w 2181780"/>
                <a:gd name="connsiteY1-188" fmla="*/ 942392 h 2228294"/>
                <a:gd name="connsiteX2-189" fmla="*/ 167951 w 2181780"/>
                <a:gd name="connsiteY2-190" fmla="*/ 0 h 2228294"/>
                <a:gd name="connsiteX3-191" fmla="*/ 2181780 w 2181780"/>
                <a:gd name="connsiteY3-192" fmla="*/ 1280612 h 2228294"/>
                <a:gd name="connsiteX4-193" fmla="*/ 2011338 w 2181780"/>
                <a:gd name="connsiteY4-194" fmla="*/ 2228294 h 2228294"/>
                <a:gd name="connsiteX0-195" fmla="*/ 2011338 w 2181780"/>
                <a:gd name="connsiteY0-196" fmla="*/ 2228294 h 2228294"/>
                <a:gd name="connsiteX1-197" fmla="*/ 0 w 2181780"/>
                <a:gd name="connsiteY1-198" fmla="*/ 942392 h 2228294"/>
                <a:gd name="connsiteX2-199" fmla="*/ 167951 w 2181780"/>
                <a:gd name="connsiteY2-200" fmla="*/ 0 h 2228294"/>
                <a:gd name="connsiteX3-201" fmla="*/ 2181780 w 2181780"/>
                <a:gd name="connsiteY3-202" fmla="*/ 1280612 h 2228294"/>
                <a:gd name="connsiteX4-203" fmla="*/ 2011338 w 2181780"/>
                <a:gd name="connsiteY4-204" fmla="*/ 2228294 h 2228294"/>
                <a:gd name="connsiteX0-205" fmla="*/ 2011338 w 2130627"/>
                <a:gd name="connsiteY0-206" fmla="*/ 2228294 h 2228294"/>
                <a:gd name="connsiteX1-207" fmla="*/ 0 w 2130627"/>
                <a:gd name="connsiteY1-208" fmla="*/ 942392 h 2228294"/>
                <a:gd name="connsiteX2-209" fmla="*/ 167951 w 2130627"/>
                <a:gd name="connsiteY2-210" fmla="*/ 0 h 2228294"/>
                <a:gd name="connsiteX3-211" fmla="*/ 2130627 w 2130627"/>
                <a:gd name="connsiteY3-212" fmla="*/ 1275590 h 2228294"/>
                <a:gd name="connsiteX4-213" fmla="*/ 2011338 w 2130627"/>
                <a:gd name="connsiteY4-214" fmla="*/ 2228294 h 2228294"/>
                <a:gd name="connsiteX0-215" fmla="*/ 2011338 w 2193644"/>
                <a:gd name="connsiteY0-216" fmla="*/ 2228294 h 2228294"/>
                <a:gd name="connsiteX1-217" fmla="*/ 0 w 2193644"/>
                <a:gd name="connsiteY1-218" fmla="*/ 942392 h 2228294"/>
                <a:gd name="connsiteX2-219" fmla="*/ 167951 w 2193644"/>
                <a:gd name="connsiteY2-220" fmla="*/ 0 h 2228294"/>
                <a:gd name="connsiteX3-221" fmla="*/ 2193644 w 2193644"/>
                <a:gd name="connsiteY3-222" fmla="*/ 1280506 h 2228294"/>
                <a:gd name="connsiteX4-223" fmla="*/ 2011338 w 2193644"/>
                <a:gd name="connsiteY4-224" fmla="*/ 2228294 h 2228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93644" h="2228294">
                  <a:moveTo>
                    <a:pt x="2011338" y="2228294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193644" y="1280506"/>
                  </a:lnTo>
                  <a:lnTo>
                    <a:pt x="2011338" y="22282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405138" y="3335864"/>
              <a:ext cx="1443014" cy="1408377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0933" y="3325667"/>
              <a:ext cx="641182" cy="658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5"/>
            <p:cNvSpPr/>
            <p:nvPr/>
          </p:nvSpPr>
          <p:spPr bwMode="auto">
            <a:xfrm>
              <a:off x="7063132" y="3508718"/>
              <a:ext cx="330502" cy="332749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TextBox 49"/>
            <p:cNvSpPr txBox="1"/>
            <p:nvPr/>
          </p:nvSpPr>
          <p:spPr>
            <a:xfrm>
              <a:off x="7482115" y="3113832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3" name="TextBox 50"/>
            <p:cNvSpPr txBox="1"/>
            <p:nvPr/>
          </p:nvSpPr>
          <p:spPr>
            <a:xfrm>
              <a:off x="7482115" y="3502057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5451443" y="4480982"/>
            <a:ext cx="4637660" cy="1635656"/>
            <a:chOff x="5451443" y="4480982"/>
            <a:chExt cx="4637660" cy="1635656"/>
          </a:xfrm>
        </p:grpSpPr>
        <p:sp>
          <p:nvSpPr>
            <p:cNvPr id="13" name="Freeform: Shape 12"/>
            <p:cNvSpPr/>
            <p:nvPr/>
          </p:nvSpPr>
          <p:spPr>
            <a:xfrm>
              <a:off x="5451443" y="4708263"/>
              <a:ext cx="1443014" cy="1408375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85966" y="4708134"/>
              <a:ext cx="653956" cy="6588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Speech Bubble: Oval 19"/>
            <p:cNvSpPr/>
            <p:nvPr/>
          </p:nvSpPr>
          <p:spPr>
            <a:xfrm>
              <a:off x="7003235" y="4914344"/>
              <a:ext cx="355164" cy="220290"/>
            </a:xfrm>
            <a:prstGeom prst="wedgeEllipseCallout">
              <a:avLst>
                <a:gd name="adj1" fmla="val -20833"/>
                <a:gd name="adj2" fmla="val 665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Speech Bubble: Oval 20"/>
            <p:cNvSpPr/>
            <p:nvPr/>
          </p:nvSpPr>
          <p:spPr>
            <a:xfrm>
              <a:off x="7070101" y="4912096"/>
              <a:ext cx="355164" cy="220290"/>
            </a:xfrm>
            <a:prstGeom prst="wedgeEllipseCallout">
              <a:avLst>
                <a:gd name="adj1" fmla="val 36129"/>
                <a:gd name="adj2" fmla="val 68622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TextBox 52"/>
            <p:cNvSpPr txBox="1"/>
            <p:nvPr/>
          </p:nvSpPr>
          <p:spPr>
            <a:xfrm>
              <a:off x="7539922" y="4480982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1" name="TextBox 53"/>
            <p:cNvSpPr txBox="1"/>
            <p:nvPr/>
          </p:nvSpPr>
          <p:spPr>
            <a:xfrm>
              <a:off x="7539922" y="4869207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2195780" y="1979241"/>
            <a:ext cx="4624627" cy="1675850"/>
            <a:chOff x="2195780" y="1979241"/>
            <a:chExt cx="4624627" cy="1675850"/>
          </a:xfrm>
        </p:grpSpPr>
        <p:sp>
          <p:nvSpPr>
            <p:cNvPr id="6" name="Freeform: Shape 5"/>
            <p:cNvSpPr/>
            <p:nvPr/>
          </p:nvSpPr>
          <p:spPr>
            <a:xfrm>
              <a:off x="5377393" y="1979241"/>
              <a:ext cx="1443014" cy="1408377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4961" y="2732494"/>
              <a:ext cx="641182" cy="6588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7"/>
            <p:cNvSpPr/>
            <p:nvPr/>
          </p:nvSpPr>
          <p:spPr bwMode="auto">
            <a:xfrm>
              <a:off x="4930138" y="2923439"/>
              <a:ext cx="295673" cy="27696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xtBox 55"/>
            <p:cNvSpPr txBox="1"/>
            <p:nvPr/>
          </p:nvSpPr>
          <p:spPr>
            <a:xfrm>
              <a:off x="2195780" y="2572573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9" name="TextBox 56"/>
            <p:cNvSpPr txBox="1"/>
            <p:nvPr/>
          </p:nvSpPr>
          <p:spPr>
            <a:xfrm>
              <a:off x="2195780" y="2960798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2232865" y="3939723"/>
            <a:ext cx="4660209" cy="1534952"/>
            <a:chOff x="2232865" y="3939723"/>
            <a:chExt cx="4660209" cy="1534952"/>
          </a:xfrm>
        </p:grpSpPr>
        <p:sp>
          <p:nvSpPr>
            <p:cNvPr id="11" name="Freeform: Shape 10"/>
            <p:cNvSpPr/>
            <p:nvPr/>
          </p:nvSpPr>
          <p:spPr>
            <a:xfrm rot="20951917">
              <a:off x="5420952" y="3961759"/>
              <a:ext cx="1472122" cy="1512916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  <a:gd name="connsiteX0-55" fmla="*/ 2001458 w 2170113"/>
                <a:gd name="connsiteY0-56" fmla="*/ 2171996 h 2171996"/>
                <a:gd name="connsiteX1-57" fmla="*/ 0 w 2170113"/>
                <a:gd name="connsiteY1-58" fmla="*/ 942392 h 2171996"/>
                <a:gd name="connsiteX2-59" fmla="*/ 167951 w 2170113"/>
                <a:gd name="connsiteY2-60" fmla="*/ 0 h 2171996"/>
                <a:gd name="connsiteX3-61" fmla="*/ 2170113 w 2170113"/>
                <a:gd name="connsiteY3-62" fmla="*/ 1293922 h 2171996"/>
                <a:gd name="connsiteX4-63" fmla="*/ 2001458 w 2170113"/>
                <a:gd name="connsiteY4-64" fmla="*/ 2171996 h 2171996"/>
                <a:gd name="connsiteX0-65" fmla="*/ 1994738 w 2170113"/>
                <a:gd name="connsiteY0-66" fmla="*/ 2207220 h 2207220"/>
                <a:gd name="connsiteX1-67" fmla="*/ 0 w 2170113"/>
                <a:gd name="connsiteY1-68" fmla="*/ 942392 h 2207220"/>
                <a:gd name="connsiteX2-69" fmla="*/ 167951 w 2170113"/>
                <a:gd name="connsiteY2-70" fmla="*/ 0 h 2207220"/>
                <a:gd name="connsiteX3-71" fmla="*/ 2170113 w 2170113"/>
                <a:gd name="connsiteY3-72" fmla="*/ 1293922 h 2207220"/>
                <a:gd name="connsiteX4-73" fmla="*/ 1994738 w 2170113"/>
                <a:gd name="connsiteY4-74" fmla="*/ 2207220 h 2207220"/>
                <a:gd name="connsiteX0-75" fmla="*/ 1994738 w 2170113"/>
                <a:gd name="connsiteY0-76" fmla="*/ 2207220 h 2207220"/>
                <a:gd name="connsiteX1-77" fmla="*/ 0 w 2170113"/>
                <a:gd name="connsiteY1-78" fmla="*/ 942392 h 2207220"/>
                <a:gd name="connsiteX2-79" fmla="*/ 167951 w 2170113"/>
                <a:gd name="connsiteY2-80" fmla="*/ 0 h 2207220"/>
                <a:gd name="connsiteX3-81" fmla="*/ 2170113 w 2170113"/>
                <a:gd name="connsiteY3-82" fmla="*/ 1293922 h 2207220"/>
                <a:gd name="connsiteX4-83" fmla="*/ 1994738 w 2170113"/>
                <a:gd name="connsiteY4-84" fmla="*/ 2207220 h 2207220"/>
                <a:gd name="connsiteX0-85" fmla="*/ 1994738 w 2170113"/>
                <a:gd name="connsiteY0-86" fmla="*/ 2207220 h 2207220"/>
                <a:gd name="connsiteX1-87" fmla="*/ 0 w 2170113"/>
                <a:gd name="connsiteY1-88" fmla="*/ 942392 h 2207220"/>
                <a:gd name="connsiteX2-89" fmla="*/ 167951 w 2170113"/>
                <a:gd name="connsiteY2-90" fmla="*/ 0 h 2207220"/>
                <a:gd name="connsiteX3-91" fmla="*/ 2170113 w 2170113"/>
                <a:gd name="connsiteY3-92" fmla="*/ 1293922 h 2207220"/>
                <a:gd name="connsiteX4-93" fmla="*/ 1994738 w 2170113"/>
                <a:gd name="connsiteY4-94" fmla="*/ 2207220 h 2207220"/>
                <a:gd name="connsiteX0-95" fmla="*/ 1994738 w 2170113"/>
                <a:gd name="connsiteY0-96" fmla="*/ 2207220 h 2207220"/>
                <a:gd name="connsiteX1-97" fmla="*/ 0 w 2170113"/>
                <a:gd name="connsiteY1-98" fmla="*/ 942392 h 2207220"/>
                <a:gd name="connsiteX2-99" fmla="*/ 167951 w 2170113"/>
                <a:gd name="connsiteY2-100" fmla="*/ 0 h 2207220"/>
                <a:gd name="connsiteX3-101" fmla="*/ 2170113 w 2170113"/>
                <a:gd name="connsiteY3-102" fmla="*/ 1293922 h 2207220"/>
                <a:gd name="connsiteX4-103" fmla="*/ 1994738 w 2170113"/>
                <a:gd name="connsiteY4-104" fmla="*/ 2207220 h 2207220"/>
                <a:gd name="connsiteX0-105" fmla="*/ 1994738 w 2170113"/>
                <a:gd name="connsiteY0-106" fmla="*/ 2207220 h 2207220"/>
                <a:gd name="connsiteX1-107" fmla="*/ 0 w 2170113"/>
                <a:gd name="connsiteY1-108" fmla="*/ 942392 h 2207220"/>
                <a:gd name="connsiteX2-109" fmla="*/ 167951 w 2170113"/>
                <a:gd name="connsiteY2-110" fmla="*/ 0 h 2207220"/>
                <a:gd name="connsiteX3-111" fmla="*/ 2170113 w 2170113"/>
                <a:gd name="connsiteY3-112" fmla="*/ 1293922 h 2207220"/>
                <a:gd name="connsiteX4-113" fmla="*/ 1994738 w 2170113"/>
                <a:gd name="connsiteY4-114" fmla="*/ 2207220 h 2207220"/>
                <a:gd name="connsiteX0-115" fmla="*/ 2007309 w 2170113"/>
                <a:gd name="connsiteY0-116" fmla="*/ 2236998 h 2236998"/>
                <a:gd name="connsiteX1-117" fmla="*/ 0 w 2170113"/>
                <a:gd name="connsiteY1-118" fmla="*/ 942392 h 2236998"/>
                <a:gd name="connsiteX2-119" fmla="*/ 167951 w 2170113"/>
                <a:gd name="connsiteY2-120" fmla="*/ 0 h 2236998"/>
                <a:gd name="connsiteX3-121" fmla="*/ 2170113 w 2170113"/>
                <a:gd name="connsiteY3-122" fmla="*/ 1293922 h 2236998"/>
                <a:gd name="connsiteX4-123" fmla="*/ 2007309 w 2170113"/>
                <a:gd name="connsiteY4-124" fmla="*/ 2236998 h 2236998"/>
                <a:gd name="connsiteX0-125" fmla="*/ 2007309 w 2162988"/>
                <a:gd name="connsiteY0-126" fmla="*/ 2236998 h 2236998"/>
                <a:gd name="connsiteX1-127" fmla="*/ 0 w 2162988"/>
                <a:gd name="connsiteY1-128" fmla="*/ 942392 h 2236998"/>
                <a:gd name="connsiteX2-129" fmla="*/ 167951 w 2162988"/>
                <a:gd name="connsiteY2-130" fmla="*/ 0 h 2236998"/>
                <a:gd name="connsiteX3-131" fmla="*/ 2162988 w 2162988"/>
                <a:gd name="connsiteY3-132" fmla="*/ 1283436 h 2236998"/>
                <a:gd name="connsiteX4-133" fmla="*/ 2007309 w 2162988"/>
                <a:gd name="connsiteY4-134" fmla="*/ 2236998 h 2236998"/>
                <a:gd name="connsiteX0-135" fmla="*/ 2007309 w 2183960"/>
                <a:gd name="connsiteY0-136" fmla="*/ 2236998 h 2236998"/>
                <a:gd name="connsiteX1-137" fmla="*/ 0 w 2183960"/>
                <a:gd name="connsiteY1-138" fmla="*/ 942392 h 2236998"/>
                <a:gd name="connsiteX2-139" fmla="*/ 167951 w 2183960"/>
                <a:gd name="connsiteY2-140" fmla="*/ 0 h 2236998"/>
                <a:gd name="connsiteX3-141" fmla="*/ 2183960 w 2183960"/>
                <a:gd name="connsiteY3-142" fmla="*/ 1269183 h 2236998"/>
                <a:gd name="connsiteX4-143" fmla="*/ 2007309 w 2183960"/>
                <a:gd name="connsiteY4-144" fmla="*/ 2236998 h 2236998"/>
                <a:gd name="connsiteX0-145" fmla="*/ 2007309 w 2183088"/>
                <a:gd name="connsiteY0-146" fmla="*/ 2236998 h 2236998"/>
                <a:gd name="connsiteX1-147" fmla="*/ 0 w 2183088"/>
                <a:gd name="connsiteY1-148" fmla="*/ 942392 h 2236998"/>
                <a:gd name="connsiteX2-149" fmla="*/ 167951 w 2183088"/>
                <a:gd name="connsiteY2-150" fmla="*/ 0 h 2236998"/>
                <a:gd name="connsiteX3-151" fmla="*/ 2183088 w 2183088"/>
                <a:gd name="connsiteY3-152" fmla="*/ 1273755 h 2236998"/>
                <a:gd name="connsiteX4-153" fmla="*/ 2007309 w 2183088"/>
                <a:gd name="connsiteY4-154" fmla="*/ 2236998 h 2236998"/>
                <a:gd name="connsiteX0-155" fmla="*/ 2010466 w 2183088"/>
                <a:gd name="connsiteY0-156" fmla="*/ 2232864 h 2232864"/>
                <a:gd name="connsiteX1-157" fmla="*/ 0 w 2183088"/>
                <a:gd name="connsiteY1-158" fmla="*/ 942392 h 2232864"/>
                <a:gd name="connsiteX2-159" fmla="*/ 167951 w 2183088"/>
                <a:gd name="connsiteY2-160" fmla="*/ 0 h 2232864"/>
                <a:gd name="connsiteX3-161" fmla="*/ 2183088 w 2183088"/>
                <a:gd name="connsiteY3-162" fmla="*/ 1273755 h 2232864"/>
                <a:gd name="connsiteX4-163" fmla="*/ 2010466 w 2183088"/>
                <a:gd name="connsiteY4-164" fmla="*/ 2232864 h 2232864"/>
                <a:gd name="connsiteX0-165" fmla="*/ 2011338 w 2183088"/>
                <a:gd name="connsiteY0-166" fmla="*/ 2228294 h 2228294"/>
                <a:gd name="connsiteX1-167" fmla="*/ 0 w 2183088"/>
                <a:gd name="connsiteY1-168" fmla="*/ 942392 h 2228294"/>
                <a:gd name="connsiteX2-169" fmla="*/ 167951 w 2183088"/>
                <a:gd name="connsiteY2-170" fmla="*/ 0 h 2228294"/>
                <a:gd name="connsiteX3-171" fmla="*/ 2183088 w 2183088"/>
                <a:gd name="connsiteY3-172" fmla="*/ 1273755 h 2228294"/>
                <a:gd name="connsiteX4-173" fmla="*/ 2011338 w 2183088"/>
                <a:gd name="connsiteY4-174" fmla="*/ 2228294 h 2228294"/>
                <a:gd name="connsiteX0-175" fmla="*/ 2011338 w 2181780"/>
                <a:gd name="connsiteY0-176" fmla="*/ 2228294 h 2228294"/>
                <a:gd name="connsiteX1-177" fmla="*/ 0 w 2181780"/>
                <a:gd name="connsiteY1-178" fmla="*/ 942392 h 2228294"/>
                <a:gd name="connsiteX2-179" fmla="*/ 167951 w 2181780"/>
                <a:gd name="connsiteY2-180" fmla="*/ 0 h 2228294"/>
                <a:gd name="connsiteX3-181" fmla="*/ 2181780 w 2181780"/>
                <a:gd name="connsiteY3-182" fmla="*/ 1280612 h 2228294"/>
                <a:gd name="connsiteX4-183" fmla="*/ 2011338 w 2181780"/>
                <a:gd name="connsiteY4-184" fmla="*/ 2228294 h 2228294"/>
                <a:gd name="connsiteX0-185" fmla="*/ 2011338 w 2181780"/>
                <a:gd name="connsiteY0-186" fmla="*/ 2228294 h 2228294"/>
                <a:gd name="connsiteX1-187" fmla="*/ 0 w 2181780"/>
                <a:gd name="connsiteY1-188" fmla="*/ 942392 h 2228294"/>
                <a:gd name="connsiteX2-189" fmla="*/ 167951 w 2181780"/>
                <a:gd name="connsiteY2-190" fmla="*/ 0 h 2228294"/>
                <a:gd name="connsiteX3-191" fmla="*/ 2181780 w 2181780"/>
                <a:gd name="connsiteY3-192" fmla="*/ 1280612 h 2228294"/>
                <a:gd name="connsiteX4-193" fmla="*/ 2011338 w 2181780"/>
                <a:gd name="connsiteY4-194" fmla="*/ 2228294 h 2228294"/>
                <a:gd name="connsiteX0-195" fmla="*/ 2011338 w 2181780"/>
                <a:gd name="connsiteY0-196" fmla="*/ 2228294 h 2228294"/>
                <a:gd name="connsiteX1-197" fmla="*/ 0 w 2181780"/>
                <a:gd name="connsiteY1-198" fmla="*/ 942392 h 2228294"/>
                <a:gd name="connsiteX2-199" fmla="*/ 167951 w 2181780"/>
                <a:gd name="connsiteY2-200" fmla="*/ 0 h 2228294"/>
                <a:gd name="connsiteX3-201" fmla="*/ 2181780 w 2181780"/>
                <a:gd name="connsiteY3-202" fmla="*/ 1280612 h 2228294"/>
                <a:gd name="connsiteX4-203" fmla="*/ 2011338 w 2181780"/>
                <a:gd name="connsiteY4-204" fmla="*/ 2228294 h 2228294"/>
                <a:gd name="connsiteX0-205" fmla="*/ 2011338 w 2130627"/>
                <a:gd name="connsiteY0-206" fmla="*/ 2228294 h 2228294"/>
                <a:gd name="connsiteX1-207" fmla="*/ 0 w 2130627"/>
                <a:gd name="connsiteY1-208" fmla="*/ 942392 h 2228294"/>
                <a:gd name="connsiteX2-209" fmla="*/ 167951 w 2130627"/>
                <a:gd name="connsiteY2-210" fmla="*/ 0 h 2228294"/>
                <a:gd name="connsiteX3-211" fmla="*/ 2130627 w 2130627"/>
                <a:gd name="connsiteY3-212" fmla="*/ 1275590 h 2228294"/>
                <a:gd name="connsiteX4-213" fmla="*/ 2011338 w 2130627"/>
                <a:gd name="connsiteY4-214" fmla="*/ 2228294 h 2228294"/>
                <a:gd name="connsiteX0-215" fmla="*/ 2011338 w 2193644"/>
                <a:gd name="connsiteY0-216" fmla="*/ 2228294 h 2228294"/>
                <a:gd name="connsiteX1-217" fmla="*/ 0 w 2193644"/>
                <a:gd name="connsiteY1-218" fmla="*/ 942392 h 2228294"/>
                <a:gd name="connsiteX2-219" fmla="*/ 167951 w 2193644"/>
                <a:gd name="connsiteY2-220" fmla="*/ 0 h 2228294"/>
                <a:gd name="connsiteX3-221" fmla="*/ 2193644 w 2193644"/>
                <a:gd name="connsiteY3-222" fmla="*/ 1280506 h 2228294"/>
                <a:gd name="connsiteX4-223" fmla="*/ 2011338 w 2193644"/>
                <a:gd name="connsiteY4-224" fmla="*/ 2228294 h 2228294"/>
                <a:gd name="connsiteX0-225" fmla="*/ 2011338 w 2223525"/>
                <a:gd name="connsiteY0-226" fmla="*/ 2228294 h 2228294"/>
                <a:gd name="connsiteX1-227" fmla="*/ 0 w 2223525"/>
                <a:gd name="connsiteY1-228" fmla="*/ 942392 h 2228294"/>
                <a:gd name="connsiteX2-229" fmla="*/ 167951 w 2223525"/>
                <a:gd name="connsiteY2-230" fmla="*/ 0 h 2228294"/>
                <a:gd name="connsiteX3-231" fmla="*/ 2223525 w 2223525"/>
                <a:gd name="connsiteY3-232" fmla="*/ 1286066 h 2228294"/>
                <a:gd name="connsiteX4-233" fmla="*/ 2011338 w 2223525"/>
                <a:gd name="connsiteY4-234" fmla="*/ 2228294 h 2228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23525" h="2228294">
                  <a:moveTo>
                    <a:pt x="2011338" y="2228294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223525" y="1286066"/>
                  </a:lnTo>
                  <a:lnTo>
                    <a:pt x="2011338" y="22282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82046" y="4085609"/>
              <a:ext cx="641182" cy="6588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6"/>
            <p:cNvSpPr/>
            <p:nvPr/>
          </p:nvSpPr>
          <p:spPr bwMode="auto">
            <a:xfrm>
              <a:off x="4951321" y="4214170"/>
              <a:ext cx="289123" cy="42239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58"/>
            <p:cNvSpPr txBox="1"/>
            <p:nvPr/>
          </p:nvSpPr>
          <p:spPr>
            <a:xfrm>
              <a:off x="2232865" y="3939723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7" name="TextBox 59"/>
            <p:cNvSpPr txBox="1"/>
            <p:nvPr/>
          </p:nvSpPr>
          <p:spPr>
            <a:xfrm>
              <a:off x="2232865" y="4327948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030017" y="1815154"/>
            <a:ext cx="10526984" cy="3637363"/>
            <a:chOff x="1030017" y="1815154"/>
            <a:chExt cx="10526984" cy="3637363"/>
          </a:xfrm>
        </p:grpSpPr>
        <p:sp>
          <p:nvSpPr>
            <p:cNvPr id="4" name="任意多边形: 形状 3"/>
            <p:cNvSpPr/>
            <p:nvPr/>
          </p:nvSpPr>
          <p:spPr>
            <a:xfrm>
              <a:off x="1988958" y="2697150"/>
              <a:ext cx="6969321" cy="1784801"/>
            </a:xfrm>
            <a:custGeom>
              <a:avLst/>
              <a:gdLst>
                <a:gd name="connsiteX0" fmla="*/ 0 w 7485681"/>
                <a:gd name="connsiteY0" fmla="*/ 1917038 h 1917038"/>
                <a:gd name="connsiteX1" fmla="*/ 418454 w 7485681"/>
                <a:gd name="connsiteY1" fmla="*/ 1545079 h 1917038"/>
                <a:gd name="connsiteX2" fmla="*/ 1937288 w 7485681"/>
                <a:gd name="connsiteY2" fmla="*/ 1576076 h 1917038"/>
                <a:gd name="connsiteX3" fmla="*/ 2572718 w 7485681"/>
                <a:gd name="connsiteY3" fmla="*/ 212225 h 1917038"/>
                <a:gd name="connsiteX4" fmla="*/ 5098942 w 7485681"/>
                <a:gd name="connsiteY4" fmla="*/ 150232 h 1917038"/>
                <a:gd name="connsiteX5" fmla="*/ 4912962 w 7485681"/>
                <a:gd name="connsiteY5" fmla="*/ 1638069 h 1917038"/>
                <a:gd name="connsiteX6" fmla="*/ 7485681 w 7485681"/>
                <a:gd name="connsiteY6" fmla="*/ 1359099 h 19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5681" h="1917038">
                  <a:moveTo>
                    <a:pt x="0" y="1917038"/>
                  </a:moveTo>
                  <a:cubicBezTo>
                    <a:pt x="47786" y="1759472"/>
                    <a:pt x="95573" y="1601906"/>
                    <a:pt x="418454" y="1545079"/>
                  </a:cubicBezTo>
                  <a:cubicBezTo>
                    <a:pt x="741335" y="1488252"/>
                    <a:pt x="1578244" y="1798218"/>
                    <a:pt x="1937288" y="1576076"/>
                  </a:cubicBezTo>
                  <a:cubicBezTo>
                    <a:pt x="2296332" y="1353934"/>
                    <a:pt x="2045776" y="449866"/>
                    <a:pt x="2572718" y="212225"/>
                  </a:cubicBezTo>
                  <a:cubicBezTo>
                    <a:pt x="3099660" y="-25416"/>
                    <a:pt x="4708901" y="-87409"/>
                    <a:pt x="5098942" y="150232"/>
                  </a:cubicBezTo>
                  <a:cubicBezTo>
                    <a:pt x="5488983" y="387873"/>
                    <a:pt x="4515172" y="1436591"/>
                    <a:pt x="4912962" y="1638069"/>
                  </a:cubicBezTo>
                  <a:cubicBezTo>
                    <a:pt x="5310752" y="1839547"/>
                    <a:pt x="6398216" y="1599323"/>
                    <a:pt x="7485681" y="1359099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219825" y="2533802"/>
              <a:ext cx="6666308" cy="1919290"/>
            </a:xfrm>
            <a:custGeom>
              <a:avLst/>
              <a:gdLst>
                <a:gd name="connsiteX0" fmla="*/ 0 w 7160217"/>
                <a:gd name="connsiteY0" fmla="*/ 2061492 h 2061492"/>
                <a:gd name="connsiteX1" fmla="*/ 681926 w 7160217"/>
                <a:gd name="connsiteY1" fmla="*/ 1782522 h 2061492"/>
                <a:gd name="connsiteX2" fmla="*/ 1363851 w 7160217"/>
                <a:gd name="connsiteY2" fmla="*/ 1038604 h 2061492"/>
                <a:gd name="connsiteX3" fmla="*/ 2572719 w 7160217"/>
                <a:gd name="connsiteY3" fmla="*/ 604651 h 2061492"/>
                <a:gd name="connsiteX4" fmla="*/ 3657600 w 7160217"/>
                <a:gd name="connsiteY4" fmla="*/ 139702 h 2061492"/>
                <a:gd name="connsiteX5" fmla="*/ 4494509 w 7160217"/>
                <a:gd name="connsiteY5" fmla="*/ 93207 h 2061492"/>
                <a:gd name="connsiteX6" fmla="*/ 4649492 w 7160217"/>
                <a:gd name="connsiteY6" fmla="*/ 1302075 h 2061492"/>
                <a:gd name="connsiteX7" fmla="*/ 7160217 w 7160217"/>
                <a:gd name="connsiteY7" fmla="*/ 1472556 h 206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0217" h="2061492">
                  <a:moveTo>
                    <a:pt x="0" y="2061492"/>
                  </a:moveTo>
                  <a:cubicBezTo>
                    <a:pt x="227309" y="2007247"/>
                    <a:pt x="454618" y="1953003"/>
                    <a:pt x="681926" y="1782522"/>
                  </a:cubicBezTo>
                  <a:cubicBezTo>
                    <a:pt x="909235" y="1612041"/>
                    <a:pt x="1048719" y="1234916"/>
                    <a:pt x="1363851" y="1038604"/>
                  </a:cubicBezTo>
                  <a:cubicBezTo>
                    <a:pt x="1678983" y="842292"/>
                    <a:pt x="2190428" y="754468"/>
                    <a:pt x="2572719" y="604651"/>
                  </a:cubicBezTo>
                  <a:cubicBezTo>
                    <a:pt x="2955010" y="454834"/>
                    <a:pt x="3337302" y="224943"/>
                    <a:pt x="3657600" y="139702"/>
                  </a:cubicBezTo>
                  <a:cubicBezTo>
                    <a:pt x="3977898" y="54461"/>
                    <a:pt x="4329194" y="-100522"/>
                    <a:pt x="4494509" y="93207"/>
                  </a:cubicBezTo>
                  <a:cubicBezTo>
                    <a:pt x="4659824" y="286936"/>
                    <a:pt x="4205207" y="1072183"/>
                    <a:pt x="4649492" y="1302075"/>
                  </a:cubicBezTo>
                  <a:cubicBezTo>
                    <a:pt x="5093777" y="1531967"/>
                    <a:pt x="6126997" y="1502261"/>
                    <a:pt x="7160217" y="1472556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2248678" y="2669645"/>
              <a:ext cx="6522016" cy="1855594"/>
            </a:xfrm>
            <a:custGeom>
              <a:avLst/>
              <a:gdLst>
                <a:gd name="connsiteX0" fmla="*/ 0 w 7005234"/>
                <a:gd name="connsiteY0" fmla="*/ 1993077 h 1993077"/>
                <a:gd name="connsiteX1" fmla="*/ 418454 w 7005234"/>
                <a:gd name="connsiteY1" fmla="*/ 1621118 h 1993077"/>
                <a:gd name="connsiteX2" fmla="*/ 1425844 w 7005234"/>
                <a:gd name="connsiteY2" fmla="*/ 1605620 h 1993077"/>
                <a:gd name="connsiteX3" fmla="*/ 2417736 w 7005234"/>
                <a:gd name="connsiteY3" fmla="*/ 164277 h 1993077"/>
                <a:gd name="connsiteX4" fmla="*/ 4448014 w 7005234"/>
                <a:gd name="connsiteY4" fmla="*/ 195274 h 1993077"/>
                <a:gd name="connsiteX5" fmla="*/ 5238427 w 7005234"/>
                <a:gd name="connsiteY5" fmla="*/ 1621118 h 1993077"/>
                <a:gd name="connsiteX6" fmla="*/ 7005234 w 7005234"/>
                <a:gd name="connsiteY6" fmla="*/ 1140670 h 199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5234" h="1993077">
                  <a:moveTo>
                    <a:pt x="0" y="1993077"/>
                  </a:moveTo>
                  <a:cubicBezTo>
                    <a:pt x="90406" y="1839385"/>
                    <a:pt x="180813" y="1685694"/>
                    <a:pt x="418454" y="1621118"/>
                  </a:cubicBezTo>
                  <a:cubicBezTo>
                    <a:pt x="656095" y="1556542"/>
                    <a:pt x="1092630" y="1848427"/>
                    <a:pt x="1425844" y="1605620"/>
                  </a:cubicBezTo>
                  <a:cubicBezTo>
                    <a:pt x="1759058" y="1362813"/>
                    <a:pt x="1914041" y="399335"/>
                    <a:pt x="2417736" y="164277"/>
                  </a:cubicBezTo>
                  <a:cubicBezTo>
                    <a:pt x="2921431" y="-70781"/>
                    <a:pt x="3977899" y="-47533"/>
                    <a:pt x="4448014" y="195274"/>
                  </a:cubicBezTo>
                  <a:cubicBezTo>
                    <a:pt x="4918129" y="438081"/>
                    <a:pt x="4812224" y="1463552"/>
                    <a:pt x="5238427" y="1621118"/>
                  </a:cubicBezTo>
                  <a:cubicBezTo>
                    <a:pt x="5664630" y="1778684"/>
                    <a:pt x="6334932" y="1459677"/>
                    <a:pt x="7005234" y="1140670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523817" y="4413461"/>
              <a:ext cx="851325" cy="851325"/>
              <a:chOff x="1174223" y="5009879"/>
              <a:chExt cx="914400" cy="91440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174223" y="500987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文本框 32"/>
              <p:cNvSpPr txBox="1"/>
              <p:nvPr/>
            </p:nvSpPr>
            <p:spPr>
              <a:xfrm>
                <a:off x="1355768" y="5185129"/>
                <a:ext cx="551311" cy="561986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8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621648" y="3188331"/>
              <a:ext cx="1225134" cy="1225134"/>
              <a:chOff x="2353393" y="3693978"/>
              <a:chExt cx="1315905" cy="131590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353393" y="3693978"/>
                <a:ext cx="1315905" cy="1315905"/>
              </a:xfrm>
              <a:prstGeom prst="ellipse">
                <a:avLst/>
              </a:prstGeom>
              <a:solidFill>
                <a:schemeClr val="bg1"/>
              </a:solidFill>
              <a:ln w="142875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文本框 30"/>
              <p:cNvSpPr txBox="1"/>
              <p:nvPr/>
            </p:nvSpPr>
            <p:spPr>
              <a:xfrm>
                <a:off x="2568674" y="3901026"/>
                <a:ext cx="885334" cy="892566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48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260855" y="2218765"/>
              <a:ext cx="1628812" cy="1628811"/>
              <a:chOff x="4114049" y="2652576"/>
              <a:chExt cx="1749491" cy="174949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114049" y="2652576"/>
                <a:ext cx="1749491" cy="1749491"/>
              </a:xfrm>
              <a:prstGeom prst="ellipse">
                <a:avLst/>
              </a:prstGeom>
              <a:solidFill>
                <a:schemeClr val="bg1"/>
              </a:solidFill>
              <a:ln w="168275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文本框 28"/>
              <p:cNvSpPr txBox="1"/>
              <p:nvPr/>
            </p:nvSpPr>
            <p:spPr>
              <a:xfrm>
                <a:off x="4404943" y="2910146"/>
                <a:ext cx="1167704" cy="119008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6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120360" y="3374403"/>
              <a:ext cx="2078115" cy="2078114"/>
              <a:chOff x="6111325" y="3893837"/>
              <a:chExt cx="2232083" cy="223208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111325" y="3893837"/>
                <a:ext cx="2232083" cy="2232083"/>
              </a:xfrm>
              <a:prstGeom prst="ellipse">
                <a:avLst/>
              </a:prstGeom>
              <a:solidFill>
                <a:schemeClr val="bg1"/>
              </a:solidFill>
              <a:ln w="187325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文本框 26"/>
              <p:cNvSpPr txBox="1"/>
              <p:nvPr/>
            </p:nvSpPr>
            <p:spPr>
              <a:xfrm>
                <a:off x="6500606" y="4190298"/>
                <a:ext cx="1453518" cy="155372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8800"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444978" y="1815154"/>
              <a:ext cx="2436030" cy="2436028"/>
              <a:chOff x="8608175" y="2219062"/>
              <a:chExt cx="2616516" cy="261651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608175" y="2219062"/>
                <a:ext cx="2616516" cy="2616516"/>
              </a:xfrm>
              <a:prstGeom prst="ellipse">
                <a:avLst/>
              </a:prstGeom>
              <a:solidFill>
                <a:schemeClr val="bg1"/>
              </a:solidFill>
              <a:ln w="2286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文本框 24"/>
              <p:cNvSpPr txBox="1"/>
              <p:nvPr/>
            </p:nvSpPr>
            <p:spPr>
              <a:xfrm>
                <a:off x="9112809" y="2699795"/>
                <a:ext cx="1617086" cy="1685957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9600">
                    <a:solidFill>
                      <a:schemeClr val="accent5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</p:grpSp>
        <p:sp>
          <p:nvSpPr>
            <p:cNvPr id="12" name="任意多边形: 形状 11"/>
            <p:cNvSpPr/>
            <p:nvPr/>
          </p:nvSpPr>
          <p:spPr bwMode="auto">
            <a:xfrm>
              <a:off x="5642735" y="1864383"/>
              <a:ext cx="590720" cy="500729"/>
            </a:xfrm>
            <a:custGeom>
              <a:avLst/>
              <a:gdLst>
                <a:gd name="T0" fmla="*/ 9008 w 16128"/>
                <a:gd name="T1" fmla="*/ 9118 h 13670"/>
                <a:gd name="T2" fmla="*/ 11668 w 16128"/>
                <a:gd name="T3" fmla="*/ 8439 h 13670"/>
                <a:gd name="T4" fmla="*/ 14502 w 16128"/>
                <a:gd name="T5" fmla="*/ 7645 h 13670"/>
                <a:gd name="T6" fmla="*/ 16083 w 16128"/>
                <a:gd name="T7" fmla="*/ 7107 h 13670"/>
                <a:gd name="T8" fmla="*/ 15867 w 16128"/>
                <a:gd name="T9" fmla="*/ 6545 h 13670"/>
                <a:gd name="T10" fmla="*/ 14995 w 16128"/>
                <a:gd name="T11" fmla="*/ 5410 h 13670"/>
                <a:gd name="T12" fmla="*/ 13743 w 16128"/>
                <a:gd name="T13" fmla="*/ 3931 h 13670"/>
                <a:gd name="T14" fmla="*/ 6671 w 16128"/>
                <a:gd name="T15" fmla="*/ 6187 h 13670"/>
                <a:gd name="T16" fmla="*/ 7399 w 16128"/>
                <a:gd name="T17" fmla="*/ 8114 h 13670"/>
                <a:gd name="T18" fmla="*/ 7834 w 16128"/>
                <a:gd name="T19" fmla="*/ 9142 h 13670"/>
                <a:gd name="T20" fmla="*/ 6171 w 16128"/>
                <a:gd name="T21" fmla="*/ 7159 h 13670"/>
                <a:gd name="T22" fmla="*/ 5413 w 16128"/>
                <a:gd name="T23" fmla="*/ 8193 h 13670"/>
                <a:gd name="T24" fmla="*/ 4789 w 16128"/>
                <a:gd name="T25" fmla="*/ 8949 h 13670"/>
                <a:gd name="T26" fmla="*/ 4394 w 16128"/>
                <a:gd name="T27" fmla="*/ 9233 h 13670"/>
                <a:gd name="T28" fmla="*/ 3806 w 16128"/>
                <a:gd name="T29" fmla="*/ 8807 h 13670"/>
                <a:gd name="T30" fmla="*/ 2946 w 16128"/>
                <a:gd name="T31" fmla="*/ 7995 h 13670"/>
                <a:gd name="T32" fmla="*/ 1946 w 16128"/>
                <a:gd name="T33" fmla="*/ 6977 h 13670"/>
                <a:gd name="T34" fmla="*/ 1903 w 16128"/>
                <a:gd name="T35" fmla="*/ 7958 h 13670"/>
                <a:gd name="T36" fmla="*/ 1902 w 16128"/>
                <a:gd name="T37" fmla="*/ 9349 h 13670"/>
                <a:gd name="T38" fmla="*/ 2036 w 16128"/>
                <a:gd name="T39" fmla="*/ 9736 h 13670"/>
                <a:gd name="T40" fmla="*/ 3069 w 16128"/>
                <a:gd name="T41" fmla="*/ 10776 h 13670"/>
                <a:gd name="T42" fmla="*/ 4618 w 16128"/>
                <a:gd name="T43" fmla="*/ 12220 h 13670"/>
                <a:gd name="T44" fmla="*/ 5996 w 16128"/>
                <a:gd name="T45" fmla="*/ 13385 h 13670"/>
                <a:gd name="T46" fmla="*/ 6767 w 16128"/>
                <a:gd name="T47" fmla="*/ 13636 h 13670"/>
                <a:gd name="T48" fmla="*/ 8689 w 16128"/>
                <a:gd name="T49" fmla="*/ 13137 h 13670"/>
                <a:gd name="T50" fmla="*/ 11288 w 16128"/>
                <a:gd name="T51" fmla="*/ 12351 h 13670"/>
                <a:gd name="T52" fmla="*/ 13358 w 16128"/>
                <a:gd name="T53" fmla="*/ 11677 h 13670"/>
                <a:gd name="T54" fmla="*/ 13885 w 16128"/>
                <a:gd name="T55" fmla="*/ 11379 h 13670"/>
                <a:gd name="T56" fmla="*/ 14007 w 16128"/>
                <a:gd name="T57" fmla="*/ 10539 h 13670"/>
                <a:gd name="T58" fmla="*/ 14216 w 16128"/>
                <a:gd name="T59" fmla="*/ 8501 h 13670"/>
                <a:gd name="T60" fmla="*/ 12749 w 16128"/>
                <a:gd name="T61" fmla="*/ 8644 h 13670"/>
                <a:gd name="T62" fmla="*/ 8990 w 16128"/>
                <a:gd name="T63" fmla="*/ 9702 h 13670"/>
                <a:gd name="T64" fmla="*/ 7661 w 16128"/>
                <a:gd name="T65" fmla="*/ 10019 h 13670"/>
                <a:gd name="T66" fmla="*/ 7380 w 16128"/>
                <a:gd name="T67" fmla="*/ 9609 h 13670"/>
                <a:gd name="T68" fmla="*/ 6949 w 16128"/>
                <a:gd name="T69" fmla="*/ 8595 h 13670"/>
                <a:gd name="T70" fmla="*/ 6330 w 16128"/>
                <a:gd name="T71" fmla="*/ 6984 h 13670"/>
                <a:gd name="T72" fmla="*/ 7769 w 16128"/>
                <a:gd name="T73" fmla="*/ 244 h 13670"/>
                <a:gd name="T74" fmla="*/ 4580 w 16128"/>
                <a:gd name="T75" fmla="*/ 1102 h 13670"/>
                <a:gd name="T76" fmla="*/ 2926 w 16128"/>
                <a:gd name="T77" fmla="*/ 1610 h 13670"/>
                <a:gd name="T78" fmla="*/ 2820 w 16128"/>
                <a:gd name="T79" fmla="*/ 1937 h 13670"/>
                <a:gd name="T80" fmla="*/ 3833 w 16128"/>
                <a:gd name="T81" fmla="*/ 2838 h 13670"/>
                <a:gd name="T82" fmla="*/ 5235 w 16128"/>
                <a:gd name="T83" fmla="*/ 3977 h 13670"/>
                <a:gd name="T84" fmla="*/ 6374 w 16128"/>
                <a:gd name="T85" fmla="*/ 4818 h 13670"/>
                <a:gd name="T86" fmla="*/ 7007 w 16128"/>
                <a:gd name="T87" fmla="*/ 4905 h 13670"/>
                <a:gd name="T88" fmla="*/ 8782 w 16128"/>
                <a:gd name="T89" fmla="*/ 4451 h 13670"/>
                <a:gd name="T90" fmla="*/ 11048 w 16128"/>
                <a:gd name="T91" fmla="*/ 3797 h 13670"/>
                <a:gd name="T92" fmla="*/ 12729 w 16128"/>
                <a:gd name="T93" fmla="*/ 3245 h 13670"/>
                <a:gd name="T94" fmla="*/ 12897 w 16128"/>
                <a:gd name="T95" fmla="*/ 2914 h 13670"/>
                <a:gd name="T96" fmla="*/ 12015 w 16128"/>
                <a:gd name="T97" fmla="*/ 2075 h 13670"/>
                <a:gd name="T98" fmla="*/ 10264 w 16128"/>
                <a:gd name="T99" fmla="*/ 587 h 13670"/>
                <a:gd name="T100" fmla="*/ 100 w 16128"/>
                <a:gd name="T101" fmla="*/ 4443 h 13670"/>
                <a:gd name="T102" fmla="*/ 1108 w 16128"/>
                <a:gd name="T103" fmla="*/ 5506 h 13670"/>
                <a:gd name="T104" fmla="*/ 2621 w 16128"/>
                <a:gd name="T105" fmla="*/ 6979 h 13670"/>
                <a:gd name="T106" fmla="*/ 3911 w 16128"/>
                <a:gd name="T107" fmla="*/ 8146 h 13670"/>
                <a:gd name="T108" fmla="*/ 4398 w 16128"/>
                <a:gd name="T109" fmla="*/ 8331 h 13670"/>
                <a:gd name="T110" fmla="*/ 4998 w 16128"/>
                <a:gd name="T111" fmla="*/ 7639 h 13670"/>
                <a:gd name="T112" fmla="*/ 6013 w 16128"/>
                <a:gd name="T113" fmla="*/ 6264 h 13670"/>
                <a:gd name="T114" fmla="*/ 2048 w 16128"/>
                <a:gd name="T115" fmla="*/ 2138 h 13670"/>
                <a:gd name="T116" fmla="*/ 871 w 16128"/>
                <a:gd name="T117" fmla="*/ 3303 h 13670"/>
                <a:gd name="T118" fmla="*/ 198 w 16128"/>
                <a:gd name="T119" fmla="*/ 4018 h 1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8" h="13670">
                  <a:moveTo>
                    <a:pt x="7951" y="9328"/>
                  </a:moveTo>
                  <a:lnTo>
                    <a:pt x="7990" y="9330"/>
                  </a:lnTo>
                  <a:lnTo>
                    <a:pt x="8072" y="9320"/>
                  </a:lnTo>
                  <a:lnTo>
                    <a:pt x="8193" y="9299"/>
                  </a:lnTo>
                  <a:lnTo>
                    <a:pt x="8349" y="9268"/>
                  </a:lnTo>
                  <a:lnTo>
                    <a:pt x="8540" y="9227"/>
                  </a:lnTo>
                  <a:lnTo>
                    <a:pt x="8761" y="9176"/>
                  </a:lnTo>
                  <a:lnTo>
                    <a:pt x="9008" y="9118"/>
                  </a:lnTo>
                  <a:lnTo>
                    <a:pt x="9283" y="9053"/>
                  </a:lnTo>
                  <a:lnTo>
                    <a:pt x="9579" y="8979"/>
                  </a:lnTo>
                  <a:lnTo>
                    <a:pt x="9895" y="8900"/>
                  </a:lnTo>
                  <a:lnTo>
                    <a:pt x="10226" y="8816"/>
                  </a:lnTo>
                  <a:lnTo>
                    <a:pt x="10573" y="8727"/>
                  </a:lnTo>
                  <a:lnTo>
                    <a:pt x="10931" y="8633"/>
                  </a:lnTo>
                  <a:lnTo>
                    <a:pt x="11296" y="8538"/>
                  </a:lnTo>
                  <a:lnTo>
                    <a:pt x="11668" y="8439"/>
                  </a:lnTo>
                  <a:lnTo>
                    <a:pt x="12042" y="8338"/>
                  </a:lnTo>
                  <a:lnTo>
                    <a:pt x="12416" y="8236"/>
                  </a:lnTo>
                  <a:lnTo>
                    <a:pt x="12786" y="8134"/>
                  </a:lnTo>
                  <a:lnTo>
                    <a:pt x="13151" y="8033"/>
                  </a:lnTo>
                  <a:lnTo>
                    <a:pt x="13509" y="7932"/>
                  </a:lnTo>
                  <a:lnTo>
                    <a:pt x="13855" y="7833"/>
                  </a:lnTo>
                  <a:lnTo>
                    <a:pt x="14187" y="7737"/>
                  </a:lnTo>
                  <a:lnTo>
                    <a:pt x="14502" y="7645"/>
                  </a:lnTo>
                  <a:lnTo>
                    <a:pt x="14797" y="7555"/>
                  </a:lnTo>
                  <a:lnTo>
                    <a:pt x="15071" y="7471"/>
                  </a:lnTo>
                  <a:lnTo>
                    <a:pt x="15319" y="7393"/>
                  </a:lnTo>
                  <a:lnTo>
                    <a:pt x="15538" y="7320"/>
                  </a:lnTo>
                  <a:lnTo>
                    <a:pt x="15727" y="7255"/>
                  </a:lnTo>
                  <a:lnTo>
                    <a:pt x="15883" y="7197"/>
                  </a:lnTo>
                  <a:lnTo>
                    <a:pt x="16002" y="7147"/>
                  </a:lnTo>
                  <a:lnTo>
                    <a:pt x="16083" y="7107"/>
                  </a:lnTo>
                  <a:lnTo>
                    <a:pt x="16120" y="7076"/>
                  </a:lnTo>
                  <a:lnTo>
                    <a:pt x="16128" y="7042"/>
                  </a:lnTo>
                  <a:lnTo>
                    <a:pt x="16119" y="6993"/>
                  </a:lnTo>
                  <a:lnTo>
                    <a:pt x="16095" y="6928"/>
                  </a:lnTo>
                  <a:lnTo>
                    <a:pt x="16056" y="6851"/>
                  </a:lnTo>
                  <a:lnTo>
                    <a:pt x="16005" y="6760"/>
                  </a:lnTo>
                  <a:lnTo>
                    <a:pt x="15942" y="6658"/>
                  </a:lnTo>
                  <a:lnTo>
                    <a:pt x="15867" y="6545"/>
                  </a:lnTo>
                  <a:lnTo>
                    <a:pt x="15781" y="6424"/>
                  </a:lnTo>
                  <a:lnTo>
                    <a:pt x="15688" y="6294"/>
                  </a:lnTo>
                  <a:lnTo>
                    <a:pt x="15586" y="6157"/>
                  </a:lnTo>
                  <a:lnTo>
                    <a:pt x="15477" y="6015"/>
                  </a:lnTo>
                  <a:lnTo>
                    <a:pt x="15363" y="5868"/>
                  </a:lnTo>
                  <a:lnTo>
                    <a:pt x="15243" y="5718"/>
                  </a:lnTo>
                  <a:lnTo>
                    <a:pt x="15120" y="5564"/>
                  </a:lnTo>
                  <a:lnTo>
                    <a:pt x="14995" y="5410"/>
                  </a:lnTo>
                  <a:lnTo>
                    <a:pt x="14868" y="5254"/>
                  </a:lnTo>
                  <a:lnTo>
                    <a:pt x="14740" y="5100"/>
                  </a:lnTo>
                  <a:lnTo>
                    <a:pt x="14613" y="4948"/>
                  </a:lnTo>
                  <a:lnTo>
                    <a:pt x="14487" y="4799"/>
                  </a:lnTo>
                  <a:lnTo>
                    <a:pt x="14364" y="4653"/>
                  </a:lnTo>
                  <a:lnTo>
                    <a:pt x="14131" y="4380"/>
                  </a:lnTo>
                  <a:lnTo>
                    <a:pt x="13920" y="4136"/>
                  </a:lnTo>
                  <a:lnTo>
                    <a:pt x="13743" y="3931"/>
                  </a:lnTo>
                  <a:lnTo>
                    <a:pt x="13605" y="3773"/>
                  </a:lnTo>
                  <a:lnTo>
                    <a:pt x="13516" y="3672"/>
                  </a:lnTo>
                  <a:lnTo>
                    <a:pt x="13485" y="3637"/>
                  </a:lnTo>
                  <a:lnTo>
                    <a:pt x="6465" y="5620"/>
                  </a:lnTo>
                  <a:lnTo>
                    <a:pt x="6480" y="5661"/>
                  </a:lnTo>
                  <a:lnTo>
                    <a:pt x="6522" y="5776"/>
                  </a:lnTo>
                  <a:lnTo>
                    <a:pt x="6586" y="5955"/>
                  </a:lnTo>
                  <a:lnTo>
                    <a:pt x="6671" y="6187"/>
                  </a:lnTo>
                  <a:lnTo>
                    <a:pt x="6773" y="6462"/>
                  </a:lnTo>
                  <a:lnTo>
                    <a:pt x="6886" y="6769"/>
                  </a:lnTo>
                  <a:lnTo>
                    <a:pt x="7010" y="7099"/>
                  </a:lnTo>
                  <a:lnTo>
                    <a:pt x="7139" y="7440"/>
                  </a:lnTo>
                  <a:lnTo>
                    <a:pt x="7203" y="7611"/>
                  </a:lnTo>
                  <a:lnTo>
                    <a:pt x="7269" y="7782"/>
                  </a:lnTo>
                  <a:lnTo>
                    <a:pt x="7334" y="7950"/>
                  </a:lnTo>
                  <a:lnTo>
                    <a:pt x="7399" y="8114"/>
                  </a:lnTo>
                  <a:lnTo>
                    <a:pt x="7462" y="8275"/>
                  </a:lnTo>
                  <a:lnTo>
                    <a:pt x="7524" y="8428"/>
                  </a:lnTo>
                  <a:lnTo>
                    <a:pt x="7583" y="8573"/>
                  </a:lnTo>
                  <a:lnTo>
                    <a:pt x="7640" y="8710"/>
                  </a:lnTo>
                  <a:lnTo>
                    <a:pt x="7694" y="8837"/>
                  </a:lnTo>
                  <a:lnTo>
                    <a:pt x="7744" y="8952"/>
                  </a:lnTo>
                  <a:lnTo>
                    <a:pt x="7791" y="9055"/>
                  </a:lnTo>
                  <a:lnTo>
                    <a:pt x="7834" y="9142"/>
                  </a:lnTo>
                  <a:lnTo>
                    <a:pt x="7871" y="9215"/>
                  </a:lnTo>
                  <a:lnTo>
                    <a:pt x="7904" y="9271"/>
                  </a:lnTo>
                  <a:lnTo>
                    <a:pt x="7931" y="9308"/>
                  </a:lnTo>
                  <a:lnTo>
                    <a:pt x="7951" y="9328"/>
                  </a:lnTo>
                  <a:close/>
                  <a:moveTo>
                    <a:pt x="6318" y="6950"/>
                  </a:moveTo>
                  <a:lnTo>
                    <a:pt x="6301" y="6976"/>
                  </a:lnTo>
                  <a:lnTo>
                    <a:pt x="6251" y="7047"/>
                  </a:lnTo>
                  <a:lnTo>
                    <a:pt x="6171" y="7159"/>
                  </a:lnTo>
                  <a:lnTo>
                    <a:pt x="6068" y="7304"/>
                  </a:lnTo>
                  <a:lnTo>
                    <a:pt x="5944" y="7476"/>
                  </a:lnTo>
                  <a:lnTo>
                    <a:pt x="5805" y="7668"/>
                  </a:lnTo>
                  <a:lnTo>
                    <a:pt x="5730" y="7770"/>
                  </a:lnTo>
                  <a:lnTo>
                    <a:pt x="5653" y="7873"/>
                  </a:lnTo>
                  <a:lnTo>
                    <a:pt x="5574" y="7979"/>
                  </a:lnTo>
                  <a:lnTo>
                    <a:pt x="5494" y="8086"/>
                  </a:lnTo>
                  <a:lnTo>
                    <a:pt x="5413" y="8193"/>
                  </a:lnTo>
                  <a:lnTo>
                    <a:pt x="5330" y="8299"/>
                  </a:lnTo>
                  <a:lnTo>
                    <a:pt x="5249" y="8403"/>
                  </a:lnTo>
                  <a:lnTo>
                    <a:pt x="5168" y="8504"/>
                  </a:lnTo>
                  <a:lnTo>
                    <a:pt x="5087" y="8603"/>
                  </a:lnTo>
                  <a:lnTo>
                    <a:pt x="5009" y="8698"/>
                  </a:lnTo>
                  <a:lnTo>
                    <a:pt x="4933" y="8787"/>
                  </a:lnTo>
                  <a:lnTo>
                    <a:pt x="4860" y="8871"/>
                  </a:lnTo>
                  <a:lnTo>
                    <a:pt x="4789" y="8949"/>
                  </a:lnTo>
                  <a:lnTo>
                    <a:pt x="4722" y="9018"/>
                  </a:lnTo>
                  <a:lnTo>
                    <a:pt x="4660" y="9080"/>
                  </a:lnTo>
                  <a:lnTo>
                    <a:pt x="4603" y="9133"/>
                  </a:lnTo>
                  <a:lnTo>
                    <a:pt x="4550" y="9175"/>
                  </a:lnTo>
                  <a:lnTo>
                    <a:pt x="4503" y="9208"/>
                  </a:lnTo>
                  <a:lnTo>
                    <a:pt x="4462" y="9229"/>
                  </a:lnTo>
                  <a:lnTo>
                    <a:pt x="4429" y="9237"/>
                  </a:lnTo>
                  <a:lnTo>
                    <a:pt x="4394" y="9233"/>
                  </a:lnTo>
                  <a:lnTo>
                    <a:pt x="4349" y="9216"/>
                  </a:lnTo>
                  <a:lnTo>
                    <a:pt x="4293" y="9187"/>
                  </a:lnTo>
                  <a:lnTo>
                    <a:pt x="4230" y="9146"/>
                  </a:lnTo>
                  <a:lnTo>
                    <a:pt x="4158" y="9095"/>
                  </a:lnTo>
                  <a:lnTo>
                    <a:pt x="4079" y="9035"/>
                  </a:lnTo>
                  <a:lnTo>
                    <a:pt x="3994" y="8967"/>
                  </a:lnTo>
                  <a:lnTo>
                    <a:pt x="3902" y="8890"/>
                  </a:lnTo>
                  <a:lnTo>
                    <a:pt x="3806" y="8807"/>
                  </a:lnTo>
                  <a:lnTo>
                    <a:pt x="3705" y="8718"/>
                  </a:lnTo>
                  <a:lnTo>
                    <a:pt x="3602" y="8623"/>
                  </a:lnTo>
                  <a:lnTo>
                    <a:pt x="3495" y="8524"/>
                  </a:lnTo>
                  <a:lnTo>
                    <a:pt x="3387" y="8422"/>
                  </a:lnTo>
                  <a:lnTo>
                    <a:pt x="3276" y="8317"/>
                  </a:lnTo>
                  <a:lnTo>
                    <a:pt x="3166" y="8210"/>
                  </a:lnTo>
                  <a:lnTo>
                    <a:pt x="3055" y="8103"/>
                  </a:lnTo>
                  <a:lnTo>
                    <a:pt x="2946" y="7995"/>
                  </a:lnTo>
                  <a:lnTo>
                    <a:pt x="2839" y="7889"/>
                  </a:lnTo>
                  <a:lnTo>
                    <a:pt x="2733" y="7783"/>
                  </a:lnTo>
                  <a:lnTo>
                    <a:pt x="2631" y="7680"/>
                  </a:lnTo>
                  <a:lnTo>
                    <a:pt x="2439" y="7485"/>
                  </a:lnTo>
                  <a:lnTo>
                    <a:pt x="2269" y="7311"/>
                  </a:lnTo>
                  <a:lnTo>
                    <a:pt x="2126" y="7163"/>
                  </a:lnTo>
                  <a:lnTo>
                    <a:pt x="2017" y="7049"/>
                  </a:lnTo>
                  <a:lnTo>
                    <a:pt x="1946" y="6977"/>
                  </a:lnTo>
                  <a:lnTo>
                    <a:pt x="1922" y="6950"/>
                  </a:lnTo>
                  <a:lnTo>
                    <a:pt x="1921" y="6978"/>
                  </a:lnTo>
                  <a:lnTo>
                    <a:pt x="1920" y="7055"/>
                  </a:lnTo>
                  <a:lnTo>
                    <a:pt x="1917" y="7176"/>
                  </a:lnTo>
                  <a:lnTo>
                    <a:pt x="1914" y="7334"/>
                  </a:lnTo>
                  <a:lnTo>
                    <a:pt x="1910" y="7522"/>
                  </a:lnTo>
                  <a:lnTo>
                    <a:pt x="1906" y="7732"/>
                  </a:lnTo>
                  <a:lnTo>
                    <a:pt x="1903" y="7958"/>
                  </a:lnTo>
                  <a:lnTo>
                    <a:pt x="1899" y="8194"/>
                  </a:lnTo>
                  <a:lnTo>
                    <a:pt x="1897" y="8432"/>
                  </a:lnTo>
                  <a:lnTo>
                    <a:pt x="1895" y="8666"/>
                  </a:lnTo>
                  <a:lnTo>
                    <a:pt x="1895" y="8888"/>
                  </a:lnTo>
                  <a:lnTo>
                    <a:pt x="1896" y="9092"/>
                  </a:lnTo>
                  <a:lnTo>
                    <a:pt x="1898" y="9186"/>
                  </a:lnTo>
                  <a:lnTo>
                    <a:pt x="1899" y="9271"/>
                  </a:lnTo>
                  <a:lnTo>
                    <a:pt x="1902" y="9349"/>
                  </a:lnTo>
                  <a:lnTo>
                    <a:pt x="1905" y="9418"/>
                  </a:lnTo>
                  <a:lnTo>
                    <a:pt x="1908" y="9478"/>
                  </a:lnTo>
                  <a:lnTo>
                    <a:pt x="1912" y="9526"/>
                  </a:lnTo>
                  <a:lnTo>
                    <a:pt x="1917" y="9564"/>
                  </a:lnTo>
                  <a:lnTo>
                    <a:pt x="1922" y="9590"/>
                  </a:lnTo>
                  <a:lnTo>
                    <a:pt x="1939" y="9619"/>
                  </a:lnTo>
                  <a:lnTo>
                    <a:pt x="1978" y="9668"/>
                  </a:lnTo>
                  <a:lnTo>
                    <a:pt x="2036" y="9736"/>
                  </a:lnTo>
                  <a:lnTo>
                    <a:pt x="2114" y="9820"/>
                  </a:lnTo>
                  <a:lnTo>
                    <a:pt x="2209" y="9920"/>
                  </a:lnTo>
                  <a:lnTo>
                    <a:pt x="2319" y="10035"/>
                  </a:lnTo>
                  <a:lnTo>
                    <a:pt x="2445" y="10163"/>
                  </a:lnTo>
                  <a:lnTo>
                    <a:pt x="2585" y="10301"/>
                  </a:lnTo>
                  <a:lnTo>
                    <a:pt x="2736" y="10451"/>
                  </a:lnTo>
                  <a:lnTo>
                    <a:pt x="2898" y="10609"/>
                  </a:lnTo>
                  <a:lnTo>
                    <a:pt x="3069" y="10776"/>
                  </a:lnTo>
                  <a:lnTo>
                    <a:pt x="3249" y="10948"/>
                  </a:lnTo>
                  <a:lnTo>
                    <a:pt x="3434" y="11125"/>
                  </a:lnTo>
                  <a:lnTo>
                    <a:pt x="3626" y="11307"/>
                  </a:lnTo>
                  <a:lnTo>
                    <a:pt x="3821" y="11490"/>
                  </a:lnTo>
                  <a:lnTo>
                    <a:pt x="4020" y="11675"/>
                  </a:lnTo>
                  <a:lnTo>
                    <a:pt x="4219" y="11858"/>
                  </a:lnTo>
                  <a:lnTo>
                    <a:pt x="4419" y="12040"/>
                  </a:lnTo>
                  <a:lnTo>
                    <a:pt x="4618" y="12220"/>
                  </a:lnTo>
                  <a:lnTo>
                    <a:pt x="4813" y="12395"/>
                  </a:lnTo>
                  <a:lnTo>
                    <a:pt x="5005" y="12563"/>
                  </a:lnTo>
                  <a:lnTo>
                    <a:pt x="5191" y="12726"/>
                  </a:lnTo>
                  <a:lnTo>
                    <a:pt x="5371" y="12880"/>
                  </a:lnTo>
                  <a:lnTo>
                    <a:pt x="5543" y="13024"/>
                  </a:lnTo>
                  <a:lnTo>
                    <a:pt x="5705" y="13157"/>
                  </a:lnTo>
                  <a:lnTo>
                    <a:pt x="5856" y="13278"/>
                  </a:lnTo>
                  <a:lnTo>
                    <a:pt x="5996" y="13385"/>
                  </a:lnTo>
                  <a:lnTo>
                    <a:pt x="6122" y="13478"/>
                  </a:lnTo>
                  <a:lnTo>
                    <a:pt x="6233" y="13553"/>
                  </a:lnTo>
                  <a:lnTo>
                    <a:pt x="6328" y="13612"/>
                  </a:lnTo>
                  <a:lnTo>
                    <a:pt x="6406" y="13650"/>
                  </a:lnTo>
                  <a:lnTo>
                    <a:pt x="6465" y="13669"/>
                  </a:lnTo>
                  <a:lnTo>
                    <a:pt x="6532" y="13670"/>
                  </a:lnTo>
                  <a:lnTo>
                    <a:pt x="6634" y="13659"/>
                  </a:lnTo>
                  <a:lnTo>
                    <a:pt x="6767" y="13636"/>
                  </a:lnTo>
                  <a:lnTo>
                    <a:pt x="6929" y="13603"/>
                  </a:lnTo>
                  <a:lnTo>
                    <a:pt x="7117" y="13560"/>
                  </a:lnTo>
                  <a:lnTo>
                    <a:pt x="7332" y="13508"/>
                  </a:lnTo>
                  <a:lnTo>
                    <a:pt x="7568" y="13447"/>
                  </a:lnTo>
                  <a:lnTo>
                    <a:pt x="7824" y="13379"/>
                  </a:lnTo>
                  <a:lnTo>
                    <a:pt x="8098" y="13304"/>
                  </a:lnTo>
                  <a:lnTo>
                    <a:pt x="8388" y="13223"/>
                  </a:lnTo>
                  <a:lnTo>
                    <a:pt x="8689" y="13137"/>
                  </a:lnTo>
                  <a:lnTo>
                    <a:pt x="9001" y="13046"/>
                  </a:lnTo>
                  <a:lnTo>
                    <a:pt x="9323" y="12951"/>
                  </a:lnTo>
                  <a:lnTo>
                    <a:pt x="9650" y="12854"/>
                  </a:lnTo>
                  <a:lnTo>
                    <a:pt x="9979" y="12755"/>
                  </a:lnTo>
                  <a:lnTo>
                    <a:pt x="10311" y="12654"/>
                  </a:lnTo>
                  <a:lnTo>
                    <a:pt x="10640" y="12552"/>
                  </a:lnTo>
                  <a:lnTo>
                    <a:pt x="10967" y="12451"/>
                  </a:lnTo>
                  <a:lnTo>
                    <a:pt x="11288" y="12351"/>
                  </a:lnTo>
                  <a:lnTo>
                    <a:pt x="11600" y="12252"/>
                  </a:lnTo>
                  <a:lnTo>
                    <a:pt x="11902" y="12156"/>
                  </a:lnTo>
                  <a:lnTo>
                    <a:pt x="12191" y="12064"/>
                  </a:lnTo>
                  <a:lnTo>
                    <a:pt x="12464" y="11975"/>
                  </a:lnTo>
                  <a:lnTo>
                    <a:pt x="12720" y="11891"/>
                  </a:lnTo>
                  <a:lnTo>
                    <a:pt x="12956" y="11813"/>
                  </a:lnTo>
                  <a:lnTo>
                    <a:pt x="13170" y="11741"/>
                  </a:lnTo>
                  <a:lnTo>
                    <a:pt x="13358" y="11677"/>
                  </a:lnTo>
                  <a:lnTo>
                    <a:pt x="13519" y="11619"/>
                  </a:lnTo>
                  <a:lnTo>
                    <a:pt x="13652" y="11572"/>
                  </a:lnTo>
                  <a:lnTo>
                    <a:pt x="13752" y="11534"/>
                  </a:lnTo>
                  <a:lnTo>
                    <a:pt x="13819" y="11505"/>
                  </a:lnTo>
                  <a:lnTo>
                    <a:pt x="13848" y="11488"/>
                  </a:lnTo>
                  <a:lnTo>
                    <a:pt x="13860" y="11468"/>
                  </a:lnTo>
                  <a:lnTo>
                    <a:pt x="13872" y="11431"/>
                  </a:lnTo>
                  <a:lnTo>
                    <a:pt x="13885" y="11379"/>
                  </a:lnTo>
                  <a:lnTo>
                    <a:pt x="13898" y="11313"/>
                  </a:lnTo>
                  <a:lnTo>
                    <a:pt x="13912" y="11232"/>
                  </a:lnTo>
                  <a:lnTo>
                    <a:pt x="13928" y="11141"/>
                  </a:lnTo>
                  <a:lnTo>
                    <a:pt x="13943" y="11038"/>
                  </a:lnTo>
                  <a:lnTo>
                    <a:pt x="13959" y="10925"/>
                  </a:lnTo>
                  <a:lnTo>
                    <a:pt x="13975" y="10803"/>
                  </a:lnTo>
                  <a:lnTo>
                    <a:pt x="13991" y="10674"/>
                  </a:lnTo>
                  <a:lnTo>
                    <a:pt x="14007" y="10539"/>
                  </a:lnTo>
                  <a:lnTo>
                    <a:pt x="14023" y="10398"/>
                  </a:lnTo>
                  <a:lnTo>
                    <a:pt x="14057" y="10105"/>
                  </a:lnTo>
                  <a:lnTo>
                    <a:pt x="14089" y="9803"/>
                  </a:lnTo>
                  <a:lnTo>
                    <a:pt x="14119" y="9504"/>
                  </a:lnTo>
                  <a:lnTo>
                    <a:pt x="14148" y="9215"/>
                  </a:lnTo>
                  <a:lnTo>
                    <a:pt x="14174" y="8946"/>
                  </a:lnTo>
                  <a:lnTo>
                    <a:pt x="14197" y="8705"/>
                  </a:lnTo>
                  <a:lnTo>
                    <a:pt x="14216" y="8501"/>
                  </a:lnTo>
                  <a:lnTo>
                    <a:pt x="14230" y="8345"/>
                  </a:lnTo>
                  <a:lnTo>
                    <a:pt x="14239" y="8245"/>
                  </a:lnTo>
                  <a:lnTo>
                    <a:pt x="14242" y="8209"/>
                  </a:lnTo>
                  <a:lnTo>
                    <a:pt x="14170" y="8230"/>
                  </a:lnTo>
                  <a:lnTo>
                    <a:pt x="13967" y="8290"/>
                  </a:lnTo>
                  <a:lnTo>
                    <a:pt x="13649" y="8382"/>
                  </a:lnTo>
                  <a:lnTo>
                    <a:pt x="13237" y="8502"/>
                  </a:lnTo>
                  <a:lnTo>
                    <a:pt x="12749" y="8644"/>
                  </a:lnTo>
                  <a:lnTo>
                    <a:pt x="12203" y="8802"/>
                  </a:lnTo>
                  <a:lnTo>
                    <a:pt x="11617" y="8969"/>
                  </a:lnTo>
                  <a:lnTo>
                    <a:pt x="11011" y="9141"/>
                  </a:lnTo>
                  <a:lnTo>
                    <a:pt x="10403" y="9314"/>
                  </a:lnTo>
                  <a:lnTo>
                    <a:pt x="9809" y="9479"/>
                  </a:lnTo>
                  <a:lnTo>
                    <a:pt x="9525" y="9556"/>
                  </a:lnTo>
                  <a:lnTo>
                    <a:pt x="9251" y="9632"/>
                  </a:lnTo>
                  <a:lnTo>
                    <a:pt x="8990" y="9702"/>
                  </a:lnTo>
                  <a:lnTo>
                    <a:pt x="8745" y="9767"/>
                  </a:lnTo>
                  <a:lnTo>
                    <a:pt x="8519" y="9826"/>
                  </a:lnTo>
                  <a:lnTo>
                    <a:pt x="8312" y="9879"/>
                  </a:lnTo>
                  <a:lnTo>
                    <a:pt x="8128" y="9924"/>
                  </a:lnTo>
                  <a:lnTo>
                    <a:pt x="7967" y="9962"/>
                  </a:lnTo>
                  <a:lnTo>
                    <a:pt x="7835" y="9991"/>
                  </a:lnTo>
                  <a:lnTo>
                    <a:pt x="7732" y="10010"/>
                  </a:lnTo>
                  <a:lnTo>
                    <a:pt x="7661" y="10019"/>
                  </a:lnTo>
                  <a:lnTo>
                    <a:pt x="7624" y="10018"/>
                  </a:lnTo>
                  <a:lnTo>
                    <a:pt x="7601" y="10002"/>
                  </a:lnTo>
                  <a:lnTo>
                    <a:pt x="7574" y="9970"/>
                  </a:lnTo>
                  <a:lnTo>
                    <a:pt x="7543" y="9923"/>
                  </a:lnTo>
                  <a:lnTo>
                    <a:pt x="7508" y="9863"/>
                  </a:lnTo>
                  <a:lnTo>
                    <a:pt x="7468" y="9789"/>
                  </a:lnTo>
                  <a:lnTo>
                    <a:pt x="7426" y="9705"/>
                  </a:lnTo>
                  <a:lnTo>
                    <a:pt x="7380" y="9609"/>
                  </a:lnTo>
                  <a:lnTo>
                    <a:pt x="7331" y="9504"/>
                  </a:lnTo>
                  <a:lnTo>
                    <a:pt x="7281" y="9391"/>
                  </a:lnTo>
                  <a:lnTo>
                    <a:pt x="7228" y="9270"/>
                  </a:lnTo>
                  <a:lnTo>
                    <a:pt x="7174" y="9143"/>
                  </a:lnTo>
                  <a:lnTo>
                    <a:pt x="7118" y="9011"/>
                  </a:lnTo>
                  <a:lnTo>
                    <a:pt x="7063" y="8875"/>
                  </a:lnTo>
                  <a:lnTo>
                    <a:pt x="7006" y="8736"/>
                  </a:lnTo>
                  <a:lnTo>
                    <a:pt x="6949" y="8595"/>
                  </a:lnTo>
                  <a:lnTo>
                    <a:pt x="6893" y="8454"/>
                  </a:lnTo>
                  <a:lnTo>
                    <a:pt x="6782" y="8172"/>
                  </a:lnTo>
                  <a:lnTo>
                    <a:pt x="6676" y="7900"/>
                  </a:lnTo>
                  <a:lnTo>
                    <a:pt x="6579" y="7646"/>
                  </a:lnTo>
                  <a:lnTo>
                    <a:pt x="6493" y="7418"/>
                  </a:lnTo>
                  <a:lnTo>
                    <a:pt x="6421" y="7227"/>
                  </a:lnTo>
                  <a:lnTo>
                    <a:pt x="6366" y="7078"/>
                  </a:lnTo>
                  <a:lnTo>
                    <a:pt x="6330" y="6984"/>
                  </a:lnTo>
                  <a:lnTo>
                    <a:pt x="6318" y="6950"/>
                  </a:lnTo>
                  <a:close/>
                  <a:moveTo>
                    <a:pt x="9742" y="156"/>
                  </a:moveTo>
                  <a:lnTo>
                    <a:pt x="9130" y="3375"/>
                  </a:lnTo>
                  <a:lnTo>
                    <a:pt x="8713" y="0"/>
                  </a:lnTo>
                  <a:lnTo>
                    <a:pt x="8645" y="17"/>
                  </a:lnTo>
                  <a:lnTo>
                    <a:pt x="8453" y="67"/>
                  </a:lnTo>
                  <a:lnTo>
                    <a:pt x="8155" y="144"/>
                  </a:lnTo>
                  <a:lnTo>
                    <a:pt x="7769" y="244"/>
                  </a:lnTo>
                  <a:lnTo>
                    <a:pt x="7311" y="364"/>
                  </a:lnTo>
                  <a:lnTo>
                    <a:pt x="6800" y="499"/>
                  </a:lnTo>
                  <a:lnTo>
                    <a:pt x="6255" y="644"/>
                  </a:lnTo>
                  <a:lnTo>
                    <a:pt x="5690" y="796"/>
                  </a:lnTo>
                  <a:lnTo>
                    <a:pt x="5408" y="873"/>
                  </a:lnTo>
                  <a:lnTo>
                    <a:pt x="5127" y="950"/>
                  </a:lnTo>
                  <a:lnTo>
                    <a:pt x="4850" y="1027"/>
                  </a:lnTo>
                  <a:lnTo>
                    <a:pt x="4580" y="1102"/>
                  </a:lnTo>
                  <a:lnTo>
                    <a:pt x="4319" y="1177"/>
                  </a:lnTo>
                  <a:lnTo>
                    <a:pt x="4069" y="1250"/>
                  </a:lnTo>
                  <a:lnTo>
                    <a:pt x="3833" y="1319"/>
                  </a:lnTo>
                  <a:lnTo>
                    <a:pt x="3612" y="1386"/>
                  </a:lnTo>
                  <a:lnTo>
                    <a:pt x="3408" y="1448"/>
                  </a:lnTo>
                  <a:lnTo>
                    <a:pt x="3225" y="1508"/>
                  </a:lnTo>
                  <a:lnTo>
                    <a:pt x="3063" y="1562"/>
                  </a:lnTo>
                  <a:lnTo>
                    <a:pt x="2926" y="1610"/>
                  </a:lnTo>
                  <a:lnTo>
                    <a:pt x="2815" y="1654"/>
                  </a:lnTo>
                  <a:lnTo>
                    <a:pt x="2734" y="1690"/>
                  </a:lnTo>
                  <a:lnTo>
                    <a:pt x="2682" y="1720"/>
                  </a:lnTo>
                  <a:lnTo>
                    <a:pt x="2665" y="1743"/>
                  </a:lnTo>
                  <a:lnTo>
                    <a:pt x="2675" y="1770"/>
                  </a:lnTo>
                  <a:lnTo>
                    <a:pt x="2705" y="1812"/>
                  </a:lnTo>
                  <a:lnTo>
                    <a:pt x="2754" y="1868"/>
                  </a:lnTo>
                  <a:lnTo>
                    <a:pt x="2820" y="1937"/>
                  </a:lnTo>
                  <a:lnTo>
                    <a:pt x="2904" y="2019"/>
                  </a:lnTo>
                  <a:lnTo>
                    <a:pt x="3002" y="2111"/>
                  </a:lnTo>
                  <a:lnTo>
                    <a:pt x="3114" y="2213"/>
                  </a:lnTo>
                  <a:lnTo>
                    <a:pt x="3238" y="2325"/>
                  </a:lnTo>
                  <a:lnTo>
                    <a:pt x="3373" y="2444"/>
                  </a:lnTo>
                  <a:lnTo>
                    <a:pt x="3518" y="2570"/>
                  </a:lnTo>
                  <a:lnTo>
                    <a:pt x="3672" y="2702"/>
                  </a:lnTo>
                  <a:lnTo>
                    <a:pt x="3833" y="2838"/>
                  </a:lnTo>
                  <a:lnTo>
                    <a:pt x="4001" y="2978"/>
                  </a:lnTo>
                  <a:lnTo>
                    <a:pt x="4172" y="3121"/>
                  </a:lnTo>
                  <a:lnTo>
                    <a:pt x="4349" y="3265"/>
                  </a:lnTo>
                  <a:lnTo>
                    <a:pt x="4526" y="3410"/>
                  </a:lnTo>
                  <a:lnTo>
                    <a:pt x="4705" y="3555"/>
                  </a:lnTo>
                  <a:lnTo>
                    <a:pt x="4884" y="3698"/>
                  </a:lnTo>
                  <a:lnTo>
                    <a:pt x="5061" y="3839"/>
                  </a:lnTo>
                  <a:lnTo>
                    <a:pt x="5235" y="3977"/>
                  </a:lnTo>
                  <a:lnTo>
                    <a:pt x="5405" y="4109"/>
                  </a:lnTo>
                  <a:lnTo>
                    <a:pt x="5570" y="4236"/>
                  </a:lnTo>
                  <a:lnTo>
                    <a:pt x="5727" y="4355"/>
                  </a:lnTo>
                  <a:lnTo>
                    <a:pt x="5878" y="4467"/>
                  </a:lnTo>
                  <a:lnTo>
                    <a:pt x="6019" y="4571"/>
                  </a:lnTo>
                  <a:lnTo>
                    <a:pt x="6150" y="4665"/>
                  </a:lnTo>
                  <a:lnTo>
                    <a:pt x="6268" y="4747"/>
                  </a:lnTo>
                  <a:lnTo>
                    <a:pt x="6374" y="4818"/>
                  </a:lnTo>
                  <a:lnTo>
                    <a:pt x="6465" y="4875"/>
                  </a:lnTo>
                  <a:lnTo>
                    <a:pt x="6541" y="4920"/>
                  </a:lnTo>
                  <a:lnTo>
                    <a:pt x="6600" y="4948"/>
                  </a:lnTo>
                  <a:lnTo>
                    <a:pt x="6641" y="4961"/>
                  </a:lnTo>
                  <a:lnTo>
                    <a:pt x="6688" y="4961"/>
                  </a:lnTo>
                  <a:lnTo>
                    <a:pt x="6767" y="4951"/>
                  </a:lnTo>
                  <a:lnTo>
                    <a:pt x="6874" y="4932"/>
                  </a:lnTo>
                  <a:lnTo>
                    <a:pt x="7007" y="4905"/>
                  </a:lnTo>
                  <a:lnTo>
                    <a:pt x="7165" y="4869"/>
                  </a:lnTo>
                  <a:lnTo>
                    <a:pt x="7345" y="4826"/>
                  </a:lnTo>
                  <a:lnTo>
                    <a:pt x="7546" y="4777"/>
                  </a:lnTo>
                  <a:lnTo>
                    <a:pt x="7766" y="4721"/>
                  </a:lnTo>
                  <a:lnTo>
                    <a:pt x="8000" y="4661"/>
                  </a:lnTo>
                  <a:lnTo>
                    <a:pt x="8249" y="4595"/>
                  </a:lnTo>
                  <a:lnTo>
                    <a:pt x="8511" y="4525"/>
                  </a:lnTo>
                  <a:lnTo>
                    <a:pt x="8782" y="4451"/>
                  </a:lnTo>
                  <a:lnTo>
                    <a:pt x="9060" y="4374"/>
                  </a:lnTo>
                  <a:lnTo>
                    <a:pt x="9344" y="4294"/>
                  </a:lnTo>
                  <a:lnTo>
                    <a:pt x="9631" y="4213"/>
                  </a:lnTo>
                  <a:lnTo>
                    <a:pt x="9921" y="4130"/>
                  </a:lnTo>
                  <a:lnTo>
                    <a:pt x="10209" y="4046"/>
                  </a:lnTo>
                  <a:lnTo>
                    <a:pt x="10494" y="3962"/>
                  </a:lnTo>
                  <a:lnTo>
                    <a:pt x="10775" y="3880"/>
                  </a:lnTo>
                  <a:lnTo>
                    <a:pt x="11048" y="3797"/>
                  </a:lnTo>
                  <a:lnTo>
                    <a:pt x="11313" y="3717"/>
                  </a:lnTo>
                  <a:lnTo>
                    <a:pt x="11566" y="3638"/>
                  </a:lnTo>
                  <a:lnTo>
                    <a:pt x="11805" y="3561"/>
                  </a:lnTo>
                  <a:lnTo>
                    <a:pt x="12029" y="3490"/>
                  </a:lnTo>
                  <a:lnTo>
                    <a:pt x="12236" y="3421"/>
                  </a:lnTo>
                  <a:lnTo>
                    <a:pt x="12423" y="3357"/>
                  </a:lnTo>
                  <a:lnTo>
                    <a:pt x="12588" y="3298"/>
                  </a:lnTo>
                  <a:lnTo>
                    <a:pt x="12729" y="3245"/>
                  </a:lnTo>
                  <a:lnTo>
                    <a:pt x="12845" y="3199"/>
                  </a:lnTo>
                  <a:lnTo>
                    <a:pt x="12932" y="3159"/>
                  </a:lnTo>
                  <a:lnTo>
                    <a:pt x="12989" y="3127"/>
                  </a:lnTo>
                  <a:lnTo>
                    <a:pt x="13013" y="3103"/>
                  </a:lnTo>
                  <a:lnTo>
                    <a:pt x="13011" y="3076"/>
                  </a:lnTo>
                  <a:lnTo>
                    <a:pt x="12991" y="3034"/>
                  </a:lnTo>
                  <a:lnTo>
                    <a:pt x="12952" y="2980"/>
                  </a:lnTo>
                  <a:lnTo>
                    <a:pt x="12897" y="2914"/>
                  </a:lnTo>
                  <a:lnTo>
                    <a:pt x="12827" y="2837"/>
                  </a:lnTo>
                  <a:lnTo>
                    <a:pt x="12743" y="2750"/>
                  </a:lnTo>
                  <a:lnTo>
                    <a:pt x="12646" y="2654"/>
                  </a:lnTo>
                  <a:lnTo>
                    <a:pt x="12538" y="2551"/>
                  </a:lnTo>
                  <a:lnTo>
                    <a:pt x="12420" y="2441"/>
                  </a:lnTo>
                  <a:lnTo>
                    <a:pt x="12292" y="2324"/>
                  </a:lnTo>
                  <a:lnTo>
                    <a:pt x="12156" y="2202"/>
                  </a:lnTo>
                  <a:lnTo>
                    <a:pt x="12015" y="2075"/>
                  </a:lnTo>
                  <a:lnTo>
                    <a:pt x="11868" y="1946"/>
                  </a:lnTo>
                  <a:lnTo>
                    <a:pt x="11718" y="1815"/>
                  </a:lnTo>
                  <a:lnTo>
                    <a:pt x="11565" y="1682"/>
                  </a:lnTo>
                  <a:lnTo>
                    <a:pt x="11410" y="1548"/>
                  </a:lnTo>
                  <a:lnTo>
                    <a:pt x="11100" y="1285"/>
                  </a:lnTo>
                  <a:lnTo>
                    <a:pt x="10800" y="1032"/>
                  </a:lnTo>
                  <a:lnTo>
                    <a:pt x="10517" y="796"/>
                  </a:lnTo>
                  <a:lnTo>
                    <a:pt x="10264" y="587"/>
                  </a:lnTo>
                  <a:lnTo>
                    <a:pt x="10051" y="410"/>
                  </a:lnTo>
                  <a:lnTo>
                    <a:pt x="9885" y="274"/>
                  </a:lnTo>
                  <a:lnTo>
                    <a:pt x="9780" y="187"/>
                  </a:lnTo>
                  <a:lnTo>
                    <a:pt x="9742" y="156"/>
                  </a:lnTo>
                  <a:close/>
                  <a:moveTo>
                    <a:pt x="0" y="4296"/>
                  </a:moveTo>
                  <a:lnTo>
                    <a:pt x="12" y="4325"/>
                  </a:lnTo>
                  <a:lnTo>
                    <a:pt x="45" y="4375"/>
                  </a:lnTo>
                  <a:lnTo>
                    <a:pt x="100" y="4443"/>
                  </a:lnTo>
                  <a:lnTo>
                    <a:pt x="173" y="4529"/>
                  </a:lnTo>
                  <a:lnTo>
                    <a:pt x="264" y="4632"/>
                  </a:lnTo>
                  <a:lnTo>
                    <a:pt x="372" y="4748"/>
                  </a:lnTo>
                  <a:lnTo>
                    <a:pt x="495" y="4878"/>
                  </a:lnTo>
                  <a:lnTo>
                    <a:pt x="631" y="5022"/>
                  </a:lnTo>
                  <a:lnTo>
                    <a:pt x="780" y="5174"/>
                  </a:lnTo>
                  <a:lnTo>
                    <a:pt x="939" y="5336"/>
                  </a:lnTo>
                  <a:lnTo>
                    <a:pt x="1108" y="5506"/>
                  </a:lnTo>
                  <a:lnTo>
                    <a:pt x="1284" y="5683"/>
                  </a:lnTo>
                  <a:lnTo>
                    <a:pt x="1467" y="5864"/>
                  </a:lnTo>
                  <a:lnTo>
                    <a:pt x="1655" y="6048"/>
                  </a:lnTo>
                  <a:lnTo>
                    <a:pt x="1847" y="6236"/>
                  </a:lnTo>
                  <a:lnTo>
                    <a:pt x="2040" y="6424"/>
                  </a:lnTo>
                  <a:lnTo>
                    <a:pt x="2235" y="6612"/>
                  </a:lnTo>
                  <a:lnTo>
                    <a:pt x="2429" y="6797"/>
                  </a:lnTo>
                  <a:lnTo>
                    <a:pt x="2621" y="6979"/>
                  </a:lnTo>
                  <a:lnTo>
                    <a:pt x="2809" y="7156"/>
                  </a:lnTo>
                  <a:lnTo>
                    <a:pt x="2993" y="7327"/>
                  </a:lnTo>
                  <a:lnTo>
                    <a:pt x="3170" y="7491"/>
                  </a:lnTo>
                  <a:lnTo>
                    <a:pt x="3340" y="7645"/>
                  </a:lnTo>
                  <a:lnTo>
                    <a:pt x="3500" y="7789"/>
                  </a:lnTo>
                  <a:lnTo>
                    <a:pt x="3649" y="7922"/>
                  </a:lnTo>
                  <a:lnTo>
                    <a:pt x="3787" y="8041"/>
                  </a:lnTo>
                  <a:lnTo>
                    <a:pt x="3911" y="8146"/>
                  </a:lnTo>
                  <a:lnTo>
                    <a:pt x="4021" y="8234"/>
                  </a:lnTo>
                  <a:lnTo>
                    <a:pt x="4114" y="8305"/>
                  </a:lnTo>
                  <a:lnTo>
                    <a:pt x="4189" y="8357"/>
                  </a:lnTo>
                  <a:lnTo>
                    <a:pt x="4246" y="8390"/>
                  </a:lnTo>
                  <a:lnTo>
                    <a:pt x="4282" y="8401"/>
                  </a:lnTo>
                  <a:lnTo>
                    <a:pt x="4311" y="8392"/>
                  </a:lnTo>
                  <a:lnTo>
                    <a:pt x="4351" y="8368"/>
                  </a:lnTo>
                  <a:lnTo>
                    <a:pt x="4398" y="8331"/>
                  </a:lnTo>
                  <a:lnTo>
                    <a:pt x="4452" y="8280"/>
                  </a:lnTo>
                  <a:lnTo>
                    <a:pt x="4514" y="8217"/>
                  </a:lnTo>
                  <a:lnTo>
                    <a:pt x="4582" y="8143"/>
                  </a:lnTo>
                  <a:lnTo>
                    <a:pt x="4657" y="8058"/>
                  </a:lnTo>
                  <a:lnTo>
                    <a:pt x="4736" y="7964"/>
                  </a:lnTo>
                  <a:lnTo>
                    <a:pt x="4819" y="7862"/>
                  </a:lnTo>
                  <a:lnTo>
                    <a:pt x="4907" y="7754"/>
                  </a:lnTo>
                  <a:lnTo>
                    <a:pt x="4998" y="7639"/>
                  </a:lnTo>
                  <a:lnTo>
                    <a:pt x="5090" y="7519"/>
                  </a:lnTo>
                  <a:lnTo>
                    <a:pt x="5185" y="7395"/>
                  </a:lnTo>
                  <a:lnTo>
                    <a:pt x="5281" y="7268"/>
                  </a:lnTo>
                  <a:lnTo>
                    <a:pt x="5378" y="7139"/>
                  </a:lnTo>
                  <a:lnTo>
                    <a:pt x="5474" y="7009"/>
                  </a:lnTo>
                  <a:lnTo>
                    <a:pt x="5664" y="6750"/>
                  </a:lnTo>
                  <a:lnTo>
                    <a:pt x="5845" y="6499"/>
                  </a:lnTo>
                  <a:lnTo>
                    <a:pt x="6013" y="6264"/>
                  </a:lnTo>
                  <a:lnTo>
                    <a:pt x="6162" y="6055"/>
                  </a:lnTo>
                  <a:lnTo>
                    <a:pt x="6287" y="5877"/>
                  </a:lnTo>
                  <a:lnTo>
                    <a:pt x="6383" y="5740"/>
                  </a:lnTo>
                  <a:lnTo>
                    <a:pt x="6444" y="5652"/>
                  </a:lnTo>
                  <a:lnTo>
                    <a:pt x="6465" y="5621"/>
                  </a:lnTo>
                  <a:lnTo>
                    <a:pt x="2140" y="2050"/>
                  </a:lnTo>
                  <a:lnTo>
                    <a:pt x="2116" y="2073"/>
                  </a:lnTo>
                  <a:lnTo>
                    <a:pt x="2048" y="2138"/>
                  </a:lnTo>
                  <a:lnTo>
                    <a:pt x="1942" y="2241"/>
                  </a:lnTo>
                  <a:lnTo>
                    <a:pt x="1805" y="2374"/>
                  </a:lnTo>
                  <a:lnTo>
                    <a:pt x="1644" y="2532"/>
                  </a:lnTo>
                  <a:lnTo>
                    <a:pt x="1463" y="2710"/>
                  </a:lnTo>
                  <a:lnTo>
                    <a:pt x="1270" y="2901"/>
                  </a:lnTo>
                  <a:lnTo>
                    <a:pt x="1070" y="3101"/>
                  </a:lnTo>
                  <a:lnTo>
                    <a:pt x="970" y="3203"/>
                  </a:lnTo>
                  <a:lnTo>
                    <a:pt x="871" y="3303"/>
                  </a:lnTo>
                  <a:lnTo>
                    <a:pt x="773" y="3403"/>
                  </a:lnTo>
                  <a:lnTo>
                    <a:pt x="677" y="3502"/>
                  </a:lnTo>
                  <a:lnTo>
                    <a:pt x="585" y="3598"/>
                  </a:lnTo>
                  <a:lnTo>
                    <a:pt x="496" y="3690"/>
                  </a:lnTo>
                  <a:lnTo>
                    <a:pt x="412" y="3780"/>
                  </a:lnTo>
                  <a:lnTo>
                    <a:pt x="335" y="3865"/>
                  </a:lnTo>
                  <a:lnTo>
                    <a:pt x="262" y="3944"/>
                  </a:lnTo>
                  <a:lnTo>
                    <a:pt x="198" y="4018"/>
                  </a:lnTo>
                  <a:lnTo>
                    <a:pt x="140" y="4085"/>
                  </a:lnTo>
                  <a:lnTo>
                    <a:pt x="92" y="4145"/>
                  </a:lnTo>
                  <a:lnTo>
                    <a:pt x="53" y="4196"/>
                  </a:lnTo>
                  <a:lnTo>
                    <a:pt x="24" y="4240"/>
                  </a:lnTo>
                  <a:lnTo>
                    <a:pt x="6" y="4273"/>
                  </a:lnTo>
                  <a:lnTo>
                    <a:pt x="0" y="42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1044278" y="2119955"/>
              <a:ext cx="512723" cy="531405"/>
            </a:xfrm>
            <a:custGeom>
              <a:avLst/>
              <a:gdLst>
                <a:gd name="T0" fmla="*/ 11756 w 15561"/>
                <a:gd name="T1" fmla="*/ 11710 h 16127"/>
                <a:gd name="T2" fmla="*/ 11764 w 15561"/>
                <a:gd name="T3" fmla="*/ 11201 h 16127"/>
                <a:gd name="T4" fmla="*/ 13246 w 15561"/>
                <a:gd name="T5" fmla="*/ 11223 h 16127"/>
                <a:gd name="T6" fmla="*/ 14516 w 15561"/>
                <a:gd name="T7" fmla="*/ 10799 h 16127"/>
                <a:gd name="T8" fmla="*/ 15019 w 15561"/>
                <a:gd name="T9" fmla="*/ 9764 h 16127"/>
                <a:gd name="T10" fmla="*/ 14640 w 15561"/>
                <a:gd name="T11" fmla="*/ 9601 h 16127"/>
                <a:gd name="T12" fmla="*/ 13604 w 15561"/>
                <a:gd name="T13" fmla="*/ 9504 h 16127"/>
                <a:gd name="T14" fmla="*/ 12573 w 15561"/>
                <a:gd name="T15" fmla="*/ 9264 h 16127"/>
                <a:gd name="T16" fmla="*/ 11663 w 15561"/>
                <a:gd name="T17" fmla="*/ 8766 h 16127"/>
                <a:gd name="T18" fmla="*/ 11017 w 15561"/>
                <a:gd name="T19" fmla="*/ 8232 h 16127"/>
                <a:gd name="T20" fmla="*/ 10681 w 15561"/>
                <a:gd name="T21" fmla="*/ 7871 h 16127"/>
                <a:gd name="T22" fmla="*/ 10298 w 15561"/>
                <a:gd name="T23" fmla="*/ 7197 h 16127"/>
                <a:gd name="T24" fmla="*/ 9830 w 15561"/>
                <a:gd name="T25" fmla="*/ 5728 h 16127"/>
                <a:gd name="T26" fmla="*/ 9597 w 15561"/>
                <a:gd name="T27" fmla="*/ 4029 h 16127"/>
                <a:gd name="T28" fmla="*/ 9339 w 15561"/>
                <a:gd name="T29" fmla="*/ 3691 h 16127"/>
                <a:gd name="T30" fmla="*/ 8860 w 15561"/>
                <a:gd name="T31" fmla="*/ 3488 h 16127"/>
                <a:gd name="T32" fmla="*/ 8307 w 15561"/>
                <a:gd name="T33" fmla="*/ 3331 h 16127"/>
                <a:gd name="T34" fmla="*/ 8380 w 15561"/>
                <a:gd name="T35" fmla="*/ 2454 h 16127"/>
                <a:gd name="T36" fmla="*/ 8517 w 15561"/>
                <a:gd name="T37" fmla="*/ 1469 h 16127"/>
                <a:gd name="T38" fmla="*/ 8721 w 15561"/>
                <a:gd name="T39" fmla="*/ 338 h 16127"/>
                <a:gd name="T40" fmla="*/ 8701 w 15561"/>
                <a:gd name="T41" fmla="*/ 50 h 16127"/>
                <a:gd name="T42" fmla="*/ 8062 w 15561"/>
                <a:gd name="T43" fmla="*/ 34 h 16127"/>
                <a:gd name="T44" fmla="*/ 7116 w 15561"/>
                <a:gd name="T45" fmla="*/ 266 h 16127"/>
                <a:gd name="T46" fmla="*/ 6546 w 15561"/>
                <a:gd name="T47" fmla="*/ 578 h 16127"/>
                <a:gd name="T48" fmla="*/ 6528 w 15561"/>
                <a:gd name="T49" fmla="*/ 1371 h 16127"/>
                <a:gd name="T50" fmla="*/ 6668 w 15561"/>
                <a:gd name="T51" fmla="*/ 2356 h 16127"/>
                <a:gd name="T52" fmla="*/ 6855 w 15561"/>
                <a:gd name="T53" fmla="*/ 3480 h 16127"/>
                <a:gd name="T54" fmla="*/ 6238 w 15561"/>
                <a:gd name="T55" fmla="*/ 3615 h 16127"/>
                <a:gd name="T56" fmla="*/ 5781 w 15561"/>
                <a:gd name="T57" fmla="*/ 3785 h 16127"/>
                <a:gd name="T58" fmla="*/ 5565 w 15561"/>
                <a:gd name="T59" fmla="*/ 3970 h 16127"/>
                <a:gd name="T60" fmla="*/ 5229 w 15561"/>
                <a:gd name="T61" fmla="*/ 5241 h 16127"/>
                <a:gd name="T62" fmla="*/ 4800 w 15561"/>
                <a:gd name="T63" fmla="*/ 6479 h 16127"/>
                <a:gd name="T64" fmla="*/ 4448 w 15561"/>
                <a:gd name="T65" fmla="*/ 7367 h 16127"/>
                <a:gd name="T66" fmla="*/ 4037 w 15561"/>
                <a:gd name="T67" fmla="*/ 8168 h 16127"/>
                <a:gd name="T68" fmla="*/ 3314 w 15561"/>
                <a:gd name="T69" fmla="*/ 9117 h 16127"/>
                <a:gd name="T70" fmla="*/ 2287 w 15561"/>
                <a:gd name="T71" fmla="*/ 9861 h 16127"/>
                <a:gd name="T72" fmla="*/ 1150 w 15561"/>
                <a:gd name="T73" fmla="*/ 10273 h 16127"/>
                <a:gd name="T74" fmla="*/ 156 w 15561"/>
                <a:gd name="T75" fmla="*/ 10551 h 16127"/>
                <a:gd name="T76" fmla="*/ 34 w 15561"/>
                <a:gd name="T77" fmla="*/ 10965 h 16127"/>
                <a:gd name="T78" fmla="*/ 674 w 15561"/>
                <a:gd name="T79" fmla="*/ 11869 h 16127"/>
                <a:gd name="T80" fmla="*/ 2299 w 15561"/>
                <a:gd name="T81" fmla="*/ 12370 h 16127"/>
                <a:gd name="T82" fmla="*/ 4064 w 15561"/>
                <a:gd name="T83" fmla="*/ 12173 h 16127"/>
                <a:gd name="T84" fmla="*/ 3561 w 15561"/>
                <a:gd name="T85" fmla="*/ 13156 h 16127"/>
                <a:gd name="T86" fmla="*/ 2724 w 15561"/>
                <a:gd name="T87" fmla="*/ 14306 h 16127"/>
                <a:gd name="T88" fmla="*/ 2162 w 15561"/>
                <a:gd name="T89" fmla="*/ 15252 h 16127"/>
                <a:gd name="T90" fmla="*/ 2377 w 15561"/>
                <a:gd name="T91" fmla="*/ 15926 h 16127"/>
                <a:gd name="T92" fmla="*/ 3744 w 15561"/>
                <a:gd name="T93" fmla="*/ 16099 h 16127"/>
                <a:gd name="T94" fmla="*/ 5735 w 15561"/>
                <a:gd name="T95" fmla="*/ 15122 h 16127"/>
                <a:gd name="T96" fmla="*/ 7416 w 15561"/>
                <a:gd name="T97" fmla="*/ 12603 h 16127"/>
                <a:gd name="T98" fmla="*/ 7963 w 15561"/>
                <a:gd name="T99" fmla="*/ 13505 h 16127"/>
                <a:gd name="T100" fmla="*/ 8690 w 15561"/>
                <a:gd name="T101" fmla="*/ 14388 h 16127"/>
                <a:gd name="T102" fmla="*/ 9609 w 15561"/>
                <a:gd name="T103" fmla="*/ 15151 h 16127"/>
                <a:gd name="T104" fmla="*/ 11499 w 15561"/>
                <a:gd name="T105" fmla="*/ 15845 h 16127"/>
                <a:gd name="T106" fmla="*/ 13652 w 15561"/>
                <a:gd name="T107" fmla="*/ 15818 h 16127"/>
                <a:gd name="T108" fmla="*/ 15262 w 15561"/>
                <a:gd name="T109" fmla="*/ 15059 h 16127"/>
                <a:gd name="T110" fmla="*/ 15415 w 15561"/>
                <a:gd name="T111" fmla="*/ 14300 h 16127"/>
                <a:gd name="T112" fmla="*/ 14411 w 15561"/>
                <a:gd name="T113" fmla="*/ 13735 h 16127"/>
                <a:gd name="T114" fmla="*/ 12988 w 15561"/>
                <a:gd name="T115" fmla="*/ 12936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61" h="16127">
                  <a:moveTo>
                    <a:pt x="12316" y="12369"/>
                  </a:moveTo>
                  <a:lnTo>
                    <a:pt x="12252" y="12302"/>
                  </a:lnTo>
                  <a:lnTo>
                    <a:pt x="12187" y="12232"/>
                  </a:lnTo>
                  <a:lnTo>
                    <a:pt x="12123" y="12162"/>
                  </a:lnTo>
                  <a:lnTo>
                    <a:pt x="12061" y="12089"/>
                  </a:lnTo>
                  <a:lnTo>
                    <a:pt x="11998" y="12015"/>
                  </a:lnTo>
                  <a:lnTo>
                    <a:pt x="11936" y="11941"/>
                  </a:lnTo>
                  <a:lnTo>
                    <a:pt x="11875" y="11865"/>
                  </a:lnTo>
                  <a:lnTo>
                    <a:pt x="11815" y="11788"/>
                  </a:lnTo>
                  <a:lnTo>
                    <a:pt x="11756" y="11710"/>
                  </a:lnTo>
                  <a:lnTo>
                    <a:pt x="11697" y="11632"/>
                  </a:lnTo>
                  <a:lnTo>
                    <a:pt x="11638" y="11553"/>
                  </a:lnTo>
                  <a:lnTo>
                    <a:pt x="11581" y="11473"/>
                  </a:lnTo>
                  <a:lnTo>
                    <a:pt x="11524" y="11392"/>
                  </a:lnTo>
                  <a:lnTo>
                    <a:pt x="11469" y="11312"/>
                  </a:lnTo>
                  <a:lnTo>
                    <a:pt x="11414" y="11231"/>
                  </a:lnTo>
                  <a:lnTo>
                    <a:pt x="11361" y="11149"/>
                  </a:lnTo>
                  <a:lnTo>
                    <a:pt x="11490" y="11168"/>
                  </a:lnTo>
                  <a:lnTo>
                    <a:pt x="11625" y="11185"/>
                  </a:lnTo>
                  <a:lnTo>
                    <a:pt x="11764" y="11201"/>
                  </a:lnTo>
                  <a:lnTo>
                    <a:pt x="11905" y="11215"/>
                  </a:lnTo>
                  <a:lnTo>
                    <a:pt x="12051" y="11227"/>
                  </a:lnTo>
                  <a:lnTo>
                    <a:pt x="12197" y="11237"/>
                  </a:lnTo>
                  <a:lnTo>
                    <a:pt x="12347" y="11245"/>
                  </a:lnTo>
                  <a:lnTo>
                    <a:pt x="12496" y="11249"/>
                  </a:lnTo>
                  <a:lnTo>
                    <a:pt x="12648" y="11251"/>
                  </a:lnTo>
                  <a:lnTo>
                    <a:pt x="12798" y="11250"/>
                  </a:lnTo>
                  <a:lnTo>
                    <a:pt x="12949" y="11245"/>
                  </a:lnTo>
                  <a:lnTo>
                    <a:pt x="13098" y="11236"/>
                  </a:lnTo>
                  <a:lnTo>
                    <a:pt x="13246" y="11223"/>
                  </a:lnTo>
                  <a:lnTo>
                    <a:pt x="13391" y="11206"/>
                  </a:lnTo>
                  <a:lnTo>
                    <a:pt x="13535" y="11184"/>
                  </a:lnTo>
                  <a:lnTo>
                    <a:pt x="13674" y="11156"/>
                  </a:lnTo>
                  <a:lnTo>
                    <a:pt x="13810" y="11123"/>
                  </a:lnTo>
                  <a:lnTo>
                    <a:pt x="13943" y="11085"/>
                  </a:lnTo>
                  <a:lnTo>
                    <a:pt x="14069" y="11041"/>
                  </a:lnTo>
                  <a:lnTo>
                    <a:pt x="14190" y="10990"/>
                  </a:lnTo>
                  <a:lnTo>
                    <a:pt x="14305" y="10934"/>
                  </a:lnTo>
                  <a:lnTo>
                    <a:pt x="14414" y="10869"/>
                  </a:lnTo>
                  <a:lnTo>
                    <a:pt x="14516" y="10799"/>
                  </a:lnTo>
                  <a:lnTo>
                    <a:pt x="14610" y="10720"/>
                  </a:lnTo>
                  <a:lnTo>
                    <a:pt x="14696" y="10634"/>
                  </a:lnTo>
                  <a:lnTo>
                    <a:pt x="14773" y="10541"/>
                  </a:lnTo>
                  <a:lnTo>
                    <a:pt x="14841" y="10439"/>
                  </a:lnTo>
                  <a:lnTo>
                    <a:pt x="14899" y="10328"/>
                  </a:lnTo>
                  <a:lnTo>
                    <a:pt x="14947" y="10208"/>
                  </a:lnTo>
                  <a:lnTo>
                    <a:pt x="14983" y="10080"/>
                  </a:lnTo>
                  <a:lnTo>
                    <a:pt x="15007" y="9942"/>
                  </a:lnTo>
                  <a:lnTo>
                    <a:pt x="15021" y="9794"/>
                  </a:lnTo>
                  <a:lnTo>
                    <a:pt x="15019" y="9764"/>
                  </a:lnTo>
                  <a:lnTo>
                    <a:pt x="15008" y="9738"/>
                  </a:lnTo>
                  <a:lnTo>
                    <a:pt x="14992" y="9715"/>
                  </a:lnTo>
                  <a:lnTo>
                    <a:pt x="14968" y="9694"/>
                  </a:lnTo>
                  <a:lnTo>
                    <a:pt x="14939" y="9676"/>
                  </a:lnTo>
                  <a:lnTo>
                    <a:pt x="14902" y="9660"/>
                  </a:lnTo>
                  <a:lnTo>
                    <a:pt x="14861" y="9645"/>
                  </a:lnTo>
                  <a:lnTo>
                    <a:pt x="14813" y="9631"/>
                  </a:lnTo>
                  <a:lnTo>
                    <a:pt x="14760" y="9620"/>
                  </a:lnTo>
                  <a:lnTo>
                    <a:pt x="14702" y="9610"/>
                  </a:lnTo>
                  <a:lnTo>
                    <a:pt x="14640" y="9601"/>
                  </a:lnTo>
                  <a:lnTo>
                    <a:pt x="14572" y="9593"/>
                  </a:lnTo>
                  <a:lnTo>
                    <a:pt x="14500" y="9586"/>
                  </a:lnTo>
                  <a:lnTo>
                    <a:pt x="14425" y="9579"/>
                  </a:lnTo>
                  <a:lnTo>
                    <a:pt x="14345" y="9573"/>
                  </a:lnTo>
                  <a:lnTo>
                    <a:pt x="14261" y="9566"/>
                  </a:lnTo>
                  <a:lnTo>
                    <a:pt x="14086" y="9552"/>
                  </a:lnTo>
                  <a:lnTo>
                    <a:pt x="13899" y="9537"/>
                  </a:lnTo>
                  <a:lnTo>
                    <a:pt x="13802" y="9527"/>
                  </a:lnTo>
                  <a:lnTo>
                    <a:pt x="13704" y="9517"/>
                  </a:lnTo>
                  <a:lnTo>
                    <a:pt x="13604" y="9504"/>
                  </a:lnTo>
                  <a:lnTo>
                    <a:pt x="13502" y="9490"/>
                  </a:lnTo>
                  <a:lnTo>
                    <a:pt x="13400" y="9475"/>
                  </a:lnTo>
                  <a:lnTo>
                    <a:pt x="13297" y="9458"/>
                  </a:lnTo>
                  <a:lnTo>
                    <a:pt x="13193" y="9439"/>
                  </a:lnTo>
                  <a:lnTo>
                    <a:pt x="13089" y="9417"/>
                  </a:lnTo>
                  <a:lnTo>
                    <a:pt x="12984" y="9392"/>
                  </a:lnTo>
                  <a:lnTo>
                    <a:pt x="12880" y="9364"/>
                  </a:lnTo>
                  <a:lnTo>
                    <a:pt x="12777" y="9334"/>
                  </a:lnTo>
                  <a:lnTo>
                    <a:pt x="12675" y="9300"/>
                  </a:lnTo>
                  <a:lnTo>
                    <a:pt x="12573" y="9264"/>
                  </a:lnTo>
                  <a:lnTo>
                    <a:pt x="12473" y="9223"/>
                  </a:lnTo>
                  <a:lnTo>
                    <a:pt x="12375" y="9181"/>
                  </a:lnTo>
                  <a:lnTo>
                    <a:pt x="12279" y="9136"/>
                  </a:lnTo>
                  <a:lnTo>
                    <a:pt x="12184" y="9087"/>
                  </a:lnTo>
                  <a:lnTo>
                    <a:pt x="12091" y="9037"/>
                  </a:lnTo>
                  <a:lnTo>
                    <a:pt x="12001" y="8985"/>
                  </a:lnTo>
                  <a:lnTo>
                    <a:pt x="11913" y="8932"/>
                  </a:lnTo>
                  <a:lnTo>
                    <a:pt x="11827" y="8877"/>
                  </a:lnTo>
                  <a:lnTo>
                    <a:pt x="11743" y="8822"/>
                  </a:lnTo>
                  <a:lnTo>
                    <a:pt x="11663" y="8766"/>
                  </a:lnTo>
                  <a:lnTo>
                    <a:pt x="11585" y="8709"/>
                  </a:lnTo>
                  <a:lnTo>
                    <a:pt x="11509" y="8653"/>
                  </a:lnTo>
                  <a:lnTo>
                    <a:pt x="11436" y="8596"/>
                  </a:lnTo>
                  <a:lnTo>
                    <a:pt x="11367" y="8540"/>
                  </a:lnTo>
                  <a:lnTo>
                    <a:pt x="11300" y="8485"/>
                  </a:lnTo>
                  <a:lnTo>
                    <a:pt x="11236" y="8431"/>
                  </a:lnTo>
                  <a:lnTo>
                    <a:pt x="11177" y="8378"/>
                  </a:lnTo>
                  <a:lnTo>
                    <a:pt x="11120" y="8327"/>
                  </a:lnTo>
                  <a:lnTo>
                    <a:pt x="11067" y="8279"/>
                  </a:lnTo>
                  <a:lnTo>
                    <a:pt x="11017" y="8232"/>
                  </a:lnTo>
                  <a:lnTo>
                    <a:pt x="10972" y="8188"/>
                  </a:lnTo>
                  <a:lnTo>
                    <a:pt x="10930" y="8147"/>
                  </a:lnTo>
                  <a:lnTo>
                    <a:pt x="10892" y="8108"/>
                  </a:lnTo>
                  <a:lnTo>
                    <a:pt x="10828" y="8043"/>
                  </a:lnTo>
                  <a:lnTo>
                    <a:pt x="10782" y="7992"/>
                  </a:lnTo>
                  <a:lnTo>
                    <a:pt x="10753" y="7960"/>
                  </a:lnTo>
                  <a:lnTo>
                    <a:pt x="10743" y="7950"/>
                  </a:lnTo>
                  <a:lnTo>
                    <a:pt x="10733" y="7937"/>
                  </a:lnTo>
                  <a:lnTo>
                    <a:pt x="10703" y="7900"/>
                  </a:lnTo>
                  <a:lnTo>
                    <a:pt x="10681" y="7871"/>
                  </a:lnTo>
                  <a:lnTo>
                    <a:pt x="10656" y="7836"/>
                  </a:lnTo>
                  <a:lnTo>
                    <a:pt x="10626" y="7794"/>
                  </a:lnTo>
                  <a:lnTo>
                    <a:pt x="10594" y="7745"/>
                  </a:lnTo>
                  <a:lnTo>
                    <a:pt x="10558" y="7689"/>
                  </a:lnTo>
                  <a:lnTo>
                    <a:pt x="10520" y="7626"/>
                  </a:lnTo>
                  <a:lnTo>
                    <a:pt x="10479" y="7555"/>
                  </a:lnTo>
                  <a:lnTo>
                    <a:pt x="10436" y="7477"/>
                  </a:lnTo>
                  <a:lnTo>
                    <a:pt x="10392" y="7392"/>
                  </a:lnTo>
                  <a:lnTo>
                    <a:pt x="10345" y="7299"/>
                  </a:lnTo>
                  <a:lnTo>
                    <a:pt x="10298" y="7197"/>
                  </a:lnTo>
                  <a:lnTo>
                    <a:pt x="10250" y="7088"/>
                  </a:lnTo>
                  <a:lnTo>
                    <a:pt x="10202" y="6971"/>
                  </a:lnTo>
                  <a:lnTo>
                    <a:pt x="10152" y="6846"/>
                  </a:lnTo>
                  <a:lnTo>
                    <a:pt x="10104" y="6712"/>
                  </a:lnTo>
                  <a:lnTo>
                    <a:pt x="10055" y="6570"/>
                  </a:lnTo>
                  <a:lnTo>
                    <a:pt x="10008" y="6420"/>
                  </a:lnTo>
                  <a:lnTo>
                    <a:pt x="9962" y="6260"/>
                  </a:lnTo>
                  <a:lnTo>
                    <a:pt x="9916" y="6092"/>
                  </a:lnTo>
                  <a:lnTo>
                    <a:pt x="9873" y="5915"/>
                  </a:lnTo>
                  <a:lnTo>
                    <a:pt x="9830" y="5728"/>
                  </a:lnTo>
                  <a:lnTo>
                    <a:pt x="9791" y="5533"/>
                  </a:lnTo>
                  <a:lnTo>
                    <a:pt x="9754" y="5328"/>
                  </a:lnTo>
                  <a:lnTo>
                    <a:pt x="9720" y="5114"/>
                  </a:lnTo>
                  <a:lnTo>
                    <a:pt x="9690" y="4890"/>
                  </a:lnTo>
                  <a:lnTo>
                    <a:pt x="9662" y="4657"/>
                  </a:lnTo>
                  <a:lnTo>
                    <a:pt x="9639" y="4413"/>
                  </a:lnTo>
                  <a:lnTo>
                    <a:pt x="9620" y="4160"/>
                  </a:lnTo>
                  <a:lnTo>
                    <a:pt x="9615" y="4115"/>
                  </a:lnTo>
                  <a:lnTo>
                    <a:pt x="9607" y="4071"/>
                  </a:lnTo>
                  <a:lnTo>
                    <a:pt x="9597" y="4029"/>
                  </a:lnTo>
                  <a:lnTo>
                    <a:pt x="9583" y="3989"/>
                  </a:lnTo>
                  <a:lnTo>
                    <a:pt x="9567" y="3950"/>
                  </a:lnTo>
                  <a:lnTo>
                    <a:pt x="9547" y="3913"/>
                  </a:lnTo>
                  <a:lnTo>
                    <a:pt x="9525" y="3877"/>
                  </a:lnTo>
                  <a:lnTo>
                    <a:pt x="9500" y="3842"/>
                  </a:lnTo>
                  <a:lnTo>
                    <a:pt x="9473" y="3809"/>
                  </a:lnTo>
                  <a:lnTo>
                    <a:pt x="9443" y="3778"/>
                  </a:lnTo>
                  <a:lnTo>
                    <a:pt x="9410" y="3748"/>
                  </a:lnTo>
                  <a:lnTo>
                    <a:pt x="9376" y="3719"/>
                  </a:lnTo>
                  <a:lnTo>
                    <a:pt x="9339" y="3691"/>
                  </a:lnTo>
                  <a:lnTo>
                    <a:pt x="9300" y="3665"/>
                  </a:lnTo>
                  <a:lnTo>
                    <a:pt x="9258" y="3641"/>
                  </a:lnTo>
                  <a:lnTo>
                    <a:pt x="9215" y="3618"/>
                  </a:lnTo>
                  <a:lnTo>
                    <a:pt x="9170" y="3596"/>
                  </a:lnTo>
                  <a:lnTo>
                    <a:pt x="9122" y="3574"/>
                  </a:lnTo>
                  <a:lnTo>
                    <a:pt x="9074" y="3554"/>
                  </a:lnTo>
                  <a:lnTo>
                    <a:pt x="9023" y="3536"/>
                  </a:lnTo>
                  <a:lnTo>
                    <a:pt x="8971" y="3519"/>
                  </a:lnTo>
                  <a:lnTo>
                    <a:pt x="8916" y="3503"/>
                  </a:lnTo>
                  <a:lnTo>
                    <a:pt x="8860" y="3488"/>
                  </a:lnTo>
                  <a:lnTo>
                    <a:pt x="8803" y="3475"/>
                  </a:lnTo>
                  <a:lnTo>
                    <a:pt x="8744" y="3461"/>
                  </a:lnTo>
                  <a:lnTo>
                    <a:pt x="8685" y="3450"/>
                  </a:lnTo>
                  <a:lnTo>
                    <a:pt x="8624" y="3440"/>
                  </a:lnTo>
                  <a:lnTo>
                    <a:pt x="8561" y="3430"/>
                  </a:lnTo>
                  <a:lnTo>
                    <a:pt x="8499" y="3422"/>
                  </a:lnTo>
                  <a:lnTo>
                    <a:pt x="8434" y="3415"/>
                  </a:lnTo>
                  <a:lnTo>
                    <a:pt x="8369" y="3409"/>
                  </a:lnTo>
                  <a:lnTo>
                    <a:pt x="8303" y="3404"/>
                  </a:lnTo>
                  <a:lnTo>
                    <a:pt x="8307" y="3331"/>
                  </a:lnTo>
                  <a:lnTo>
                    <a:pt x="8312" y="3255"/>
                  </a:lnTo>
                  <a:lnTo>
                    <a:pt x="8317" y="3175"/>
                  </a:lnTo>
                  <a:lnTo>
                    <a:pt x="8323" y="3094"/>
                  </a:lnTo>
                  <a:lnTo>
                    <a:pt x="8329" y="3008"/>
                  </a:lnTo>
                  <a:lnTo>
                    <a:pt x="8336" y="2921"/>
                  </a:lnTo>
                  <a:lnTo>
                    <a:pt x="8343" y="2831"/>
                  </a:lnTo>
                  <a:lnTo>
                    <a:pt x="8351" y="2740"/>
                  </a:lnTo>
                  <a:lnTo>
                    <a:pt x="8360" y="2646"/>
                  </a:lnTo>
                  <a:lnTo>
                    <a:pt x="8369" y="2551"/>
                  </a:lnTo>
                  <a:lnTo>
                    <a:pt x="8380" y="2454"/>
                  </a:lnTo>
                  <a:lnTo>
                    <a:pt x="8390" y="2358"/>
                  </a:lnTo>
                  <a:lnTo>
                    <a:pt x="8401" y="2260"/>
                  </a:lnTo>
                  <a:lnTo>
                    <a:pt x="8413" y="2160"/>
                  </a:lnTo>
                  <a:lnTo>
                    <a:pt x="8426" y="2061"/>
                  </a:lnTo>
                  <a:lnTo>
                    <a:pt x="8439" y="1963"/>
                  </a:lnTo>
                  <a:lnTo>
                    <a:pt x="8450" y="1879"/>
                  </a:lnTo>
                  <a:lnTo>
                    <a:pt x="8463" y="1796"/>
                  </a:lnTo>
                  <a:lnTo>
                    <a:pt x="8476" y="1714"/>
                  </a:lnTo>
                  <a:lnTo>
                    <a:pt x="8490" y="1631"/>
                  </a:lnTo>
                  <a:lnTo>
                    <a:pt x="8517" y="1469"/>
                  </a:lnTo>
                  <a:lnTo>
                    <a:pt x="8545" y="1309"/>
                  </a:lnTo>
                  <a:lnTo>
                    <a:pt x="8575" y="1155"/>
                  </a:lnTo>
                  <a:lnTo>
                    <a:pt x="8603" y="1006"/>
                  </a:lnTo>
                  <a:lnTo>
                    <a:pt x="8629" y="864"/>
                  </a:lnTo>
                  <a:lnTo>
                    <a:pt x="8655" y="730"/>
                  </a:lnTo>
                  <a:lnTo>
                    <a:pt x="8678" y="605"/>
                  </a:lnTo>
                  <a:lnTo>
                    <a:pt x="8698" y="490"/>
                  </a:lnTo>
                  <a:lnTo>
                    <a:pt x="8707" y="436"/>
                  </a:lnTo>
                  <a:lnTo>
                    <a:pt x="8715" y="386"/>
                  </a:lnTo>
                  <a:lnTo>
                    <a:pt x="8721" y="338"/>
                  </a:lnTo>
                  <a:lnTo>
                    <a:pt x="8727" y="294"/>
                  </a:lnTo>
                  <a:lnTo>
                    <a:pt x="8731" y="253"/>
                  </a:lnTo>
                  <a:lnTo>
                    <a:pt x="8734" y="216"/>
                  </a:lnTo>
                  <a:lnTo>
                    <a:pt x="8736" y="181"/>
                  </a:lnTo>
                  <a:lnTo>
                    <a:pt x="8736" y="152"/>
                  </a:lnTo>
                  <a:lnTo>
                    <a:pt x="8735" y="126"/>
                  </a:lnTo>
                  <a:lnTo>
                    <a:pt x="8732" y="104"/>
                  </a:lnTo>
                  <a:lnTo>
                    <a:pt x="8727" y="86"/>
                  </a:lnTo>
                  <a:lnTo>
                    <a:pt x="8721" y="73"/>
                  </a:lnTo>
                  <a:lnTo>
                    <a:pt x="8701" y="50"/>
                  </a:lnTo>
                  <a:lnTo>
                    <a:pt x="8670" y="32"/>
                  </a:lnTo>
                  <a:lnTo>
                    <a:pt x="8631" y="19"/>
                  </a:lnTo>
                  <a:lnTo>
                    <a:pt x="8583" y="9"/>
                  </a:lnTo>
                  <a:lnTo>
                    <a:pt x="8526" y="3"/>
                  </a:lnTo>
                  <a:lnTo>
                    <a:pt x="8463" y="0"/>
                  </a:lnTo>
                  <a:lnTo>
                    <a:pt x="8394" y="1"/>
                  </a:lnTo>
                  <a:lnTo>
                    <a:pt x="8318" y="5"/>
                  </a:lnTo>
                  <a:lnTo>
                    <a:pt x="8237" y="12"/>
                  </a:lnTo>
                  <a:lnTo>
                    <a:pt x="8151" y="21"/>
                  </a:lnTo>
                  <a:lnTo>
                    <a:pt x="8062" y="34"/>
                  </a:lnTo>
                  <a:lnTo>
                    <a:pt x="7970" y="48"/>
                  </a:lnTo>
                  <a:lnTo>
                    <a:pt x="7876" y="66"/>
                  </a:lnTo>
                  <a:lnTo>
                    <a:pt x="7779" y="85"/>
                  </a:lnTo>
                  <a:lnTo>
                    <a:pt x="7683" y="107"/>
                  </a:lnTo>
                  <a:lnTo>
                    <a:pt x="7585" y="130"/>
                  </a:lnTo>
                  <a:lnTo>
                    <a:pt x="7488" y="154"/>
                  </a:lnTo>
                  <a:lnTo>
                    <a:pt x="7392" y="180"/>
                  </a:lnTo>
                  <a:lnTo>
                    <a:pt x="7297" y="208"/>
                  </a:lnTo>
                  <a:lnTo>
                    <a:pt x="7205" y="237"/>
                  </a:lnTo>
                  <a:lnTo>
                    <a:pt x="7116" y="266"/>
                  </a:lnTo>
                  <a:lnTo>
                    <a:pt x="7031" y="297"/>
                  </a:lnTo>
                  <a:lnTo>
                    <a:pt x="6949" y="328"/>
                  </a:lnTo>
                  <a:lnTo>
                    <a:pt x="6874" y="360"/>
                  </a:lnTo>
                  <a:lnTo>
                    <a:pt x="6805" y="391"/>
                  </a:lnTo>
                  <a:lnTo>
                    <a:pt x="6741" y="423"/>
                  </a:lnTo>
                  <a:lnTo>
                    <a:pt x="6684" y="455"/>
                  </a:lnTo>
                  <a:lnTo>
                    <a:pt x="6636" y="486"/>
                  </a:lnTo>
                  <a:lnTo>
                    <a:pt x="6597" y="517"/>
                  </a:lnTo>
                  <a:lnTo>
                    <a:pt x="6566" y="548"/>
                  </a:lnTo>
                  <a:lnTo>
                    <a:pt x="6546" y="578"/>
                  </a:lnTo>
                  <a:lnTo>
                    <a:pt x="6536" y="607"/>
                  </a:lnTo>
                  <a:lnTo>
                    <a:pt x="6526" y="680"/>
                  </a:lnTo>
                  <a:lnTo>
                    <a:pt x="6519" y="757"/>
                  </a:lnTo>
                  <a:lnTo>
                    <a:pt x="6514" y="838"/>
                  </a:lnTo>
                  <a:lnTo>
                    <a:pt x="6512" y="920"/>
                  </a:lnTo>
                  <a:lnTo>
                    <a:pt x="6511" y="1006"/>
                  </a:lnTo>
                  <a:lnTo>
                    <a:pt x="6513" y="1095"/>
                  </a:lnTo>
                  <a:lnTo>
                    <a:pt x="6516" y="1184"/>
                  </a:lnTo>
                  <a:lnTo>
                    <a:pt x="6521" y="1277"/>
                  </a:lnTo>
                  <a:lnTo>
                    <a:pt x="6528" y="1371"/>
                  </a:lnTo>
                  <a:lnTo>
                    <a:pt x="6536" y="1467"/>
                  </a:lnTo>
                  <a:lnTo>
                    <a:pt x="6546" y="1563"/>
                  </a:lnTo>
                  <a:lnTo>
                    <a:pt x="6558" y="1661"/>
                  </a:lnTo>
                  <a:lnTo>
                    <a:pt x="6570" y="1760"/>
                  </a:lnTo>
                  <a:lnTo>
                    <a:pt x="6584" y="1860"/>
                  </a:lnTo>
                  <a:lnTo>
                    <a:pt x="6600" y="1959"/>
                  </a:lnTo>
                  <a:lnTo>
                    <a:pt x="6616" y="2058"/>
                  </a:lnTo>
                  <a:lnTo>
                    <a:pt x="6633" y="2158"/>
                  </a:lnTo>
                  <a:lnTo>
                    <a:pt x="6650" y="2257"/>
                  </a:lnTo>
                  <a:lnTo>
                    <a:pt x="6668" y="2356"/>
                  </a:lnTo>
                  <a:lnTo>
                    <a:pt x="6687" y="2453"/>
                  </a:lnTo>
                  <a:lnTo>
                    <a:pt x="6707" y="2549"/>
                  </a:lnTo>
                  <a:lnTo>
                    <a:pt x="6727" y="2645"/>
                  </a:lnTo>
                  <a:lnTo>
                    <a:pt x="6747" y="2738"/>
                  </a:lnTo>
                  <a:lnTo>
                    <a:pt x="6767" y="2829"/>
                  </a:lnTo>
                  <a:lnTo>
                    <a:pt x="6808" y="3007"/>
                  </a:lnTo>
                  <a:lnTo>
                    <a:pt x="6848" y="3173"/>
                  </a:lnTo>
                  <a:lnTo>
                    <a:pt x="6886" y="3328"/>
                  </a:lnTo>
                  <a:lnTo>
                    <a:pt x="6923" y="3470"/>
                  </a:lnTo>
                  <a:lnTo>
                    <a:pt x="6855" y="3480"/>
                  </a:lnTo>
                  <a:lnTo>
                    <a:pt x="6788" y="3491"/>
                  </a:lnTo>
                  <a:lnTo>
                    <a:pt x="6723" y="3503"/>
                  </a:lnTo>
                  <a:lnTo>
                    <a:pt x="6658" y="3515"/>
                  </a:lnTo>
                  <a:lnTo>
                    <a:pt x="6595" y="3528"/>
                  </a:lnTo>
                  <a:lnTo>
                    <a:pt x="6532" y="3541"/>
                  </a:lnTo>
                  <a:lnTo>
                    <a:pt x="6470" y="3555"/>
                  </a:lnTo>
                  <a:lnTo>
                    <a:pt x="6410" y="3569"/>
                  </a:lnTo>
                  <a:lnTo>
                    <a:pt x="6351" y="3584"/>
                  </a:lnTo>
                  <a:lnTo>
                    <a:pt x="6293" y="3600"/>
                  </a:lnTo>
                  <a:lnTo>
                    <a:pt x="6238" y="3615"/>
                  </a:lnTo>
                  <a:lnTo>
                    <a:pt x="6184" y="3630"/>
                  </a:lnTo>
                  <a:lnTo>
                    <a:pt x="6132" y="3646"/>
                  </a:lnTo>
                  <a:lnTo>
                    <a:pt x="6080" y="3663"/>
                  </a:lnTo>
                  <a:lnTo>
                    <a:pt x="6032" y="3679"/>
                  </a:lnTo>
                  <a:lnTo>
                    <a:pt x="5985" y="3696"/>
                  </a:lnTo>
                  <a:lnTo>
                    <a:pt x="5940" y="3713"/>
                  </a:lnTo>
                  <a:lnTo>
                    <a:pt x="5898" y="3732"/>
                  </a:lnTo>
                  <a:lnTo>
                    <a:pt x="5856" y="3749"/>
                  </a:lnTo>
                  <a:lnTo>
                    <a:pt x="5818" y="3767"/>
                  </a:lnTo>
                  <a:lnTo>
                    <a:pt x="5781" y="3785"/>
                  </a:lnTo>
                  <a:lnTo>
                    <a:pt x="5748" y="3803"/>
                  </a:lnTo>
                  <a:lnTo>
                    <a:pt x="5717" y="3821"/>
                  </a:lnTo>
                  <a:lnTo>
                    <a:pt x="5688" y="3839"/>
                  </a:lnTo>
                  <a:lnTo>
                    <a:pt x="5662" y="3859"/>
                  </a:lnTo>
                  <a:lnTo>
                    <a:pt x="5639" y="3877"/>
                  </a:lnTo>
                  <a:lnTo>
                    <a:pt x="5618" y="3895"/>
                  </a:lnTo>
                  <a:lnTo>
                    <a:pt x="5601" y="3914"/>
                  </a:lnTo>
                  <a:lnTo>
                    <a:pt x="5585" y="3932"/>
                  </a:lnTo>
                  <a:lnTo>
                    <a:pt x="5574" y="3951"/>
                  </a:lnTo>
                  <a:lnTo>
                    <a:pt x="5565" y="3970"/>
                  </a:lnTo>
                  <a:lnTo>
                    <a:pt x="5560" y="3989"/>
                  </a:lnTo>
                  <a:lnTo>
                    <a:pt x="5531" y="4125"/>
                  </a:lnTo>
                  <a:lnTo>
                    <a:pt x="5499" y="4262"/>
                  </a:lnTo>
                  <a:lnTo>
                    <a:pt x="5466" y="4401"/>
                  </a:lnTo>
                  <a:lnTo>
                    <a:pt x="5430" y="4541"/>
                  </a:lnTo>
                  <a:lnTo>
                    <a:pt x="5392" y="4681"/>
                  </a:lnTo>
                  <a:lnTo>
                    <a:pt x="5353" y="4822"/>
                  </a:lnTo>
                  <a:lnTo>
                    <a:pt x="5313" y="4962"/>
                  </a:lnTo>
                  <a:lnTo>
                    <a:pt x="5271" y="5101"/>
                  </a:lnTo>
                  <a:lnTo>
                    <a:pt x="5229" y="5241"/>
                  </a:lnTo>
                  <a:lnTo>
                    <a:pt x="5185" y="5378"/>
                  </a:lnTo>
                  <a:lnTo>
                    <a:pt x="5142" y="5513"/>
                  </a:lnTo>
                  <a:lnTo>
                    <a:pt x="5097" y="5645"/>
                  </a:lnTo>
                  <a:lnTo>
                    <a:pt x="5053" y="5776"/>
                  </a:lnTo>
                  <a:lnTo>
                    <a:pt x="5010" y="5903"/>
                  </a:lnTo>
                  <a:lnTo>
                    <a:pt x="4966" y="6027"/>
                  </a:lnTo>
                  <a:lnTo>
                    <a:pt x="4923" y="6147"/>
                  </a:lnTo>
                  <a:lnTo>
                    <a:pt x="4881" y="6262"/>
                  </a:lnTo>
                  <a:lnTo>
                    <a:pt x="4840" y="6374"/>
                  </a:lnTo>
                  <a:lnTo>
                    <a:pt x="4800" y="6479"/>
                  </a:lnTo>
                  <a:lnTo>
                    <a:pt x="4762" y="6580"/>
                  </a:lnTo>
                  <a:lnTo>
                    <a:pt x="4691" y="6764"/>
                  </a:lnTo>
                  <a:lnTo>
                    <a:pt x="4630" y="6921"/>
                  </a:lnTo>
                  <a:lnTo>
                    <a:pt x="4578" y="7049"/>
                  </a:lnTo>
                  <a:lnTo>
                    <a:pt x="4540" y="7144"/>
                  </a:lnTo>
                  <a:lnTo>
                    <a:pt x="4515" y="7203"/>
                  </a:lnTo>
                  <a:lnTo>
                    <a:pt x="4506" y="7224"/>
                  </a:lnTo>
                  <a:lnTo>
                    <a:pt x="4500" y="7240"/>
                  </a:lnTo>
                  <a:lnTo>
                    <a:pt x="4480" y="7290"/>
                  </a:lnTo>
                  <a:lnTo>
                    <a:pt x="4448" y="7367"/>
                  </a:lnTo>
                  <a:lnTo>
                    <a:pt x="4402" y="7471"/>
                  </a:lnTo>
                  <a:lnTo>
                    <a:pt x="4375" y="7532"/>
                  </a:lnTo>
                  <a:lnTo>
                    <a:pt x="4345" y="7597"/>
                  </a:lnTo>
                  <a:lnTo>
                    <a:pt x="4310" y="7667"/>
                  </a:lnTo>
                  <a:lnTo>
                    <a:pt x="4273" y="7742"/>
                  </a:lnTo>
                  <a:lnTo>
                    <a:pt x="4233" y="7821"/>
                  </a:lnTo>
                  <a:lnTo>
                    <a:pt x="4188" y="7903"/>
                  </a:lnTo>
                  <a:lnTo>
                    <a:pt x="4141" y="7988"/>
                  </a:lnTo>
                  <a:lnTo>
                    <a:pt x="4090" y="8077"/>
                  </a:lnTo>
                  <a:lnTo>
                    <a:pt x="4037" y="8168"/>
                  </a:lnTo>
                  <a:lnTo>
                    <a:pt x="3979" y="8261"/>
                  </a:lnTo>
                  <a:lnTo>
                    <a:pt x="3919" y="8354"/>
                  </a:lnTo>
                  <a:lnTo>
                    <a:pt x="3855" y="8450"/>
                  </a:lnTo>
                  <a:lnTo>
                    <a:pt x="3788" y="8546"/>
                  </a:lnTo>
                  <a:lnTo>
                    <a:pt x="3718" y="8643"/>
                  </a:lnTo>
                  <a:lnTo>
                    <a:pt x="3644" y="8739"/>
                  </a:lnTo>
                  <a:lnTo>
                    <a:pt x="3566" y="8835"/>
                  </a:lnTo>
                  <a:lnTo>
                    <a:pt x="3485" y="8931"/>
                  </a:lnTo>
                  <a:lnTo>
                    <a:pt x="3401" y="9025"/>
                  </a:lnTo>
                  <a:lnTo>
                    <a:pt x="3314" y="9117"/>
                  </a:lnTo>
                  <a:lnTo>
                    <a:pt x="3224" y="9208"/>
                  </a:lnTo>
                  <a:lnTo>
                    <a:pt x="3130" y="9297"/>
                  </a:lnTo>
                  <a:lnTo>
                    <a:pt x="3032" y="9381"/>
                  </a:lnTo>
                  <a:lnTo>
                    <a:pt x="2931" y="9464"/>
                  </a:lnTo>
                  <a:lnTo>
                    <a:pt x="2827" y="9543"/>
                  </a:lnTo>
                  <a:lnTo>
                    <a:pt x="2723" y="9613"/>
                  </a:lnTo>
                  <a:lnTo>
                    <a:pt x="2618" y="9681"/>
                  </a:lnTo>
                  <a:lnTo>
                    <a:pt x="2509" y="9744"/>
                  </a:lnTo>
                  <a:lnTo>
                    <a:pt x="2399" y="9805"/>
                  </a:lnTo>
                  <a:lnTo>
                    <a:pt x="2287" y="9861"/>
                  </a:lnTo>
                  <a:lnTo>
                    <a:pt x="2173" y="9915"/>
                  </a:lnTo>
                  <a:lnTo>
                    <a:pt x="2058" y="9964"/>
                  </a:lnTo>
                  <a:lnTo>
                    <a:pt x="1943" y="10011"/>
                  </a:lnTo>
                  <a:lnTo>
                    <a:pt x="1826" y="10056"/>
                  </a:lnTo>
                  <a:lnTo>
                    <a:pt x="1711" y="10098"/>
                  </a:lnTo>
                  <a:lnTo>
                    <a:pt x="1596" y="10137"/>
                  </a:lnTo>
                  <a:lnTo>
                    <a:pt x="1482" y="10174"/>
                  </a:lnTo>
                  <a:lnTo>
                    <a:pt x="1370" y="10209"/>
                  </a:lnTo>
                  <a:lnTo>
                    <a:pt x="1259" y="10241"/>
                  </a:lnTo>
                  <a:lnTo>
                    <a:pt x="1150" y="10273"/>
                  </a:lnTo>
                  <a:lnTo>
                    <a:pt x="1044" y="10302"/>
                  </a:lnTo>
                  <a:lnTo>
                    <a:pt x="840" y="10355"/>
                  </a:lnTo>
                  <a:lnTo>
                    <a:pt x="652" y="10404"/>
                  </a:lnTo>
                  <a:lnTo>
                    <a:pt x="564" y="10426"/>
                  </a:lnTo>
                  <a:lnTo>
                    <a:pt x="481" y="10448"/>
                  </a:lnTo>
                  <a:lnTo>
                    <a:pt x="404" y="10469"/>
                  </a:lnTo>
                  <a:lnTo>
                    <a:pt x="332" y="10489"/>
                  </a:lnTo>
                  <a:lnTo>
                    <a:pt x="267" y="10510"/>
                  </a:lnTo>
                  <a:lnTo>
                    <a:pt x="208" y="10531"/>
                  </a:lnTo>
                  <a:lnTo>
                    <a:pt x="156" y="10551"/>
                  </a:lnTo>
                  <a:lnTo>
                    <a:pt x="111" y="10571"/>
                  </a:lnTo>
                  <a:lnTo>
                    <a:pt x="74" y="10591"/>
                  </a:lnTo>
                  <a:lnTo>
                    <a:pt x="44" y="10612"/>
                  </a:lnTo>
                  <a:lnTo>
                    <a:pt x="24" y="10633"/>
                  </a:lnTo>
                  <a:lnTo>
                    <a:pt x="12" y="10656"/>
                  </a:lnTo>
                  <a:lnTo>
                    <a:pt x="3" y="10701"/>
                  </a:lnTo>
                  <a:lnTo>
                    <a:pt x="0" y="10756"/>
                  </a:lnTo>
                  <a:lnTo>
                    <a:pt x="4" y="10819"/>
                  </a:lnTo>
                  <a:lnTo>
                    <a:pt x="15" y="10889"/>
                  </a:lnTo>
                  <a:lnTo>
                    <a:pt x="34" y="10965"/>
                  </a:lnTo>
                  <a:lnTo>
                    <a:pt x="61" y="11047"/>
                  </a:lnTo>
                  <a:lnTo>
                    <a:pt x="94" y="11133"/>
                  </a:lnTo>
                  <a:lnTo>
                    <a:pt x="136" y="11223"/>
                  </a:lnTo>
                  <a:lnTo>
                    <a:pt x="187" y="11315"/>
                  </a:lnTo>
                  <a:lnTo>
                    <a:pt x="245" y="11409"/>
                  </a:lnTo>
                  <a:lnTo>
                    <a:pt x="313" y="11503"/>
                  </a:lnTo>
                  <a:lnTo>
                    <a:pt x="389" y="11598"/>
                  </a:lnTo>
                  <a:lnTo>
                    <a:pt x="475" y="11691"/>
                  </a:lnTo>
                  <a:lnTo>
                    <a:pt x="570" y="11782"/>
                  </a:lnTo>
                  <a:lnTo>
                    <a:pt x="674" y="11869"/>
                  </a:lnTo>
                  <a:lnTo>
                    <a:pt x="789" y="11953"/>
                  </a:lnTo>
                  <a:lnTo>
                    <a:pt x="913" y="12031"/>
                  </a:lnTo>
                  <a:lnTo>
                    <a:pt x="1048" y="12105"/>
                  </a:lnTo>
                  <a:lnTo>
                    <a:pt x="1193" y="12171"/>
                  </a:lnTo>
                  <a:lnTo>
                    <a:pt x="1350" y="12229"/>
                  </a:lnTo>
                  <a:lnTo>
                    <a:pt x="1516" y="12278"/>
                  </a:lnTo>
                  <a:lnTo>
                    <a:pt x="1695" y="12318"/>
                  </a:lnTo>
                  <a:lnTo>
                    <a:pt x="1885" y="12347"/>
                  </a:lnTo>
                  <a:lnTo>
                    <a:pt x="2086" y="12365"/>
                  </a:lnTo>
                  <a:lnTo>
                    <a:pt x="2299" y="12370"/>
                  </a:lnTo>
                  <a:lnTo>
                    <a:pt x="2524" y="12361"/>
                  </a:lnTo>
                  <a:lnTo>
                    <a:pt x="2763" y="12339"/>
                  </a:lnTo>
                  <a:lnTo>
                    <a:pt x="3012" y="12301"/>
                  </a:lnTo>
                  <a:lnTo>
                    <a:pt x="3276" y="12246"/>
                  </a:lnTo>
                  <a:lnTo>
                    <a:pt x="3552" y="12175"/>
                  </a:lnTo>
                  <a:lnTo>
                    <a:pt x="3842" y="12085"/>
                  </a:lnTo>
                  <a:lnTo>
                    <a:pt x="4144" y="11976"/>
                  </a:lnTo>
                  <a:lnTo>
                    <a:pt x="4118" y="12042"/>
                  </a:lnTo>
                  <a:lnTo>
                    <a:pt x="4091" y="12107"/>
                  </a:lnTo>
                  <a:lnTo>
                    <a:pt x="4064" y="12173"/>
                  </a:lnTo>
                  <a:lnTo>
                    <a:pt x="4036" y="12239"/>
                  </a:lnTo>
                  <a:lnTo>
                    <a:pt x="4007" y="12307"/>
                  </a:lnTo>
                  <a:lnTo>
                    <a:pt x="3978" y="12374"/>
                  </a:lnTo>
                  <a:lnTo>
                    <a:pt x="3948" y="12443"/>
                  </a:lnTo>
                  <a:lnTo>
                    <a:pt x="3918" y="12510"/>
                  </a:lnTo>
                  <a:lnTo>
                    <a:pt x="3854" y="12643"/>
                  </a:lnTo>
                  <a:lnTo>
                    <a:pt x="3786" y="12774"/>
                  </a:lnTo>
                  <a:lnTo>
                    <a:pt x="3714" y="12903"/>
                  </a:lnTo>
                  <a:lnTo>
                    <a:pt x="3640" y="13030"/>
                  </a:lnTo>
                  <a:lnTo>
                    <a:pt x="3561" y="13156"/>
                  </a:lnTo>
                  <a:lnTo>
                    <a:pt x="3480" y="13279"/>
                  </a:lnTo>
                  <a:lnTo>
                    <a:pt x="3397" y="13401"/>
                  </a:lnTo>
                  <a:lnTo>
                    <a:pt x="3312" y="13521"/>
                  </a:lnTo>
                  <a:lnTo>
                    <a:pt x="3227" y="13639"/>
                  </a:lnTo>
                  <a:lnTo>
                    <a:pt x="3141" y="13755"/>
                  </a:lnTo>
                  <a:lnTo>
                    <a:pt x="3056" y="13869"/>
                  </a:lnTo>
                  <a:lnTo>
                    <a:pt x="2970" y="13981"/>
                  </a:lnTo>
                  <a:lnTo>
                    <a:pt x="2886" y="14091"/>
                  </a:lnTo>
                  <a:lnTo>
                    <a:pt x="2804" y="14200"/>
                  </a:lnTo>
                  <a:lnTo>
                    <a:pt x="2724" y="14306"/>
                  </a:lnTo>
                  <a:lnTo>
                    <a:pt x="2647" y="14409"/>
                  </a:lnTo>
                  <a:lnTo>
                    <a:pt x="2573" y="14511"/>
                  </a:lnTo>
                  <a:lnTo>
                    <a:pt x="2502" y="14611"/>
                  </a:lnTo>
                  <a:lnTo>
                    <a:pt x="2437" y="14709"/>
                  </a:lnTo>
                  <a:lnTo>
                    <a:pt x="2376" y="14804"/>
                  </a:lnTo>
                  <a:lnTo>
                    <a:pt x="2320" y="14898"/>
                  </a:lnTo>
                  <a:lnTo>
                    <a:pt x="2270" y="14990"/>
                  </a:lnTo>
                  <a:lnTo>
                    <a:pt x="2226" y="15080"/>
                  </a:lnTo>
                  <a:lnTo>
                    <a:pt x="2190" y="15166"/>
                  </a:lnTo>
                  <a:lnTo>
                    <a:pt x="2162" y="15252"/>
                  </a:lnTo>
                  <a:lnTo>
                    <a:pt x="2141" y="15335"/>
                  </a:lnTo>
                  <a:lnTo>
                    <a:pt x="2128" y="15415"/>
                  </a:lnTo>
                  <a:lnTo>
                    <a:pt x="2124" y="15494"/>
                  </a:lnTo>
                  <a:lnTo>
                    <a:pt x="2132" y="15571"/>
                  </a:lnTo>
                  <a:lnTo>
                    <a:pt x="2148" y="15645"/>
                  </a:lnTo>
                  <a:lnTo>
                    <a:pt x="2175" y="15717"/>
                  </a:lnTo>
                  <a:lnTo>
                    <a:pt x="2213" y="15786"/>
                  </a:lnTo>
                  <a:lnTo>
                    <a:pt x="2252" y="15835"/>
                  </a:lnTo>
                  <a:lnTo>
                    <a:pt x="2306" y="15881"/>
                  </a:lnTo>
                  <a:lnTo>
                    <a:pt x="2377" y="15926"/>
                  </a:lnTo>
                  <a:lnTo>
                    <a:pt x="2462" y="15970"/>
                  </a:lnTo>
                  <a:lnTo>
                    <a:pt x="2560" y="16010"/>
                  </a:lnTo>
                  <a:lnTo>
                    <a:pt x="2672" y="16045"/>
                  </a:lnTo>
                  <a:lnTo>
                    <a:pt x="2795" y="16076"/>
                  </a:lnTo>
                  <a:lnTo>
                    <a:pt x="2931" y="16100"/>
                  </a:lnTo>
                  <a:lnTo>
                    <a:pt x="3075" y="16117"/>
                  </a:lnTo>
                  <a:lnTo>
                    <a:pt x="3231" y="16126"/>
                  </a:lnTo>
                  <a:lnTo>
                    <a:pt x="3394" y="16127"/>
                  </a:lnTo>
                  <a:lnTo>
                    <a:pt x="3565" y="16118"/>
                  </a:lnTo>
                  <a:lnTo>
                    <a:pt x="3744" y="16099"/>
                  </a:lnTo>
                  <a:lnTo>
                    <a:pt x="3929" y="16068"/>
                  </a:lnTo>
                  <a:lnTo>
                    <a:pt x="4119" y="16024"/>
                  </a:lnTo>
                  <a:lnTo>
                    <a:pt x="4314" y="15968"/>
                  </a:lnTo>
                  <a:lnTo>
                    <a:pt x="4512" y="15896"/>
                  </a:lnTo>
                  <a:lnTo>
                    <a:pt x="4714" y="15810"/>
                  </a:lnTo>
                  <a:lnTo>
                    <a:pt x="4917" y="15709"/>
                  </a:lnTo>
                  <a:lnTo>
                    <a:pt x="5122" y="15590"/>
                  </a:lnTo>
                  <a:lnTo>
                    <a:pt x="5327" y="15453"/>
                  </a:lnTo>
                  <a:lnTo>
                    <a:pt x="5531" y="15297"/>
                  </a:lnTo>
                  <a:lnTo>
                    <a:pt x="5735" y="15122"/>
                  </a:lnTo>
                  <a:lnTo>
                    <a:pt x="5936" y="14926"/>
                  </a:lnTo>
                  <a:lnTo>
                    <a:pt x="6134" y="14710"/>
                  </a:lnTo>
                  <a:lnTo>
                    <a:pt x="6329" y="14471"/>
                  </a:lnTo>
                  <a:lnTo>
                    <a:pt x="6519" y="14208"/>
                  </a:lnTo>
                  <a:lnTo>
                    <a:pt x="6704" y="13921"/>
                  </a:lnTo>
                  <a:lnTo>
                    <a:pt x="6881" y="13610"/>
                  </a:lnTo>
                  <a:lnTo>
                    <a:pt x="7053" y="13272"/>
                  </a:lnTo>
                  <a:lnTo>
                    <a:pt x="7216" y="12907"/>
                  </a:lnTo>
                  <a:lnTo>
                    <a:pt x="7370" y="12515"/>
                  </a:lnTo>
                  <a:lnTo>
                    <a:pt x="7416" y="12603"/>
                  </a:lnTo>
                  <a:lnTo>
                    <a:pt x="7463" y="12691"/>
                  </a:lnTo>
                  <a:lnTo>
                    <a:pt x="7512" y="12780"/>
                  </a:lnTo>
                  <a:lnTo>
                    <a:pt x="7563" y="12869"/>
                  </a:lnTo>
                  <a:lnTo>
                    <a:pt x="7615" y="12960"/>
                  </a:lnTo>
                  <a:lnTo>
                    <a:pt x="7668" y="13050"/>
                  </a:lnTo>
                  <a:lnTo>
                    <a:pt x="7724" y="13141"/>
                  </a:lnTo>
                  <a:lnTo>
                    <a:pt x="7782" y="13232"/>
                  </a:lnTo>
                  <a:lnTo>
                    <a:pt x="7840" y="13323"/>
                  </a:lnTo>
                  <a:lnTo>
                    <a:pt x="7902" y="13413"/>
                  </a:lnTo>
                  <a:lnTo>
                    <a:pt x="7963" y="13505"/>
                  </a:lnTo>
                  <a:lnTo>
                    <a:pt x="8028" y="13596"/>
                  </a:lnTo>
                  <a:lnTo>
                    <a:pt x="8095" y="13687"/>
                  </a:lnTo>
                  <a:lnTo>
                    <a:pt x="8162" y="13776"/>
                  </a:lnTo>
                  <a:lnTo>
                    <a:pt x="8232" y="13866"/>
                  </a:lnTo>
                  <a:lnTo>
                    <a:pt x="8304" y="13955"/>
                  </a:lnTo>
                  <a:lnTo>
                    <a:pt x="8377" y="14043"/>
                  </a:lnTo>
                  <a:lnTo>
                    <a:pt x="8452" y="14131"/>
                  </a:lnTo>
                  <a:lnTo>
                    <a:pt x="8529" y="14218"/>
                  </a:lnTo>
                  <a:lnTo>
                    <a:pt x="8609" y="14304"/>
                  </a:lnTo>
                  <a:lnTo>
                    <a:pt x="8690" y="14388"/>
                  </a:lnTo>
                  <a:lnTo>
                    <a:pt x="8773" y="14472"/>
                  </a:lnTo>
                  <a:lnTo>
                    <a:pt x="8857" y="14554"/>
                  </a:lnTo>
                  <a:lnTo>
                    <a:pt x="8944" y="14634"/>
                  </a:lnTo>
                  <a:lnTo>
                    <a:pt x="9033" y="14713"/>
                  </a:lnTo>
                  <a:lnTo>
                    <a:pt x="9124" y="14790"/>
                  </a:lnTo>
                  <a:lnTo>
                    <a:pt x="9217" y="14867"/>
                  </a:lnTo>
                  <a:lnTo>
                    <a:pt x="9312" y="14941"/>
                  </a:lnTo>
                  <a:lnTo>
                    <a:pt x="9409" y="15013"/>
                  </a:lnTo>
                  <a:lnTo>
                    <a:pt x="9508" y="15083"/>
                  </a:lnTo>
                  <a:lnTo>
                    <a:pt x="9609" y="15151"/>
                  </a:lnTo>
                  <a:lnTo>
                    <a:pt x="9713" y="15217"/>
                  </a:lnTo>
                  <a:lnTo>
                    <a:pt x="9886" y="15318"/>
                  </a:lnTo>
                  <a:lnTo>
                    <a:pt x="10068" y="15411"/>
                  </a:lnTo>
                  <a:lnTo>
                    <a:pt x="10256" y="15496"/>
                  </a:lnTo>
                  <a:lnTo>
                    <a:pt x="10451" y="15574"/>
                  </a:lnTo>
                  <a:lnTo>
                    <a:pt x="10652" y="15643"/>
                  </a:lnTo>
                  <a:lnTo>
                    <a:pt x="10859" y="15705"/>
                  </a:lnTo>
                  <a:lnTo>
                    <a:pt x="11069" y="15759"/>
                  </a:lnTo>
                  <a:lnTo>
                    <a:pt x="11282" y="15805"/>
                  </a:lnTo>
                  <a:lnTo>
                    <a:pt x="11499" y="15845"/>
                  </a:lnTo>
                  <a:lnTo>
                    <a:pt x="11717" y="15875"/>
                  </a:lnTo>
                  <a:lnTo>
                    <a:pt x="11936" y="15899"/>
                  </a:lnTo>
                  <a:lnTo>
                    <a:pt x="12157" y="15915"/>
                  </a:lnTo>
                  <a:lnTo>
                    <a:pt x="12377" y="15923"/>
                  </a:lnTo>
                  <a:lnTo>
                    <a:pt x="12596" y="15924"/>
                  </a:lnTo>
                  <a:lnTo>
                    <a:pt x="12813" y="15917"/>
                  </a:lnTo>
                  <a:lnTo>
                    <a:pt x="13028" y="15903"/>
                  </a:lnTo>
                  <a:lnTo>
                    <a:pt x="13241" y="15882"/>
                  </a:lnTo>
                  <a:lnTo>
                    <a:pt x="13449" y="15854"/>
                  </a:lnTo>
                  <a:lnTo>
                    <a:pt x="13652" y="15818"/>
                  </a:lnTo>
                  <a:lnTo>
                    <a:pt x="13850" y="15774"/>
                  </a:lnTo>
                  <a:lnTo>
                    <a:pt x="14041" y="15723"/>
                  </a:lnTo>
                  <a:lnTo>
                    <a:pt x="14226" y="15665"/>
                  </a:lnTo>
                  <a:lnTo>
                    <a:pt x="14402" y="15600"/>
                  </a:lnTo>
                  <a:lnTo>
                    <a:pt x="14571" y="15527"/>
                  </a:lnTo>
                  <a:lnTo>
                    <a:pt x="14731" y="15448"/>
                  </a:lnTo>
                  <a:lnTo>
                    <a:pt x="14880" y="15361"/>
                  </a:lnTo>
                  <a:lnTo>
                    <a:pt x="15020" y="15267"/>
                  </a:lnTo>
                  <a:lnTo>
                    <a:pt x="15147" y="15166"/>
                  </a:lnTo>
                  <a:lnTo>
                    <a:pt x="15262" y="15059"/>
                  </a:lnTo>
                  <a:lnTo>
                    <a:pt x="15365" y="14944"/>
                  </a:lnTo>
                  <a:lnTo>
                    <a:pt x="15454" y="14822"/>
                  </a:lnTo>
                  <a:lnTo>
                    <a:pt x="15528" y="14693"/>
                  </a:lnTo>
                  <a:lnTo>
                    <a:pt x="15552" y="14633"/>
                  </a:lnTo>
                  <a:lnTo>
                    <a:pt x="15561" y="14575"/>
                  </a:lnTo>
                  <a:lnTo>
                    <a:pt x="15556" y="14517"/>
                  </a:lnTo>
                  <a:lnTo>
                    <a:pt x="15539" y="14462"/>
                  </a:lnTo>
                  <a:lnTo>
                    <a:pt x="15508" y="14407"/>
                  </a:lnTo>
                  <a:lnTo>
                    <a:pt x="15467" y="14354"/>
                  </a:lnTo>
                  <a:lnTo>
                    <a:pt x="15415" y="14300"/>
                  </a:lnTo>
                  <a:lnTo>
                    <a:pt x="15351" y="14247"/>
                  </a:lnTo>
                  <a:lnTo>
                    <a:pt x="15278" y="14194"/>
                  </a:lnTo>
                  <a:lnTo>
                    <a:pt x="15195" y="14140"/>
                  </a:lnTo>
                  <a:lnTo>
                    <a:pt x="15104" y="14086"/>
                  </a:lnTo>
                  <a:lnTo>
                    <a:pt x="15005" y="14030"/>
                  </a:lnTo>
                  <a:lnTo>
                    <a:pt x="14898" y="13975"/>
                  </a:lnTo>
                  <a:lnTo>
                    <a:pt x="14785" y="13917"/>
                  </a:lnTo>
                  <a:lnTo>
                    <a:pt x="14666" y="13858"/>
                  </a:lnTo>
                  <a:lnTo>
                    <a:pt x="14542" y="13798"/>
                  </a:lnTo>
                  <a:lnTo>
                    <a:pt x="14411" y="13735"/>
                  </a:lnTo>
                  <a:lnTo>
                    <a:pt x="14278" y="13669"/>
                  </a:lnTo>
                  <a:lnTo>
                    <a:pt x="14141" y="13602"/>
                  </a:lnTo>
                  <a:lnTo>
                    <a:pt x="14000" y="13531"/>
                  </a:lnTo>
                  <a:lnTo>
                    <a:pt x="13858" y="13458"/>
                  </a:lnTo>
                  <a:lnTo>
                    <a:pt x="13713" y="13380"/>
                  </a:lnTo>
                  <a:lnTo>
                    <a:pt x="13568" y="13300"/>
                  </a:lnTo>
                  <a:lnTo>
                    <a:pt x="13422" y="13215"/>
                  </a:lnTo>
                  <a:lnTo>
                    <a:pt x="13276" y="13126"/>
                  </a:lnTo>
                  <a:lnTo>
                    <a:pt x="13131" y="13033"/>
                  </a:lnTo>
                  <a:lnTo>
                    <a:pt x="12988" y="12936"/>
                  </a:lnTo>
                  <a:lnTo>
                    <a:pt x="12848" y="12833"/>
                  </a:lnTo>
                  <a:lnTo>
                    <a:pt x="12709" y="12726"/>
                  </a:lnTo>
                  <a:lnTo>
                    <a:pt x="12574" y="12612"/>
                  </a:lnTo>
                  <a:lnTo>
                    <a:pt x="12443" y="12494"/>
                  </a:lnTo>
                  <a:lnTo>
                    <a:pt x="12316" y="1236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01656" y="4282591"/>
              <a:ext cx="614336" cy="338365"/>
            </a:xfrm>
            <a:custGeom>
              <a:avLst/>
              <a:gdLst>
                <a:gd name="T0" fmla="*/ 10971 w 16128"/>
                <a:gd name="T1" fmla="*/ 8176 h 8883"/>
                <a:gd name="T2" fmla="*/ 7655 w 16128"/>
                <a:gd name="T3" fmla="*/ 8061 h 8883"/>
                <a:gd name="T4" fmla="*/ 4083 w 16128"/>
                <a:gd name="T5" fmla="*/ 7866 h 8883"/>
                <a:gd name="T6" fmla="*/ 2042 w 16128"/>
                <a:gd name="T7" fmla="*/ 7706 h 8883"/>
                <a:gd name="T8" fmla="*/ 1589 w 16128"/>
                <a:gd name="T9" fmla="*/ 7235 h 8883"/>
                <a:gd name="T10" fmla="*/ 1006 w 16128"/>
                <a:gd name="T11" fmla="*/ 5968 h 8883"/>
                <a:gd name="T12" fmla="*/ 771 w 16128"/>
                <a:gd name="T13" fmla="*/ 4243 h 8883"/>
                <a:gd name="T14" fmla="*/ 1393 w 16128"/>
                <a:gd name="T15" fmla="*/ 2405 h 8883"/>
                <a:gd name="T16" fmla="*/ 2964 w 16128"/>
                <a:gd name="T17" fmla="*/ 1909 h 8883"/>
                <a:gd name="T18" fmla="*/ 6564 w 16128"/>
                <a:gd name="T19" fmla="*/ 1447 h 8883"/>
                <a:gd name="T20" fmla="*/ 10424 w 16128"/>
                <a:gd name="T21" fmla="*/ 1038 h 8883"/>
                <a:gd name="T22" fmla="*/ 12597 w 16128"/>
                <a:gd name="T23" fmla="*/ 899 h 8883"/>
                <a:gd name="T24" fmla="*/ 13128 w 16128"/>
                <a:gd name="T25" fmla="*/ 1626 h 8883"/>
                <a:gd name="T26" fmla="*/ 13488 w 16128"/>
                <a:gd name="T27" fmla="*/ 3261 h 8883"/>
                <a:gd name="T28" fmla="*/ 13360 w 16128"/>
                <a:gd name="T29" fmla="*/ 5440 h 8883"/>
                <a:gd name="T30" fmla="*/ 12442 w 16128"/>
                <a:gd name="T31" fmla="*/ 7822 h 8883"/>
                <a:gd name="T32" fmla="*/ 1722 w 16128"/>
                <a:gd name="T33" fmla="*/ 3559 h 8883"/>
                <a:gd name="T34" fmla="*/ 1610 w 16128"/>
                <a:gd name="T35" fmla="*/ 4827 h 8883"/>
                <a:gd name="T36" fmla="*/ 1821 w 16128"/>
                <a:gd name="T37" fmla="*/ 6105 h 8883"/>
                <a:gd name="T38" fmla="*/ 2223 w 16128"/>
                <a:gd name="T39" fmla="*/ 6890 h 8883"/>
                <a:gd name="T40" fmla="*/ 2815 w 16128"/>
                <a:gd name="T41" fmla="*/ 7027 h 8883"/>
                <a:gd name="T42" fmla="*/ 3708 w 16128"/>
                <a:gd name="T43" fmla="*/ 7106 h 8883"/>
                <a:gd name="T44" fmla="*/ 4626 w 16128"/>
                <a:gd name="T45" fmla="*/ 7114 h 8883"/>
                <a:gd name="T46" fmla="*/ 5277 w 16128"/>
                <a:gd name="T47" fmla="*/ 7002 h 8883"/>
                <a:gd name="T48" fmla="*/ 6117 w 16128"/>
                <a:gd name="T49" fmla="*/ 6048 h 8883"/>
                <a:gd name="T50" fmla="*/ 6592 w 16128"/>
                <a:gd name="T51" fmla="*/ 4703 h 8883"/>
                <a:gd name="T52" fmla="*/ 6605 w 16128"/>
                <a:gd name="T53" fmla="*/ 3423 h 8883"/>
                <a:gd name="T54" fmla="*/ 6306 w 16128"/>
                <a:gd name="T55" fmla="*/ 2459 h 8883"/>
                <a:gd name="T56" fmla="*/ 5768 w 16128"/>
                <a:gd name="T57" fmla="*/ 2220 h 8883"/>
                <a:gd name="T58" fmla="*/ 4548 w 16128"/>
                <a:gd name="T59" fmla="*/ 2338 h 8883"/>
                <a:gd name="T60" fmla="*/ 3154 w 16128"/>
                <a:gd name="T61" fmla="*/ 2591 h 8883"/>
                <a:gd name="T62" fmla="*/ 2196 w 16128"/>
                <a:gd name="T63" fmla="*/ 2861 h 8883"/>
                <a:gd name="T64" fmla="*/ 15671 w 16128"/>
                <a:gd name="T65" fmla="*/ 2135 h 8883"/>
                <a:gd name="T66" fmla="*/ 15349 w 16128"/>
                <a:gd name="T67" fmla="*/ 2127 h 8883"/>
                <a:gd name="T68" fmla="*/ 14910 w 16128"/>
                <a:gd name="T69" fmla="*/ 2222 h 8883"/>
                <a:gd name="T70" fmla="*/ 14284 w 16128"/>
                <a:gd name="T71" fmla="*/ 2300 h 8883"/>
                <a:gd name="T72" fmla="*/ 14116 w 16128"/>
                <a:gd name="T73" fmla="*/ 1445 h 8883"/>
                <a:gd name="T74" fmla="*/ 13892 w 16128"/>
                <a:gd name="T75" fmla="*/ 757 h 8883"/>
                <a:gd name="T76" fmla="*/ 13637 w 16128"/>
                <a:gd name="T77" fmla="*/ 266 h 8883"/>
                <a:gd name="T78" fmla="*/ 13345 w 16128"/>
                <a:gd name="T79" fmla="*/ 6 h 8883"/>
                <a:gd name="T80" fmla="*/ 10894 w 16128"/>
                <a:gd name="T81" fmla="*/ 175 h 8883"/>
                <a:gd name="T82" fmla="*/ 6541 w 16128"/>
                <a:gd name="T83" fmla="*/ 674 h 8883"/>
                <a:gd name="T84" fmla="*/ 2481 w 16128"/>
                <a:gd name="T85" fmla="*/ 1237 h 8883"/>
                <a:gd name="T86" fmla="*/ 710 w 16128"/>
                <a:gd name="T87" fmla="*/ 1842 h 8883"/>
                <a:gd name="T88" fmla="*/ 8 w 16128"/>
                <a:gd name="T89" fmla="*/ 4083 h 8883"/>
                <a:gd name="T90" fmla="*/ 272 w 16128"/>
                <a:gd name="T91" fmla="*/ 6186 h 8883"/>
                <a:gd name="T92" fmla="*/ 929 w 16128"/>
                <a:gd name="T93" fmla="*/ 7732 h 8883"/>
                <a:gd name="T94" fmla="*/ 1441 w 16128"/>
                <a:gd name="T95" fmla="*/ 8309 h 8883"/>
                <a:gd name="T96" fmla="*/ 3744 w 16128"/>
                <a:gd name="T97" fmla="*/ 8503 h 8883"/>
                <a:gd name="T98" fmla="*/ 7772 w 16128"/>
                <a:gd name="T99" fmla="*/ 8740 h 8883"/>
                <a:gd name="T100" fmla="*/ 11511 w 16128"/>
                <a:gd name="T101" fmla="*/ 8879 h 8883"/>
                <a:gd name="T102" fmla="*/ 13007 w 16128"/>
                <a:gd name="T103" fmla="*/ 8734 h 8883"/>
                <a:gd name="T104" fmla="*/ 13342 w 16128"/>
                <a:gd name="T105" fmla="*/ 8126 h 8883"/>
                <a:gd name="T106" fmla="*/ 13623 w 16128"/>
                <a:gd name="T107" fmla="*/ 7510 h 8883"/>
                <a:gd name="T108" fmla="*/ 13854 w 16128"/>
                <a:gd name="T109" fmla="*/ 6893 h 8883"/>
                <a:gd name="T110" fmla="*/ 14106 w 16128"/>
                <a:gd name="T111" fmla="*/ 6375 h 8883"/>
                <a:gd name="T112" fmla="*/ 14908 w 16128"/>
                <a:gd name="T113" fmla="*/ 6542 h 8883"/>
                <a:gd name="T114" fmla="*/ 15282 w 16128"/>
                <a:gd name="T115" fmla="*/ 6577 h 8883"/>
                <a:gd name="T116" fmla="*/ 15493 w 16128"/>
                <a:gd name="T117" fmla="*/ 6514 h 8883"/>
                <a:gd name="T118" fmla="*/ 15767 w 16128"/>
                <a:gd name="T119" fmla="*/ 5991 h 8883"/>
                <a:gd name="T120" fmla="*/ 16052 w 16128"/>
                <a:gd name="T121" fmla="*/ 4959 h 8883"/>
                <a:gd name="T122" fmla="*/ 16105 w 16128"/>
                <a:gd name="T123" fmla="*/ 3580 h 8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28" h="8883">
                  <a:moveTo>
                    <a:pt x="12256" y="8117"/>
                  </a:moveTo>
                  <a:lnTo>
                    <a:pt x="12214" y="8137"/>
                  </a:lnTo>
                  <a:lnTo>
                    <a:pt x="12118" y="8153"/>
                  </a:lnTo>
                  <a:lnTo>
                    <a:pt x="11974" y="8165"/>
                  </a:lnTo>
                  <a:lnTo>
                    <a:pt x="11784" y="8173"/>
                  </a:lnTo>
                  <a:lnTo>
                    <a:pt x="11551" y="8178"/>
                  </a:lnTo>
                  <a:lnTo>
                    <a:pt x="11279" y="8178"/>
                  </a:lnTo>
                  <a:lnTo>
                    <a:pt x="10971" y="8176"/>
                  </a:lnTo>
                  <a:lnTo>
                    <a:pt x="10631" y="8169"/>
                  </a:lnTo>
                  <a:lnTo>
                    <a:pt x="10263" y="8160"/>
                  </a:lnTo>
                  <a:lnTo>
                    <a:pt x="9870" y="8149"/>
                  </a:lnTo>
                  <a:lnTo>
                    <a:pt x="9457" y="8136"/>
                  </a:lnTo>
                  <a:lnTo>
                    <a:pt x="9025" y="8120"/>
                  </a:lnTo>
                  <a:lnTo>
                    <a:pt x="8578" y="8103"/>
                  </a:lnTo>
                  <a:lnTo>
                    <a:pt x="8120" y="8083"/>
                  </a:lnTo>
                  <a:lnTo>
                    <a:pt x="7655" y="8061"/>
                  </a:lnTo>
                  <a:lnTo>
                    <a:pt x="7186" y="8039"/>
                  </a:lnTo>
                  <a:lnTo>
                    <a:pt x="6716" y="8016"/>
                  </a:lnTo>
                  <a:lnTo>
                    <a:pt x="6250" y="7992"/>
                  </a:lnTo>
                  <a:lnTo>
                    <a:pt x="5790" y="7967"/>
                  </a:lnTo>
                  <a:lnTo>
                    <a:pt x="5339" y="7942"/>
                  </a:lnTo>
                  <a:lnTo>
                    <a:pt x="4902" y="7917"/>
                  </a:lnTo>
                  <a:lnTo>
                    <a:pt x="4483" y="7892"/>
                  </a:lnTo>
                  <a:lnTo>
                    <a:pt x="4083" y="7866"/>
                  </a:lnTo>
                  <a:lnTo>
                    <a:pt x="3707" y="7842"/>
                  </a:lnTo>
                  <a:lnTo>
                    <a:pt x="3360" y="7819"/>
                  </a:lnTo>
                  <a:lnTo>
                    <a:pt x="3042" y="7795"/>
                  </a:lnTo>
                  <a:lnTo>
                    <a:pt x="2760" y="7774"/>
                  </a:lnTo>
                  <a:lnTo>
                    <a:pt x="2515" y="7754"/>
                  </a:lnTo>
                  <a:lnTo>
                    <a:pt x="2311" y="7736"/>
                  </a:lnTo>
                  <a:lnTo>
                    <a:pt x="2152" y="7720"/>
                  </a:lnTo>
                  <a:lnTo>
                    <a:pt x="2042" y="7706"/>
                  </a:lnTo>
                  <a:lnTo>
                    <a:pt x="1984" y="7693"/>
                  </a:lnTo>
                  <a:lnTo>
                    <a:pt x="1947" y="7674"/>
                  </a:lnTo>
                  <a:lnTo>
                    <a:pt x="1903" y="7639"/>
                  </a:lnTo>
                  <a:lnTo>
                    <a:pt x="1851" y="7587"/>
                  </a:lnTo>
                  <a:lnTo>
                    <a:pt x="1792" y="7520"/>
                  </a:lnTo>
                  <a:lnTo>
                    <a:pt x="1729" y="7439"/>
                  </a:lnTo>
                  <a:lnTo>
                    <a:pt x="1660" y="7343"/>
                  </a:lnTo>
                  <a:lnTo>
                    <a:pt x="1589" y="7235"/>
                  </a:lnTo>
                  <a:lnTo>
                    <a:pt x="1514" y="7113"/>
                  </a:lnTo>
                  <a:lnTo>
                    <a:pt x="1438" y="6980"/>
                  </a:lnTo>
                  <a:lnTo>
                    <a:pt x="1362" y="6835"/>
                  </a:lnTo>
                  <a:lnTo>
                    <a:pt x="1285" y="6681"/>
                  </a:lnTo>
                  <a:lnTo>
                    <a:pt x="1211" y="6516"/>
                  </a:lnTo>
                  <a:lnTo>
                    <a:pt x="1139" y="6341"/>
                  </a:lnTo>
                  <a:lnTo>
                    <a:pt x="1070" y="6159"/>
                  </a:lnTo>
                  <a:lnTo>
                    <a:pt x="1006" y="5968"/>
                  </a:lnTo>
                  <a:lnTo>
                    <a:pt x="948" y="5771"/>
                  </a:lnTo>
                  <a:lnTo>
                    <a:pt x="895" y="5567"/>
                  </a:lnTo>
                  <a:lnTo>
                    <a:pt x="850" y="5357"/>
                  </a:lnTo>
                  <a:lnTo>
                    <a:pt x="813" y="5141"/>
                  </a:lnTo>
                  <a:lnTo>
                    <a:pt x="786" y="4922"/>
                  </a:lnTo>
                  <a:lnTo>
                    <a:pt x="769" y="4699"/>
                  </a:lnTo>
                  <a:lnTo>
                    <a:pt x="764" y="4472"/>
                  </a:lnTo>
                  <a:lnTo>
                    <a:pt x="771" y="4243"/>
                  </a:lnTo>
                  <a:lnTo>
                    <a:pt x="791" y="4012"/>
                  </a:lnTo>
                  <a:lnTo>
                    <a:pt x="827" y="3781"/>
                  </a:lnTo>
                  <a:lnTo>
                    <a:pt x="877" y="3549"/>
                  </a:lnTo>
                  <a:lnTo>
                    <a:pt x="943" y="3317"/>
                  </a:lnTo>
                  <a:lnTo>
                    <a:pt x="1027" y="3086"/>
                  </a:lnTo>
                  <a:lnTo>
                    <a:pt x="1130" y="2856"/>
                  </a:lnTo>
                  <a:lnTo>
                    <a:pt x="1251" y="2630"/>
                  </a:lnTo>
                  <a:lnTo>
                    <a:pt x="1393" y="2405"/>
                  </a:lnTo>
                  <a:lnTo>
                    <a:pt x="1556" y="2185"/>
                  </a:lnTo>
                  <a:lnTo>
                    <a:pt x="1605" y="2159"/>
                  </a:lnTo>
                  <a:lnTo>
                    <a:pt x="1711" y="2128"/>
                  </a:lnTo>
                  <a:lnTo>
                    <a:pt x="1870" y="2092"/>
                  </a:lnTo>
                  <a:lnTo>
                    <a:pt x="2077" y="2052"/>
                  </a:lnTo>
                  <a:lnTo>
                    <a:pt x="2333" y="2007"/>
                  </a:lnTo>
                  <a:lnTo>
                    <a:pt x="2629" y="1960"/>
                  </a:lnTo>
                  <a:lnTo>
                    <a:pt x="2964" y="1909"/>
                  </a:lnTo>
                  <a:lnTo>
                    <a:pt x="3333" y="1857"/>
                  </a:lnTo>
                  <a:lnTo>
                    <a:pt x="3734" y="1801"/>
                  </a:lnTo>
                  <a:lnTo>
                    <a:pt x="4160" y="1744"/>
                  </a:lnTo>
                  <a:lnTo>
                    <a:pt x="4610" y="1686"/>
                  </a:lnTo>
                  <a:lnTo>
                    <a:pt x="5079" y="1626"/>
                  </a:lnTo>
                  <a:lnTo>
                    <a:pt x="5563" y="1567"/>
                  </a:lnTo>
                  <a:lnTo>
                    <a:pt x="6060" y="1507"/>
                  </a:lnTo>
                  <a:lnTo>
                    <a:pt x="6564" y="1447"/>
                  </a:lnTo>
                  <a:lnTo>
                    <a:pt x="7072" y="1389"/>
                  </a:lnTo>
                  <a:lnTo>
                    <a:pt x="7580" y="1331"/>
                  </a:lnTo>
                  <a:lnTo>
                    <a:pt x="8085" y="1275"/>
                  </a:lnTo>
                  <a:lnTo>
                    <a:pt x="8583" y="1222"/>
                  </a:lnTo>
                  <a:lnTo>
                    <a:pt x="9069" y="1171"/>
                  </a:lnTo>
                  <a:lnTo>
                    <a:pt x="9541" y="1123"/>
                  </a:lnTo>
                  <a:lnTo>
                    <a:pt x="9993" y="1078"/>
                  </a:lnTo>
                  <a:lnTo>
                    <a:pt x="10424" y="1038"/>
                  </a:lnTo>
                  <a:lnTo>
                    <a:pt x="10827" y="1001"/>
                  </a:lnTo>
                  <a:lnTo>
                    <a:pt x="11201" y="969"/>
                  </a:lnTo>
                  <a:lnTo>
                    <a:pt x="11541" y="942"/>
                  </a:lnTo>
                  <a:lnTo>
                    <a:pt x="11842" y="921"/>
                  </a:lnTo>
                  <a:lnTo>
                    <a:pt x="12103" y="906"/>
                  </a:lnTo>
                  <a:lnTo>
                    <a:pt x="12318" y="896"/>
                  </a:lnTo>
                  <a:lnTo>
                    <a:pt x="12484" y="893"/>
                  </a:lnTo>
                  <a:lnTo>
                    <a:pt x="12597" y="899"/>
                  </a:lnTo>
                  <a:lnTo>
                    <a:pt x="12653" y="912"/>
                  </a:lnTo>
                  <a:lnTo>
                    <a:pt x="12722" y="963"/>
                  </a:lnTo>
                  <a:lnTo>
                    <a:pt x="12792" y="1033"/>
                  </a:lnTo>
                  <a:lnTo>
                    <a:pt x="12860" y="1120"/>
                  </a:lnTo>
                  <a:lnTo>
                    <a:pt x="12930" y="1223"/>
                  </a:lnTo>
                  <a:lnTo>
                    <a:pt x="12997" y="1342"/>
                  </a:lnTo>
                  <a:lnTo>
                    <a:pt x="13064" y="1477"/>
                  </a:lnTo>
                  <a:lnTo>
                    <a:pt x="13128" y="1626"/>
                  </a:lnTo>
                  <a:lnTo>
                    <a:pt x="13189" y="1789"/>
                  </a:lnTo>
                  <a:lnTo>
                    <a:pt x="13247" y="1965"/>
                  </a:lnTo>
                  <a:lnTo>
                    <a:pt x="13301" y="2153"/>
                  </a:lnTo>
                  <a:lnTo>
                    <a:pt x="13350" y="2354"/>
                  </a:lnTo>
                  <a:lnTo>
                    <a:pt x="13393" y="2565"/>
                  </a:lnTo>
                  <a:lnTo>
                    <a:pt x="13432" y="2787"/>
                  </a:lnTo>
                  <a:lnTo>
                    <a:pt x="13463" y="3019"/>
                  </a:lnTo>
                  <a:lnTo>
                    <a:pt x="13488" y="3261"/>
                  </a:lnTo>
                  <a:lnTo>
                    <a:pt x="13505" y="3510"/>
                  </a:lnTo>
                  <a:lnTo>
                    <a:pt x="13513" y="3768"/>
                  </a:lnTo>
                  <a:lnTo>
                    <a:pt x="13513" y="4032"/>
                  </a:lnTo>
                  <a:lnTo>
                    <a:pt x="13504" y="4304"/>
                  </a:lnTo>
                  <a:lnTo>
                    <a:pt x="13485" y="4580"/>
                  </a:lnTo>
                  <a:lnTo>
                    <a:pt x="13455" y="4862"/>
                  </a:lnTo>
                  <a:lnTo>
                    <a:pt x="13413" y="5149"/>
                  </a:lnTo>
                  <a:lnTo>
                    <a:pt x="13360" y="5440"/>
                  </a:lnTo>
                  <a:lnTo>
                    <a:pt x="13296" y="5734"/>
                  </a:lnTo>
                  <a:lnTo>
                    <a:pt x="13217" y="6030"/>
                  </a:lnTo>
                  <a:lnTo>
                    <a:pt x="13125" y="6328"/>
                  </a:lnTo>
                  <a:lnTo>
                    <a:pt x="13019" y="6627"/>
                  </a:lnTo>
                  <a:lnTo>
                    <a:pt x="12898" y="6926"/>
                  </a:lnTo>
                  <a:lnTo>
                    <a:pt x="12762" y="7226"/>
                  </a:lnTo>
                  <a:lnTo>
                    <a:pt x="12611" y="7525"/>
                  </a:lnTo>
                  <a:lnTo>
                    <a:pt x="12442" y="7822"/>
                  </a:lnTo>
                  <a:lnTo>
                    <a:pt x="12256" y="8117"/>
                  </a:lnTo>
                  <a:close/>
                  <a:moveTo>
                    <a:pt x="2098" y="2918"/>
                  </a:moveTo>
                  <a:lnTo>
                    <a:pt x="2015" y="2995"/>
                  </a:lnTo>
                  <a:lnTo>
                    <a:pt x="1940" y="3086"/>
                  </a:lnTo>
                  <a:lnTo>
                    <a:pt x="1874" y="3189"/>
                  </a:lnTo>
                  <a:lnTo>
                    <a:pt x="1815" y="3302"/>
                  </a:lnTo>
                  <a:lnTo>
                    <a:pt x="1765" y="3426"/>
                  </a:lnTo>
                  <a:lnTo>
                    <a:pt x="1722" y="3559"/>
                  </a:lnTo>
                  <a:lnTo>
                    <a:pt x="1685" y="3700"/>
                  </a:lnTo>
                  <a:lnTo>
                    <a:pt x="1656" y="3848"/>
                  </a:lnTo>
                  <a:lnTo>
                    <a:pt x="1634" y="4001"/>
                  </a:lnTo>
                  <a:lnTo>
                    <a:pt x="1617" y="4160"/>
                  </a:lnTo>
                  <a:lnTo>
                    <a:pt x="1607" y="4323"/>
                  </a:lnTo>
                  <a:lnTo>
                    <a:pt x="1603" y="4490"/>
                  </a:lnTo>
                  <a:lnTo>
                    <a:pt x="1604" y="4657"/>
                  </a:lnTo>
                  <a:lnTo>
                    <a:pt x="1610" y="4827"/>
                  </a:lnTo>
                  <a:lnTo>
                    <a:pt x="1622" y="4996"/>
                  </a:lnTo>
                  <a:lnTo>
                    <a:pt x="1638" y="5165"/>
                  </a:lnTo>
                  <a:lnTo>
                    <a:pt x="1658" y="5331"/>
                  </a:lnTo>
                  <a:lnTo>
                    <a:pt x="1683" y="5496"/>
                  </a:lnTo>
                  <a:lnTo>
                    <a:pt x="1713" y="5656"/>
                  </a:lnTo>
                  <a:lnTo>
                    <a:pt x="1745" y="5811"/>
                  </a:lnTo>
                  <a:lnTo>
                    <a:pt x="1781" y="5961"/>
                  </a:lnTo>
                  <a:lnTo>
                    <a:pt x="1821" y="6105"/>
                  </a:lnTo>
                  <a:lnTo>
                    <a:pt x="1864" y="6240"/>
                  </a:lnTo>
                  <a:lnTo>
                    <a:pt x="1909" y="6366"/>
                  </a:lnTo>
                  <a:lnTo>
                    <a:pt x="1957" y="6484"/>
                  </a:lnTo>
                  <a:lnTo>
                    <a:pt x="2006" y="6591"/>
                  </a:lnTo>
                  <a:lnTo>
                    <a:pt x="2058" y="6685"/>
                  </a:lnTo>
                  <a:lnTo>
                    <a:pt x="2112" y="6768"/>
                  </a:lnTo>
                  <a:lnTo>
                    <a:pt x="2166" y="6835"/>
                  </a:lnTo>
                  <a:lnTo>
                    <a:pt x="2223" y="6890"/>
                  </a:lnTo>
                  <a:lnTo>
                    <a:pt x="2280" y="6928"/>
                  </a:lnTo>
                  <a:lnTo>
                    <a:pt x="2338" y="6950"/>
                  </a:lnTo>
                  <a:lnTo>
                    <a:pt x="2400" y="6963"/>
                  </a:lnTo>
                  <a:lnTo>
                    <a:pt x="2470" y="6976"/>
                  </a:lnTo>
                  <a:lnTo>
                    <a:pt x="2547" y="6989"/>
                  </a:lnTo>
                  <a:lnTo>
                    <a:pt x="2631" y="7002"/>
                  </a:lnTo>
                  <a:lnTo>
                    <a:pt x="2721" y="7014"/>
                  </a:lnTo>
                  <a:lnTo>
                    <a:pt x="2815" y="7027"/>
                  </a:lnTo>
                  <a:lnTo>
                    <a:pt x="2916" y="7039"/>
                  </a:lnTo>
                  <a:lnTo>
                    <a:pt x="3021" y="7051"/>
                  </a:lnTo>
                  <a:lnTo>
                    <a:pt x="3129" y="7062"/>
                  </a:lnTo>
                  <a:lnTo>
                    <a:pt x="3241" y="7073"/>
                  </a:lnTo>
                  <a:lnTo>
                    <a:pt x="3355" y="7082"/>
                  </a:lnTo>
                  <a:lnTo>
                    <a:pt x="3472" y="7091"/>
                  </a:lnTo>
                  <a:lnTo>
                    <a:pt x="3589" y="7099"/>
                  </a:lnTo>
                  <a:lnTo>
                    <a:pt x="3708" y="7106"/>
                  </a:lnTo>
                  <a:lnTo>
                    <a:pt x="3827" y="7112"/>
                  </a:lnTo>
                  <a:lnTo>
                    <a:pt x="3946" y="7116"/>
                  </a:lnTo>
                  <a:lnTo>
                    <a:pt x="4065" y="7120"/>
                  </a:lnTo>
                  <a:lnTo>
                    <a:pt x="4182" y="7122"/>
                  </a:lnTo>
                  <a:lnTo>
                    <a:pt x="4297" y="7122"/>
                  </a:lnTo>
                  <a:lnTo>
                    <a:pt x="4410" y="7121"/>
                  </a:lnTo>
                  <a:lnTo>
                    <a:pt x="4520" y="7118"/>
                  </a:lnTo>
                  <a:lnTo>
                    <a:pt x="4626" y="7114"/>
                  </a:lnTo>
                  <a:lnTo>
                    <a:pt x="4728" y="7107"/>
                  </a:lnTo>
                  <a:lnTo>
                    <a:pt x="4824" y="7099"/>
                  </a:lnTo>
                  <a:lnTo>
                    <a:pt x="4917" y="7089"/>
                  </a:lnTo>
                  <a:lnTo>
                    <a:pt x="5003" y="7076"/>
                  </a:lnTo>
                  <a:lnTo>
                    <a:pt x="5082" y="7062"/>
                  </a:lnTo>
                  <a:lnTo>
                    <a:pt x="5155" y="7045"/>
                  </a:lnTo>
                  <a:lnTo>
                    <a:pt x="5219" y="7024"/>
                  </a:lnTo>
                  <a:lnTo>
                    <a:pt x="5277" y="7002"/>
                  </a:lnTo>
                  <a:lnTo>
                    <a:pt x="5324" y="6978"/>
                  </a:lnTo>
                  <a:lnTo>
                    <a:pt x="5364" y="6950"/>
                  </a:lnTo>
                  <a:lnTo>
                    <a:pt x="5516" y="6811"/>
                  </a:lnTo>
                  <a:lnTo>
                    <a:pt x="5657" y="6667"/>
                  </a:lnTo>
                  <a:lnTo>
                    <a:pt x="5787" y="6518"/>
                  </a:lnTo>
                  <a:lnTo>
                    <a:pt x="5907" y="6365"/>
                  </a:lnTo>
                  <a:lnTo>
                    <a:pt x="6017" y="6208"/>
                  </a:lnTo>
                  <a:lnTo>
                    <a:pt x="6117" y="6048"/>
                  </a:lnTo>
                  <a:lnTo>
                    <a:pt x="6206" y="5884"/>
                  </a:lnTo>
                  <a:lnTo>
                    <a:pt x="6287" y="5719"/>
                  </a:lnTo>
                  <a:lnTo>
                    <a:pt x="6358" y="5552"/>
                  </a:lnTo>
                  <a:lnTo>
                    <a:pt x="6422" y="5382"/>
                  </a:lnTo>
                  <a:lnTo>
                    <a:pt x="6476" y="5213"/>
                  </a:lnTo>
                  <a:lnTo>
                    <a:pt x="6523" y="5042"/>
                  </a:lnTo>
                  <a:lnTo>
                    <a:pt x="6561" y="4873"/>
                  </a:lnTo>
                  <a:lnTo>
                    <a:pt x="6592" y="4703"/>
                  </a:lnTo>
                  <a:lnTo>
                    <a:pt x="6617" y="4534"/>
                  </a:lnTo>
                  <a:lnTo>
                    <a:pt x="6634" y="4367"/>
                  </a:lnTo>
                  <a:lnTo>
                    <a:pt x="6644" y="4202"/>
                  </a:lnTo>
                  <a:lnTo>
                    <a:pt x="6647" y="4040"/>
                  </a:lnTo>
                  <a:lnTo>
                    <a:pt x="6645" y="3880"/>
                  </a:lnTo>
                  <a:lnTo>
                    <a:pt x="6637" y="3723"/>
                  </a:lnTo>
                  <a:lnTo>
                    <a:pt x="6624" y="3572"/>
                  </a:lnTo>
                  <a:lnTo>
                    <a:pt x="6605" y="3423"/>
                  </a:lnTo>
                  <a:lnTo>
                    <a:pt x="6581" y="3281"/>
                  </a:lnTo>
                  <a:lnTo>
                    <a:pt x="6554" y="3143"/>
                  </a:lnTo>
                  <a:lnTo>
                    <a:pt x="6522" y="3012"/>
                  </a:lnTo>
                  <a:lnTo>
                    <a:pt x="6485" y="2887"/>
                  </a:lnTo>
                  <a:lnTo>
                    <a:pt x="6445" y="2768"/>
                  </a:lnTo>
                  <a:lnTo>
                    <a:pt x="6402" y="2657"/>
                  </a:lnTo>
                  <a:lnTo>
                    <a:pt x="6355" y="2554"/>
                  </a:lnTo>
                  <a:lnTo>
                    <a:pt x="6306" y="2459"/>
                  </a:lnTo>
                  <a:lnTo>
                    <a:pt x="6255" y="2373"/>
                  </a:lnTo>
                  <a:lnTo>
                    <a:pt x="6201" y="2296"/>
                  </a:lnTo>
                  <a:lnTo>
                    <a:pt x="6170" y="2271"/>
                  </a:lnTo>
                  <a:lnTo>
                    <a:pt x="6122" y="2252"/>
                  </a:lnTo>
                  <a:lnTo>
                    <a:pt x="6055" y="2237"/>
                  </a:lnTo>
                  <a:lnTo>
                    <a:pt x="5973" y="2227"/>
                  </a:lnTo>
                  <a:lnTo>
                    <a:pt x="5878" y="2222"/>
                  </a:lnTo>
                  <a:lnTo>
                    <a:pt x="5768" y="2220"/>
                  </a:lnTo>
                  <a:lnTo>
                    <a:pt x="5646" y="2224"/>
                  </a:lnTo>
                  <a:lnTo>
                    <a:pt x="5513" y="2231"/>
                  </a:lnTo>
                  <a:lnTo>
                    <a:pt x="5370" y="2241"/>
                  </a:lnTo>
                  <a:lnTo>
                    <a:pt x="5217" y="2254"/>
                  </a:lnTo>
                  <a:lnTo>
                    <a:pt x="5058" y="2271"/>
                  </a:lnTo>
                  <a:lnTo>
                    <a:pt x="4893" y="2290"/>
                  </a:lnTo>
                  <a:lnTo>
                    <a:pt x="4722" y="2312"/>
                  </a:lnTo>
                  <a:lnTo>
                    <a:pt x="4548" y="2338"/>
                  </a:lnTo>
                  <a:lnTo>
                    <a:pt x="4371" y="2364"/>
                  </a:lnTo>
                  <a:lnTo>
                    <a:pt x="4191" y="2392"/>
                  </a:lnTo>
                  <a:lnTo>
                    <a:pt x="4013" y="2423"/>
                  </a:lnTo>
                  <a:lnTo>
                    <a:pt x="3834" y="2455"/>
                  </a:lnTo>
                  <a:lnTo>
                    <a:pt x="3658" y="2487"/>
                  </a:lnTo>
                  <a:lnTo>
                    <a:pt x="3486" y="2522"/>
                  </a:lnTo>
                  <a:lnTo>
                    <a:pt x="3316" y="2556"/>
                  </a:lnTo>
                  <a:lnTo>
                    <a:pt x="3154" y="2591"/>
                  </a:lnTo>
                  <a:lnTo>
                    <a:pt x="2998" y="2627"/>
                  </a:lnTo>
                  <a:lnTo>
                    <a:pt x="2850" y="2662"/>
                  </a:lnTo>
                  <a:lnTo>
                    <a:pt x="2711" y="2698"/>
                  </a:lnTo>
                  <a:lnTo>
                    <a:pt x="2582" y="2732"/>
                  </a:lnTo>
                  <a:lnTo>
                    <a:pt x="2466" y="2766"/>
                  </a:lnTo>
                  <a:lnTo>
                    <a:pt x="2362" y="2799"/>
                  </a:lnTo>
                  <a:lnTo>
                    <a:pt x="2272" y="2831"/>
                  </a:lnTo>
                  <a:lnTo>
                    <a:pt x="2196" y="2861"/>
                  </a:lnTo>
                  <a:lnTo>
                    <a:pt x="2138" y="2891"/>
                  </a:lnTo>
                  <a:lnTo>
                    <a:pt x="2098" y="2918"/>
                  </a:lnTo>
                  <a:close/>
                  <a:moveTo>
                    <a:pt x="15769" y="2215"/>
                  </a:moveTo>
                  <a:lnTo>
                    <a:pt x="15757" y="2193"/>
                  </a:lnTo>
                  <a:lnTo>
                    <a:pt x="15742" y="2175"/>
                  </a:lnTo>
                  <a:lnTo>
                    <a:pt x="15722" y="2159"/>
                  </a:lnTo>
                  <a:lnTo>
                    <a:pt x="15699" y="2145"/>
                  </a:lnTo>
                  <a:lnTo>
                    <a:pt x="15671" y="2135"/>
                  </a:lnTo>
                  <a:lnTo>
                    <a:pt x="15641" y="2125"/>
                  </a:lnTo>
                  <a:lnTo>
                    <a:pt x="15607" y="2119"/>
                  </a:lnTo>
                  <a:lnTo>
                    <a:pt x="15571" y="2116"/>
                  </a:lnTo>
                  <a:lnTo>
                    <a:pt x="15531" y="2114"/>
                  </a:lnTo>
                  <a:lnTo>
                    <a:pt x="15489" y="2114"/>
                  </a:lnTo>
                  <a:lnTo>
                    <a:pt x="15445" y="2116"/>
                  </a:lnTo>
                  <a:lnTo>
                    <a:pt x="15398" y="2121"/>
                  </a:lnTo>
                  <a:lnTo>
                    <a:pt x="15349" y="2127"/>
                  </a:lnTo>
                  <a:lnTo>
                    <a:pt x="15298" y="2134"/>
                  </a:lnTo>
                  <a:lnTo>
                    <a:pt x="15247" y="2143"/>
                  </a:lnTo>
                  <a:lnTo>
                    <a:pt x="15193" y="2153"/>
                  </a:lnTo>
                  <a:lnTo>
                    <a:pt x="15138" y="2165"/>
                  </a:lnTo>
                  <a:lnTo>
                    <a:pt x="15083" y="2177"/>
                  </a:lnTo>
                  <a:lnTo>
                    <a:pt x="15025" y="2191"/>
                  </a:lnTo>
                  <a:lnTo>
                    <a:pt x="14968" y="2205"/>
                  </a:lnTo>
                  <a:lnTo>
                    <a:pt x="14910" y="2222"/>
                  </a:lnTo>
                  <a:lnTo>
                    <a:pt x="14852" y="2238"/>
                  </a:lnTo>
                  <a:lnTo>
                    <a:pt x="14794" y="2255"/>
                  </a:lnTo>
                  <a:lnTo>
                    <a:pt x="14736" y="2272"/>
                  </a:lnTo>
                  <a:lnTo>
                    <a:pt x="14621" y="2307"/>
                  </a:lnTo>
                  <a:lnTo>
                    <a:pt x="14509" y="2345"/>
                  </a:lnTo>
                  <a:lnTo>
                    <a:pt x="14402" y="2381"/>
                  </a:lnTo>
                  <a:lnTo>
                    <a:pt x="14300" y="2418"/>
                  </a:lnTo>
                  <a:lnTo>
                    <a:pt x="14284" y="2300"/>
                  </a:lnTo>
                  <a:lnTo>
                    <a:pt x="14267" y="2185"/>
                  </a:lnTo>
                  <a:lnTo>
                    <a:pt x="14249" y="2073"/>
                  </a:lnTo>
                  <a:lnTo>
                    <a:pt x="14230" y="1963"/>
                  </a:lnTo>
                  <a:lnTo>
                    <a:pt x="14209" y="1855"/>
                  </a:lnTo>
                  <a:lnTo>
                    <a:pt x="14187" y="1749"/>
                  </a:lnTo>
                  <a:lnTo>
                    <a:pt x="14164" y="1645"/>
                  </a:lnTo>
                  <a:lnTo>
                    <a:pt x="14140" y="1544"/>
                  </a:lnTo>
                  <a:lnTo>
                    <a:pt x="14116" y="1445"/>
                  </a:lnTo>
                  <a:lnTo>
                    <a:pt x="14091" y="1350"/>
                  </a:lnTo>
                  <a:lnTo>
                    <a:pt x="14065" y="1256"/>
                  </a:lnTo>
                  <a:lnTo>
                    <a:pt x="14037" y="1166"/>
                  </a:lnTo>
                  <a:lnTo>
                    <a:pt x="14009" y="1078"/>
                  </a:lnTo>
                  <a:lnTo>
                    <a:pt x="13981" y="994"/>
                  </a:lnTo>
                  <a:lnTo>
                    <a:pt x="13952" y="912"/>
                  </a:lnTo>
                  <a:lnTo>
                    <a:pt x="13922" y="833"/>
                  </a:lnTo>
                  <a:lnTo>
                    <a:pt x="13892" y="757"/>
                  </a:lnTo>
                  <a:lnTo>
                    <a:pt x="13861" y="684"/>
                  </a:lnTo>
                  <a:lnTo>
                    <a:pt x="13830" y="615"/>
                  </a:lnTo>
                  <a:lnTo>
                    <a:pt x="13799" y="548"/>
                  </a:lnTo>
                  <a:lnTo>
                    <a:pt x="13766" y="485"/>
                  </a:lnTo>
                  <a:lnTo>
                    <a:pt x="13735" y="424"/>
                  </a:lnTo>
                  <a:lnTo>
                    <a:pt x="13703" y="368"/>
                  </a:lnTo>
                  <a:lnTo>
                    <a:pt x="13669" y="315"/>
                  </a:lnTo>
                  <a:lnTo>
                    <a:pt x="13637" y="266"/>
                  </a:lnTo>
                  <a:lnTo>
                    <a:pt x="13604" y="219"/>
                  </a:lnTo>
                  <a:lnTo>
                    <a:pt x="13572" y="177"/>
                  </a:lnTo>
                  <a:lnTo>
                    <a:pt x="13538" y="138"/>
                  </a:lnTo>
                  <a:lnTo>
                    <a:pt x="13506" y="103"/>
                  </a:lnTo>
                  <a:lnTo>
                    <a:pt x="13473" y="73"/>
                  </a:lnTo>
                  <a:lnTo>
                    <a:pt x="13441" y="45"/>
                  </a:lnTo>
                  <a:lnTo>
                    <a:pt x="13408" y="22"/>
                  </a:lnTo>
                  <a:lnTo>
                    <a:pt x="13345" y="6"/>
                  </a:lnTo>
                  <a:lnTo>
                    <a:pt x="13218" y="0"/>
                  </a:lnTo>
                  <a:lnTo>
                    <a:pt x="13030" y="3"/>
                  </a:lnTo>
                  <a:lnTo>
                    <a:pt x="12788" y="14"/>
                  </a:lnTo>
                  <a:lnTo>
                    <a:pt x="12495" y="32"/>
                  </a:lnTo>
                  <a:lnTo>
                    <a:pt x="12154" y="59"/>
                  </a:lnTo>
                  <a:lnTo>
                    <a:pt x="11771" y="91"/>
                  </a:lnTo>
                  <a:lnTo>
                    <a:pt x="11350" y="130"/>
                  </a:lnTo>
                  <a:lnTo>
                    <a:pt x="10894" y="175"/>
                  </a:lnTo>
                  <a:lnTo>
                    <a:pt x="10410" y="224"/>
                  </a:lnTo>
                  <a:lnTo>
                    <a:pt x="9899" y="279"/>
                  </a:lnTo>
                  <a:lnTo>
                    <a:pt x="9367" y="338"/>
                  </a:lnTo>
                  <a:lnTo>
                    <a:pt x="8818" y="399"/>
                  </a:lnTo>
                  <a:lnTo>
                    <a:pt x="8258" y="465"/>
                  </a:lnTo>
                  <a:lnTo>
                    <a:pt x="7688" y="533"/>
                  </a:lnTo>
                  <a:lnTo>
                    <a:pt x="7114" y="602"/>
                  </a:lnTo>
                  <a:lnTo>
                    <a:pt x="6541" y="674"/>
                  </a:lnTo>
                  <a:lnTo>
                    <a:pt x="5972" y="746"/>
                  </a:lnTo>
                  <a:lnTo>
                    <a:pt x="5413" y="819"/>
                  </a:lnTo>
                  <a:lnTo>
                    <a:pt x="4867" y="892"/>
                  </a:lnTo>
                  <a:lnTo>
                    <a:pt x="4337" y="964"/>
                  </a:lnTo>
                  <a:lnTo>
                    <a:pt x="3830" y="1035"/>
                  </a:lnTo>
                  <a:lnTo>
                    <a:pt x="3349" y="1105"/>
                  </a:lnTo>
                  <a:lnTo>
                    <a:pt x="2898" y="1172"/>
                  </a:lnTo>
                  <a:lnTo>
                    <a:pt x="2481" y="1237"/>
                  </a:lnTo>
                  <a:lnTo>
                    <a:pt x="2104" y="1299"/>
                  </a:lnTo>
                  <a:lnTo>
                    <a:pt x="1769" y="1357"/>
                  </a:lnTo>
                  <a:lnTo>
                    <a:pt x="1482" y="1411"/>
                  </a:lnTo>
                  <a:lnTo>
                    <a:pt x="1247" y="1459"/>
                  </a:lnTo>
                  <a:lnTo>
                    <a:pt x="1067" y="1504"/>
                  </a:lnTo>
                  <a:lnTo>
                    <a:pt x="949" y="1541"/>
                  </a:lnTo>
                  <a:lnTo>
                    <a:pt x="894" y="1574"/>
                  </a:lnTo>
                  <a:lnTo>
                    <a:pt x="710" y="1842"/>
                  </a:lnTo>
                  <a:lnTo>
                    <a:pt x="549" y="2115"/>
                  </a:lnTo>
                  <a:lnTo>
                    <a:pt x="412" y="2392"/>
                  </a:lnTo>
                  <a:lnTo>
                    <a:pt x="297" y="2671"/>
                  </a:lnTo>
                  <a:lnTo>
                    <a:pt x="203" y="2953"/>
                  </a:lnTo>
                  <a:lnTo>
                    <a:pt x="127" y="3236"/>
                  </a:lnTo>
                  <a:lnTo>
                    <a:pt x="71" y="3519"/>
                  </a:lnTo>
                  <a:lnTo>
                    <a:pt x="31" y="3801"/>
                  </a:lnTo>
                  <a:lnTo>
                    <a:pt x="8" y="4083"/>
                  </a:lnTo>
                  <a:lnTo>
                    <a:pt x="0" y="4362"/>
                  </a:lnTo>
                  <a:lnTo>
                    <a:pt x="6" y="4638"/>
                  </a:lnTo>
                  <a:lnTo>
                    <a:pt x="25" y="4911"/>
                  </a:lnTo>
                  <a:lnTo>
                    <a:pt x="55" y="5178"/>
                  </a:lnTo>
                  <a:lnTo>
                    <a:pt x="97" y="5441"/>
                  </a:lnTo>
                  <a:lnTo>
                    <a:pt x="147" y="5696"/>
                  </a:lnTo>
                  <a:lnTo>
                    <a:pt x="207" y="5946"/>
                  </a:lnTo>
                  <a:lnTo>
                    <a:pt x="272" y="6186"/>
                  </a:lnTo>
                  <a:lnTo>
                    <a:pt x="345" y="6419"/>
                  </a:lnTo>
                  <a:lnTo>
                    <a:pt x="422" y="6642"/>
                  </a:lnTo>
                  <a:lnTo>
                    <a:pt x="504" y="6855"/>
                  </a:lnTo>
                  <a:lnTo>
                    <a:pt x="588" y="7056"/>
                  </a:lnTo>
                  <a:lnTo>
                    <a:pt x="673" y="7245"/>
                  </a:lnTo>
                  <a:lnTo>
                    <a:pt x="760" y="7421"/>
                  </a:lnTo>
                  <a:lnTo>
                    <a:pt x="846" y="7583"/>
                  </a:lnTo>
                  <a:lnTo>
                    <a:pt x="929" y="7732"/>
                  </a:lnTo>
                  <a:lnTo>
                    <a:pt x="1011" y="7864"/>
                  </a:lnTo>
                  <a:lnTo>
                    <a:pt x="1088" y="7981"/>
                  </a:lnTo>
                  <a:lnTo>
                    <a:pt x="1160" y="8082"/>
                  </a:lnTo>
                  <a:lnTo>
                    <a:pt x="1226" y="8163"/>
                  </a:lnTo>
                  <a:lnTo>
                    <a:pt x="1284" y="8226"/>
                  </a:lnTo>
                  <a:lnTo>
                    <a:pt x="1335" y="8271"/>
                  </a:lnTo>
                  <a:lnTo>
                    <a:pt x="1375" y="8294"/>
                  </a:lnTo>
                  <a:lnTo>
                    <a:pt x="1441" y="8309"/>
                  </a:lnTo>
                  <a:lnTo>
                    <a:pt x="1565" y="8326"/>
                  </a:lnTo>
                  <a:lnTo>
                    <a:pt x="1745" y="8345"/>
                  </a:lnTo>
                  <a:lnTo>
                    <a:pt x="1974" y="8368"/>
                  </a:lnTo>
                  <a:lnTo>
                    <a:pt x="2251" y="8392"/>
                  </a:lnTo>
                  <a:lnTo>
                    <a:pt x="2569" y="8417"/>
                  </a:lnTo>
                  <a:lnTo>
                    <a:pt x="2927" y="8444"/>
                  </a:lnTo>
                  <a:lnTo>
                    <a:pt x="3319" y="8474"/>
                  </a:lnTo>
                  <a:lnTo>
                    <a:pt x="3744" y="8503"/>
                  </a:lnTo>
                  <a:lnTo>
                    <a:pt x="4194" y="8533"/>
                  </a:lnTo>
                  <a:lnTo>
                    <a:pt x="4667" y="8564"/>
                  </a:lnTo>
                  <a:lnTo>
                    <a:pt x="5160" y="8594"/>
                  </a:lnTo>
                  <a:lnTo>
                    <a:pt x="5668" y="8625"/>
                  </a:lnTo>
                  <a:lnTo>
                    <a:pt x="6187" y="8656"/>
                  </a:lnTo>
                  <a:lnTo>
                    <a:pt x="6713" y="8685"/>
                  </a:lnTo>
                  <a:lnTo>
                    <a:pt x="7242" y="8713"/>
                  </a:lnTo>
                  <a:lnTo>
                    <a:pt x="7772" y="8740"/>
                  </a:lnTo>
                  <a:lnTo>
                    <a:pt x="8297" y="8766"/>
                  </a:lnTo>
                  <a:lnTo>
                    <a:pt x="8813" y="8789"/>
                  </a:lnTo>
                  <a:lnTo>
                    <a:pt x="9316" y="8811"/>
                  </a:lnTo>
                  <a:lnTo>
                    <a:pt x="9804" y="8830"/>
                  </a:lnTo>
                  <a:lnTo>
                    <a:pt x="10271" y="8848"/>
                  </a:lnTo>
                  <a:lnTo>
                    <a:pt x="10714" y="8861"/>
                  </a:lnTo>
                  <a:lnTo>
                    <a:pt x="11128" y="8872"/>
                  </a:lnTo>
                  <a:lnTo>
                    <a:pt x="11511" y="8879"/>
                  </a:lnTo>
                  <a:lnTo>
                    <a:pt x="11858" y="8883"/>
                  </a:lnTo>
                  <a:lnTo>
                    <a:pt x="12165" y="8882"/>
                  </a:lnTo>
                  <a:lnTo>
                    <a:pt x="12428" y="8877"/>
                  </a:lnTo>
                  <a:lnTo>
                    <a:pt x="12642" y="8868"/>
                  </a:lnTo>
                  <a:lnTo>
                    <a:pt x="12806" y="8854"/>
                  </a:lnTo>
                  <a:lnTo>
                    <a:pt x="12913" y="8834"/>
                  </a:lnTo>
                  <a:lnTo>
                    <a:pt x="12962" y="8809"/>
                  </a:lnTo>
                  <a:lnTo>
                    <a:pt x="13007" y="8734"/>
                  </a:lnTo>
                  <a:lnTo>
                    <a:pt x="13053" y="8659"/>
                  </a:lnTo>
                  <a:lnTo>
                    <a:pt x="13096" y="8583"/>
                  </a:lnTo>
                  <a:lnTo>
                    <a:pt x="13139" y="8507"/>
                  </a:lnTo>
                  <a:lnTo>
                    <a:pt x="13182" y="8431"/>
                  </a:lnTo>
                  <a:lnTo>
                    <a:pt x="13223" y="8354"/>
                  </a:lnTo>
                  <a:lnTo>
                    <a:pt x="13263" y="8279"/>
                  </a:lnTo>
                  <a:lnTo>
                    <a:pt x="13303" y="8202"/>
                  </a:lnTo>
                  <a:lnTo>
                    <a:pt x="13342" y="8126"/>
                  </a:lnTo>
                  <a:lnTo>
                    <a:pt x="13380" y="8049"/>
                  </a:lnTo>
                  <a:lnTo>
                    <a:pt x="13417" y="7972"/>
                  </a:lnTo>
                  <a:lnTo>
                    <a:pt x="13454" y="7896"/>
                  </a:lnTo>
                  <a:lnTo>
                    <a:pt x="13489" y="7819"/>
                  </a:lnTo>
                  <a:lnTo>
                    <a:pt x="13523" y="7742"/>
                  </a:lnTo>
                  <a:lnTo>
                    <a:pt x="13558" y="7664"/>
                  </a:lnTo>
                  <a:lnTo>
                    <a:pt x="13591" y="7587"/>
                  </a:lnTo>
                  <a:lnTo>
                    <a:pt x="13623" y="7510"/>
                  </a:lnTo>
                  <a:lnTo>
                    <a:pt x="13654" y="7433"/>
                  </a:lnTo>
                  <a:lnTo>
                    <a:pt x="13686" y="7356"/>
                  </a:lnTo>
                  <a:lnTo>
                    <a:pt x="13715" y="7279"/>
                  </a:lnTo>
                  <a:lnTo>
                    <a:pt x="13745" y="7201"/>
                  </a:lnTo>
                  <a:lnTo>
                    <a:pt x="13773" y="7124"/>
                  </a:lnTo>
                  <a:lnTo>
                    <a:pt x="13801" y="7047"/>
                  </a:lnTo>
                  <a:lnTo>
                    <a:pt x="13828" y="6970"/>
                  </a:lnTo>
                  <a:lnTo>
                    <a:pt x="13854" y="6893"/>
                  </a:lnTo>
                  <a:lnTo>
                    <a:pt x="13880" y="6815"/>
                  </a:lnTo>
                  <a:lnTo>
                    <a:pt x="13904" y="6738"/>
                  </a:lnTo>
                  <a:lnTo>
                    <a:pt x="13929" y="6661"/>
                  </a:lnTo>
                  <a:lnTo>
                    <a:pt x="13952" y="6585"/>
                  </a:lnTo>
                  <a:lnTo>
                    <a:pt x="13975" y="6508"/>
                  </a:lnTo>
                  <a:lnTo>
                    <a:pt x="13997" y="6431"/>
                  </a:lnTo>
                  <a:lnTo>
                    <a:pt x="14018" y="6354"/>
                  </a:lnTo>
                  <a:lnTo>
                    <a:pt x="14106" y="6375"/>
                  </a:lnTo>
                  <a:lnTo>
                    <a:pt x="14202" y="6399"/>
                  </a:lnTo>
                  <a:lnTo>
                    <a:pt x="14305" y="6423"/>
                  </a:lnTo>
                  <a:lnTo>
                    <a:pt x="14411" y="6447"/>
                  </a:lnTo>
                  <a:lnTo>
                    <a:pt x="14521" y="6470"/>
                  </a:lnTo>
                  <a:lnTo>
                    <a:pt x="14633" y="6494"/>
                  </a:lnTo>
                  <a:lnTo>
                    <a:pt x="14745" y="6515"/>
                  </a:lnTo>
                  <a:lnTo>
                    <a:pt x="14855" y="6534"/>
                  </a:lnTo>
                  <a:lnTo>
                    <a:pt x="14908" y="6542"/>
                  </a:lnTo>
                  <a:lnTo>
                    <a:pt x="14961" y="6550"/>
                  </a:lnTo>
                  <a:lnTo>
                    <a:pt x="15012" y="6557"/>
                  </a:lnTo>
                  <a:lnTo>
                    <a:pt x="15063" y="6562"/>
                  </a:lnTo>
                  <a:lnTo>
                    <a:pt x="15110" y="6567"/>
                  </a:lnTo>
                  <a:lnTo>
                    <a:pt x="15156" y="6572"/>
                  </a:lnTo>
                  <a:lnTo>
                    <a:pt x="15201" y="6575"/>
                  </a:lnTo>
                  <a:lnTo>
                    <a:pt x="15243" y="6577"/>
                  </a:lnTo>
                  <a:lnTo>
                    <a:pt x="15282" y="6577"/>
                  </a:lnTo>
                  <a:lnTo>
                    <a:pt x="15319" y="6576"/>
                  </a:lnTo>
                  <a:lnTo>
                    <a:pt x="15353" y="6573"/>
                  </a:lnTo>
                  <a:lnTo>
                    <a:pt x="15384" y="6569"/>
                  </a:lnTo>
                  <a:lnTo>
                    <a:pt x="15411" y="6563"/>
                  </a:lnTo>
                  <a:lnTo>
                    <a:pt x="15434" y="6555"/>
                  </a:lnTo>
                  <a:lnTo>
                    <a:pt x="15455" y="6546"/>
                  </a:lnTo>
                  <a:lnTo>
                    <a:pt x="15472" y="6536"/>
                  </a:lnTo>
                  <a:lnTo>
                    <a:pt x="15493" y="6514"/>
                  </a:lnTo>
                  <a:lnTo>
                    <a:pt x="15518" y="6483"/>
                  </a:lnTo>
                  <a:lnTo>
                    <a:pt x="15547" y="6440"/>
                  </a:lnTo>
                  <a:lnTo>
                    <a:pt x="15580" y="6389"/>
                  </a:lnTo>
                  <a:lnTo>
                    <a:pt x="15614" y="6327"/>
                  </a:lnTo>
                  <a:lnTo>
                    <a:pt x="15650" y="6256"/>
                  </a:lnTo>
                  <a:lnTo>
                    <a:pt x="15689" y="6176"/>
                  </a:lnTo>
                  <a:lnTo>
                    <a:pt x="15728" y="6087"/>
                  </a:lnTo>
                  <a:lnTo>
                    <a:pt x="15767" y="5991"/>
                  </a:lnTo>
                  <a:lnTo>
                    <a:pt x="15807" y="5887"/>
                  </a:lnTo>
                  <a:lnTo>
                    <a:pt x="15847" y="5775"/>
                  </a:lnTo>
                  <a:lnTo>
                    <a:pt x="15886" y="5655"/>
                  </a:lnTo>
                  <a:lnTo>
                    <a:pt x="15923" y="5529"/>
                  </a:lnTo>
                  <a:lnTo>
                    <a:pt x="15960" y="5396"/>
                  </a:lnTo>
                  <a:lnTo>
                    <a:pt x="15993" y="5257"/>
                  </a:lnTo>
                  <a:lnTo>
                    <a:pt x="16024" y="5111"/>
                  </a:lnTo>
                  <a:lnTo>
                    <a:pt x="16052" y="4959"/>
                  </a:lnTo>
                  <a:lnTo>
                    <a:pt x="16077" y="4803"/>
                  </a:lnTo>
                  <a:lnTo>
                    <a:pt x="16097" y="4640"/>
                  </a:lnTo>
                  <a:lnTo>
                    <a:pt x="16112" y="4474"/>
                  </a:lnTo>
                  <a:lnTo>
                    <a:pt x="16123" y="4303"/>
                  </a:lnTo>
                  <a:lnTo>
                    <a:pt x="16128" y="4128"/>
                  </a:lnTo>
                  <a:lnTo>
                    <a:pt x="16127" y="3949"/>
                  </a:lnTo>
                  <a:lnTo>
                    <a:pt x="16119" y="3766"/>
                  </a:lnTo>
                  <a:lnTo>
                    <a:pt x="16105" y="3580"/>
                  </a:lnTo>
                  <a:lnTo>
                    <a:pt x="16083" y="3391"/>
                  </a:lnTo>
                  <a:lnTo>
                    <a:pt x="16052" y="3200"/>
                  </a:lnTo>
                  <a:lnTo>
                    <a:pt x="16015" y="3006"/>
                  </a:lnTo>
                  <a:lnTo>
                    <a:pt x="15968" y="2811"/>
                  </a:lnTo>
                  <a:lnTo>
                    <a:pt x="15911" y="2614"/>
                  </a:lnTo>
                  <a:lnTo>
                    <a:pt x="15846" y="2415"/>
                  </a:lnTo>
                  <a:lnTo>
                    <a:pt x="15769" y="22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7388421" y="2858212"/>
              <a:ext cx="325160" cy="378366"/>
            </a:xfrm>
            <a:custGeom>
              <a:avLst/>
              <a:gdLst>
                <a:gd name="T0" fmla="*/ 2317 w 13859"/>
                <a:gd name="T1" fmla="*/ 8004 h 16128"/>
                <a:gd name="T2" fmla="*/ 1967 w 13859"/>
                <a:gd name="T3" fmla="*/ 8285 h 16128"/>
                <a:gd name="T4" fmla="*/ 1694 w 13859"/>
                <a:gd name="T5" fmla="*/ 8189 h 16128"/>
                <a:gd name="T6" fmla="*/ 1481 w 13859"/>
                <a:gd name="T7" fmla="*/ 8207 h 16128"/>
                <a:gd name="T8" fmla="*/ 1015 w 13859"/>
                <a:gd name="T9" fmla="*/ 8838 h 16128"/>
                <a:gd name="T10" fmla="*/ 404 w 13859"/>
                <a:gd name="T11" fmla="*/ 10161 h 16128"/>
                <a:gd name="T12" fmla="*/ 18 w 13859"/>
                <a:gd name="T13" fmla="*/ 11295 h 16128"/>
                <a:gd name="T14" fmla="*/ 40 w 13859"/>
                <a:gd name="T15" fmla="*/ 11571 h 16128"/>
                <a:gd name="T16" fmla="*/ 184 w 13859"/>
                <a:gd name="T17" fmla="*/ 11696 h 16128"/>
                <a:gd name="T18" fmla="*/ 504 w 13859"/>
                <a:gd name="T19" fmla="*/ 11935 h 16128"/>
                <a:gd name="T20" fmla="*/ 429 w 13859"/>
                <a:gd name="T21" fmla="*/ 12718 h 16128"/>
                <a:gd name="T22" fmla="*/ 538 w 13859"/>
                <a:gd name="T23" fmla="*/ 13327 h 16128"/>
                <a:gd name="T24" fmla="*/ 1117 w 13859"/>
                <a:gd name="T25" fmla="*/ 14247 h 16128"/>
                <a:gd name="T26" fmla="*/ 2368 w 13859"/>
                <a:gd name="T27" fmla="*/ 14903 h 16128"/>
                <a:gd name="T28" fmla="*/ 4069 w 13859"/>
                <a:gd name="T29" fmla="*/ 14654 h 16128"/>
                <a:gd name="T30" fmla="*/ 4877 w 13859"/>
                <a:gd name="T31" fmla="*/ 12294 h 16128"/>
                <a:gd name="T32" fmla="*/ 5243 w 13859"/>
                <a:gd name="T33" fmla="*/ 9182 h 16128"/>
                <a:gd name="T34" fmla="*/ 5131 w 13859"/>
                <a:gd name="T35" fmla="*/ 7572 h 16128"/>
                <a:gd name="T36" fmla="*/ 4463 w 13859"/>
                <a:gd name="T37" fmla="*/ 7305 h 16128"/>
                <a:gd name="T38" fmla="*/ 3526 w 13859"/>
                <a:gd name="T39" fmla="*/ 7315 h 16128"/>
                <a:gd name="T40" fmla="*/ 2765 w 13859"/>
                <a:gd name="T41" fmla="*/ 7576 h 16128"/>
                <a:gd name="T42" fmla="*/ 12945 w 13859"/>
                <a:gd name="T43" fmla="*/ 8879 h 16128"/>
                <a:gd name="T44" fmla="*/ 13234 w 13859"/>
                <a:gd name="T45" fmla="*/ 8953 h 16128"/>
                <a:gd name="T46" fmla="*/ 13512 w 13859"/>
                <a:gd name="T47" fmla="*/ 8943 h 16128"/>
                <a:gd name="T48" fmla="*/ 13774 w 13859"/>
                <a:gd name="T49" fmla="*/ 8047 h 16128"/>
                <a:gd name="T50" fmla="*/ 13576 w 13859"/>
                <a:gd name="T51" fmla="*/ 4414 h 16128"/>
                <a:gd name="T52" fmla="*/ 10849 w 13859"/>
                <a:gd name="T53" fmla="*/ 812 h 16128"/>
                <a:gd name="T54" fmla="*/ 4579 w 13859"/>
                <a:gd name="T55" fmla="*/ 323 h 16128"/>
                <a:gd name="T56" fmla="*/ 1107 w 13859"/>
                <a:gd name="T57" fmla="*/ 3063 h 16128"/>
                <a:gd name="T58" fmla="*/ 298 w 13859"/>
                <a:gd name="T59" fmla="*/ 6381 h 16128"/>
                <a:gd name="T60" fmla="*/ 468 w 13859"/>
                <a:gd name="T61" fmla="*/ 7635 h 16128"/>
                <a:gd name="T62" fmla="*/ 669 w 13859"/>
                <a:gd name="T63" fmla="*/ 7694 h 16128"/>
                <a:gd name="T64" fmla="*/ 867 w 13859"/>
                <a:gd name="T65" fmla="*/ 7689 h 16128"/>
                <a:gd name="T66" fmla="*/ 1040 w 13859"/>
                <a:gd name="T67" fmla="*/ 7615 h 16128"/>
                <a:gd name="T68" fmla="*/ 1153 w 13859"/>
                <a:gd name="T69" fmla="*/ 6002 h 16128"/>
                <a:gd name="T70" fmla="*/ 2207 w 13859"/>
                <a:gd name="T71" fmla="*/ 2984 h 16128"/>
                <a:gd name="T72" fmla="*/ 5730 w 13859"/>
                <a:gd name="T73" fmla="*/ 968 h 16128"/>
                <a:gd name="T74" fmla="*/ 11096 w 13859"/>
                <a:gd name="T75" fmla="*/ 2116 h 16128"/>
                <a:gd name="T76" fmla="*/ 12882 w 13859"/>
                <a:gd name="T77" fmla="*/ 5512 h 16128"/>
                <a:gd name="T78" fmla="*/ 12837 w 13859"/>
                <a:gd name="T79" fmla="*/ 8391 h 16128"/>
                <a:gd name="T80" fmla="*/ 12363 w 13859"/>
                <a:gd name="T81" fmla="*/ 9207 h 16128"/>
                <a:gd name="T82" fmla="*/ 12196 w 13859"/>
                <a:gd name="T83" fmla="*/ 9200 h 16128"/>
                <a:gd name="T84" fmla="*/ 11803 w 13859"/>
                <a:gd name="T85" fmla="*/ 8483 h 16128"/>
                <a:gd name="T86" fmla="*/ 11506 w 13859"/>
                <a:gd name="T87" fmla="*/ 8049 h 16128"/>
                <a:gd name="T88" fmla="*/ 11126 w 13859"/>
                <a:gd name="T89" fmla="*/ 7668 h 16128"/>
                <a:gd name="T90" fmla="*/ 10363 w 13859"/>
                <a:gd name="T91" fmla="*/ 7693 h 16128"/>
                <a:gd name="T92" fmla="*/ 9499 w 13859"/>
                <a:gd name="T93" fmla="*/ 8070 h 16128"/>
                <a:gd name="T94" fmla="*/ 8926 w 13859"/>
                <a:gd name="T95" fmla="*/ 8534 h 16128"/>
                <a:gd name="T96" fmla="*/ 8632 w 13859"/>
                <a:gd name="T97" fmla="*/ 10488 h 16128"/>
                <a:gd name="T98" fmla="*/ 8646 w 13859"/>
                <a:gd name="T99" fmla="*/ 13526 h 16128"/>
                <a:gd name="T100" fmla="*/ 9240 w 13859"/>
                <a:gd name="T101" fmla="*/ 15599 h 16128"/>
                <a:gd name="T102" fmla="*/ 11060 w 13859"/>
                <a:gd name="T103" fmla="*/ 16119 h 16128"/>
                <a:gd name="T104" fmla="*/ 12333 w 13859"/>
                <a:gd name="T105" fmla="*/ 15535 h 16128"/>
                <a:gd name="T106" fmla="*/ 12971 w 13859"/>
                <a:gd name="T107" fmla="*/ 14631 h 16128"/>
                <a:gd name="T108" fmla="*/ 13083 w 13859"/>
                <a:gd name="T109" fmla="*/ 14119 h 16128"/>
                <a:gd name="T110" fmla="*/ 13150 w 13859"/>
                <a:gd name="T111" fmla="*/ 13442 h 16128"/>
                <a:gd name="T112" fmla="*/ 13522 w 13859"/>
                <a:gd name="T113" fmla="*/ 13307 h 16128"/>
                <a:gd name="T114" fmla="*/ 13720 w 13859"/>
                <a:gd name="T115" fmla="*/ 13151 h 16128"/>
                <a:gd name="T116" fmla="*/ 13766 w 13859"/>
                <a:gd name="T117" fmla="*/ 12817 h 16128"/>
                <a:gd name="T118" fmla="*/ 13425 w 13859"/>
                <a:gd name="T119" fmla="*/ 11505 h 16128"/>
                <a:gd name="T120" fmla="*/ 12866 w 13859"/>
                <a:gd name="T121" fmla="*/ 9968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59" h="16128">
                  <a:moveTo>
                    <a:pt x="2717" y="7615"/>
                  </a:moveTo>
                  <a:lnTo>
                    <a:pt x="2670" y="7657"/>
                  </a:lnTo>
                  <a:lnTo>
                    <a:pt x="2624" y="7699"/>
                  </a:lnTo>
                  <a:lnTo>
                    <a:pt x="2578" y="7741"/>
                  </a:lnTo>
                  <a:lnTo>
                    <a:pt x="2533" y="7785"/>
                  </a:lnTo>
                  <a:lnTo>
                    <a:pt x="2489" y="7827"/>
                  </a:lnTo>
                  <a:lnTo>
                    <a:pt x="2445" y="7871"/>
                  </a:lnTo>
                  <a:lnTo>
                    <a:pt x="2402" y="7915"/>
                  </a:lnTo>
                  <a:lnTo>
                    <a:pt x="2359" y="7959"/>
                  </a:lnTo>
                  <a:lnTo>
                    <a:pt x="2317" y="8004"/>
                  </a:lnTo>
                  <a:lnTo>
                    <a:pt x="2276" y="8049"/>
                  </a:lnTo>
                  <a:lnTo>
                    <a:pt x="2235" y="8094"/>
                  </a:lnTo>
                  <a:lnTo>
                    <a:pt x="2195" y="8140"/>
                  </a:lnTo>
                  <a:lnTo>
                    <a:pt x="2154" y="8186"/>
                  </a:lnTo>
                  <a:lnTo>
                    <a:pt x="2115" y="8232"/>
                  </a:lnTo>
                  <a:lnTo>
                    <a:pt x="2077" y="8279"/>
                  </a:lnTo>
                  <a:lnTo>
                    <a:pt x="2038" y="8326"/>
                  </a:lnTo>
                  <a:lnTo>
                    <a:pt x="2018" y="8314"/>
                  </a:lnTo>
                  <a:lnTo>
                    <a:pt x="1994" y="8300"/>
                  </a:lnTo>
                  <a:lnTo>
                    <a:pt x="1967" y="8285"/>
                  </a:lnTo>
                  <a:lnTo>
                    <a:pt x="1937" y="8270"/>
                  </a:lnTo>
                  <a:lnTo>
                    <a:pt x="1905" y="8255"/>
                  </a:lnTo>
                  <a:lnTo>
                    <a:pt x="1870" y="8239"/>
                  </a:lnTo>
                  <a:lnTo>
                    <a:pt x="1834" y="8224"/>
                  </a:lnTo>
                  <a:lnTo>
                    <a:pt x="1795" y="8212"/>
                  </a:lnTo>
                  <a:lnTo>
                    <a:pt x="1776" y="8206"/>
                  </a:lnTo>
                  <a:lnTo>
                    <a:pt x="1755" y="8201"/>
                  </a:lnTo>
                  <a:lnTo>
                    <a:pt x="1735" y="8196"/>
                  </a:lnTo>
                  <a:lnTo>
                    <a:pt x="1714" y="8192"/>
                  </a:lnTo>
                  <a:lnTo>
                    <a:pt x="1694" y="8189"/>
                  </a:lnTo>
                  <a:lnTo>
                    <a:pt x="1673" y="8186"/>
                  </a:lnTo>
                  <a:lnTo>
                    <a:pt x="1651" y="8184"/>
                  </a:lnTo>
                  <a:lnTo>
                    <a:pt x="1630" y="8183"/>
                  </a:lnTo>
                  <a:lnTo>
                    <a:pt x="1608" y="8183"/>
                  </a:lnTo>
                  <a:lnTo>
                    <a:pt x="1587" y="8184"/>
                  </a:lnTo>
                  <a:lnTo>
                    <a:pt x="1565" y="8187"/>
                  </a:lnTo>
                  <a:lnTo>
                    <a:pt x="1544" y="8190"/>
                  </a:lnTo>
                  <a:lnTo>
                    <a:pt x="1523" y="8194"/>
                  </a:lnTo>
                  <a:lnTo>
                    <a:pt x="1502" y="8200"/>
                  </a:lnTo>
                  <a:lnTo>
                    <a:pt x="1481" y="8207"/>
                  </a:lnTo>
                  <a:lnTo>
                    <a:pt x="1459" y="8215"/>
                  </a:lnTo>
                  <a:lnTo>
                    <a:pt x="1424" y="8236"/>
                  </a:lnTo>
                  <a:lnTo>
                    <a:pt x="1384" y="8272"/>
                  </a:lnTo>
                  <a:lnTo>
                    <a:pt x="1339" y="8320"/>
                  </a:lnTo>
                  <a:lnTo>
                    <a:pt x="1292" y="8382"/>
                  </a:lnTo>
                  <a:lnTo>
                    <a:pt x="1241" y="8453"/>
                  </a:lnTo>
                  <a:lnTo>
                    <a:pt x="1188" y="8536"/>
                  </a:lnTo>
                  <a:lnTo>
                    <a:pt x="1132" y="8628"/>
                  </a:lnTo>
                  <a:lnTo>
                    <a:pt x="1075" y="8729"/>
                  </a:lnTo>
                  <a:lnTo>
                    <a:pt x="1015" y="8838"/>
                  </a:lnTo>
                  <a:lnTo>
                    <a:pt x="953" y="8954"/>
                  </a:lnTo>
                  <a:lnTo>
                    <a:pt x="892" y="9075"/>
                  </a:lnTo>
                  <a:lnTo>
                    <a:pt x="829" y="9202"/>
                  </a:lnTo>
                  <a:lnTo>
                    <a:pt x="767" y="9333"/>
                  </a:lnTo>
                  <a:lnTo>
                    <a:pt x="704" y="9468"/>
                  </a:lnTo>
                  <a:lnTo>
                    <a:pt x="641" y="9605"/>
                  </a:lnTo>
                  <a:lnTo>
                    <a:pt x="580" y="9744"/>
                  </a:lnTo>
                  <a:lnTo>
                    <a:pt x="520" y="9883"/>
                  </a:lnTo>
                  <a:lnTo>
                    <a:pt x="462" y="10023"/>
                  </a:lnTo>
                  <a:lnTo>
                    <a:pt x="404" y="10161"/>
                  </a:lnTo>
                  <a:lnTo>
                    <a:pt x="349" y="10298"/>
                  </a:lnTo>
                  <a:lnTo>
                    <a:pt x="298" y="10431"/>
                  </a:lnTo>
                  <a:lnTo>
                    <a:pt x="248" y="10561"/>
                  </a:lnTo>
                  <a:lnTo>
                    <a:pt x="203" y="10687"/>
                  </a:lnTo>
                  <a:lnTo>
                    <a:pt x="161" y="10807"/>
                  </a:lnTo>
                  <a:lnTo>
                    <a:pt x="123" y="10921"/>
                  </a:lnTo>
                  <a:lnTo>
                    <a:pt x="89" y="11027"/>
                  </a:lnTo>
                  <a:lnTo>
                    <a:pt x="61" y="11125"/>
                  </a:lnTo>
                  <a:lnTo>
                    <a:pt x="36" y="11215"/>
                  </a:lnTo>
                  <a:lnTo>
                    <a:pt x="18" y="11295"/>
                  </a:lnTo>
                  <a:lnTo>
                    <a:pt x="6" y="11363"/>
                  </a:lnTo>
                  <a:lnTo>
                    <a:pt x="0" y="11421"/>
                  </a:lnTo>
                  <a:lnTo>
                    <a:pt x="0" y="11466"/>
                  </a:lnTo>
                  <a:lnTo>
                    <a:pt x="2" y="11481"/>
                  </a:lnTo>
                  <a:lnTo>
                    <a:pt x="6" y="11497"/>
                  </a:lnTo>
                  <a:lnTo>
                    <a:pt x="10" y="11512"/>
                  </a:lnTo>
                  <a:lnTo>
                    <a:pt x="16" y="11527"/>
                  </a:lnTo>
                  <a:lnTo>
                    <a:pt x="23" y="11542"/>
                  </a:lnTo>
                  <a:lnTo>
                    <a:pt x="31" y="11557"/>
                  </a:lnTo>
                  <a:lnTo>
                    <a:pt x="40" y="11571"/>
                  </a:lnTo>
                  <a:lnTo>
                    <a:pt x="51" y="11584"/>
                  </a:lnTo>
                  <a:lnTo>
                    <a:pt x="62" y="11598"/>
                  </a:lnTo>
                  <a:lnTo>
                    <a:pt x="74" y="11611"/>
                  </a:lnTo>
                  <a:lnTo>
                    <a:pt x="87" y="11623"/>
                  </a:lnTo>
                  <a:lnTo>
                    <a:pt x="101" y="11636"/>
                  </a:lnTo>
                  <a:lnTo>
                    <a:pt x="116" y="11648"/>
                  </a:lnTo>
                  <a:lnTo>
                    <a:pt x="132" y="11661"/>
                  </a:lnTo>
                  <a:lnTo>
                    <a:pt x="148" y="11673"/>
                  </a:lnTo>
                  <a:lnTo>
                    <a:pt x="166" y="11685"/>
                  </a:lnTo>
                  <a:lnTo>
                    <a:pt x="184" y="11696"/>
                  </a:lnTo>
                  <a:lnTo>
                    <a:pt x="203" y="11707"/>
                  </a:lnTo>
                  <a:lnTo>
                    <a:pt x="222" y="11718"/>
                  </a:lnTo>
                  <a:lnTo>
                    <a:pt x="242" y="11728"/>
                  </a:lnTo>
                  <a:lnTo>
                    <a:pt x="284" y="11748"/>
                  </a:lnTo>
                  <a:lnTo>
                    <a:pt x="328" y="11768"/>
                  </a:lnTo>
                  <a:lnTo>
                    <a:pt x="374" y="11787"/>
                  </a:lnTo>
                  <a:lnTo>
                    <a:pt x="421" y="11805"/>
                  </a:lnTo>
                  <a:lnTo>
                    <a:pt x="470" y="11822"/>
                  </a:lnTo>
                  <a:lnTo>
                    <a:pt x="519" y="11839"/>
                  </a:lnTo>
                  <a:lnTo>
                    <a:pt x="504" y="11935"/>
                  </a:lnTo>
                  <a:lnTo>
                    <a:pt x="489" y="12027"/>
                  </a:lnTo>
                  <a:lnTo>
                    <a:pt x="477" y="12118"/>
                  </a:lnTo>
                  <a:lnTo>
                    <a:pt x="466" y="12206"/>
                  </a:lnTo>
                  <a:lnTo>
                    <a:pt x="457" y="12290"/>
                  </a:lnTo>
                  <a:lnTo>
                    <a:pt x="448" y="12370"/>
                  </a:lnTo>
                  <a:lnTo>
                    <a:pt x="441" y="12448"/>
                  </a:lnTo>
                  <a:lnTo>
                    <a:pt x="436" y="12521"/>
                  </a:lnTo>
                  <a:lnTo>
                    <a:pt x="433" y="12591"/>
                  </a:lnTo>
                  <a:lnTo>
                    <a:pt x="430" y="12656"/>
                  </a:lnTo>
                  <a:lnTo>
                    <a:pt x="429" y="12718"/>
                  </a:lnTo>
                  <a:lnTo>
                    <a:pt x="429" y="12774"/>
                  </a:lnTo>
                  <a:lnTo>
                    <a:pt x="431" y="12828"/>
                  </a:lnTo>
                  <a:lnTo>
                    <a:pt x="433" y="12875"/>
                  </a:lnTo>
                  <a:lnTo>
                    <a:pt x="437" y="12920"/>
                  </a:lnTo>
                  <a:lnTo>
                    <a:pt x="442" y="12958"/>
                  </a:lnTo>
                  <a:lnTo>
                    <a:pt x="452" y="13020"/>
                  </a:lnTo>
                  <a:lnTo>
                    <a:pt x="468" y="13090"/>
                  </a:lnTo>
                  <a:lnTo>
                    <a:pt x="486" y="13164"/>
                  </a:lnTo>
                  <a:lnTo>
                    <a:pt x="510" y="13243"/>
                  </a:lnTo>
                  <a:lnTo>
                    <a:pt x="538" y="13327"/>
                  </a:lnTo>
                  <a:lnTo>
                    <a:pt x="571" y="13412"/>
                  </a:lnTo>
                  <a:lnTo>
                    <a:pt x="609" y="13502"/>
                  </a:lnTo>
                  <a:lnTo>
                    <a:pt x="652" y="13594"/>
                  </a:lnTo>
                  <a:lnTo>
                    <a:pt x="701" y="13688"/>
                  </a:lnTo>
                  <a:lnTo>
                    <a:pt x="755" y="13781"/>
                  </a:lnTo>
                  <a:lnTo>
                    <a:pt x="815" y="13876"/>
                  </a:lnTo>
                  <a:lnTo>
                    <a:pt x="881" y="13971"/>
                  </a:lnTo>
                  <a:lnTo>
                    <a:pt x="953" y="14065"/>
                  </a:lnTo>
                  <a:lnTo>
                    <a:pt x="1032" y="14157"/>
                  </a:lnTo>
                  <a:lnTo>
                    <a:pt x="1117" y="14247"/>
                  </a:lnTo>
                  <a:lnTo>
                    <a:pt x="1209" y="14335"/>
                  </a:lnTo>
                  <a:lnTo>
                    <a:pt x="1307" y="14419"/>
                  </a:lnTo>
                  <a:lnTo>
                    <a:pt x="1413" y="14500"/>
                  </a:lnTo>
                  <a:lnTo>
                    <a:pt x="1526" y="14576"/>
                  </a:lnTo>
                  <a:lnTo>
                    <a:pt x="1647" y="14647"/>
                  </a:lnTo>
                  <a:lnTo>
                    <a:pt x="1776" y="14712"/>
                  </a:lnTo>
                  <a:lnTo>
                    <a:pt x="1911" y="14771"/>
                  </a:lnTo>
                  <a:lnTo>
                    <a:pt x="2055" y="14823"/>
                  </a:lnTo>
                  <a:lnTo>
                    <a:pt x="2208" y="14868"/>
                  </a:lnTo>
                  <a:lnTo>
                    <a:pt x="2368" y="14903"/>
                  </a:lnTo>
                  <a:lnTo>
                    <a:pt x="2538" y="14932"/>
                  </a:lnTo>
                  <a:lnTo>
                    <a:pt x="2717" y="14950"/>
                  </a:lnTo>
                  <a:lnTo>
                    <a:pt x="2904" y="14958"/>
                  </a:lnTo>
                  <a:lnTo>
                    <a:pt x="3100" y="14955"/>
                  </a:lnTo>
                  <a:lnTo>
                    <a:pt x="3306" y="14942"/>
                  </a:lnTo>
                  <a:lnTo>
                    <a:pt x="3522" y="14915"/>
                  </a:lnTo>
                  <a:lnTo>
                    <a:pt x="3746" y="14878"/>
                  </a:lnTo>
                  <a:lnTo>
                    <a:pt x="3858" y="14838"/>
                  </a:lnTo>
                  <a:lnTo>
                    <a:pt x="3966" y="14762"/>
                  </a:lnTo>
                  <a:lnTo>
                    <a:pt x="4069" y="14654"/>
                  </a:lnTo>
                  <a:lnTo>
                    <a:pt x="4169" y="14517"/>
                  </a:lnTo>
                  <a:lnTo>
                    <a:pt x="4265" y="14351"/>
                  </a:lnTo>
                  <a:lnTo>
                    <a:pt x="4356" y="14160"/>
                  </a:lnTo>
                  <a:lnTo>
                    <a:pt x="4444" y="13946"/>
                  </a:lnTo>
                  <a:lnTo>
                    <a:pt x="4527" y="13710"/>
                  </a:lnTo>
                  <a:lnTo>
                    <a:pt x="4606" y="13455"/>
                  </a:lnTo>
                  <a:lnTo>
                    <a:pt x="4679" y="13184"/>
                  </a:lnTo>
                  <a:lnTo>
                    <a:pt x="4750" y="12898"/>
                  </a:lnTo>
                  <a:lnTo>
                    <a:pt x="4816" y="12600"/>
                  </a:lnTo>
                  <a:lnTo>
                    <a:pt x="4877" y="12294"/>
                  </a:lnTo>
                  <a:lnTo>
                    <a:pt x="4934" y="11978"/>
                  </a:lnTo>
                  <a:lnTo>
                    <a:pt x="4986" y="11659"/>
                  </a:lnTo>
                  <a:lnTo>
                    <a:pt x="5035" y="11335"/>
                  </a:lnTo>
                  <a:lnTo>
                    <a:pt x="5078" y="11011"/>
                  </a:lnTo>
                  <a:lnTo>
                    <a:pt x="5118" y="10689"/>
                  </a:lnTo>
                  <a:lnTo>
                    <a:pt x="5152" y="10371"/>
                  </a:lnTo>
                  <a:lnTo>
                    <a:pt x="5181" y="10059"/>
                  </a:lnTo>
                  <a:lnTo>
                    <a:pt x="5206" y="9755"/>
                  </a:lnTo>
                  <a:lnTo>
                    <a:pt x="5227" y="9462"/>
                  </a:lnTo>
                  <a:lnTo>
                    <a:pt x="5243" y="9182"/>
                  </a:lnTo>
                  <a:lnTo>
                    <a:pt x="5253" y="8917"/>
                  </a:lnTo>
                  <a:lnTo>
                    <a:pt x="5260" y="8669"/>
                  </a:lnTo>
                  <a:lnTo>
                    <a:pt x="5261" y="8441"/>
                  </a:lnTo>
                  <a:lnTo>
                    <a:pt x="5257" y="8235"/>
                  </a:lnTo>
                  <a:lnTo>
                    <a:pt x="5249" y="8054"/>
                  </a:lnTo>
                  <a:lnTo>
                    <a:pt x="5236" y="7899"/>
                  </a:lnTo>
                  <a:lnTo>
                    <a:pt x="5218" y="7773"/>
                  </a:lnTo>
                  <a:lnTo>
                    <a:pt x="5193" y="7677"/>
                  </a:lnTo>
                  <a:lnTo>
                    <a:pt x="5165" y="7615"/>
                  </a:lnTo>
                  <a:lnTo>
                    <a:pt x="5131" y="7572"/>
                  </a:lnTo>
                  <a:lnTo>
                    <a:pt x="5089" y="7533"/>
                  </a:lnTo>
                  <a:lnTo>
                    <a:pt x="5041" y="7495"/>
                  </a:lnTo>
                  <a:lnTo>
                    <a:pt x="4985" y="7461"/>
                  </a:lnTo>
                  <a:lnTo>
                    <a:pt x="4925" y="7431"/>
                  </a:lnTo>
                  <a:lnTo>
                    <a:pt x="4859" y="7403"/>
                  </a:lnTo>
                  <a:lnTo>
                    <a:pt x="4787" y="7378"/>
                  </a:lnTo>
                  <a:lnTo>
                    <a:pt x="4713" y="7355"/>
                  </a:lnTo>
                  <a:lnTo>
                    <a:pt x="4633" y="7335"/>
                  </a:lnTo>
                  <a:lnTo>
                    <a:pt x="4550" y="7319"/>
                  </a:lnTo>
                  <a:lnTo>
                    <a:pt x="4463" y="7305"/>
                  </a:lnTo>
                  <a:lnTo>
                    <a:pt x="4374" y="7294"/>
                  </a:lnTo>
                  <a:lnTo>
                    <a:pt x="4283" y="7286"/>
                  </a:lnTo>
                  <a:lnTo>
                    <a:pt x="4190" y="7280"/>
                  </a:lnTo>
                  <a:lnTo>
                    <a:pt x="4095" y="7277"/>
                  </a:lnTo>
                  <a:lnTo>
                    <a:pt x="4001" y="7277"/>
                  </a:lnTo>
                  <a:lnTo>
                    <a:pt x="3905" y="7280"/>
                  </a:lnTo>
                  <a:lnTo>
                    <a:pt x="3809" y="7285"/>
                  </a:lnTo>
                  <a:lnTo>
                    <a:pt x="3714" y="7292"/>
                  </a:lnTo>
                  <a:lnTo>
                    <a:pt x="3619" y="7302"/>
                  </a:lnTo>
                  <a:lnTo>
                    <a:pt x="3526" y="7315"/>
                  </a:lnTo>
                  <a:lnTo>
                    <a:pt x="3435" y="7330"/>
                  </a:lnTo>
                  <a:lnTo>
                    <a:pt x="3345" y="7347"/>
                  </a:lnTo>
                  <a:lnTo>
                    <a:pt x="3259" y="7367"/>
                  </a:lnTo>
                  <a:lnTo>
                    <a:pt x="3175" y="7391"/>
                  </a:lnTo>
                  <a:lnTo>
                    <a:pt x="3096" y="7416"/>
                  </a:lnTo>
                  <a:lnTo>
                    <a:pt x="3020" y="7443"/>
                  </a:lnTo>
                  <a:lnTo>
                    <a:pt x="2948" y="7472"/>
                  </a:lnTo>
                  <a:lnTo>
                    <a:pt x="2883" y="7505"/>
                  </a:lnTo>
                  <a:lnTo>
                    <a:pt x="2821" y="7540"/>
                  </a:lnTo>
                  <a:lnTo>
                    <a:pt x="2765" y="7576"/>
                  </a:lnTo>
                  <a:lnTo>
                    <a:pt x="2717" y="7615"/>
                  </a:lnTo>
                  <a:close/>
                  <a:moveTo>
                    <a:pt x="12800" y="8775"/>
                  </a:moveTo>
                  <a:lnTo>
                    <a:pt x="12812" y="8789"/>
                  </a:lnTo>
                  <a:lnTo>
                    <a:pt x="12825" y="8804"/>
                  </a:lnTo>
                  <a:lnTo>
                    <a:pt x="12840" y="8818"/>
                  </a:lnTo>
                  <a:lnTo>
                    <a:pt x="12858" y="8831"/>
                  </a:lnTo>
                  <a:lnTo>
                    <a:pt x="12877" y="8844"/>
                  </a:lnTo>
                  <a:lnTo>
                    <a:pt x="12899" y="8856"/>
                  </a:lnTo>
                  <a:lnTo>
                    <a:pt x="12922" y="8868"/>
                  </a:lnTo>
                  <a:lnTo>
                    <a:pt x="12945" y="8879"/>
                  </a:lnTo>
                  <a:lnTo>
                    <a:pt x="12971" y="8890"/>
                  </a:lnTo>
                  <a:lnTo>
                    <a:pt x="12997" y="8900"/>
                  </a:lnTo>
                  <a:lnTo>
                    <a:pt x="13025" y="8909"/>
                  </a:lnTo>
                  <a:lnTo>
                    <a:pt x="13053" y="8918"/>
                  </a:lnTo>
                  <a:lnTo>
                    <a:pt x="13082" y="8926"/>
                  </a:lnTo>
                  <a:lnTo>
                    <a:pt x="13113" y="8933"/>
                  </a:lnTo>
                  <a:lnTo>
                    <a:pt x="13142" y="8939"/>
                  </a:lnTo>
                  <a:lnTo>
                    <a:pt x="13173" y="8945"/>
                  </a:lnTo>
                  <a:lnTo>
                    <a:pt x="13204" y="8949"/>
                  </a:lnTo>
                  <a:lnTo>
                    <a:pt x="13234" y="8953"/>
                  </a:lnTo>
                  <a:lnTo>
                    <a:pt x="13265" y="8956"/>
                  </a:lnTo>
                  <a:lnTo>
                    <a:pt x="13295" y="8959"/>
                  </a:lnTo>
                  <a:lnTo>
                    <a:pt x="13325" y="8960"/>
                  </a:lnTo>
                  <a:lnTo>
                    <a:pt x="13354" y="8960"/>
                  </a:lnTo>
                  <a:lnTo>
                    <a:pt x="13383" y="8960"/>
                  </a:lnTo>
                  <a:lnTo>
                    <a:pt x="13411" y="8959"/>
                  </a:lnTo>
                  <a:lnTo>
                    <a:pt x="13438" y="8956"/>
                  </a:lnTo>
                  <a:lnTo>
                    <a:pt x="13464" y="8953"/>
                  </a:lnTo>
                  <a:lnTo>
                    <a:pt x="13488" y="8949"/>
                  </a:lnTo>
                  <a:lnTo>
                    <a:pt x="13512" y="8943"/>
                  </a:lnTo>
                  <a:lnTo>
                    <a:pt x="13534" y="8937"/>
                  </a:lnTo>
                  <a:lnTo>
                    <a:pt x="13553" y="8929"/>
                  </a:lnTo>
                  <a:lnTo>
                    <a:pt x="13572" y="8921"/>
                  </a:lnTo>
                  <a:lnTo>
                    <a:pt x="13588" y="8911"/>
                  </a:lnTo>
                  <a:lnTo>
                    <a:pt x="13608" y="8875"/>
                  </a:lnTo>
                  <a:lnTo>
                    <a:pt x="13635" y="8792"/>
                  </a:lnTo>
                  <a:lnTo>
                    <a:pt x="13667" y="8665"/>
                  </a:lnTo>
                  <a:lnTo>
                    <a:pt x="13703" y="8495"/>
                  </a:lnTo>
                  <a:lnTo>
                    <a:pt x="13740" y="8289"/>
                  </a:lnTo>
                  <a:lnTo>
                    <a:pt x="13774" y="8047"/>
                  </a:lnTo>
                  <a:lnTo>
                    <a:pt x="13806" y="7774"/>
                  </a:lnTo>
                  <a:lnTo>
                    <a:pt x="13832" y="7471"/>
                  </a:lnTo>
                  <a:lnTo>
                    <a:pt x="13851" y="7144"/>
                  </a:lnTo>
                  <a:lnTo>
                    <a:pt x="13859" y="6795"/>
                  </a:lnTo>
                  <a:lnTo>
                    <a:pt x="13855" y="6426"/>
                  </a:lnTo>
                  <a:lnTo>
                    <a:pt x="13837" y="6042"/>
                  </a:lnTo>
                  <a:lnTo>
                    <a:pt x="13801" y="5646"/>
                  </a:lnTo>
                  <a:lnTo>
                    <a:pt x="13748" y="5241"/>
                  </a:lnTo>
                  <a:lnTo>
                    <a:pt x="13673" y="4828"/>
                  </a:lnTo>
                  <a:lnTo>
                    <a:pt x="13576" y="4414"/>
                  </a:lnTo>
                  <a:lnTo>
                    <a:pt x="13453" y="4000"/>
                  </a:lnTo>
                  <a:lnTo>
                    <a:pt x="13302" y="3588"/>
                  </a:lnTo>
                  <a:lnTo>
                    <a:pt x="13123" y="3184"/>
                  </a:lnTo>
                  <a:lnTo>
                    <a:pt x="12911" y="2790"/>
                  </a:lnTo>
                  <a:lnTo>
                    <a:pt x="12665" y="2409"/>
                  </a:lnTo>
                  <a:lnTo>
                    <a:pt x="12382" y="2044"/>
                  </a:lnTo>
                  <a:lnTo>
                    <a:pt x="12062" y="1699"/>
                  </a:lnTo>
                  <a:lnTo>
                    <a:pt x="11702" y="1377"/>
                  </a:lnTo>
                  <a:lnTo>
                    <a:pt x="11298" y="1081"/>
                  </a:lnTo>
                  <a:lnTo>
                    <a:pt x="10849" y="812"/>
                  </a:lnTo>
                  <a:lnTo>
                    <a:pt x="10353" y="578"/>
                  </a:lnTo>
                  <a:lnTo>
                    <a:pt x="9809" y="378"/>
                  </a:lnTo>
                  <a:lnTo>
                    <a:pt x="9212" y="218"/>
                  </a:lnTo>
                  <a:lnTo>
                    <a:pt x="8563" y="99"/>
                  </a:lnTo>
                  <a:lnTo>
                    <a:pt x="7857" y="25"/>
                  </a:lnTo>
                  <a:lnTo>
                    <a:pt x="7093" y="0"/>
                  </a:lnTo>
                  <a:lnTo>
                    <a:pt x="6393" y="22"/>
                  </a:lnTo>
                  <a:lnTo>
                    <a:pt x="5742" y="85"/>
                  </a:lnTo>
                  <a:lnTo>
                    <a:pt x="5138" y="185"/>
                  </a:lnTo>
                  <a:lnTo>
                    <a:pt x="4579" y="323"/>
                  </a:lnTo>
                  <a:lnTo>
                    <a:pt x="4063" y="493"/>
                  </a:lnTo>
                  <a:lnTo>
                    <a:pt x="3591" y="694"/>
                  </a:lnTo>
                  <a:lnTo>
                    <a:pt x="3157" y="922"/>
                  </a:lnTo>
                  <a:lnTo>
                    <a:pt x="2762" y="1175"/>
                  </a:lnTo>
                  <a:lnTo>
                    <a:pt x="2404" y="1451"/>
                  </a:lnTo>
                  <a:lnTo>
                    <a:pt x="2082" y="1745"/>
                  </a:lnTo>
                  <a:lnTo>
                    <a:pt x="1792" y="2056"/>
                  </a:lnTo>
                  <a:lnTo>
                    <a:pt x="1534" y="2382"/>
                  </a:lnTo>
                  <a:lnTo>
                    <a:pt x="1306" y="2719"/>
                  </a:lnTo>
                  <a:lnTo>
                    <a:pt x="1107" y="3063"/>
                  </a:lnTo>
                  <a:lnTo>
                    <a:pt x="934" y="3414"/>
                  </a:lnTo>
                  <a:lnTo>
                    <a:pt x="786" y="3768"/>
                  </a:lnTo>
                  <a:lnTo>
                    <a:pt x="662" y="4122"/>
                  </a:lnTo>
                  <a:lnTo>
                    <a:pt x="559" y="4474"/>
                  </a:lnTo>
                  <a:lnTo>
                    <a:pt x="476" y="4820"/>
                  </a:lnTo>
                  <a:lnTo>
                    <a:pt x="410" y="5159"/>
                  </a:lnTo>
                  <a:lnTo>
                    <a:pt x="362" y="5488"/>
                  </a:lnTo>
                  <a:lnTo>
                    <a:pt x="328" y="5802"/>
                  </a:lnTo>
                  <a:lnTo>
                    <a:pt x="307" y="6100"/>
                  </a:lnTo>
                  <a:lnTo>
                    <a:pt x="298" y="6381"/>
                  </a:lnTo>
                  <a:lnTo>
                    <a:pt x="298" y="6639"/>
                  </a:lnTo>
                  <a:lnTo>
                    <a:pt x="306" y="6874"/>
                  </a:lnTo>
                  <a:lnTo>
                    <a:pt x="321" y="7080"/>
                  </a:lnTo>
                  <a:lnTo>
                    <a:pt x="340" y="7258"/>
                  </a:lnTo>
                  <a:lnTo>
                    <a:pt x="363" y="7403"/>
                  </a:lnTo>
                  <a:lnTo>
                    <a:pt x="386" y="7513"/>
                  </a:lnTo>
                  <a:lnTo>
                    <a:pt x="408" y="7584"/>
                  </a:lnTo>
                  <a:lnTo>
                    <a:pt x="429" y="7615"/>
                  </a:lnTo>
                  <a:lnTo>
                    <a:pt x="448" y="7626"/>
                  </a:lnTo>
                  <a:lnTo>
                    <a:pt x="468" y="7635"/>
                  </a:lnTo>
                  <a:lnTo>
                    <a:pt x="488" y="7644"/>
                  </a:lnTo>
                  <a:lnTo>
                    <a:pt x="507" y="7652"/>
                  </a:lnTo>
                  <a:lnTo>
                    <a:pt x="527" y="7660"/>
                  </a:lnTo>
                  <a:lnTo>
                    <a:pt x="547" y="7666"/>
                  </a:lnTo>
                  <a:lnTo>
                    <a:pt x="568" y="7673"/>
                  </a:lnTo>
                  <a:lnTo>
                    <a:pt x="588" y="7678"/>
                  </a:lnTo>
                  <a:lnTo>
                    <a:pt x="608" y="7683"/>
                  </a:lnTo>
                  <a:lnTo>
                    <a:pt x="628" y="7688"/>
                  </a:lnTo>
                  <a:lnTo>
                    <a:pt x="648" y="7691"/>
                  </a:lnTo>
                  <a:lnTo>
                    <a:pt x="669" y="7694"/>
                  </a:lnTo>
                  <a:lnTo>
                    <a:pt x="689" y="7697"/>
                  </a:lnTo>
                  <a:lnTo>
                    <a:pt x="709" y="7699"/>
                  </a:lnTo>
                  <a:lnTo>
                    <a:pt x="729" y="7700"/>
                  </a:lnTo>
                  <a:lnTo>
                    <a:pt x="749" y="7700"/>
                  </a:lnTo>
                  <a:lnTo>
                    <a:pt x="770" y="7700"/>
                  </a:lnTo>
                  <a:lnTo>
                    <a:pt x="789" y="7699"/>
                  </a:lnTo>
                  <a:lnTo>
                    <a:pt x="809" y="7698"/>
                  </a:lnTo>
                  <a:lnTo>
                    <a:pt x="828" y="7695"/>
                  </a:lnTo>
                  <a:lnTo>
                    <a:pt x="847" y="7692"/>
                  </a:lnTo>
                  <a:lnTo>
                    <a:pt x="867" y="7689"/>
                  </a:lnTo>
                  <a:lnTo>
                    <a:pt x="886" y="7685"/>
                  </a:lnTo>
                  <a:lnTo>
                    <a:pt x="904" y="7680"/>
                  </a:lnTo>
                  <a:lnTo>
                    <a:pt x="922" y="7674"/>
                  </a:lnTo>
                  <a:lnTo>
                    <a:pt x="940" y="7668"/>
                  </a:lnTo>
                  <a:lnTo>
                    <a:pt x="957" y="7661"/>
                  </a:lnTo>
                  <a:lnTo>
                    <a:pt x="976" y="7653"/>
                  </a:lnTo>
                  <a:lnTo>
                    <a:pt x="992" y="7645"/>
                  </a:lnTo>
                  <a:lnTo>
                    <a:pt x="1009" y="7636"/>
                  </a:lnTo>
                  <a:lnTo>
                    <a:pt x="1024" y="7626"/>
                  </a:lnTo>
                  <a:lnTo>
                    <a:pt x="1040" y="7615"/>
                  </a:lnTo>
                  <a:lnTo>
                    <a:pt x="1052" y="7585"/>
                  </a:lnTo>
                  <a:lnTo>
                    <a:pt x="1062" y="7521"/>
                  </a:lnTo>
                  <a:lnTo>
                    <a:pt x="1067" y="7422"/>
                  </a:lnTo>
                  <a:lnTo>
                    <a:pt x="1071" y="7292"/>
                  </a:lnTo>
                  <a:lnTo>
                    <a:pt x="1075" y="7135"/>
                  </a:lnTo>
                  <a:lnTo>
                    <a:pt x="1081" y="6950"/>
                  </a:lnTo>
                  <a:lnTo>
                    <a:pt x="1091" y="6743"/>
                  </a:lnTo>
                  <a:lnTo>
                    <a:pt x="1105" y="6514"/>
                  </a:lnTo>
                  <a:lnTo>
                    <a:pt x="1125" y="6266"/>
                  </a:lnTo>
                  <a:lnTo>
                    <a:pt x="1153" y="6002"/>
                  </a:lnTo>
                  <a:lnTo>
                    <a:pt x="1191" y="5723"/>
                  </a:lnTo>
                  <a:lnTo>
                    <a:pt x="1240" y="5433"/>
                  </a:lnTo>
                  <a:lnTo>
                    <a:pt x="1301" y="5134"/>
                  </a:lnTo>
                  <a:lnTo>
                    <a:pt x="1377" y="4828"/>
                  </a:lnTo>
                  <a:lnTo>
                    <a:pt x="1467" y="4518"/>
                  </a:lnTo>
                  <a:lnTo>
                    <a:pt x="1575" y="4205"/>
                  </a:lnTo>
                  <a:lnTo>
                    <a:pt x="1701" y="3893"/>
                  </a:lnTo>
                  <a:lnTo>
                    <a:pt x="1847" y="3583"/>
                  </a:lnTo>
                  <a:lnTo>
                    <a:pt x="2015" y="3280"/>
                  </a:lnTo>
                  <a:lnTo>
                    <a:pt x="2207" y="2984"/>
                  </a:lnTo>
                  <a:lnTo>
                    <a:pt x="2422" y="2697"/>
                  </a:lnTo>
                  <a:lnTo>
                    <a:pt x="2664" y="2423"/>
                  </a:lnTo>
                  <a:lnTo>
                    <a:pt x="2934" y="2164"/>
                  </a:lnTo>
                  <a:lnTo>
                    <a:pt x="3234" y="1922"/>
                  </a:lnTo>
                  <a:lnTo>
                    <a:pt x="3563" y="1699"/>
                  </a:lnTo>
                  <a:lnTo>
                    <a:pt x="3926" y="1500"/>
                  </a:lnTo>
                  <a:lnTo>
                    <a:pt x="4322" y="1325"/>
                  </a:lnTo>
                  <a:lnTo>
                    <a:pt x="4754" y="1175"/>
                  </a:lnTo>
                  <a:lnTo>
                    <a:pt x="5223" y="1055"/>
                  </a:lnTo>
                  <a:lnTo>
                    <a:pt x="5730" y="968"/>
                  </a:lnTo>
                  <a:lnTo>
                    <a:pt x="6276" y="914"/>
                  </a:lnTo>
                  <a:lnTo>
                    <a:pt x="6865" y="897"/>
                  </a:lnTo>
                  <a:lnTo>
                    <a:pt x="7574" y="921"/>
                  </a:lnTo>
                  <a:lnTo>
                    <a:pt x="8226" y="988"/>
                  </a:lnTo>
                  <a:lnTo>
                    <a:pt x="8826" y="1094"/>
                  </a:lnTo>
                  <a:lnTo>
                    <a:pt x="9374" y="1236"/>
                  </a:lnTo>
                  <a:lnTo>
                    <a:pt x="9873" y="1412"/>
                  </a:lnTo>
                  <a:lnTo>
                    <a:pt x="10324" y="1620"/>
                  </a:lnTo>
                  <a:lnTo>
                    <a:pt x="10731" y="1855"/>
                  </a:lnTo>
                  <a:lnTo>
                    <a:pt x="11096" y="2116"/>
                  </a:lnTo>
                  <a:lnTo>
                    <a:pt x="11420" y="2399"/>
                  </a:lnTo>
                  <a:lnTo>
                    <a:pt x="11706" y="2702"/>
                  </a:lnTo>
                  <a:lnTo>
                    <a:pt x="11955" y="3023"/>
                  </a:lnTo>
                  <a:lnTo>
                    <a:pt x="12171" y="3358"/>
                  </a:lnTo>
                  <a:lnTo>
                    <a:pt x="12356" y="3704"/>
                  </a:lnTo>
                  <a:lnTo>
                    <a:pt x="12511" y="4059"/>
                  </a:lnTo>
                  <a:lnTo>
                    <a:pt x="12639" y="4420"/>
                  </a:lnTo>
                  <a:lnTo>
                    <a:pt x="12742" y="4785"/>
                  </a:lnTo>
                  <a:lnTo>
                    <a:pt x="12822" y="5149"/>
                  </a:lnTo>
                  <a:lnTo>
                    <a:pt x="12882" y="5512"/>
                  </a:lnTo>
                  <a:lnTo>
                    <a:pt x="12924" y="5869"/>
                  </a:lnTo>
                  <a:lnTo>
                    <a:pt x="12949" y="6217"/>
                  </a:lnTo>
                  <a:lnTo>
                    <a:pt x="12960" y="6556"/>
                  </a:lnTo>
                  <a:lnTo>
                    <a:pt x="12960" y="6881"/>
                  </a:lnTo>
                  <a:lnTo>
                    <a:pt x="12950" y="7190"/>
                  </a:lnTo>
                  <a:lnTo>
                    <a:pt x="12933" y="7479"/>
                  </a:lnTo>
                  <a:lnTo>
                    <a:pt x="12912" y="7746"/>
                  </a:lnTo>
                  <a:lnTo>
                    <a:pt x="12886" y="7989"/>
                  </a:lnTo>
                  <a:lnTo>
                    <a:pt x="12861" y="8205"/>
                  </a:lnTo>
                  <a:lnTo>
                    <a:pt x="12837" y="8391"/>
                  </a:lnTo>
                  <a:lnTo>
                    <a:pt x="12817" y="8543"/>
                  </a:lnTo>
                  <a:lnTo>
                    <a:pt x="12802" y="8660"/>
                  </a:lnTo>
                  <a:lnTo>
                    <a:pt x="12795" y="8737"/>
                  </a:lnTo>
                  <a:lnTo>
                    <a:pt x="12800" y="8775"/>
                  </a:lnTo>
                  <a:close/>
                  <a:moveTo>
                    <a:pt x="12445" y="9238"/>
                  </a:moveTo>
                  <a:lnTo>
                    <a:pt x="12429" y="9230"/>
                  </a:lnTo>
                  <a:lnTo>
                    <a:pt x="12413" y="9223"/>
                  </a:lnTo>
                  <a:lnTo>
                    <a:pt x="12397" y="9217"/>
                  </a:lnTo>
                  <a:lnTo>
                    <a:pt x="12379" y="9211"/>
                  </a:lnTo>
                  <a:lnTo>
                    <a:pt x="12363" y="9207"/>
                  </a:lnTo>
                  <a:lnTo>
                    <a:pt x="12346" y="9203"/>
                  </a:lnTo>
                  <a:lnTo>
                    <a:pt x="12330" y="9200"/>
                  </a:lnTo>
                  <a:lnTo>
                    <a:pt x="12313" y="9198"/>
                  </a:lnTo>
                  <a:lnTo>
                    <a:pt x="12297" y="9196"/>
                  </a:lnTo>
                  <a:lnTo>
                    <a:pt x="12279" y="9195"/>
                  </a:lnTo>
                  <a:lnTo>
                    <a:pt x="12262" y="9195"/>
                  </a:lnTo>
                  <a:lnTo>
                    <a:pt x="12246" y="9196"/>
                  </a:lnTo>
                  <a:lnTo>
                    <a:pt x="12229" y="9197"/>
                  </a:lnTo>
                  <a:lnTo>
                    <a:pt x="12213" y="9198"/>
                  </a:lnTo>
                  <a:lnTo>
                    <a:pt x="12196" y="9200"/>
                  </a:lnTo>
                  <a:lnTo>
                    <a:pt x="12179" y="9203"/>
                  </a:lnTo>
                  <a:lnTo>
                    <a:pt x="12134" y="9103"/>
                  </a:lnTo>
                  <a:lnTo>
                    <a:pt x="12086" y="9004"/>
                  </a:lnTo>
                  <a:lnTo>
                    <a:pt x="12038" y="8907"/>
                  </a:lnTo>
                  <a:lnTo>
                    <a:pt x="11989" y="8811"/>
                  </a:lnTo>
                  <a:lnTo>
                    <a:pt x="11937" y="8715"/>
                  </a:lnTo>
                  <a:lnTo>
                    <a:pt x="11884" y="8621"/>
                  </a:lnTo>
                  <a:lnTo>
                    <a:pt x="11857" y="8575"/>
                  </a:lnTo>
                  <a:lnTo>
                    <a:pt x="11830" y="8529"/>
                  </a:lnTo>
                  <a:lnTo>
                    <a:pt x="11803" y="8483"/>
                  </a:lnTo>
                  <a:lnTo>
                    <a:pt x="11774" y="8438"/>
                  </a:lnTo>
                  <a:lnTo>
                    <a:pt x="11746" y="8393"/>
                  </a:lnTo>
                  <a:lnTo>
                    <a:pt x="11718" y="8348"/>
                  </a:lnTo>
                  <a:lnTo>
                    <a:pt x="11689" y="8304"/>
                  </a:lnTo>
                  <a:lnTo>
                    <a:pt x="11659" y="8261"/>
                  </a:lnTo>
                  <a:lnTo>
                    <a:pt x="11629" y="8217"/>
                  </a:lnTo>
                  <a:lnTo>
                    <a:pt x="11599" y="8175"/>
                  </a:lnTo>
                  <a:lnTo>
                    <a:pt x="11568" y="8133"/>
                  </a:lnTo>
                  <a:lnTo>
                    <a:pt x="11537" y="8090"/>
                  </a:lnTo>
                  <a:lnTo>
                    <a:pt x="11506" y="8049"/>
                  </a:lnTo>
                  <a:lnTo>
                    <a:pt x="11474" y="8008"/>
                  </a:lnTo>
                  <a:lnTo>
                    <a:pt x="11442" y="7967"/>
                  </a:lnTo>
                  <a:lnTo>
                    <a:pt x="11409" y="7927"/>
                  </a:lnTo>
                  <a:lnTo>
                    <a:pt x="11376" y="7888"/>
                  </a:lnTo>
                  <a:lnTo>
                    <a:pt x="11343" y="7848"/>
                  </a:lnTo>
                  <a:lnTo>
                    <a:pt x="11309" y="7810"/>
                  </a:lnTo>
                  <a:lnTo>
                    <a:pt x="11274" y="7772"/>
                  </a:lnTo>
                  <a:lnTo>
                    <a:pt x="11231" y="7730"/>
                  </a:lnTo>
                  <a:lnTo>
                    <a:pt x="11182" y="7696"/>
                  </a:lnTo>
                  <a:lnTo>
                    <a:pt x="11126" y="7668"/>
                  </a:lnTo>
                  <a:lnTo>
                    <a:pt x="11065" y="7647"/>
                  </a:lnTo>
                  <a:lnTo>
                    <a:pt x="11001" y="7632"/>
                  </a:lnTo>
                  <a:lnTo>
                    <a:pt x="10932" y="7621"/>
                  </a:lnTo>
                  <a:lnTo>
                    <a:pt x="10858" y="7617"/>
                  </a:lnTo>
                  <a:lnTo>
                    <a:pt x="10783" y="7618"/>
                  </a:lnTo>
                  <a:lnTo>
                    <a:pt x="10703" y="7625"/>
                  </a:lnTo>
                  <a:lnTo>
                    <a:pt x="10621" y="7636"/>
                  </a:lnTo>
                  <a:lnTo>
                    <a:pt x="10537" y="7651"/>
                  </a:lnTo>
                  <a:lnTo>
                    <a:pt x="10451" y="7670"/>
                  </a:lnTo>
                  <a:lnTo>
                    <a:pt x="10363" y="7693"/>
                  </a:lnTo>
                  <a:lnTo>
                    <a:pt x="10276" y="7719"/>
                  </a:lnTo>
                  <a:lnTo>
                    <a:pt x="10187" y="7750"/>
                  </a:lnTo>
                  <a:lnTo>
                    <a:pt x="10097" y="7782"/>
                  </a:lnTo>
                  <a:lnTo>
                    <a:pt x="10008" y="7817"/>
                  </a:lnTo>
                  <a:lnTo>
                    <a:pt x="9919" y="7855"/>
                  </a:lnTo>
                  <a:lnTo>
                    <a:pt x="9832" y="7896"/>
                  </a:lnTo>
                  <a:lnTo>
                    <a:pt x="9745" y="7937"/>
                  </a:lnTo>
                  <a:lnTo>
                    <a:pt x="9660" y="7980"/>
                  </a:lnTo>
                  <a:lnTo>
                    <a:pt x="9579" y="8025"/>
                  </a:lnTo>
                  <a:lnTo>
                    <a:pt x="9499" y="8070"/>
                  </a:lnTo>
                  <a:lnTo>
                    <a:pt x="9422" y="8116"/>
                  </a:lnTo>
                  <a:lnTo>
                    <a:pt x="9348" y="8163"/>
                  </a:lnTo>
                  <a:lnTo>
                    <a:pt x="9279" y="8210"/>
                  </a:lnTo>
                  <a:lnTo>
                    <a:pt x="9213" y="8257"/>
                  </a:lnTo>
                  <a:lnTo>
                    <a:pt x="9152" y="8303"/>
                  </a:lnTo>
                  <a:lnTo>
                    <a:pt x="9096" y="8348"/>
                  </a:lnTo>
                  <a:lnTo>
                    <a:pt x="9045" y="8393"/>
                  </a:lnTo>
                  <a:lnTo>
                    <a:pt x="9000" y="8436"/>
                  </a:lnTo>
                  <a:lnTo>
                    <a:pt x="8962" y="8477"/>
                  </a:lnTo>
                  <a:lnTo>
                    <a:pt x="8926" y="8534"/>
                  </a:lnTo>
                  <a:lnTo>
                    <a:pt x="8891" y="8622"/>
                  </a:lnTo>
                  <a:lnTo>
                    <a:pt x="8856" y="8740"/>
                  </a:lnTo>
                  <a:lnTo>
                    <a:pt x="8822" y="8885"/>
                  </a:lnTo>
                  <a:lnTo>
                    <a:pt x="8789" y="9055"/>
                  </a:lnTo>
                  <a:lnTo>
                    <a:pt x="8758" y="9247"/>
                  </a:lnTo>
                  <a:lnTo>
                    <a:pt x="8728" y="9462"/>
                  </a:lnTo>
                  <a:lnTo>
                    <a:pt x="8701" y="9695"/>
                  </a:lnTo>
                  <a:lnTo>
                    <a:pt x="8676" y="9945"/>
                  </a:lnTo>
                  <a:lnTo>
                    <a:pt x="8653" y="10210"/>
                  </a:lnTo>
                  <a:lnTo>
                    <a:pt x="8632" y="10488"/>
                  </a:lnTo>
                  <a:lnTo>
                    <a:pt x="8616" y="10778"/>
                  </a:lnTo>
                  <a:lnTo>
                    <a:pt x="8602" y="11075"/>
                  </a:lnTo>
                  <a:lnTo>
                    <a:pt x="8592" y="11379"/>
                  </a:lnTo>
                  <a:lnTo>
                    <a:pt x="8586" y="11688"/>
                  </a:lnTo>
                  <a:lnTo>
                    <a:pt x="8584" y="12000"/>
                  </a:lnTo>
                  <a:lnTo>
                    <a:pt x="8587" y="12312"/>
                  </a:lnTo>
                  <a:lnTo>
                    <a:pt x="8594" y="12623"/>
                  </a:lnTo>
                  <a:lnTo>
                    <a:pt x="8606" y="12931"/>
                  </a:lnTo>
                  <a:lnTo>
                    <a:pt x="8624" y="13232"/>
                  </a:lnTo>
                  <a:lnTo>
                    <a:pt x="8646" y="13526"/>
                  </a:lnTo>
                  <a:lnTo>
                    <a:pt x="8676" y="13811"/>
                  </a:lnTo>
                  <a:lnTo>
                    <a:pt x="8710" y="14084"/>
                  </a:lnTo>
                  <a:lnTo>
                    <a:pt x="8752" y="14343"/>
                  </a:lnTo>
                  <a:lnTo>
                    <a:pt x="8799" y="14586"/>
                  </a:lnTo>
                  <a:lnTo>
                    <a:pt x="8854" y="14812"/>
                  </a:lnTo>
                  <a:lnTo>
                    <a:pt x="8916" y="15017"/>
                  </a:lnTo>
                  <a:lnTo>
                    <a:pt x="8985" y="15201"/>
                  </a:lnTo>
                  <a:lnTo>
                    <a:pt x="9063" y="15360"/>
                  </a:lnTo>
                  <a:lnTo>
                    <a:pt x="9147" y="15493"/>
                  </a:lnTo>
                  <a:lnTo>
                    <a:pt x="9240" y="15599"/>
                  </a:lnTo>
                  <a:lnTo>
                    <a:pt x="9342" y="15674"/>
                  </a:lnTo>
                  <a:lnTo>
                    <a:pt x="9561" y="15789"/>
                  </a:lnTo>
                  <a:lnTo>
                    <a:pt x="9773" y="15886"/>
                  </a:lnTo>
                  <a:lnTo>
                    <a:pt x="9977" y="15966"/>
                  </a:lnTo>
                  <a:lnTo>
                    <a:pt x="10175" y="16028"/>
                  </a:lnTo>
                  <a:lnTo>
                    <a:pt x="10365" y="16075"/>
                  </a:lnTo>
                  <a:lnTo>
                    <a:pt x="10549" y="16106"/>
                  </a:lnTo>
                  <a:lnTo>
                    <a:pt x="10726" y="16124"/>
                  </a:lnTo>
                  <a:lnTo>
                    <a:pt x="10897" y="16128"/>
                  </a:lnTo>
                  <a:lnTo>
                    <a:pt x="11060" y="16119"/>
                  </a:lnTo>
                  <a:lnTo>
                    <a:pt x="11217" y="16100"/>
                  </a:lnTo>
                  <a:lnTo>
                    <a:pt x="11367" y="16069"/>
                  </a:lnTo>
                  <a:lnTo>
                    <a:pt x="11511" y="16028"/>
                  </a:lnTo>
                  <a:lnTo>
                    <a:pt x="11648" y="15978"/>
                  </a:lnTo>
                  <a:lnTo>
                    <a:pt x="11778" y="15920"/>
                  </a:lnTo>
                  <a:lnTo>
                    <a:pt x="11903" y="15855"/>
                  </a:lnTo>
                  <a:lnTo>
                    <a:pt x="12020" y="15782"/>
                  </a:lnTo>
                  <a:lnTo>
                    <a:pt x="12131" y="15705"/>
                  </a:lnTo>
                  <a:lnTo>
                    <a:pt x="12235" y="15622"/>
                  </a:lnTo>
                  <a:lnTo>
                    <a:pt x="12333" y="15535"/>
                  </a:lnTo>
                  <a:lnTo>
                    <a:pt x="12425" y="15445"/>
                  </a:lnTo>
                  <a:lnTo>
                    <a:pt x="12511" y="15353"/>
                  </a:lnTo>
                  <a:lnTo>
                    <a:pt x="12589" y="15259"/>
                  </a:lnTo>
                  <a:lnTo>
                    <a:pt x="12663" y="15164"/>
                  </a:lnTo>
                  <a:lnTo>
                    <a:pt x="12730" y="15071"/>
                  </a:lnTo>
                  <a:lnTo>
                    <a:pt x="12790" y="14977"/>
                  </a:lnTo>
                  <a:lnTo>
                    <a:pt x="12844" y="14885"/>
                  </a:lnTo>
                  <a:lnTo>
                    <a:pt x="12892" y="14796"/>
                  </a:lnTo>
                  <a:lnTo>
                    <a:pt x="12935" y="14712"/>
                  </a:lnTo>
                  <a:lnTo>
                    <a:pt x="12971" y="14631"/>
                  </a:lnTo>
                  <a:lnTo>
                    <a:pt x="13002" y="14556"/>
                  </a:lnTo>
                  <a:lnTo>
                    <a:pt x="13026" y="14486"/>
                  </a:lnTo>
                  <a:lnTo>
                    <a:pt x="13044" y="14424"/>
                  </a:lnTo>
                  <a:lnTo>
                    <a:pt x="13051" y="14393"/>
                  </a:lnTo>
                  <a:lnTo>
                    <a:pt x="13057" y="14358"/>
                  </a:lnTo>
                  <a:lnTo>
                    <a:pt x="13063" y="14319"/>
                  </a:lnTo>
                  <a:lnTo>
                    <a:pt x="13069" y="14275"/>
                  </a:lnTo>
                  <a:lnTo>
                    <a:pt x="13074" y="14227"/>
                  </a:lnTo>
                  <a:lnTo>
                    <a:pt x="13079" y="14176"/>
                  </a:lnTo>
                  <a:lnTo>
                    <a:pt x="13083" y="14119"/>
                  </a:lnTo>
                  <a:lnTo>
                    <a:pt x="13086" y="14060"/>
                  </a:lnTo>
                  <a:lnTo>
                    <a:pt x="13089" y="13996"/>
                  </a:lnTo>
                  <a:lnTo>
                    <a:pt x="13091" y="13929"/>
                  </a:lnTo>
                  <a:lnTo>
                    <a:pt x="13092" y="13858"/>
                  </a:lnTo>
                  <a:lnTo>
                    <a:pt x="13093" y="13784"/>
                  </a:lnTo>
                  <a:lnTo>
                    <a:pt x="13093" y="13707"/>
                  </a:lnTo>
                  <a:lnTo>
                    <a:pt x="13092" y="13626"/>
                  </a:lnTo>
                  <a:lnTo>
                    <a:pt x="13090" y="13542"/>
                  </a:lnTo>
                  <a:lnTo>
                    <a:pt x="13088" y="13457"/>
                  </a:lnTo>
                  <a:lnTo>
                    <a:pt x="13150" y="13442"/>
                  </a:lnTo>
                  <a:lnTo>
                    <a:pt x="13212" y="13426"/>
                  </a:lnTo>
                  <a:lnTo>
                    <a:pt x="13271" y="13407"/>
                  </a:lnTo>
                  <a:lnTo>
                    <a:pt x="13331" y="13388"/>
                  </a:lnTo>
                  <a:lnTo>
                    <a:pt x="13360" y="13377"/>
                  </a:lnTo>
                  <a:lnTo>
                    <a:pt x="13388" y="13367"/>
                  </a:lnTo>
                  <a:lnTo>
                    <a:pt x="13416" y="13356"/>
                  </a:lnTo>
                  <a:lnTo>
                    <a:pt x="13444" y="13344"/>
                  </a:lnTo>
                  <a:lnTo>
                    <a:pt x="13470" y="13332"/>
                  </a:lnTo>
                  <a:lnTo>
                    <a:pt x="13496" y="13320"/>
                  </a:lnTo>
                  <a:lnTo>
                    <a:pt x="13522" y="13307"/>
                  </a:lnTo>
                  <a:lnTo>
                    <a:pt x="13546" y="13294"/>
                  </a:lnTo>
                  <a:lnTo>
                    <a:pt x="13570" y="13279"/>
                  </a:lnTo>
                  <a:lnTo>
                    <a:pt x="13592" y="13265"/>
                  </a:lnTo>
                  <a:lnTo>
                    <a:pt x="13614" y="13250"/>
                  </a:lnTo>
                  <a:lnTo>
                    <a:pt x="13635" y="13235"/>
                  </a:lnTo>
                  <a:lnTo>
                    <a:pt x="13654" y="13220"/>
                  </a:lnTo>
                  <a:lnTo>
                    <a:pt x="13672" y="13204"/>
                  </a:lnTo>
                  <a:lnTo>
                    <a:pt x="13689" y="13187"/>
                  </a:lnTo>
                  <a:lnTo>
                    <a:pt x="13705" y="13170"/>
                  </a:lnTo>
                  <a:lnTo>
                    <a:pt x="13720" y="13151"/>
                  </a:lnTo>
                  <a:lnTo>
                    <a:pt x="13733" y="13133"/>
                  </a:lnTo>
                  <a:lnTo>
                    <a:pt x="13744" y="13115"/>
                  </a:lnTo>
                  <a:lnTo>
                    <a:pt x="13754" y="13096"/>
                  </a:lnTo>
                  <a:lnTo>
                    <a:pt x="13763" y="13076"/>
                  </a:lnTo>
                  <a:lnTo>
                    <a:pt x="13770" y="13056"/>
                  </a:lnTo>
                  <a:lnTo>
                    <a:pt x="13775" y="13034"/>
                  </a:lnTo>
                  <a:lnTo>
                    <a:pt x="13778" y="13013"/>
                  </a:lnTo>
                  <a:lnTo>
                    <a:pt x="13780" y="12962"/>
                  </a:lnTo>
                  <a:lnTo>
                    <a:pt x="13776" y="12896"/>
                  </a:lnTo>
                  <a:lnTo>
                    <a:pt x="13766" y="12817"/>
                  </a:lnTo>
                  <a:lnTo>
                    <a:pt x="13751" y="12725"/>
                  </a:lnTo>
                  <a:lnTo>
                    <a:pt x="13731" y="12622"/>
                  </a:lnTo>
                  <a:lnTo>
                    <a:pt x="13706" y="12508"/>
                  </a:lnTo>
                  <a:lnTo>
                    <a:pt x="13676" y="12385"/>
                  </a:lnTo>
                  <a:lnTo>
                    <a:pt x="13643" y="12253"/>
                  </a:lnTo>
                  <a:lnTo>
                    <a:pt x="13605" y="12115"/>
                  </a:lnTo>
                  <a:lnTo>
                    <a:pt x="13565" y="11969"/>
                  </a:lnTo>
                  <a:lnTo>
                    <a:pt x="13521" y="11819"/>
                  </a:lnTo>
                  <a:lnTo>
                    <a:pt x="13474" y="11664"/>
                  </a:lnTo>
                  <a:lnTo>
                    <a:pt x="13425" y="11505"/>
                  </a:lnTo>
                  <a:lnTo>
                    <a:pt x="13373" y="11345"/>
                  </a:lnTo>
                  <a:lnTo>
                    <a:pt x="13320" y="11184"/>
                  </a:lnTo>
                  <a:lnTo>
                    <a:pt x="13265" y="11021"/>
                  </a:lnTo>
                  <a:lnTo>
                    <a:pt x="13210" y="10860"/>
                  </a:lnTo>
                  <a:lnTo>
                    <a:pt x="13152" y="10701"/>
                  </a:lnTo>
                  <a:lnTo>
                    <a:pt x="13094" y="10545"/>
                  </a:lnTo>
                  <a:lnTo>
                    <a:pt x="13037" y="10392"/>
                  </a:lnTo>
                  <a:lnTo>
                    <a:pt x="12979" y="10244"/>
                  </a:lnTo>
                  <a:lnTo>
                    <a:pt x="12923" y="10103"/>
                  </a:lnTo>
                  <a:lnTo>
                    <a:pt x="12866" y="9968"/>
                  </a:lnTo>
                  <a:lnTo>
                    <a:pt x="12811" y="9841"/>
                  </a:lnTo>
                  <a:lnTo>
                    <a:pt x="12757" y="9724"/>
                  </a:lnTo>
                  <a:lnTo>
                    <a:pt x="12705" y="9616"/>
                  </a:lnTo>
                  <a:lnTo>
                    <a:pt x="12654" y="9520"/>
                  </a:lnTo>
                  <a:lnTo>
                    <a:pt x="12607" y="9435"/>
                  </a:lnTo>
                  <a:lnTo>
                    <a:pt x="12561" y="9363"/>
                  </a:lnTo>
                  <a:lnTo>
                    <a:pt x="12519" y="9306"/>
                  </a:lnTo>
                  <a:lnTo>
                    <a:pt x="12480" y="9264"/>
                  </a:lnTo>
                  <a:lnTo>
                    <a:pt x="12445" y="9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3560078" y="2653862"/>
              <a:ext cx="543022" cy="443328"/>
            </a:xfrm>
            <a:custGeom>
              <a:avLst/>
              <a:gdLst>
                <a:gd name="T0" fmla="*/ 15282 w 16126"/>
                <a:gd name="T1" fmla="*/ 195 h 13163"/>
                <a:gd name="T2" fmla="*/ 12797 w 16126"/>
                <a:gd name="T3" fmla="*/ 1052 h 13163"/>
                <a:gd name="T4" fmla="*/ 9349 w 16126"/>
                <a:gd name="T5" fmla="*/ 2340 h 13163"/>
                <a:gd name="T6" fmla="*/ 5653 w 16126"/>
                <a:gd name="T7" fmla="*/ 3784 h 13163"/>
                <a:gd name="T8" fmla="*/ 2421 w 16126"/>
                <a:gd name="T9" fmla="*/ 5114 h 13163"/>
                <a:gd name="T10" fmla="*/ 369 w 16126"/>
                <a:gd name="T11" fmla="*/ 6058 h 13163"/>
                <a:gd name="T12" fmla="*/ 25 w 16126"/>
                <a:gd name="T13" fmla="*/ 6365 h 13163"/>
                <a:gd name="T14" fmla="*/ 240 w 16126"/>
                <a:gd name="T15" fmla="*/ 6528 h 13163"/>
                <a:gd name="T16" fmla="*/ 653 w 16126"/>
                <a:gd name="T17" fmla="*/ 6773 h 13163"/>
                <a:gd name="T18" fmla="*/ 1239 w 16126"/>
                <a:gd name="T19" fmla="*/ 7087 h 13163"/>
                <a:gd name="T20" fmla="*/ 2293 w 16126"/>
                <a:gd name="T21" fmla="*/ 7620 h 13163"/>
                <a:gd name="T22" fmla="*/ 3868 w 16126"/>
                <a:gd name="T23" fmla="*/ 8244 h 13163"/>
                <a:gd name="T24" fmla="*/ 7143 w 16126"/>
                <a:gd name="T25" fmla="*/ 6096 h 13163"/>
                <a:gd name="T26" fmla="*/ 9630 w 16126"/>
                <a:gd name="T27" fmla="*/ 4485 h 13163"/>
                <a:gd name="T28" fmla="*/ 12044 w 16126"/>
                <a:gd name="T29" fmla="*/ 2951 h 13163"/>
                <a:gd name="T30" fmla="*/ 13900 w 16126"/>
                <a:gd name="T31" fmla="*/ 1822 h 13163"/>
                <a:gd name="T32" fmla="*/ 14718 w 16126"/>
                <a:gd name="T33" fmla="*/ 1424 h 13163"/>
                <a:gd name="T34" fmla="*/ 14283 w 16126"/>
                <a:gd name="T35" fmla="*/ 2000 h 13163"/>
                <a:gd name="T36" fmla="*/ 12966 w 16126"/>
                <a:gd name="T37" fmla="*/ 3344 h 13163"/>
                <a:gd name="T38" fmla="*/ 11154 w 16126"/>
                <a:gd name="T39" fmla="*/ 5108 h 13163"/>
                <a:gd name="T40" fmla="*/ 7883 w 16126"/>
                <a:gd name="T41" fmla="*/ 8242 h 13163"/>
                <a:gd name="T42" fmla="*/ 6749 w 16126"/>
                <a:gd name="T43" fmla="*/ 9347 h 13163"/>
                <a:gd name="T44" fmla="*/ 6454 w 16126"/>
                <a:gd name="T45" fmla="*/ 9766 h 13163"/>
                <a:gd name="T46" fmla="*/ 6186 w 16126"/>
                <a:gd name="T47" fmla="*/ 10525 h 13163"/>
                <a:gd name="T48" fmla="*/ 5994 w 16126"/>
                <a:gd name="T49" fmla="*/ 11036 h 13163"/>
                <a:gd name="T50" fmla="*/ 5843 w 16126"/>
                <a:gd name="T51" fmla="*/ 11384 h 13163"/>
                <a:gd name="T52" fmla="*/ 5722 w 16126"/>
                <a:gd name="T53" fmla="*/ 11579 h 13163"/>
                <a:gd name="T54" fmla="*/ 5612 w 16126"/>
                <a:gd name="T55" fmla="*/ 11545 h 13163"/>
                <a:gd name="T56" fmla="*/ 5383 w 16126"/>
                <a:gd name="T57" fmla="*/ 11261 h 13163"/>
                <a:gd name="T58" fmla="*/ 5005 w 16126"/>
                <a:gd name="T59" fmla="*/ 10720 h 13163"/>
                <a:gd name="T60" fmla="*/ 4472 w 16126"/>
                <a:gd name="T61" fmla="*/ 9948 h 13163"/>
                <a:gd name="T62" fmla="*/ 4211 w 16126"/>
                <a:gd name="T63" fmla="*/ 9601 h 13163"/>
                <a:gd name="T64" fmla="*/ 4069 w 16126"/>
                <a:gd name="T65" fmla="*/ 9479 h 13163"/>
                <a:gd name="T66" fmla="*/ 4103 w 16126"/>
                <a:gd name="T67" fmla="*/ 9732 h 13163"/>
                <a:gd name="T68" fmla="*/ 4294 w 16126"/>
                <a:gd name="T69" fmla="*/ 10343 h 13163"/>
                <a:gd name="T70" fmla="*/ 4583 w 16126"/>
                <a:gd name="T71" fmla="*/ 11148 h 13163"/>
                <a:gd name="T72" fmla="*/ 4914 w 16126"/>
                <a:gd name="T73" fmla="*/ 11987 h 13163"/>
                <a:gd name="T74" fmla="*/ 5225 w 16126"/>
                <a:gd name="T75" fmla="*/ 12696 h 13163"/>
                <a:gd name="T76" fmla="*/ 5460 w 16126"/>
                <a:gd name="T77" fmla="*/ 13114 h 13163"/>
                <a:gd name="T78" fmla="*/ 5767 w 16126"/>
                <a:gd name="T79" fmla="*/ 12916 h 13163"/>
                <a:gd name="T80" fmla="*/ 6878 w 16126"/>
                <a:gd name="T81" fmla="*/ 11818 h 13163"/>
                <a:gd name="T82" fmla="*/ 7946 w 16126"/>
                <a:gd name="T83" fmla="*/ 10787 h 13163"/>
                <a:gd name="T84" fmla="*/ 8303 w 16126"/>
                <a:gd name="T85" fmla="*/ 10468 h 13163"/>
                <a:gd name="T86" fmla="*/ 8494 w 16126"/>
                <a:gd name="T87" fmla="*/ 10451 h 13163"/>
                <a:gd name="T88" fmla="*/ 9028 w 16126"/>
                <a:gd name="T89" fmla="*/ 10642 h 13163"/>
                <a:gd name="T90" fmla="*/ 9979 w 16126"/>
                <a:gd name="T91" fmla="*/ 11030 h 13163"/>
                <a:gd name="T92" fmla="*/ 11596 w 16126"/>
                <a:gd name="T93" fmla="*/ 11726 h 13163"/>
                <a:gd name="T94" fmla="*/ 12216 w 16126"/>
                <a:gd name="T95" fmla="*/ 11936 h 13163"/>
                <a:gd name="T96" fmla="*/ 12721 w 16126"/>
                <a:gd name="T97" fmla="*/ 10858 h 13163"/>
                <a:gd name="T98" fmla="*/ 13523 w 16126"/>
                <a:gd name="T99" fmla="*/ 8716 h 13163"/>
                <a:gd name="T100" fmla="*/ 14446 w 16126"/>
                <a:gd name="T101" fmla="*/ 6037 h 13163"/>
                <a:gd name="T102" fmla="*/ 15305 w 16126"/>
                <a:gd name="T103" fmla="*/ 3348 h 13163"/>
                <a:gd name="T104" fmla="*/ 15925 w 16126"/>
                <a:gd name="T105" fmla="*/ 1178 h 13163"/>
                <a:gd name="T106" fmla="*/ 16124 w 16126"/>
                <a:gd name="T107" fmla="*/ 55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26" h="13163">
                  <a:moveTo>
                    <a:pt x="16097" y="1"/>
                  </a:moveTo>
                  <a:lnTo>
                    <a:pt x="16014" y="0"/>
                  </a:lnTo>
                  <a:lnTo>
                    <a:pt x="15847" y="33"/>
                  </a:lnTo>
                  <a:lnTo>
                    <a:pt x="15601" y="99"/>
                  </a:lnTo>
                  <a:lnTo>
                    <a:pt x="15282" y="195"/>
                  </a:lnTo>
                  <a:lnTo>
                    <a:pt x="14896" y="319"/>
                  </a:lnTo>
                  <a:lnTo>
                    <a:pt x="14449" y="468"/>
                  </a:lnTo>
                  <a:lnTo>
                    <a:pt x="13947" y="642"/>
                  </a:lnTo>
                  <a:lnTo>
                    <a:pt x="13394" y="838"/>
                  </a:lnTo>
                  <a:lnTo>
                    <a:pt x="12797" y="1052"/>
                  </a:lnTo>
                  <a:lnTo>
                    <a:pt x="12162" y="1284"/>
                  </a:lnTo>
                  <a:lnTo>
                    <a:pt x="11493" y="1530"/>
                  </a:lnTo>
                  <a:lnTo>
                    <a:pt x="10799" y="1790"/>
                  </a:lnTo>
                  <a:lnTo>
                    <a:pt x="10082" y="2060"/>
                  </a:lnTo>
                  <a:lnTo>
                    <a:pt x="9349" y="2340"/>
                  </a:lnTo>
                  <a:lnTo>
                    <a:pt x="8607" y="2624"/>
                  </a:lnTo>
                  <a:lnTo>
                    <a:pt x="7860" y="2913"/>
                  </a:lnTo>
                  <a:lnTo>
                    <a:pt x="7115" y="3204"/>
                  </a:lnTo>
                  <a:lnTo>
                    <a:pt x="6378" y="3495"/>
                  </a:lnTo>
                  <a:lnTo>
                    <a:pt x="5653" y="3784"/>
                  </a:lnTo>
                  <a:lnTo>
                    <a:pt x="4946" y="4067"/>
                  </a:lnTo>
                  <a:lnTo>
                    <a:pt x="4265" y="4345"/>
                  </a:lnTo>
                  <a:lnTo>
                    <a:pt x="3613" y="4613"/>
                  </a:lnTo>
                  <a:lnTo>
                    <a:pt x="2997" y="4870"/>
                  </a:lnTo>
                  <a:lnTo>
                    <a:pt x="2421" y="5114"/>
                  </a:lnTo>
                  <a:lnTo>
                    <a:pt x="1894" y="5342"/>
                  </a:lnTo>
                  <a:lnTo>
                    <a:pt x="1419" y="5553"/>
                  </a:lnTo>
                  <a:lnTo>
                    <a:pt x="1003" y="5744"/>
                  </a:lnTo>
                  <a:lnTo>
                    <a:pt x="651" y="5912"/>
                  </a:lnTo>
                  <a:lnTo>
                    <a:pt x="369" y="6058"/>
                  </a:lnTo>
                  <a:lnTo>
                    <a:pt x="163" y="6176"/>
                  </a:lnTo>
                  <a:lnTo>
                    <a:pt x="38" y="6266"/>
                  </a:lnTo>
                  <a:lnTo>
                    <a:pt x="0" y="6325"/>
                  </a:lnTo>
                  <a:lnTo>
                    <a:pt x="8" y="6342"/>
                  </a:lnTo>
                  <a:lnTo>
                    <a:pt x="25" y="6365"/>
                  </a:lnTo>
                  <a:lnTo>
                    <a:pt x="50" y="6391"/>
                  </a:lnTo>
                  <a:lnTo>
                    <a:pt x="86" y="6419"/>
                  </a:lnTo>
                  <a:lnTo>
                    <a:pt x="129" y="6452"/>
                  </a:lnTo>
                  <a:lnTo>
                    <a:pt x="180" y="6489"/>
                  </a:lnTo>
                  <a:lnTo>
                    <a:pt x="240" y="6528"/>
                  </a:lnTo>
                  <a:lnTo>
                    <a:pt x="307" y="6571"/>
                  </a:lnTo>
                  <a:lnTo>
                    <a:pt x="383" y="6617"/>
                  </a:lnTo>
                  <a:lnTo>
                    <a:pt x="466" y="6666"/>
                  </a:lnTo>
                  <a:lnTo>
                    <a:pt x="556" y="6718"/>
                  </a:lnTo>
                  <a:lnTo>
                    <a:pt x="653" y="6773"/>
                  </a:lnTo>
                  <a:lnTo>
                    <a:pt x="758" y="6831"/>
                  </a:lnTo>
                  <a:lnTo>
                    <a:pt x="869" y="6891"/>
                  </a:lnTo>
                  <a:lnTo>
                    <a:pt x="986" y="6954"/>
                  </a:lnTo>
                  <a:lnTo>
                    <a:pt x="1109" y="7020"/>
                  </a:lnTo>
                  <a:lnTo>
                    <a:pt x="1239" y="7087"/>
                  </a:lnTo>
                  <a:lnTo>
                    <a:pt x="1374" y="7157"/>
                  </a:lnTo>
                  <a:lnTo>
                    <a:pt x="1514" y="7229"/>
                  </a:lnTo>
                  <a:lnTo>
                    <a:pt x="1660" y="7304"/>
                  </a:lnTo>
                  <a:lnTo>
                    <a:pt x="1968" y="7459"/>
                  </a:lnTo>
                  <a:lnTo>
                    <a:pt x="2293" y="7620"/>
                  </a:lnTo>
                  <a:lnTo>
                    <a:pt x="2636" y="7788"/>
                  </a:lnTo>
                  <a:lnTo>
                    <a:pt x="2994" y="7962"/>
                  </a:lnTo>
                  <a:lnTo>
                    <a:pt x="3365" y="8141"/>
                  </a:lnTo>
                  <a:lnTo>
                    <a:pt x="3748" y="8324"/>
                  </a:lnTo>
                  <a:lnTo>
                    <a:pt x="3868" y="8244"/>
                  </a:lnTo>
                  <a:lnTo>
                    <a:pt x="4207" y="8020"/>
                  </a:lnTo>
                  <a:lnTo>
                    <a:pt x="4736" y="7673"/>
                  </a:lnTo>
                  <a:lnTo>
                    <a:pt x="5421" y="7221"/>
                  </a:lnTo>
                  <a:lnTo>
                    <a:pt x="6233" y="6690"/>
                  </a:lnTo>
                  <a:lnTo>
                    <a:pt x="7143" y="6096"/>
                  </a:lnTo>
                  <a:lnTo>
                    <a:pt x="7622" y="5783"/>
                  </a:lnTo>
                  <a:lnTo>
                    <a:pt x="8115" y="5463"/>
                  </a:lnTo>
                  <a:lnTo>
                    <a:pt x="8617" y="5138"/>
                  </a:lnTo>
                  <a:lnTo>
                    <a:pt x="9123" y="4811"/>
                  </a:lnTo>
                  <a:lnTo>
                    <a:pt x="9630" y="4485"/>
                  </a:lnTo>
                  <a:lnTo>
                    <a:pt x="10134" y="4161"/>
                  </a:lnTo>
                  <a:lnTo>
                    <a:pt x="10632" y="3843"/>
                  </a:lnTo>
                  <a:lnTo>
                    <a:pt x="11118" y="3535"/>
                  </a:lnTo>
                  <a:lnTo>
                    <a:pt x="11590" y="3236"/>
                  </a:lnTo>
                  <a:lnTo>
                    <a:pt x="12044" y="2951"/>
                  </a:lnTo>
                  <a:lnTo>
                    <a:pt x="12475" y="2682"/>
                  </a:lnTo>
                  <a:lnTo>
                    <a:pt x="12880" y="2432"/>
                  </a:lnTo>
                  <a:lnTo>
                    <a:pt x="13255" y="2203"/>
                  </a:lnTo>
                  <a:lnTo>
                    <a:pt x="13596" y="1999"/>
                  </a:lnTo>
                  <a:lnTo>
                    <a:pt x="13900" y="1822"/>
                  </a:lnTo>
                  <a:lnTo>
                    <a:pt x="14162" y="1673"/>
                  </a:lnTo>
                  <a:lnTo>
                    <a:pt x="14378" y="1556"/>
                  </a:lnTo>
                  <a:lnTo>
                    <a:pt x="14545" y="1475"/>
                  </a:lnTo>
                  <a:lnTo>
                    <a:pt x="14660" y="1429"/>
                  </a:lnTo>
                  <a:lnTo>
                    <a:pt x="14718" y="1424"/>
                  </a:lnTo>
                  <a:lnTo>
                    <a:pt x="14720" y="1461"/>
                  </a:lnTo>
                  <a:lnTo>
                    <a:pt x="14674" y="1541"/>
                  </a:lnTo>
                  <a:lnTo>
                    <a:pt x="14585" y="1659"/>
                  </a:lnTo>
                  <a:lnTo>
                    <a:pt x="14454" y="1814"/>
                  </a:lnTo>
                  <a:lnTo>
                    <a:pt x="14283" y="2000"/>
                  </a:lnTo>
                  <a:lnTo>
                    <a:pt x="14079" y="2219"/>
                  </a:lnTo>
                  <a:lnTo>
                    <a:pt x="13841" y="2466"/>
                  </a:lnTo>
                  <a:lnTo>
                    <a:pt x="13575" y="2737"/>
                  </a:lnTo>
                  <a:lnTo>
                    <a:pt x="13281" y="3031"/>
                  </a:lnTo>
                  <a:lnTo>
                    <a:pt x="12966" y="3344"/>
                  </a:lnTo>
                  <a:lnTo>
                    <a:pt x="12631" y="3674"/>
                  </a:lnTo>
                  <a:lnTo>
                    <a:pt x="12279" y="4018"/>
                  </a:lnTo>
                  <a:lnTo>
                    <a:pt x="11914" y="4373"/>
                  </a:lnTo>
                  <a:lnTo>
                    <a:pt x="11538" y="4738"/>
                  </a:lnTo>
                  <a:lnTo>
                    <a:pt x="11154" y="5108"/>
                  </a:lnTo>
                  <a:lnTo>
                    <a:pt x="10766" y="5480"/>
                  </a:lnTo>
                  <a:lnTo>
                    <a:pt x="9990" y="6224"/>
                  </a:lnTo>
                  <a:lnTo>
                    <a:pt x="9234" y="6948"/>
                  </a:lnTo>
                  <a:lnTo>
                    <a:pt x="8524" y="7627"/>
                  </a:lnTo>
                  <a:lnTo>
                    <a:pt x="7883" y="8242"/>
                  </a:lnTo>
                  <a:lnTo>
                    <a:pt x="7596" y="8517"/>
                  </a:lnTo>
                  <a:lnTo>
                    <a:pt x="7336" y="8769"/>
                  </a:lnTo>
                  <a:lnTo>
                    <a:pt x="7106" y="8993"/>
                  </a:lnTo>
                  <a:lnTo>
                    <a:pt x="6910" y="9186"/>
                  </a:lnTo>
                  <a:lnTo>
                    <a:pt x="6749" y="9347"/>
                  </a:lnTo>
                  <a:lnTo>
                    <a:pt x="6627" y="9472"/>
                  </a:lnTo>
                  <a:lnTo>
                    <a:pt x="6548" y="9559"/>
                  </a:lnTo>
                  <a:lnTo>
                    <a:pt x="6514" y="9605"/>
                  </a:lnTo>
                  <a:lnTo>
                    <a:pt x="6488" y="9671"/>
                  </a:lnTo>
                  <a:lnTo>
                    <a:pt x="6454" y="9766"/>
                  </a:lnTo>
                  <a:lnTo>
                    <a:pt x="6412" y="9886"/>
                  </a:lnTo>
                  <a:lnTo>
                    <a:pt x="6362" y="10027"/>
                  </a:lnTo>
                  <a:lnTo>
                    <a:pt x="6308" y="10184"/>
                  </a:lnTo>
                  <a:lnTo>
                    <a:pt x="6249" y="10351"/>
                  </a:lnTo>
                  <a:lnTo>
                    <a:pt x="6186" y="10525"/>
                  </a:lnTo>
                  <a:lnTo>
                    <a:pt x="6123" y="10700"/>
                  </a:lnTo>
                  <a:lnTo>
                    <a:pt x="6090" y="10787"/>
                  </a:lnTo>
                  <a:lnTo>
                    <a:pt x="6057" y="10872"/>
                  </a:lnTo>
                  <a:lnTo>
                    <a:pt x="6025" y="10956"/>
                  </a:lnTo>
                  <a:lnTo>
                    <a:pt x="5994" y="11036"/>
                  </a:lnTo>
                  <a:lnTo>
                    <a:pt x="5961" y="11115"/>
                  </a:lnTo>
                  <a:lnTo>
                    <a:pt x="5931" y="11189"/>
                  </a:lnTo>
                  <a:lnTo>
                    <a:pt x="5901" y="11258"/>
                  </a:lnTo>
                  <a:lnTo>
                    <a:pt x="5872" y="11324"/>
                  </a:lnTo>
                  <a:lnTo>
                    <a:pt x="5843" y="11384"/>
                  </a:lnTo>
                  <a:lnTo>
                    <a:pt x="5816" y="11437"/>
                  </a:lnTo>
                  <a:lnTo>
                    <a:pt x="5790" y="11484"/>
                  </a:lnTo>
                  <a:lnTo>
                    <a:pt x="5766" y="11524"/>
                  </a:lnTo>
                  <a:lnTo>
                    <a:pt x="5744" y="11555"/>
                  </a:lnTo>
                  <a:lnTo>
                    <a:pt x="5722" y="11579"/>
                  </a:lnTo>
                  <a:lnTo>
                    <a:pt x="5703" y="11594"/>
                  </a:lnTo>
                  <a:lnTo>
                    <a:pt x="5687" y="11599"/>
                  </a:lnTo>
                  <a:lnTo>
                    <a:pt x="5668" y="11593"/>
                  </a:lnTo>
                  <a:lnTo>
                    <a:pt x="5643" y="11574"/>
                  </a:lnTo>
                  <a:lnTo>
                    <a:pt x="5612" y="11545"/>
                  </a:lnTo>
                  <a:lnTo>
                    <a:pt x="5575" y="11506"/>
                  </a:lnTo>
                  <a:lnTo>
                    <a:pt x="5533" y="11456"/>
                  </a:lnTo>
                  <a:lnTo>
                    <a:pt x="5488" y="11399"/>
                  </a:lnTo>
                  <a:lnTo>
                    <a:pt x="5437" y="11333"/>
                  </a:lnTo>
                  <a:lnTo>
                    <a:pt x="5383" y="11261"/>
                  </a:lnTo>
                  <a:lnTo>
                    <a:pt x="5325" y="11181"/>
                  </a:lnTo>
                  <a:lnTo>
                    <a:pt x="5266" y="11097"/>
                  </a:lnTo>
                  <a:lnTo>
                    <a:pt x="5203" y="11007"/>
                  </a:lnTo>
                  <a:lnTo>
                    <a:pt x="5138" y="10914"/>
                  </a:lnTo>
                  <a:lnTo>
                    <a:pt x="5005" y="10720"/>
                  </a:lnTo>
                  <a:lnTo>
                    <a:pt x="4868" y="10520"/>
                  </a:lnTo>
                  <a:lnTo>
                    <a:pt x="4732" y="10320"/>
                  </a:lnTo>
                  <a:lnTo>
                    <a:pt x="4598" y="10127"/>
                  </a:lnTo>
                  <a:lnTo>
                    <a:pt x="4534" y="10035"/>
                  </a:lnTo>
                  <a:lnTo>
                    <a:pt x="4472" y="9948"/>
                  </a:lnTo>
                  <a:lnTo>
                    <a:pt x="4414" y="9866"/>
                  </a:lnTo>
                  <a:lnTo>
                    <a:pt x="4358" y="9789"/>
                  </a:lnTo>
                  <a:lnTo>
                    <a:pt x="4305" y="9718"/>
                  </a:lnTo>
                  <a:lnTo>
                    <a:pt x="4257" y="9656"/>
                  </a:lnTo>
                  <a:lnTo>
                    <a:pt x="4211" y="9601"/>
                  </a:lnTo>
                  <a:lnTo>
                    <a:pt x="4172" y="9556"/>
                  </a:lnTo>
                  <a:lnTo>
                    <a:pt x="4138" y="9520"/>
                  </a:lnTo>
                  <a:lnTo>
                    <a:pt x="4109" y="9494"/>
                  </a:lnTo>
                  <a:lnTo>
                    <a:pt x="4086" y="9480"/>
                  </a:lnTo>
                  <a:lnTo>
                    <a:pt x="4069" y="9479"/>
                  </a:lnTo>
                  <a:lnTo>
                    <a:pt x="4061" y="9493"/>
                  </a:lnTo>
                  <a:lnTo>
                    <a:pt x="4060" y="9528"/>
                  </a:lnTo>
                  <a:lnTo>
                    <a:pt x="4067" y="9579"/>
                  </a:lnTo>
                  <a:lnTo>
                    <a:pt x="4081" y="9648"/>
                  </a:lnTo>
                  <a:lnTo>
                    <a:pt x="4103" y="9732"/>
                  </a:lnTo>
                  <a:lnTo>
                    <a:pt x="4131" y="9831"/>
                  </a:lnTo>
                  <a:lnTo>
                    <a:pt x="4164" y="9943"/>
                  </a:lnTo>
                  <a:lnTo>
                    <a:pt x="4202" y="10067"/>
                  </a:lnTo>
                  <a:lnTo>
                    <a:pt x="4246" y="10201"/>
                  </a:lnTo>
                  <a:lnTo>
                    <a:pt x="4294" y="10343"/>
                  </a:lnTo>
                  <a:lnTo>
                    <a:pt x="4345" y="10494"/>
                  </a:lnTo>
                  <a:lnTo>
                    <a:pt x="4401" y="10651"/>
                  </a:lnTo>
                  <a:lnTo>
                    <a:pt x="4459" y="10813"/>
                  </a:lnTo>
                  <a:lnTo>
                    <a:pt x="4521" y="10980"/>
                  </a:lnTo>
                  <a:lnTo>
                    <a:pt x="4583" y="11148"/>
                  </a:lnTo>
                  <a:lnTo>
                    <a:pt x="4649" y="11319"/>
                  </a:lnTo>
                  <a:lnTo>
                    <a:pt x="4714" y="11490"/>
                  </a:lnTo>
                  <a:lnTo>
                    <a:pt x="4781" y="11658"/>
                  </a:lnTo>
                  <a:lnTo>
                    <a:pt x="4847" y="11825"/>
                  </a:lnTo>
                  <a:lnTo>
                    <a:pt x="4914" y="11987"/>
                  </a:lnTo>
                  <a:lnTo>
                    <a:pt x="4980" y="12145"/>
                  </a:lnTo>
                  <a:lnTo>
                    <a:pt x="5044" y="12295"/>
                  </a:lnTo>
                  <a:lnTo>
                    <a:pt x="5107" y="12438"/>
                  </a:lnTo>
                  <a:lnTo>
                    <a:pt x="5167" y="12573"/>
                  </a:lnTo>
                  <a:lnTo>
                    <a:pt x="5225" y="12696"/>
                  </a:lnTo>
                  <a:lnTo>
                    <a:pt x="5281" y="12808"/>
                  </a:lnTo>
                  <a:lnTo>
                    <a:pt x="5332" y="12908"/>
                  </a:lnTo>
                  <a:lnTo>
                    <a:pt x="5380" y="12992"/>
                  </a:lnTo>
                  <a:lnTo>
                    <a:pt x="5422" y="13061"/>
                  </a:lnTo>
                  <a:lnTo>
                    <a:pt x="5460" y="13114"/>
                  </a:lnTo>
                  <a:lnTo>
                    <a:pt x="5493" y="13148"/>
                  </a:lnTo>
                  <a:lnTo>
                    <a:pt x="5519" y="13163"/>
                  </a:lnTo>
                  <a:lnTo>
                    <a:pt x="5549" y="13133"/>
                  </a:lnTo>
                  <a:lnTo>
                    <a:pt x="5635" y="13048"/>
                  </a:lnTo>
                  <a:lnTo>
                    <a:pt x="5767" y="12916"/>
                  </a:lnTo>
                  <a:lnTo>
                    <a:pt x="5940" y="12744"/>
                  </a:lnTo>
                  <a:lnTo>
                    <a:pt x="6145" y="12540"/>
                  </a:lnTo>
                  <a:lnTo>
                    <a:pt x="6375" y="12313"/>
                  </a:lnTo>
                  <a:lnTo>
                    <a:pt x="6622" y="12070"/>
                  </a:lnTo>
                  <a:lnTo>
                    <a:pt x="6878" y="11818"/>
                  </a:lnTo>
                  <a:lnTo>
                    <a:pt x="7137" y="11565"/>
                  </a:lnTo>
                  <a:lnTo>
                    <a:pt x="7389" y="11320"/>
                  </a:lnTo>
                  <a:lnTo>
                    <a:pt x="7629" y="11089"/>
                  </a:lnTo>
                  <a:lnTo>
                    <a:pt x="7847" y="10881"/>
                  </a:lnTo>
                  <a:lnTo>
                    <a:pt x="7946" y="10787"/>
                  </a:lnTo>
                  <a:lnTo>
                    <a:pt x="8038" y="10702"/>
                  </a:lnTo>
                  <a:lnTo>
                    <a:pt x="8119" y="10628"/>
                  </a:lnTo>
                  <a:lnTo>
                    <a:pt x="8192" y="10562"/>
                  </a:lnTo>
                  <a:lnTo>
                    <a:pt x="8254" y="10510"/>
                  </a:lnTo>
                  <a:lnTo>
                    <a:pt x="8303" y="10468"/>
                  </a:lnTo>
                  <a:lnTo>
                    <a:pt x="8339" y="10441"/>
                  </a:lnTo>
                  <a:lnTo>
                    <a:pt x="8362" y="10428"/>
                  </a:lnTo>
                  <a:lnTo>
                    <a:pt x="8388" y="10427"/>
                  </a:lnTo>
                  <a:lnTo>
                    <a:pt x="8432" y="10434"/>
                  </a:lnTo>
                  <a:lnTo>
                    <a:pt x="8494" y="10451"/>
                  </a:lnTo>
                  <a:lnTo>
                    <a:pt x="8574" y="10475"/>
                  </a:lnTo>
                  <a:lnTo>
                    <a:pt x="8668" y="10508"/>
                  </a:lnTo>
                  <a:lnTo>
                    <a:pt x="8776" y="10546"/>
                  </a:lnTo>
                  <a:lnTo>
                    <a:pt x="8896" y="10591"/>
                  </a:lnTo>
                  <a:lnTo>
                    <a:pt x="9028" y="10642"/>
                  </a:lnTo>
                  <a:lnTo>
                    <a:pt x="9169" y="10697"/>
                  </a:lnTo>
                  <a:lnTo>
                    <a:pt x="9319" y="10758"/>
                  </a:lnTo>
                  <a:lnTo>
                    <a:pt x="9476" y="10821"/>
                  </a:lnTo>
                  <a:lnTo>
                    <a:pt x="9640" y="10889"/>
                  </a:lnTo>
                  <a:lnTo>
                    <a:pt x="9979" y="11030"/>
                  </a:lnTo>
                  <a:lnTo>
                    <a:pt x="10327" y="11178"/>
                  </a:lnTo>
                  <a:lnTo>
                    <a:pt x="10674" y="11326"/>
                  </a:lnTo>
                  <a:lnTo>
                    <a:pt x="11007" y="11469"/>
                  </a:lnTo>
                  <a:lnTo>
                    <a:pt x="11318" y="11605"/>
                  </a:lnTo>
                  <a:lnTo>
                    <a:pt x="11596" y="11726"/>
                  </a:lnTo>
                  <a:lnTo>
                    <a:pt x="11830" y="11829"/>
                  </a:lnTo>
                  <a:lnTo>
                    <a:pt x="12010" y="11907"/>
                  </a:lnTo>
                  <a:lnTo>
                    <a:pt x="12125" y="11959"/>
                  </a:lnTo>
                  <a:lnTo>
                    <a:pt x="12167" y="11977"/>
                  </a:lnTo>
                  <a:lnTo>
                    <a:pt x="12216" y="11936"/>
                  </a:lnTo>
                  <a:lnTo>
                    <a:pt x="12284" y="11831"/>
                  </a:lnTo>
                  <a:lnTo>
                    <a:pt x="12370" y="11666"/>
                  </a:lnTo>
                  <a:lnTo>
                    <a:pt x="12473" y="11446"/>
                  </a:lnTo>
                  <a:lnTo>
                    <a:pt x="12590" y="11176"/>
                  </a:lnTo>
                  <a:lnTo>
                    <a:pt x="12721" y="10858"/>
                  </a:lnTo>
                  <a:lnTo>
                    <a:pt x="12863" y="10498"/>
                  </a:lnTo>
                  <a:lnTo>
                    <a:pt x="13016" y="10100"/>
                  </a:lnTo>
                  <a:lnTo>
                    <a:pt x="13178" y="9667"/>
                  </a:lnTo>
                  <a:lnTo>
                    <a:pt x="13348" y="9204"/>
                  </a:lnTo>
                  <a:lnTo>
                    <a:pt x="13523" y="8716"/>
                  </a:lnTo>
                  <a:lnTo>
                    <a:pt x="13704" y="8205"/>
                  </a:lnTo>
                  <a:lnTo>
                    <a:pt x="13888" y="7679"/>
                  </a:lnTo>
                  <a:lnTo>
                    <a:pt x="14074" y="7139"/>
                  </a:lnTo>
                  <a:lnTo>
                    <a:pt x="14260" y="6590"/>
                  </a:lnTo>
                  <a:lnTo>
                    <a:pt x="14446" y="6037"/>
                  </a:lnTo>
                  <a:lnTo>
                    <a:pt x="14628" y="5482"/>
                  </a:lnTo>
                  <a:lnTo>
                    <a:pt x="14807" y="4932"/>
                  </a:lnTo>
                  <a:lnTo>
                    <a:pt x="14981" y="4390"/>
                  </a:lnTo>
                  <a:lnTo>
                    <a:pt x="15147" y="3861"/>
                  </a:lnTo>
                  <a:lnTo>
                    <a:pt x="15305" y="3348"/>
                  </a:lnTo>
                  <a:lnTo>
                    <a:pt x="15455" y="2855"/>
                  </a:lnTo>
                  <a:lnTo>
                    <a:pt x="15593" y="2388"/>
                  </a:lnTo>
                  <a:lnTo>
                    <a:pt x="15718" y="1950"/>
                  </a:lnTo>
                  <a:lnTo>
                    <a:pt x="15829" y="1545"/>
                  </a:lnTo>
                  <a:lnTo>
                    <a:pt x="15925" y="1178"/>
                  </a:lnTo>
                  <a:lnTo>
                    <a:pt x="16004" y="853"/>
                  </a:lnTo>
                  <a:lnTo>
                    <a:pt x="16066" y="573"/>
                  </a:lnTo>
                  <a:lnTo>
                    <a:pt x="16106" y="344"/>
                  </a:lnTo>
                  <a:lnTo>
                    <a:pt x="16126" y="170"/>
                  </a:lnTo>
                  <a:lnTo>
                    <a:pt x="16124" y="55"/>
                  </a:lnTo>
                  <a:lnTo>
                    <a:pt x="1609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2636075" y="4594883"/>
              <a:ext cx="363587" cy="376888"/>
            </a:xfrm>
            <a:custGeom>
              <a:avLst/>
              <a:gdLst>
                <a:gd name="T0" fmla="*/ 2882 w 15497"/>
                <a:gd name="T1" fmla="*/ 11270 h 16065"/>
                <a:gd name="T2" fmla="*/ 2995 w 15497"/>
                <a:gd name="T3" fmla="*/ 13061 h 16065"/>
                <a:gd name="T4" fmla="*/ 3267 w 15497"/>
                <a:gd name="T5" fmla="*/ 16054 h 16065"/>
                <a:gd name="T6" fmla="*/ 5282 w 15497"/>
                <a:gd name="T7" fmla="*/ 16040 h 16065"/>
                <a:gd name="T8" fmla="*/ 7631 w 15497"/>
                <a:gd name="T9" fmla="*/ 15891 h 16065"/>
                <a:gd name="T10" fmla="*/ 9978 w 15497"/>
                <a:gd name="T11" fmla="*/ 15609 h 16065"/>
                <a:gd name="T12" fmla="*/ 11322 w 15497"/>
                <a:gd name="T13" fmla="*/ 13653 h 16065"/>
                <a:gd name="T14" fmla="*/ 11548 w 15497"/>
                <a:gd name="T15" fmla="*/ 10731 h 16065"/>
                <a:gd name="T16" fmla="*/ 11591 w 15497"/>
                <a:gd name="T17" fmla="*/ 9014 h 16065"/>
                <a:gd name="T18" fmla="*/ 10885 w 15497"/>
                <a:gd name="T19" fmla="*/ 8710 h 16065"/>
                <a:gd name="T20" fmla="*/ 7970 w 15497"/>
                <a:gd name="T21" fmla="*/ 9189 h 16065"/>
                <a:gd name="T22" fmla="*/ 4607 w 15497"/>
                <a:gd name="T23" fmla="*/ 9929 h 16065"/>
                <a:gd name="T24" fmla="*/ 2911 w 15497"/>
                <a:gd name="T25" fmla="*/ 10476 h 16065"/>
                <a:gd name="T26" fmla="*/ 6566 w 15497"/>
                <a:gd name="T27" fmla="*/ 4972 h 16065"/>
                <a:gd name="T28" fmla="*/ 6733 w 15497"/>
                <a:gd name="T29" fmla="*/ 3174 h 16065"/>
                <a:gd name="T30" fmla="*/ 6643 w 15497"/>
                <a:gd name="T31" fmla="*/ 588 h 16065"/>
                <a:gd name="T32" fmla="*/ 5424 w 15497"/>
                <a:gd name="T33" fmla="*/ 869 h 16065"/>
                <a:gd name="T34" fmla="*/ 4689 w 15497"/>
                <a:gd name="T35" fmla="*/ 2399 h 16065"/>
                <a:gd name="T36" fmla="*/ 4579 w 15497"/>
                <a:gd name="T37" fmla="*/ 4921 h 16065"/>
                <a:gd name="T38" fmla="*/ 4601 w 15497"/>
                <a:gd name="T39" fmla="*/ 5949 h 16065"/>
                <a:gd name="T40" fmla="*/ 4902 w 15497"/>
                <a:gd name="T41" fmla="*/ 6070 h 16065"/>
                <a:gd name="T42" fmla="*/ 5535 w 15497"/>
                <a:gd name="T43" fmla="*/ 5992 h 16065"/>
                <a:gd name="T44" fmla="*/ 6168 w 15497"/>
                <a:gd name="T45" fmla="*/ 5811 h 16065"/>
                <a:gd name="T46" fmla="*/ 15292 w 15497"/>
                <a:gd name="T47" fmla="*/ 834 h 16065"/>
                <a:gd name="T48" fmla="*/ 14533 w 15497"/>
                <a:gd name="T49" fmla="*/ 404 h 16065"/>
                <a:gd name="T50" fmla="*/ 13510 w 15497"/>
                <a:gd name="T51" fmla="*/ 135 h 16065"/>
                <a:gd name="T52" fmla="*/ 12276 w 15497"/>
                <a:gd name="T53" fmla="*/ 12 h 16065"/>
                <a:gd name="T54" fmla="*/ 11499 w 15497"/>
                <a:gd name="T55" fmla="*/ 1983 h 16065"/>
                <a:gd name="T56" fmla="*/ 11228 w 15497"/>
                <a:gd name="T57" fmla="*/ 4447 h 16065"/>
                <a:gd name="T58" fmla="*/ 10904 w 15497"/>
                <a:gd name="T59" fmla="*/ 6370 h 16065"/>
                <a:gd name="T60" fmla="*/ 10266 w 15497"/>
                <a:gd name="T61" fmla="*/ 7011 h 16065"/>
                <a:gd name="T62" fmla="*/ 7874 w 15497"/>
                <a:gd name="T63" fmla="*/ 7552 h 16065"/>
                <a:gd name="T64" fmla="*/ 4960 w 15497"/>
                <a:gd name="T65" fmla="*/ 8008 h 16065"/>
                <a:gd name="T66" fmla="*/ 3224 w 15497"/>
                <a:gd name="T67" fmla="*/ 8065 h 16065"/>
                <a:gd name="T68" fmla="*/ 3059 w 15497"/>
                <a:gd name="T69" fmla="*/ 7065 h 16065"/>
                <a:gd name="T70" fmla="*/ 3057 w 15497"/>
                <a:gd name="T71" fmla="*/ 4893 h 16065"/>
                <a:gd name="T72" fmla="*/ 3162 w 15497"/>
                <a:gd name="T73" fmla="*/ 1531 h 16065"/>
                <a:gd name="T74" fmla="*/ 2011 w 15497"/>
                <a:gd name="T75" fmla="*/ 1974 h 16065"/>
                <a:gd name="T76" fmla="*/ 1083 w 15497"/>
                <a:gd name="T77" fmla="*/ 2427 h 16065"/>
                <a:gd name="T78" fmla="*/ 431 w 15497"/>
                <a:gd name="T79" fmla="*/ 2876 h 16065"/>
                <a:gd name="T80" fmla="*/ 17 w 15497"/>
                <a:gd name="T81" fmla="*/ 3979 h 16065"/>
                <a:gd name="T82" fmla="*/ 250 w 15497"/>
                <a:gd name="T83" fmla="*/ 8128 h 16065"/>
                <a:gd name="T84" fmla="*/ 960 w 15497"/>
                <a:gd name="T85" fmla="*/ 13015 h 16065"/>
                <a:gd name="T86" fmla="*/ 1609 w 15497"/>
                <a:gd name="T87" fmla="*/ 15789 h 16065"/>
                <a:gd name="T88" fmla="*/ 1921 w 15497"/>
                <a:gd name="T89" fmla="*/ 15928 h 16065"/>
                <a:gd name="T90" fmla="*/ 2599 w 15497"/>
                <a:gd name="T91" fmla="*/ 16021 h 16065"/>
                <a:gd name="T92" fmla="*/ 2391 w 15497"/>
                <a:gd name="T93" fmla="*/ 13163 h 16065"/>
                <a:gd name="T94" fmla="*/ 2226 w 15497"/>
                <a:gd name="T95" fmla="*/ 11102 h 16065"/>
                <a:gd name="T96" fmla="*/ 2249 w 15497"/>
                <a:gd name="T97" fmla="*/ 10020 h 16065"/>
                <a:gd name="T98" fmla="*/ 4243 w 15497"/>
                <a:gd name="T99" fmla="*/ 9449 h 16065"/>
                <a:gd name="T100" fmla="*/ 8196 w 15497"/>
                <a:gd name="T101" fmla="*/ 8679 h 16065"/>
                <a:gd name="T102" fmla="*/ 11624 w 15497"/>
                <a:gd name="T103" fmla="*/ 8182 h 16065"/>
                <a:gd name="T104" fmla="*/ 12455 w 15497"/>
                <a:gd name="T105" fmla="*/ 8505 h 16065"/>
                <a:gd name="T106" fmla="*/ 12399 w 15497"/>
                <a:gd name="T107" fmla="*/ 10336 h 16065"/>
                <a:gd name="T108" fmla="*/ 12181 w 15497"/>
                <a:gd name="T109" fmla="*/ 12869 h 16065"/>
                <a:gd name="T110" fmla="*/ 12268 w 15497"/>
                <a:gd name="T111" fmla="*/ 15114 h 16065"/>
                <a:gd name="T112" fmla="*/ 12793 w 15497"/>
                <a:gd name="T113" fmla="*/ 14927 h 16065"/>
                <a:gd name="T114" fmla="*/ 13210 w 15497"/>
                <a:gd name="T115" fmla="*/ 14725 h 16065"/>
                <a:gd name="T116" fmla="*/ 13501 w 15497"/>
                <a:gd name="T117" fmla="*/ 14508 h 16065"/>
                <a:gd name="T118" fmla="*/ 14238 w 15497"/>
                <a:gd name="T119" fmla="*/ 11720 h 16065"/>
                <a:gd name="T120" fmla="*/ 15077 w 15497"/>
                <a:gd name="T121" fmla="*/ 6492 h 16065"/>
                <a:gd name="T122" fmla="*/ 15497 w 15497"/>
                <a:gd name="T123" fmla="*/ 1958 h 16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97" h="16065">
                  <a:moveTo>
                    <a:pt x="2911" y="10476"/>
                  </a:moveTo>
                  <a:lnTo>
                    <a:pt x="2898" y="10515"/>
                  </a:lnTo>
                  <a:lnTo>
                    <a:pt x="2888" y="10572"/>
                  </a:lnTo>
                  <a:lnTo>
                    <a:pt x="2880" y="10647"/>
                  </a:lnTo>
                  <a:lnTo>
                    <a:pt x="2875" y="10741"/>
                  </a:lnTo>
                  <a:lnTo>
                    <a:pt x="2873" y="10851"/>
                  </a:lnTo>
                  <a:lnTo>
                    <a:pt x="2874" y="10976"/>
                  </a:lnTo>
                  <a:lnTo>
                    <a:pt x="2876" y="11117"/>
                  </a:lnTo>
                  <a:lnTo>
                    <a:pt x="2882" y="11270"/>
                  </a:lnTo>
                  <a:lnTo>
                    <a:pt x="2888" y="11435"/>
                  </a:lnTo>
                  <a:lnTo>
                    <a:pt x="2897" y="11611"/>
                  </a:lnTo>
                  <a:lnTo>
                    <a:pt x="2907" y="11797"/>
                  </a:lnTo>
                  <a:lnTo>
                    <a:pt x="2918" y="11992"/>
                  </a:lnTo>
                  <a:lnTo>
                    <a:pt x="2931" y="12194"/>
                  </a:lnTo>
                  <a:lnTo>
                    <a:pt x="2946" y="12404"/>
                  </a:lnTo>
                  <a:lnTo>
                    <a:pt x="2961" y="12619"/>
                  </a:lnTo>
                  <a:lnTo>
                    <a:pt x="2978" y="12838"/>
                  </a:lnTo>
                  <a:lnTo>
                    <a:pt x="2995" y="13061"/>
                  </a:lnTo>
                  <a:lnTo>
                    <a:pt x="3013" y="13286"/>
                  </a:lnTo>
                  <a:lnTo>
                    <a:pt x="3032" y="13512"/>
                  </a:lnTo>
                  <a:lnTo>
                    <a:pt x="3051" y="13738"/>
                  </a:lnTo>
                  <a:lnTo>
                    <a:pt x="3091" y="14185"/>
                  </a:lnTo>
                  <a:lnTo>
                    <a:pt x="3130" y="14620"/>
                  </a:lnTo>
                  <a:lnTo>
                    <a:pt x="3168" y="15033"/>
                  </a:lnTo>
                  <a:lnTo>
                    <a:pt x="3205" y="15415"/>
                  </a:lnTo>
                  <a:lnTo>
                    <a:pt x="3238" y="15759"/>
                  </a:lnTo>
                  <a:lnTo>
                    <a:pt x="3267" y="16054"/>
                  </a:lnTo>
                  <a:lnTo>
                    <a:pt x="3464" y="16059"/>
                  </a:lnTo>
                  <a:lnTo>
                    <a:pt x="3668" y="16063"/>
                  </a:lnTo>
                  <a:lnTo>
                    <a:pt x="3881" y="16065"/>
                  </a:lnTo>
                  <a:lnTo>
                    <a:pt x="4100" y="16065"/>
                  </a:lnTo>
                  <a:lnTo>
                    <a:pt x="4325" y="16063"/>
                  </a:lnTo>
                  <a:lnTo>
                    <a:pt x="4557" y="16060"/>
                  </a:lnTo>
                  <a:lnTo>
                    <a:pt x="4793" y="16055"/>
                  </a:lnTo>
                  <a:lnTo>
                    <a:pt x="5035" y="16049"/>
                  </a:lnTo>
                  <a:lnTo>
                    <a:pt x="5282" y="16040"/>
                  </a:lnTo>
                  <a:lnTo>
                    <a:pt x="5533" y="16031"/>
                  </a:lnTo>
                  <a:lnTo>
                    <a:pt x="5787" y="16019"/>
                  </a:lnTo>
                  <a:lnTo>
                    <a:pt x="6044" y="16006"/>
                  </a:lnTo>
                  <a:lnTo>
                    <a:pt x="6305" y="15991"/>
                  </a:lnTo>
                  <a:lnTo>
                    <a:pt x="6567" y="15974"/>
                  </a:lnTo>
                  <a:lnTo>
                    <a:pt x="6831" y="15956"/>
                  </a:lnTo>
                  <a:lnTo>
                    <a:pt x="7098" y="15935"/>
                  </a:lnTo>
                  <a:lnTo>
                    <a:pt x="7364" y="15914"/>
                  </a:lnTo>
                  <a:lnTo>
                    <a:pt x="7631" y="15891"/>
                  </a:lnTo>
                  <a:lnTo>
                    <a:pt x="7898" y="15866"/>
                  </a:lnTo>
                  <a:lnTo>
                    <a:pt x="8165" y="15840"/>
                  </a:lnTo>
                  <a:lnTo>
                    <a:pt x="8430" y="15812"/>
                  </a:lnTo>
                  <a:lnTo>
                    <a:pt x="8695" y="15782"/>
                  </a:lnTo>
                  <a:lnTo>
                    <a:pt x="8957" y="15751"/>
                  </a:lnTo>
                  <a:lnTo>
                    <a:pt x="9217" y="15718"/>
                  </a:lnTo>
                  <a:lnTo>
                    <a:pt x="9474" y="15683"/>
                  </a:lnTo>
                  <a:lnTo>
                    <a:pt x="9728" y="15647"/>
                  </a:lnTo>
                  <a:lnTo>
                    <a:pt x="9978" y="15609"/>
                  </a:lnTo>
                  <a:lnTo>
                    <a:pt x="10224" y="15570"/>
                  </a:lnTo>
                  <a:lnTo>
                    <a:pt x="10466" y="15529"/>
                  </a:lnTo>
                  <a:lnTo>
                    <a:pt x="10702" y="15487"/>
                  </a:lnTo>
                  <a:lnTo>
                    <a:pt x="10933" y="15442"/>
                  </a:lnTo>
                  <a:lnTo>
                    <a:pt x="11157" y="15396"/>
                  </a:lnTo>
                  <a:lnTo>
                    <a:pt x="11192" y="15036"/>
                  </a:lnTo>
                  <a:lnTo>
                    <a:pt x="11233" y="14619"/>
                  </a:lnTo>
                  <a:lnTo>
                    <a:pt x="11276" y="14154"/>
                  </a:lnTo>
                  <a:lnTo>
                    <a:pt x="11322" y="13653"/>
                  </a:lnTo>
                  <a:lnTo>
                    <a:pt x="11367" y="13127"/>
                  </a:lnTo>
                  <a:lnTo>
                    <a:pt x="11413" y="12587"/>
                  </a:lnTo>
                  <a:lnTo>
                    <a:pt x="11436" y="12314"/>
                  </a:lnTo>
                  <a:lnTo>
                    <a:pt x="11457" y="12042"/>
                  </a:lnTo>
                  <a:lnTo>
                    <a:pt x="11478" y="11771"/>
                  </a:lnTo>
                  <a:lnTo>
                    <a:pt x="11497" y="11504"/>
                  </a:lnTo>
                  <a:lnTo>
                    <a:pt x="11515" y="11240"/>
                  </a:lnTo>
                  <a:lnTo>
                    <a:pt x="11532" y="10982"/>
                  </a:lnTo>
                  <a:lnTo>
                    <a:pt x="11548" y="10731"/>
                  </a:lnTo>
                  <a:lnTo>
                    <a:pt x="11562" y="10489"/>
                  </a:lnTo>
                  <a:lnTo>
                    <a:pt x="11574" y="10258"/>
                  </a:lnTo>
                  <a:lnTo>
                    <a:pt x="11583" y="10036"/>
                  </a:lnTo>
                  <a:lnTo>
                    <a:pt x="11591" y="9827"/>
                  </a:lnTo>
                  <a:lnTo>
                    <a:pt x="11596" y="9632"/>
                  </a:lnTo>
                  <a:lnTo>
                    <a:pt x="11599" y="9451"/>
                  </a:lnTo>
                  <a:lnTo>
                    <a:pt x="11599" y="9288"/>
                  </a:lnTo>
                  <a:lnTo>
                    <a:pt x="11597" y="9142"/>
                  </a:lnTo>
                  <a:lnTo>
                    <a:pt x="11591" y="9014"/>
                  </a:lnTo>
                  <a:lnTo>
                    <a:pt x="11582" y="8908"/>
                  </a:lnTo>
                  <a:lnTo>
                    <a:pt x="11570" y="8824"/>
                  </a:lnTo>
                  <a:lnTo>
                    <a:pt x="11554" y="8761"/>
                  </a:lnTo>
                  <a:lnTo>
                    <a:pt x="11534" y="8724"/>
                  </a:lnTo>
                  <a:lnTo>
                    <a:pt x="11485" y="8700"/>
                  </a:lnTo>
                  <a:lnTo>
                    <a:pt x="11392" y="8687"/>
                  </a:lnTo>
                  <a:lnTo>
                    <a:pt x="11260" y="8685"/>
                  </a:lnTo>
                  <a:lnTo>
                    <a:pt x="11090" y="8693"/>
                  </a:lnTo>
                  <a:lnTo>
                    <a:pt x="10885" y="8710"/>
                  </a:lnTo>
                  <a:lnTo>
                    <a:pt x="10649" y="8736"/>
                  </a:lnTo>
                  <a:lnTo>
                    <a:pt x="10384" y="8770"/>
                  </a:lnTo>
                  <a:lnTo>
                    <a:pt x="10094" y="8813"/>
                  </a:lnTo>
                  <a:lnTo>
                    <a:pt x="9780" y="8862"/>
                  </a:lnTo>
                  <a:lnTo>
                    <a:pt x="9447" y="8917"/>
                  </a:lnTo>
                  <a:lnTo>
                    <a:pt x="9096" y="8978"/>
                  </a:lnTo>
                  <a:lnTo>
                    <a:pt x="8731" y="9044"/>
                  </a:lnTo>
                  <a:lnTo>
                    <a:pt x="8354" y="9115"/>
                  </a:lnTo>
                  <a:lnTo>
                    <a:pt x="7970" y="9189"/>
                  </a:lnTo>
                  <a:lnTo>
                    <a:pt x="7579" y="9266"/>
                  </a:lnTo>
                  <a:lnTo>
                    <a:pt x="7187" y="9347"/>
                  </a:lnTo>
                  <a:lnTo>
                    <a:pt x="6794" y="9429"/>
                  </a:lnTo>
                  <a:lnTo>
                    <a:pt x="6405" y="9512"/>
                  </a:lnTo>
                  <a:lnTo>
                    <a:pt x="6021" y="9597"/>
                  </a:lnTo>
                  <a:lnTo>
                    <a:pt x="5647" y="9681"/>
                  </a:lnTo>
                  <a:lnTo>
                    <a:pt x="5285" y="9765"/>
                  </a:lnTo>
                  <a:lnTo>
                    <a:pt x="4938" y="9848"/>
                  </a:lnTo>
                  <a:lnTo>
                    <a:pt x="4607" y="9929"/>
                  </a:lnTo>
                  <a:lnTo>
                    <a:pt x="4298" y="10007"/>
                  </a:lnTo>
                  <a:lnTo>
                    <a:pt x="4012" y="10083"/>
                  </a:lnTo>
                  <a:lnTo>
                    <a:pt x="3753" y="10155"/>
                  </a:lnTo>
                  <a:lnTo>
                    <a:pt x="3522" y="10223"/>
                  </a:lnTo>
                  <a:lnTo>
                    <a:pt x="3324" y="10286"/>
                  </a:lnTo>
                  <a:lnTo>
                    <a:pt x="3161" y="10343"/>
                  </a:lnTo>
                  <a:lnTo>
                    <a:pt x="3035" y="10395"/>
                  </a:lnTo>
                  <a:lnTo>
                    <a:pt x="2951" y="10439"/>
                  </a:lnTo>
                  <a:lnTo>
                    <a:pt x="2911" y="10476"/>
                  </a:lnTo>
                  <a:close/>
                  <a:moveTo>
                    <a:pt x="6444" y="5643"/>
                  </a:moveTo>
                  <a:lnTo>
                    <a:pt x="6459" y="5615"/>
                  </a:lnTo>
                  <a:lnTo>
                    <a:pt x="6473" y="5569"/>
                  </a:lnTo>
                  <a:lnTo>
                    <a:pt x="6488" y="5506"/>
                  </a:lnTo>
                  <a:lnTo>
                    <a:pt x="6503" y="5427"/>
                  </a:lnTo>
                  <a:lnTo>
                    <a:pt x="6518" y="5334"/>
                  </a:lnTo>
                  <a:lnTo>
                    <a:pt x="6534" y="5226"/>
                  </a:lnTo>
                  <a:lnTo>
                    <a:pt x="6550" y="5105"/>
                  </a:lnTo>
                  <a:lnTo>
                    <a:pt x="6566" y="4972"/>
                  </a:lnTo>
                  <a:lnTo>
                    <a:pt x="6583" y="4828"/>
                  </a:lnTo>
                  <a:lnTo>
                    <a:pt x="6599" y="4673"/>
                  </a:lnTo>
                  <a:lnTo>
                    <a:pt x="6616" y="4508"/>
                  </a:lnTo>
                  <a:lnTo>
                    <a:pt x="6633" y="4336"/>
                  </a:lnTo>
                  <a:lnTo>
                    <a:pt x="6649" y="4156"/>
                  </a:lnTo>
                  <a:lnTo>
                    <a:pt x="6667" y="3969"/>
                  </a:lnTo>
                  <a:lnTo>
                    <a:pt x="6684" y="3776"/>
                  </a:lnTo>
                  <a:lnTo>
                    <a:pt x="6700" y="3578"/>
                  </a:lnTo>
                  <a:lnTo>
                    <a:pt x="6733" y="3174"/>
                  </a:lnTo>
                  <a:lnTo>
                    <a:pt x="6765" y="2760"/>
                  </a:lnTo>
                  <a:lnTo>
                    <a:pt x="6795" y="2346"/>
                  </a:lnTo>
                  <a:lnTo>
                    <a:pt x="6824" y="1940"/>
                  </a:lnTo>
                  <a:lnTo>
                    <a:pt x="6852" y="1547"/>
                  </a:lnTo>
                  <a:lnTo>
                    <a:pt x="6878" y="1178"/>
                  </a:lnTo>
                  <a:lnTo>
                    <a:pt x="6900" y="836"/>
                  </a:lnTo>
                  <a:lnTo>
                    <a:pt x="6920" y="532"/>
                  </a:lnTo>
                  <a:lnTo>
                    <a:pt x="6782" y="560"/>
                  </a:lnTo>
                  <a:lnTo>
                    <a:pt x="6643" y="588"/>
                  </a:lnTo>
                  <a:lnTo>
                    <a:pt x="6507" y="617"/>
                  </a:lnTo>
                  <a:lnTo>
                    <a:pt x="6369" y="647"/>
                  </a:lnTo>
                  <a:lnTo>
                    <a:pt x="6232" y="677"/>
                  </a:lnTo>
                  <a:lnTo>
                    <a:pt x="6097" y="708"/>
                  </a:lnTo>
                  <a:lnTo>
                    <a:pt x="5961" y="739"/>
                  </a:lnTo>
                  <a:lnTo>
                    <a:pt x="5825" y="770"/>
                  </a:lnTo>
                  <a:lnTo>
                    <a:pt x="5692" y="803"/>
                  </a:lnTo>
                  <a:lnTo>
                    <a:pt x="5557" y="835"/>
                  </a:lnTo>
                  <a:lnTo>
                    <a:pt x="5424" y="869"/>
                  </a:lnTo>
                  <a:lnTo>
                    <a:pt x="5292" y="902"/>
                  </a:lnTo>
                  <a:lnTo>
                    <a:pt x="5160" y="936"/>
                  </a:lnTo>
                  <a:lnTo>
                    <a:pt x="5029" y="970"/>
                  </a:lnTo>
                  <a:lnTo>
                    <a:pt x="4899" y="1004"/>
                  </a:lnTo>
                  <a:lnTo>
                    <a:pt x="4770" y="1039"/>
                  </a:lnTo>
                  <a:lnTo>
                    <a:pt x="4752" y="1329"/>
                  </a:lnTo>
                  <a:lnTo>
                    <a:pt x="4732" y="1658"/>
                  </a:lnTo>
                  <a:lnTo>
                    <a:pt x="4710" y="2017"/>
                  </a:lnTo>
                  <a:lnTo>
                    <a:pt x="4689" y="2399"/>
                  </a:lnTo>
                  <a:lnTo>
                    <a:pt x="4666" y="2796"/>
                  </a:lnTo>
                  <a:lnTo>
                    <a:pt x="4645" y="3202"/>
                  </a:lnTo>
                  <a:lnTo>
                    <a:pt x="4626" y="3609"/>
                  </a:lnTo>
                  <a:lnTo>
                    <a:pt x="4608" y="4007"/>
                  </a:lnTo>
                  <a:lnTo>
                    <a:pt x="4601" y="4201"/>
                  </a:lnTo>
                  <a:lnTo>
                    <a:pt x="4594" y="4390"/>
                  </a:lnTo>
                  <a:lnTo>
                    <a:pt x="4588" y="4574"/>
                  </a:lnTo>
                  <a:lnTo>
                    <a:pt x="4583" y="4751"/>
                  </a:lnTo>
                  <a:lnTo>
                    <a:pt x="4579" y="4921"/>
                  </a:lnTo>
                  <a:lnTo>
                    <a:pt x="4576" y="5082"/>
                  </a:lnTo>
                  <a:lnTo>
                    <a:pt x="4574" y="5233"/>
                  </a:lnTo>
                  <a:lnTo>
                    <a:pt x="4573" y="5375"/>
                  </a:lnTo>
                  <a:lnTo>
                    <a:pt x="4574" y="5504"/>
                  </a:lnTo>
                  <a:lnTo>
                    <a:pt x="4576" y="5622"/>
                  </a:lnTo>
                  <a:lnTo>
                    <a:pt x="4580" y="5726"/>
                  </a:lnTo>
                  <a:lnTo>
                    <a:pt x="4585" y="5816"/>
                  </a:lnTo>
                  <a:lnTo>
                    <a:pt x="4593" y="5891"/>
                  </a:lnTo>
                  <a:lnTo>
                    <a:pt x="4601" y="5949"/>
                  </a:lnTo>
                  <a:lnTo>
                    <a:pt x="4612" y="5990"/>
                  </a:lnTo>
                  <a:lnTo>
                    <a:pt x="4625" y="6014"/>
                  </a:lnTo>
                  <a:lnTo>
                    <a:pt x="4646" y="6029"/>
                  </a:lnTo>
                  <a:lnTo>
                    <a:pt x="4675" y="6042"/>
                  </a:lnTo>
                  <a:lnTo>
                    <a:pt x="4709" y="6052"/>
                  </a:lnTo>
                  <a:lnTo>
                    <a:pt x="4749" y="6061"/>
                  </a:lnTo>
                  <a:lnTo>
                    <a:pt x="4795" y="6066"/>
                  </a:lnTo>
                  <a:lnTo>
                    <a:pt x="4846" y="6069"/>
                  </a:lnTo>
                  <a:lnTo>
                    <a:pt x="4902" y="6070"/>
                  </a:lnTo>
                  <a:lnTo>
                    <a:pt x="4962" y="6069"/>
                  </a:lnTo>
                  <a:lnTo>
                    <a:pt x="5025" y="6065"/>
                  </a:lnTo>
                  <a:lnTo>
                    <a:pt x="5092" y="6060"/>
                  </a:lnTo>
                  <a:lnTo>
                    <a:pt x="5162" y="6052"/>
                  </a:lnTo>
                  <a:lnTo>
                    <a:pt x="5233" y="6043"/>
                  </a:lnTo>
                  <a:lnTo>
                    <a:pt x="5307" y="6032"/>
                  </a:lnTo>
                  <a:lnTo>
                    <a:pt x="5382" y="6020"/>
                  </a:lnTo>
                  <a:lnTo>
                    <a:pt x="5458" y="6007"/>
                  </a:lnTo>
                  <a:lnTo>
                    <a:pt x="5535" y="5992"/>
                  </a:lnTo>
                  <a:lnTo>
                    <a:pt x="5611" y="5976"/>
                  </a:lnTo>
                  <a:lnTo>
                    <a:pt x="5688" y="5958"/>
                  </a:lnTo>
                  <a:lnTo>
                    <a:pt x="5763" y="5940"/>
                  </a:lnTo>
                  <a:lnTo>
                    <a:pt x="5836" y="5920"/>
                  </a:lnTo>
                  <a:lnTo>
                    <a:pt x="5908" y="5900"/>
                  </a:lnTo>
                  <a:lnTo>
                    <a:pt x="5978" y="5879"/>
                  </a:lnTo>
                  <a:lnTo>
                    <a:pt x="6044" y="5857"/>
                  </a:lnTo>
                  <a:lnTo>
                    <a:pt x="6108" y="5834"/>
                  </a:lnTo>
                  <a:lnTo>
                    <a:pt x="6168" y="5811"/>
                  </a:lnTo>
                  <a:lnTo>
                    <a:pt x="6223" y="5787"/>
                  </a:lnTo>
                  <a:lnTo>
                    <a:pt x="6275" y="5763"/>
                  </a:lnTo>
                  <a:lnTo>
                    <a:pt x="6321" y="5739"/>
                  </a:lnTo>
                  <a:lnTo>
                    <a:pt x="6361" y="5715"/>
                  </a:lnTo>
                  <a:lnTo>
                    <a:pt x="6395" y="5691"/>
                  </a:lnTo>
                  <a:lnTo>
                    <a:pt x="6423" y="5667"/>
                  </a:lnTo>
                  <a:lnTo>
                    <a:pt x="6444" y="5643"/>
                  </a:lnTo>
                  <a:close/>
                  <a:moveTo>
                    <a:pt x="15357" y="894"/>
                  </a:moveTo>
                  <a:lnTo>
                    <a:pt x="15292" y="834"/>
                  </a:lnTo>
                  <a:lnTo>
                    <a:pt x="15222" y="778"/>
                  </a:lnTo>
                  <a:lnTo>
                    <a:pt x="15148" y="724"/>
                  </a:lnTo>
                  <a:lnTo>
                    <a:pt x="15072" y="672"/>
                  </a:lnTo>
                  <a:lnTo>
                    <a:pt x="14990" y="622"/>
                  </a:lnTo>
                  <a:lnTo>
                    <a:pt x="14906" y="574"/>
                  </a:lnTo>
                  <a:lnTo>
                    <a:pt x="14818" y="528"/>
                  </a:lnTo>
                  <a:lnTo>
                    <a:pt x="14726" y="485"/>
                  </a:lnTo>
                  <a:lnTo>
                    <a:pt x="14632" y="443"/>
                  </a:lnTo>
                  <a:lnTo>
                    <a:pt x="14533" y="404"/>
                  </a:lnTo>
                  <a:lnTo>
                    <a:pt x="14432" y="366"/>
                  </a:lnTo>
                  <a:lnTo>
                    <a:pt x="14327" y="330"/>
                  </a:lnTo>
                  <a:lnTo>
                    <a:pt x="14219" y="297"/>
                  </a:lnTo>
                  <a:lnTo>
                    <a:pt x="14108" y="265"/>
                  </a:lnTo>
                  <a:lnTo>
                    <a:pt x="13993" y="236"/>
                  </a:lnTo>
                  <a:lnTo>
                    <a:pt x="13877" y="208"/>
                  </a:lnTo>
                  <a:lnTo>
                    <a:pt x="13757" y="182"/>
                  </a:lnTo>
                  <a:lnTo>
                    <a:pt x="13635" y="158"/>
                  </a:lnTo>
                  <a:lnTo>
                    <a:pt x="13510" y="135"/>
                  </a:lnTo>
                  <a:lnTo>
                    <a:pt x="13382" y="114"/>
                  </a:lnTo>
                  <a:lnTo>
                    <a:pt x="13252" y="95"/>
                  </a:lnTo>
                  <a:lnTo>
                    <a:pt x="13119" y="79"/>
                  </a:lnTo>
                  <a:lnTo>
                    <a:pt x="12984" y="63"/>
                  </a:lnTo>
                  <a:lnTo>
                    <a:pt x="12847" y="50"/>
                  </a:lnTo>
                  <a:lnTo>
                    <a:pt x="12707" y="38"/>
                  </a:lnTo>
                  <a:lnTo>
                    <a:pt x="12565" y="28"/>
                  </a:lnTo>
                  <a:lnTo>
                    <a:pt x="12422" y="19"/>
                  </a:lnTo>
                  <a:lnTo>
                    <a:pt x="12276" y="12"/>
                  </a:lnTo>
                  <a:lnTo>
                    <a:pt x="12128" y="7"/>
                  </a:lnTo>
                  <a:lnTo>
                    <a:pt x="11978" y="3"/>
                  </a:lnTo>
                  <a:lnTo>
                    <a:pt x="11827" y="1"/>
                  </a:lnTo>
                  <a:lnTo>
                    <a:pt x="11674" y="0"/>
                  </a:lnTo>
                  <a:lnTo>
                    <a:pt x="11646" y="346"/>
                  </a:lnTo>
                  <a:lnTo>
                    <a:pt x="11610" y="757"/>
                  </a:lnTo>
                  <a:lnTo>
                    <a:pt x="11569" y="1218"/>
                  </a:lnTo>
                  <a:lnTo>
                    <a:pt x="11523" y="1720"/>
                  </a:lnTo>
                  <a:lnTo>
                    <a:pt x="11499" y="1983"/>
                  </a:lnTo>
                  <a:lnTo>
                    <a:pt x="11473" y="2252"/>
                  </a:lnTo>
                  <a:lnTo>
                    <a:pt x="11446" y="2525"/>
                  </a:lnTo>
                  <a:lnTo>
                    <a:pt x="11416" y="2801"/>
                  </a:lnTo>
                  <a:lnTo>
                    <a:pt x="11387" y="3079"/>
                  </a:lnTo>
                  <a:lnTo>
                    <a:pt x="11357" y="3359"/>
                  </a:lnTo>
                  <a:lnTo>
                    <a:pt x="11326" y="3636"/>
                  </a:lnTo>
                  <a:lnTo>
                    <a:pt x="11294" y="3911"/>
                  </a:lnTo>
                  <a:lnTo>
                    <a:pt x="11261" y="4182"/>
                  </a:lnTo>
                  <a:lnTo>
                    <a:pt x="11228" y="4447"/>
                  </a:lnTo>
                  <a:lnTo>
                    <a:pt x="11193" y="4706"/>
                  </a:lnTo>
                  <a:lnTo>
                    <a:pt x="11159" y="4957"/>
                  </a:lnTo>
                  <a:lnTo>
                    <a:pt x="11123" y="5199"/>
                  </a:lnTo>
                  <a:lnTo>
                    <a:pt x="11088" y="5429"/>
                  </a:lnTo>
                  <a:lnTo>
                    <a:pt x="11052" y="5648"/>
                  </a:lnTo>
                  <a:lnTo>
                    <a:pt x="11014" y="5853"/>
                  </a:lnTo>
                  <a:lnTo>
                    <a:pt x="10978" y="6041"/>
                  </a:lnTo>
                  <a:lnTo>
                    <a:pt x="10941" y="6214"/>
                  </a:lnTo>
                  <a:lnTo>
                    <a:pt x="10904" y="6370"/>
                  </a:lnTo>
                  <a:lnTo>
                    <a:pt x="10866" y="6505"/>
                  </a:lnTo>
                  <a:lnTo>
                    <a:pt x="10828" y="6621"/>
                  </a:lnTo>
                  <a:lnTo>
                    <a:pt x="10790" y="6713"/>
                  </a:lnTo>
                  <a:lnTo>
                    <a:pt x="10753" y="6782"/>
                  </a:lnTo>
                  <a:lnTo>
                    <a:pt x="10716" y="6828"/>
                  </a:lnTo>
                  <a:lnTo>
                    <a:pt x="10653" y="6868"/>
                  </a:lnTo>
                  <a:lnTo>
                    <a:pt x="10555" y="6912"/>
                  </a:lnTo>
                  <a:lnTo>
                    <a:pt x="10424" y="6960"/>
                  </a:lnTo>
                  <a:lnTo>
                    <a:pt x="10266" y="7011"/>
                  </a:lnTo>
                  <a:lnTo>
                    <a:pt x="10079" y="7067"/>
                  </a:lnTo>
                  <a:lnTo>
                    <a:pt x="9866" y="7123"/>
                  </a:lnTo>
                  <a:lnTo>
                    <a:pt x="9631" y="7182"/>
                  </a:lnTo>
                  <a:lnTo>
                    <a:pt x="9376" y="7242"/>
                  </a:lnTo>
                  <a:lnTo>
                    <a:pt x="9103" y="7304"/>
                  </a:lnTo>
                  <a:lnTo>
                    <a:pt x="8813" y="7366"/>
                  </a:lnTo>
                  <a:lnTo>
                    <a:pt x="8511" y="7428"/>
                  </a:lnTo>
                  <a:lnTo>
                    <a:pt x="8196" y="7490"/>
                  </a:lnTo>
                  <a:lnTo>
                    <a:pt x="7874" y="7552"/>
                  </a:lnTo>
                  <a:lnTo>
                    <a:pt x="7545" y="7613"/>
                  </a:lnTo>
                  <a:lnTo>
                    <a:pt x="7211" y="7672"/>
                  </a:lnTo>
                  <a:lnTo>
                    <a:pt x="6877" y="7729"/>
                  </a:lnTo>
                  <a:lnTo>
                    <a:pt x="6542" y="7783"/>
                  </a:lnTo>
                  <a:lnTo>
                    <a:pt x="6210" y="7836"/>
                  </a:lnTo>
                  <a:lnTo>
                    <a:pt x="5885" y="7885"/>
                  </a:lnTo>
                  <a:lnTo>
                    <a:pt x="5566" y="7930"/>
                  </a:lnTo>
                  <a:lnTo>
                    <a:pt x="5256" y="7971"/>
                  </a:lnTo>
                  <a:lnTo>
                    <a:pt x="4960" y="8008"/>
                  </a:lnTo>
                  <a:lnTo>
                    <a:pt x="4678" y="8040"/>
                  </a:lnTo>
                  <a:lnTo>
                    <a:pt x="4412" y="8066"/>
                  </a:lnTo>
                  <a:lnTo>
                    <a:pt x="4166" y="8087"/>
                  </a:lnTo>
                  <a:lnTo>
                    <a:pt x="3942" y="8101"/>
                  </a:lnTo>
                  <a:lnTo>
                    <a:pt x="3741" y="8109"/>
                  </a:lnTo>
                  <a:lnTo>
                    <a:pt x="3567" y="8110"/>
                  </a:lnTo>
                  <a:lnTo>
                    <a:pt x="3421" y="8103"/>
                  </a:lnTo>
                  <a:lnTo>
                    <a:pt x="3306" y="8088"/>
                  </a:lnTo>
                  <a:lnTo>
                    <a:pt x="3224" y="8065"/>
                  </a:lnTo>
                  <a:lnTo>
                    <a:pt x="3177" y="8033"/>
                  </a:lnTo>
                  <a:lnTo>
                    <a:pt x="3155" y="7988"/>
                  </a:lnTo>
                  <a:lnTo>
                    <a:pt x="3135" y="7919"/>
                  </a:lnTo>
                  <a:lnTo>
                    <a:pt x="3117" y="7827"/>
                  </a:lnTo>
                  <a:lnTo>
                    <a:pt x="3102" y="7712"/>
                  </a:lnTo>
                  <a:lnTo>
                    <a:pt x="3088" y="7578"/>
                  </a:lnTo>
                  <a:lnTo>
                    <a:pt x="3076" y="7424"/>
                  </a:lnTo>
                  <a:lnTo>
                    <a:pt x="3066" y="7252"/>
                  </a:lnTo>
                  <a:lnTo>
                    <a:pt x="3059" y="7065"/>
                  </a:lnTo>
                  <a:lnTo>
                    <a:pt x="3053" y="6863"/>
                  </a:lnTo>
                  <a:lnTo>
                    <a:pt x="3049" y="6647"/>
                  </a:lnTo>
                  <a:lnTo>
                    <a:pt x="3046" y="6420"/>
                  </a:lnTo>
                  <a:lnTo>
                    <a:pt x="3045" y="6183"/>
                  </a:lnTo>
                  <a:lnTo>
                    <a:pt x="3045" y="5937"/>
                  </a:lnTo>
                  <a:lnTo>
                    <a:pt x="3047" y="5683"/>
                  </a:lnTo>
                  <a:lnTo>
                    <a:pt x="3049" y="5424"/>
                  </a:lnTo>
                  <a:lnTo>
                    <a:pt x="3052" y="5160"/>
                  </a:lnTo>
                  <a:lnTo>
                    <a:pt x="3057" y="4893"/>
                  </a:lnTo>
                  <a:lnTo>
                    <a:pt x="3062" y="4625"/>
                  </a:lnTo>
                  <a:lnTo>
                    <a:pt x="3068" y="4357"/>
                  </a:lnTo>
                  <a:lnTo>
                    <a:pt x="3074" y="4090"/>
                  </a:lnTo>
                  <a:lnTo>
                    <a:pt x="3090" y="3566"/>
                  </a:lnTo>
                  <a:lnTo>
                    <a:pt x="3105" y="3065"/>
                  </a:lnTo>
                  <a:lnTo>
                    <a:pt x="3121" y="2601"/>
                  </a:lnTo>
                  <a:lnTo>
                    <a:pt x="3136" y="2182"/>
                  </a:lnTo>
                  <a:lnTo>
                    <a:pt x="3150" y="1821"/>
                  </a:lnTo>
                  <a:lnTo>
                    <a:pt x="3162" y="1531"/>
                  </a:lnTo>
                  <a:lnTo>
                    <a:pt x="3024" y="1579"/>
                  </a:lnTo>
                  <a:lnTo>
                    <a:pt x="2890" y="1628"/>
                  </a:lnTo>
                  <a:lnTo>
                    <a:pt x="2757" y="1677"/>
                  </a:lnTo>
                  <a:lnTo>
                    <a:pt x="2626" y="1726"/>
                  </a:lnTo>
                  <a:lnTo>
                    <a:pt x="2498" y="1775"/>
                  </a:lnTo>
                  <a:lnTo>
                    <a:pt x="2372" y="1824"/>
                  </a:lnTo>
                  <a:lnTo>
                    <a:pt x="2249" y="1874"/>
                  </a:lnTo>
                  <a:lnTo>
                    <a:pt x="2129" y="1924"/>
                  </a:lnTo>
                  <a:lnTo>
                    <a:pt x="2011" y="1974"/>
                  </a:lnTo>
                  <a:lnTo>
                    <a:pt x="1897" y="2024"/>
                  </a:lnTo>
                  <a:lnTo>
                    <a:pt x="1784" y="2074"/>
                  </a:lnTo>
                  <a:lnTo>
                    <a:pt x="1674" y="2125"/>
                  </a:lnTo>
                  <a:lnTo>
                    <a:pt x="1568" y="2175"/>
                  </a:lnTo>
                  <a:lnTo>
                    <a:pt x="1465" y="2225"/>
                  </a:lnTo>
                  <a:lnTo>
                    <a:pt x="1365" y="2275"/>
                  </a:lnTo>
                  <a:lnTo>
                    <a:pt x="1267" y="2326"/>
                  </a:lnTo>
                  <a:lnTo>
                    <a:pt x="1174" y="2377"/>
                  </a:lnTo>
                  <a:lnTo>
                    <a:pt x="1083" y="2427"/>
                  </a:lnTo>
                  <a:lnTo>
                    <a:pt x="996" y="2477"/>
                  </a:lnTo>
                  <a:lnTo>
                    <a:pt x="913" y="2527"/>
                  </a:lnTo>
                  <a:lnTo>
                    <a:pt x="833" y="2577"/>
                  </a:lnTo>
                  <a:lnTo>
                    <a:pt x="757" y="2628"/>
                  </a:lnTo>
                  <a:lnTo>
                    <a:pt x="683" y="2678"/>
                  </a:lnTo>
                  <a:lnTo>
                    <a:pt x="615" y="2728"/>
                  </a:lnTo>
                  <a:lnTo>
                    <a:pt x="550" y="2777"/>
                  </a:lnTo>
                  <a:lnTo>
                    <a:pt x="488" y="2826"/>
                  </a:lnTo>
                  <a:lnTo>
                    <a:pt x="431" y="2876"/>
                  </a:lnTo>
                  <a:lnTo>
                    <a:pt x="378" y="2925"/>
                  </a:lnTo>
                  <a:lnTo>
                    <a:pt x="329" y="2973"/>
                  </a:lnTo>
                  <a:lnTo>
                    <a:pt x="283" y="3021"/>
                  </a:lnTo>
                  <a:lnTo>
                    <a:pt x="242" y="3069"/>
                  </a:lnTo>
                  <a:lnTo>
                    <a:pt x="206" y="3118"/>
                  </a:lnTo>
                  <a:lnTo>
                    <a:pt x="138" y="3253"/>
                  </a:lnTo>
                  <a:lnTo>
                    <a:pt x="83" y="3444"/>
                  </a:lnTo>
                  <a:lnTo>
                    <a:pt x="44" y="3687"/>
                  </a:lnTo>
                  <a:lnTo>
                    <a:pt x="17" y="3979"/>
                  </a:lnTo>
                  <a:lnTo>
                    <a:pt x="3" y="4314"/>
                  </a:lnTo>
                  <a:lnTo>
                    <a:pt x="0" y="4691"/>
                  </a:lnTo>
                  <a:lnTo>
                    <a:pt x="9" y="5104"/>
                  </a:lnTo>
                  <a:lnTo>
                    <a:pt x="28" y="5549"/>
                  </a:lnTo>
                  <a:lnTo>
                    <a:pt x="56" y="6023"/>
                  </a:lnTo>
                  <a:lnTo>
                    <a:pt x="93" y="6522"/>
                  </a:lnTo>
                  <a:lnTo>
                    <a:pt x="139" y="7041"/>
                  </a:lnTo>
                  <a:lnTo>
                    <a:pt x="191" y="7578"/>
                  </a:lnTo>
                  <a:lnTo>
                    <a:pt x="250" y="8128"/>
                  </a:lnTo>
                  <a:lnTo>
                    <a:pt x="316" y="8686"/>
                  </a:lnTo>
                  <a:lnTo>
                    <a:pt x="386" y="9250"/>
                  </a:lnTo>
                  <a:lnTo>
                    <a:pt x="460" y="9816"/>
                  </a:lnTo>
                  <a:lnTo>
                    <a:pt x="539" y="10378"/>
                  </a:lnTo>
                  <a:lnTo>
                    <a:pt x="620" y="10934"/>
                  </a:lnTo>
                  <a:lnTo>
                    <a:pt x="704" y="11479"/>
                  </a:lnTo>
                  <a:lnTo>
                    <a:pt x="789" y="12011"/>
                  </a:lnTo>
                  <a:lnTo>
                    <a:pt x="874" y="12524"/>
                  </a:lnTo>
                  <a:lnTo>
                    <a:pt x="960" y="13015"/>
                  </a:lnTo>
                  <a:lnTo>
                    <a:pt x="1045" y="13480"/>
                  </a:lnTo>
                  <a:lnTo>
                    <a:pt x="1129" y="13914"/>
                  </a:lnTo>
                  <a:lnTo>
                    <a:pt x="1209" y="14315"/>
                  </a:lnTo>
                  <a:lnTo>
                    <a:pt x="1287" y="14678"/>
                  </a:lnTo>
                  <a:lnTo>
                    <a:pt x="1362" y="15000"/>
                  </a:lnTo>
                  <a:lnTo>
                    <a:pt x="1432" y="15275"/>
                  </a:lnTo>
                  <a:lnTo>
                    <a:pt x="1498" y="15501"/>
                  </a:lnTo>
                  <a:lnTo>
                    <a:pt x="1557" y="15673"/>
                  </a:lnTo>
                  <a:lnTo>
                    <a:pt x="1609" y="15789"/>
                  </a:lnTo>
                  <a:lnTo>
                    <a:pt x="1654" y="15843"/>
                  </a:lnTo>
                  <a:lnTo>
                    <a:pt x="1670" y="15851"/>
                  </a:lnTo>
                  <a:lnTo>
                    <a:pt x="1687" y="15859"/>
                  </a:lnTo>
                  <a:lnTo>
                    <a:pt x="1706" y="15866"/>
                  </a:lnTo>
                  <a:lnTo>
                    <a:pt x="1725" y="15874"/>
                  </a:lnTo>
                  <a:lnTo>
                    <a:pt x="1767" y="15888"/>
                  </a:lnTo>
                  <a:lnTo>
                    <a:pt x="1814" y="15902"/>
                  </a:lnTo>
                  <a:lnTo>
                    <a:pt x="1864" y="15915"/>
                  </a:lnTo>
                  <a:lnTo>
                    <a:pt x="1921" y="15928"/>
                  </a:lnTo>
                  <a:lnTo>
                    <a:pt x="1980" y="15942"/>
                  </a:lnTo>
                  <a:lnTo>
                    <a:pt x="2044" y="15953"/>
                  </a:lnTo>
                  <a:lnTo>
                    <a:pt x="2112" y="15965"/>
                  </a:lnTo>
                  <a:lnTo>
                    <a:pt x="2184" y="15975"/>
                  </a:lnTo>
                  <a:lnTo>
                    <a:pt x="2259" y="15985"/>
                  </a:lnTo>
                  <a:lnTo>
                    <a:pt x="2339" y="15995"/>
                  </a:lnTo>
                  <a:lnTo>
                    <a:pt x="2422" y="16004"/>
                  </a:lnTo>
                  <a:lnTo>
                    <a:pt x="2509" y="16013"/>
                  </a:lnTo>
                  <a:lnTo>
                    <a:pt x="2599" y="16021"/>
                  </a:lnTo>
                  <a:lnTo>
                    <a:pt x="2693" y="16029"/>
                  </a:lnTo>
                  <a:lnTo>
                    <a:pt x="2662" y="15757"/>
                  </a:lnTo>
                  <a:lnTo>
                    <a:pt x="2624" y="15421"/>
                  </a:lnTo>
                  <a:lnTo>
                    <a:pt x="2582" y="15034"/>
                  </a:lnTo>
                  <a:lnTo>
                    <a:pt x="2536" y="14603"/>
                  </a:lnTo>
                  <a:lnTo>
                    <a:pt x="2488" y="14140"/>
                  </a:lnTo>
                  <a:lnTo>
                    <a:pt x="2439" y="13657"/>
                  </a:lnTo>
                  <a:lnTo>
                    <a:pt x="2414" y="13411"/>
                  </a:lnTo>
                  <a:lnTo>
                    <a:pt x="2391" y="13163"/>
                  </a:lnTo>
                  <a:lnTo>
                    <a:pt x="2368" y="12916"/>
                  </a:lnTo>
                  <a:lnTo>
                    <a:pt x="2346" y="12670"/>
                  </a:lnTo>
                  <a:lnTo>
                    <a:pt x="2324" y="12427"/>
                  </a:lnTo>
                  <a:lnTo>
                    <a:pt x="2304" y="12188"/>
                  </a:lnTo>
                  <a:lnTo>
                    <a:pt x="2284" y="11954"/>
                  </a:lnTo>
                  <a:lnTo>
                    <a:pt x="2267" y="11728"/>
                  </a:lnTo>
                  <a:lnTo>
                    <a:pt x="2252" y="11510"/>
                  </a:lnTo>
                  <a:lnTo>
                    <a:pt x="2238" y="11300"/>
                  </a:lnTo>
                  <a:lnTo>
                    <a:pt x="2226" y="11102"/>
                  </a:lnTo>
                  <a:lnTo>
                    <a:pt x="2217" y="10915"/>
                  </a:lnTo>
                  <a:lnTo>
                    <a:pt x="2211" y="10742"/>
                  </a:lnTo>
                  <a:lnTo>
                    <a:pt x="2207" y="10584"/>
                  </a:lnTo>
                  <a:lnTo>
                    <a:pt x="2205" y="10442"/>
                  </a:lnTo>
                  <a:lnTo>
                    <a:pt x="2207" y="10318"/>
                  </a:lnTo>
                  <a:lnTo>
                    <a:pt x="2212" y="10211"/>
                  </a:lnTo>
                  <a:lnTo>
                    <a:pt x="2221" y="10126"/>
                  </a:lnTo>
                  <a:lnTo>
                    <a:pt x="2233" y="10062"/>
                  </a:lnTo>
                  <a:lnTo>
                    <a:pt x="2249" y="10020"/>
                  </a:lnTo>
                  <a:lnTo>
                    <a:pt x="2297" y="9981"/>
                  </a:lnTo>
                  <a:lnTo>
                    <a:pt x="2396" y="9934"/>
                  </a:lnTo>
                  <a:lnTo>
                    <a:pt x="2543" y="9881"/>
                  </a:lnTo>
                  <a:lnTo>
                    <a:pt x="2735" y="9821"/>
                  </a:lnTo>
                  <a:lnTo>
                    <a:pt x="2968" y="9755"/>
                  </a:lnTo>
                  <a:lnTo>
                    <a:pt x="3238" y="9685"/>
                  </a:lnTo>
                  <a:lnTo>
                    <a:pt x="3544" y="9610"/>
                  </a:lnTo>
                  <a:lnTo>
                    <a:pt x="3880" y="9532"/>
                  </a:lnTo>
                  <a:lnTo>
                    <a:pt x="4243" y="9449"/>
                  </a:lnTo>
                  <a:lnTo>
                    <a:pt x="4631" y="9365"/>
                  </a:lnTo>
                  <a:lnTo>
                    <a:pt x="5040" y="9279"/>
                  </a:lnTo>
                  <a:lnTo>
                    <a:pt x="5467" y="9191"/>
                  </a:lnTo>
                  <a:lnTo>
                    <a:pt x="5907" y="9104"/>
                  </a:lnTo>
                  <a:lnTo>
                    <a:pt x="6357" y="9015"/>
                  </a:lnTo>
                  <a:lnTo>
                    <a:pt x="6814" y="8929"/>
                  </a:lnTo>
                  <a:lnTo>
                    <a:pt x="7276" y="8844"/>
                  </a:lnTo>
                  <a:lnTo>
                    <a:pt x="7738" y="8759"/>
                  </a:lnTo>
                  <a:lnTo>
                    <a:pt x="8196" y="8679"/>
                  </a:lnTo>
                  <a:lnTo>
                    <a:pt x="8649" y="8602"/>
                  </a:lnTo>
                  <a:lnTo>
                    <a:pt x="9091" y="8529"/>
                  </a:lnTo>
                  <a:lnTo>
                    <a:pt x="9520" y="8460"/>
                  </a:lnTo>
                  <a:lnTo>
                    <a:pt x="9932" y="8397"/>
                  </a:lnTo>
                  <a:lnTo>
                    <a:pt x="10324" y="8339"/>
                  </a:lnTo>
                  <a:lnTo>
                    <a:pt x="10693" y="8289"/>
                  </a:lnTo>
                  <a:lnTo>
                    <a:pt x="11035" y="8244"/>
                  </a:lnTo>
                  <a:lnTo>
                    <a:pt x="11346" y="8209"/>
                  </a:lnTo>
                  <a:lnTo>
                    <a:pt x="11624" y="8182"/>
                  </a:lnTo>
                  <a:lnTo>
                    <a:pt x="11864" y="8164"/>
                  </a:lnTo>
                  <a:lnTo>
                    <a:pt x="12064" y="8156"/>
                  </a:lnTo>
                  <a:lnTo>
                    <a:pt x="12219" y="8159"/>
                  </a:lnTo>
                  <a:lnTo>
                    <a:pt x="12329" y="8172"/>
                  </a:lnTo>
                  <a:lnTo>
                    <a:pt x="12386" y="8198"/>
                  </a:lnTo>
                  <a:lnTo>
                    <a:pt x="12410" y="8236"/>
                  </a:lnTo>
                  <a:lnTo>
                    <a:pt x="12429" y="8302"/>
                  </a:lnTo>
                  <a:lnTo>
                    <a:pt x="12444" y="8392"/>
                  </a:lnTo>
                  <a:lnTo>
                    <a:pt x="12455" y="8505"/>
                  </a:lnTo>
                  <a:lnTo>
                    <a:pt x="12461" y="8641"/>
                  </a:lnTo>
                  <a:lnTo>
                    <a:pt x="12464" y="8797"/>
                  </a:lnTo>
                  <a:lnTo>
                    <a:pt x="12464" y="8971"/>
                  </a:lnTo>
                  <a:lnTo>
                    <a:pt x="12460" y="9163"/>
                  </a:lnTo>
                  <a:lnTo>
                    <a:pt x="12453" y="9372"/>
                  </a:lnTo>
                  <a:lnTo>
                    <a:pt x="12443" y="9595"/>
                  </a:lnTo>
                  <a:lnTo>
                    <a:pt x="12431" y="9831"/>
                  </a:lnTo>
                  <a:lnTo>
                    <a:pt x="12415" y="10078"/>
                  </a:lnTo>
                  <a:lnTo>
                    <a:pt x="12399" y="10336"/>
                  </a:lnTo>
                  <a:lnTo>
                    <a:pt x="12380" y="10602"/>
                  </a:lnTo>
                  <a:lnTo>
                    <a:pt x="12359" y="10875"/>
                  </a:lnTo>
                  <a:lnTo>
                    <a:pt x="12337" y="11154"/>
                  </a:lnTo>
                  <a:lnTo>
                    <a:pt x="12313" y="11438"/>
                  </a:lnTo>
                  <a:lnTo>
                    <a:pt x="12288" y="11724"/>
                  </a:lnTo>
                  <a:lnTo>
                    <a:pt x="12263" y="12013"/>
                  </a:lnTo>
                  <a:lnTo>
                    <a:pt x="12236" y="12300"/>
                  </a:lnTo>
                  <a:lnTo>
                    <a:pt x="12208" y="12586"/>
                  </a:lnTo>
                  <a:lnTo>
                    <a:pt x="12181" y="12869"/>
                  </a:lnTo>
                  <a:lnTo>
                    <a:pt x="12153" y="13147"/>
                  </a:lnTo>
                  <a:lnTo>
                    <a:pt x="12126" y="13420"/>
                  </a:lnTo>
                  <a:lnTo>
                    <a:pt x="12072" y="13941"/>
                  </a:lnTo>
                  <a:lnTo>
                    <a:pt x="12022" y="14421"/>
                  </a:lnTo>
                  <a:lnTo>
                    <a:pt x="11974" y="14849"/>
                  </a:lnTo>
                  <a:lnTo>
                    <a:pt x="11934" y="15211"/>
                  </a:lnTo>
                  <a:lnTo>
                    <a:pt x="12071" y="15172"/>
                  </a:lnTo>
                  <a:lnTo>
                    <a:pt x="12203" y="15133"/>
                  </a:lnTo>
                  <a:lnTo>
                    <a:pt x="12268" y="15114"/>
                  </a:lnTo>
                  <a:lnTo>
                    <a:pt x="12331" y="15094"/>
                  </a:lnTo>
                  <a:lnTo>
                    <a:pt x="12393" y="15074"/>
                  </a:lnTo>
                  <a:lnTo>
                    <a:pt x="12455" y="15053"/>
                  </a:lnTo>
                  <a:lnTo>
                    <a:pt x="12514" y="15033"/>
                  </a:lnTo>
                  <a:lnTo>
                    <a:pt x="12572" y="15012"/>
                  </a:lnTo>
                  <a:lnTo>
                    <a:pt x="12630" y="14992"/>
                  </a:lnTo>
                  <a:lnTo>
                    <a:pt x="12686" y="14970"/>
                  </a:lnTo>
                  <a:lnTo>
                    <a:pt x="12740" y="14948"/>
                  </a:lnTo>
                  <a:lnTo>
                    <a:pt x="12793" y="14927"/>
                  </a:lnTo>
                  <a:lnTo>
                    <a:pt x="12846" y="14905"/>
                  </a:lnTo>
                  <a:lnTo>
                    <a:pt x="12897" y="14883"/>
                  </a:lnTo>
                  <a:lnTo>
                    <a:pt x="12945" y="14861"/>
                  </a:lnTo>
                  <a:lnTo>
                    <a:pt x="12993" y="14839"/>
                  </a:lnTo>
                  <a:lnTo>
                    <a:pt x="13040" y="14817"/>
                  </a:lnTo>
                  <a:lnTo>
                    <a:pt x="13085" y="14794"/>
                  </a:lnTo>
                  <a:lnTo>
                    <a:pt x="13128" y="14771"/>
                  </a:lnTo>
                  <a:lnTo>
                    <a:pt x="13169" y="14749"/>
                  </a:lnTo>
                  <a:lnTo>
                    <a:pt x="13210" y="14725"/>
                  </a:lnTo>
                  <a:lnTo>
                    <a:pt x="13249" y="14701"/>
                  </a:lnTo>
                  <a:lnTo>
                    <a:pt x="13286" y="14678"/>
                  </a:lnTo>
                  <a:lnTo>
                    <a:pt x="13322" y="14654"/>
                  </a:lnTo>
                  <a:lnTo>
                    <a:pt x="13355" y="14630"/>
                  </a:lnTo>
                  <a:lnTo>
                    <a:pt x="13388" y="14606"/>
                  </a:lnTo>
                  <a:lnTo>
                    <a:pt x="13419" y="14582"/>
                  </a:lnTo>
                  <a:lnTo>
                    <a:pt x="13448" y="14557"/>
                  </a:lnTo>
                  <a:lnTo>
                    <a:pt x="13475" y="14533"/>
                  </a:lnTo>
                  <a:lnTo>
                    <a:pt x="13501" y="14508"/>
                  </a:lnTo>
                  <a:lnTo>
                    <a:pt x="13561" y="14416"/>
                  </a:lnTo>
                  <a:lnTo>
                    <a:pt x="13629" y="14260"/>
                  </a:lnTo>
                  <a:lnTo>
                    <a:pt x="13703" y="14044"/>
                  </a:lnTo>
                  <a:lnTo>
                    <a:pt x="13782" y="13772"/>
                  </a:lnTo>
                  <a:lnTo>
                    <a:pt x="13867" y="13447"/>
                  </a:lnTo>
                  <a:lnTo>
                    <a:pt x="13955" y="13076"/>
                  </a:lnTo>
                  <a:lnTo>
                    <a:pt x="14047" y="12661"/>
                  </a:lnTo>
                  <a:lnTo>
                    <a:pt x="14141" y="12208"/>
                  </a:lnTo>
                  <a:lnTo>
                    <a:pt x="14238" y="11720"/>
                  </a:lnTo>
                  <a:lnTo>
                    <a:pt x="14335" y="11203"/>
                  </a:lnTo>
                  <a:lnTo>
                    <a:pt x="14434" y="10659"/>
                  </a:lnTo>
                  <a:lnTo>
                    <a:pt x="14532" y="10094"/>
                  </a:lnTo>
                  <a:lnTo>
                    <a:pt x="14630" y="9511"/>
                  </a:lnTo>
                  <a:lnTo>
                    <a:pt x="14725" y="8917"/>
                  </a:lnTo>
                  <a:lnTo>
                    <a:pt x="14819" y="8313"/>
                  </a:lnTo>
                  <a:lnTo>
                    <a:pt x="14908" y="7704"/>
                  </a:lnTo>
                  <a:lnTo>
                    <a:pt x="14995" y="7096"/>
                  </a:lnTo>
                  <a:lnTo>
                    <a:pt x="15077" y="6492"/>
                  </a:lnTo>
                  <a:lnTo>
                    <a:pt x="15154" y="5897"/>
                  </a:lnTo>
                  <a:lnTo>
                    <a:pt x="15225" y="5315"/>
                  </a:lnTo>
                  <a:lnTo>
                    <a:pt x="15290" y="4748"/>
                  </a:lnTo>
                  <a:lnTo>
                    <a:pt x="15346" y="4205"/>
                  </a:lnTo>
                  <a:lnTo>
                    <a:pt x="15395" y="3687"/>
                  </a:lnTo>
                  <a:lnTo>
                    <a:pt x="15436" y="3199"/>
                  </a:lnTo>
                  <a:lnTo>
                    <a:pt x="15467" y="2745"/>
                  </a:lnTo>
                  <a:lnTo>
                    <a:pt x="15488" y="2329"/>
                  </a:lnTo>
                  <a:lnTo>
                    <a:pt x="15497" y="1958"/>
                  </a:lnTo>
                  <a:lnTo>
                    <a:pt x="15495" y="1634"/>
                  </a:lnTo>
                  <a:lnTo>
                    <a:pt x="15481" y="1361"/>
                  </a:lnTo>
                  <a:lnTo>
                    <a:pt x="15454" y="1143"/>
                  </a:lnTo>
                  <a:lnTo>
                    <a:pt x="15413" y="986"/>
                  </a:lnTo>
                  <a:lnTo>
                    <a:pt x="15357" y="8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1047922" y="4524515"/>
              <a:ext cx="415381" cy="629216"/>
            </a:xfrm>
            <a:custGeom>
              <a:avLst/>
              <a:gdLst>
                <a:gd name="T0" fmla="*/ 1922 w 10647"/>
                <a:gd name="T1" fmla="*/ 2895 h 16128"/>
                <a:gd name="T2" fmla="*/ 2285 w 10647"/>
                <a:gd name="T3" fmla="*/ 2237 h 16128"/>
                <a:gd name="T4" fmla="*/ 2764 w 10647"/>
                <a:gd name="T5" fmla="*/ 1698 h 16128"/>
                <a:gd name="T6" fmla="*/ 3334 w 10647"/>
                <a:gd name="T7" fmla="*/ 1299 h 16128"/>
                <a:gd name="T8" fmla="*/ 3966 w 10647"/>
                <a:gd name="T9" fmla="*/ 1057 h 16128"/>
                <a:gd name="T10" fmla="*/ 4637 w 10647"/>
                <a:gd name="T11" fmla="*/ 994 h 16128"/>
                <a:gd name="T12" fmla="*/ 5314 w 10647"/>
                <a:gd name="T13" fmla="*/ 1125 h 16128"/>
                <a:gd name="T14" fmla="*/ 5914 w 10647"/>
                <a:gd name="T15" fmla="*/ 1434 h 16128"/>
                <a:gd name="T16" fmla="*/ 6409 w 10647"/>
                <a:gd name="T17" fmla="*/ 1893 h 16128"/>
                <a:gd name="T18" fmla="*/ 6781 w 10647"/>
                <a:gd name="T19" fmla="*/ 2475 h 16128"/>
                <a:gd name="T20" fmla="*/ 7017 w 10647"/>
                <a:gd name="T21" fmla="*/ 3148 h 16128"/>
                <a:gd name="T22" fmla="*/ 7100 w 10647"/>
                <a:gd name="T23" fmla="*/ 3888 h 16128"/>
                <a:gd name="T24" fmla="*/ 7015 w 10647"/>
                <a:gd name="T25" fmla="*/ 4663 h 16128"/>
                <a:gd name="T26" fmla="*/ 6763 w 10647"/>
                <a:gd name="T27" fmla="*/ 5404 h 16128"/>
                <a:gd name="T28" fmla="*/ 6375 w 10647"/>
                <a:gd name="T29" fmla="*/ 6040 h 16128"/>
                <a:gd name="T30" fmla="*/ 5876 w 10647"/>
                <a:gd name="T31" fmla="*/ 6552 h 16128"/>
                <a:gd name="T32" fmla="*/ 5292 w 10647"/>
                <a:gd name="T33" fmla="*/ 6921 h 16128"/>
                <a:gd name="T34" fmla="*/ 4649 w 10647"/>
                <a:gd name="T35" fmla="*/ 7129 h 16128"/>
                <a:gd name="T36" fmla="*/ 3974 w 10647"/>
                <a:gd name="T37" fmla="*/ 7156 h 16128"/>
                <a:gd name="T38" fmla="*/ 3306 w 10647"/>
                <a:gd name="T39" fmla="*/ 6988 h 16128"/>
                <a:gd name="T40" fmla="*/ 2726 w 10647"/>
                <a:gd name="T41" fmla="*/ 6646 h 16128"/>
                <a:gd name="T42" fmla="*/ 2255 w 10647"/>
                <a:gd name="T43" fmla="*/ 6159 h 16128"/>
                <a:gd name="T44" fmla="*/ 1908 w 10647"/>
                <a:gd name="T45" fmla="*/ 5556 h 16128"/>
                <a:gd name="T46" fmla="*/ 1701 w 10647"/>
                <a:gd name="T47" fmla="*/ 4866 h 16128"/>
                <a:gd name="T48" fmla="*/ 1651 w 10647"/>
                <a:gd name="T49" fmla="*/ 4116 h 16128"/>
                <a:gd name="T50" fmla="*/ 7129 w 10647"/>
                <a:gd name="T51" fmla="*/ 6825 h 16128"/>
                <a:gd name="T52" fmla="*/ 7304 w 10647"/>
                <a:gd name="T53" fmla="*/ 6574 h 16128"/>
                <a:gd name="T54" fmla="*/ 7465 w 10647"/>
                <a:gd name="T55" fmla="*/ 6311 h 16128"/>
                <a:gd name="T56" fmla="*/ 7609 w 10647"/>
                <a:gd name="T57" fmla="*/ 6034 h 16128"/>
                <a:gd name="T58" fmla="*/ 7736 w 10647"/>
                <a:gd name="T59" fmla="*/ 5745 h 16128"/>
                <a:gd name="T60" fmla="*/ 7845 w 10647"/>
                <a:gd name="T61" fmla="*/ 5442 h 16128"/>
                <a:gd name="T62" fmla="*/ 7936 w 10647"/>
                <a:gd name="T63" fmla="*/ 5129 h 16128"/>
                <a:gd name="T64" fmla="*/ 8064 w 10647"/>
                <a:gd name="T65" fmla="*/ 4364 h 16128"/>
                <a:gd name="T66" fmla="*/ 8040 w 10647"/>
                <a:gd name="T67" fmla="*/ 3332 h 16128"/>
                <a:gd name="T68" fmla="*/ 7800 w 10647"/>
                <a:gd name="T69" fmla="*/ 2375 h 16128"/>
                <a:gd name="T70" fmla="*/ 7366 w 10647"/>
                <a:gd name="T71" fmla="*/ 1528 h 16128"/>
                <a:gd name="T72" fmla="*/ 6757 w 10647"/>
                <a:gd name="T73" fmla="*/ 831 h 16128"/>
                <a:gd name="T74" fmla="*/ 5995 w 10647"/>
                <a:gd name="T75" fmla="*/ 323 h 16128"/>
                <a:gd name="T76" fmla="*/ 5103 w 10647"/>
                <a:gd name="T77" fmla="*/ 41 h 16128"/>
                <a:gd name="T78" fmla="*/ 4180 w 10647"/>
                <a:gd name="T79" fmla="*/ 25 h 16128"/>
                <a:gd name="T80" fmla="*/ 3293 w 10647"/>
                <a:gd name="T81" fmla="*/ 261 h 16128"/>
                <a:gd name="T82" fmla="*/ 2481 w 10647"/>
                <a:gd name="T83" fmla="*/ 721 h 16128"/>
                <a:gd name="T84" fmla="*/ 1776 w 10647"/>
                <a:gd name="T85" fmla="*/ 1380 h 16128"/>
                <a:gd name="T86" fmla="*/ 1215 w 10647"/>
                <a:gd name="T87" fmla="*/ 2213 h 16128"/>
                <a:gd name="T88" fmla="*/ 833 w 10647"/>
                <a:gd name="T89" fmla="*/ 3191 h 16128"/>
                <a:gd name="T90" fmla="*/ 680 w 10647"/>
                <a:gd name="T91" fmla="*/ 4088 h 16128"/>
                <a:gd name="T92" fmla="*/ 690 w 10647"/>
                <a:gd name="T93" fmla="*/ 4923 h 16128"/>
                <a:gd name="T94" fmla="*/ 843 w 10647"/>
                <a:gd name="T95" fmla="*/ 5714 h 16128"/>
                <a:gd name="T96" fmla="*/ 1128 w 10647"/>
                <a:gd name="T97" fmla="*/ 6441 h 16128"/>
                <a:gd name="T98" fmla="*/ 1534 w 10647"/>
                <a:gd name="T99" fmla="*/ 7084 h 16128"/>
                <a:gd name="T100" fmla="*/ 2048 w 10647"/>
                <a:gd name="T101" fmla="*/ 7624 h 16128"/>
                <a:gd name="T102" fmla="*/ 2623 w 10647"/>
                <a:gd name="T103" fmla="*/ 14414 h 16128"/>
                <a:gd name="T104" fmla="*/ 4927 w 10647"/>
                <a:gd name="T105" fmla="*/ 8308 h 16128"/>
                <a:gd name="T106" fmla="*/ 5135 w 10647"/>
                <a:gd name="T107" fmla="*/ 8251 h 16128"/>
                <a:gd name="T108" fmla="*/ 5341 w 10647"/>
                <a:gd name="T109" fmla="*/ 8181 h 16128"/>
                <a:gd name="T110" fmla="*/ 7129 w 10647"/>
                <a:gd name="T111" fmla="*/ 682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47" h="16128">
                  <a:moveTo>
                    <a:pt x="1733" y="3494"/>
                  </a:moveTo>
                  <a:lnTo>
                    <a:pt x="1771" y="3338"/>
                  </a:lnTo>
                  <a:lnTo>
                    <a:pt x="1815" y="3187"/>
                  </a:lnTo>
                  <a:lnTo>
                    <a:pt x="1866" y="3039"/>
                  </a:lnTo>
                  <a:lnTo>
                    <a:pt x="1922" y="2895"/>
                  </a:lnTo>
                  <a:lnTo>
                    <a:pt x="1984" y="2755"/>
                  </a:lnTo>
                  <a:lnTo>
                    <a:pt x="2052" y="2619"/>
                  </a:lnTo>
                  <a:lnTo>
                    <a:pt x="2125" y="2487"/>
                  </a:lnTo>
                  <a:lnTo>
                    <a:pt x="2202" y="2360"/>
                  </a:lnTo>
                  <a:lnTo>
                    <a:pt x="2285" y="2237"/>
                  </a:lnTo>
                  <a:lnTo>
                    <a:pt x="2373" y="2119"/>
                  </a:lnTo>
                  <a:lnTo>
                    <a:pt x="2464" y="2006"/>
                  </a:lnTo>
                  <a:lnTo>
                    <a:pt x="2560" y="1898"/>
                  </a:lnTo>
                  <a:lnTo>
                    <a:pt x="2661" y="1796"/>
                  </a:lnTo>
                  <a:lnTo>
                    <a:pt x="2764" y="1698"/>
                  </a:lnTo>
                  <a:lnTo>
                    <a:pt x="2872" y="1607"/>
                  </a:lnTo>
                  <a:lnTo>
                    <a:pt x="2983" y="1521"/>
                  </a:lnTo>
                  <a:lnTo>
                    <a:pt x="3097" y="1441"/>
                  </a:lnTo>
                  <a:lnTo>
                    <a:pt x="3214" y="1367"/>
                  </a:lnTo>
                  <a:lnTo>
                    <a:pt x="3334" y="1299"/>
                  </a:lnTo>
                  <a:lnTo>
                    <a:pt x="3456" y="1238"/>
                  </a:lnTo>
                  <a:lnTo>
                    <a:pt x="3581" y="1182"/>
                  </a:lnTo>
                  <a:lnTo>
                    <a:pt x="3707" y="1134"/>
                  </a:lnTo>
                  <a:lnTo>
                    <a:pt x="3836" y="1093"/>
                  </a:lnTo>
                  <a:lnTo>
                    <a:pt x="3966" y="1057"/>
                  </a:lnTo>
                  <a:lnTo>
                    <a:pt x="4098" y="1030"/>
                  </a:lnTo>
                  <a:lnTo>
                    <a:pt x="4232" y="1010"/>
                  </a:lnTo>
                  <a:lnTo>
                    <a:pt x="4366" y="997"/>
                  </a:lnTo>
                  <a:lnTo>
                    <a:pt x="4501" y="992"/>
                  </a:lnTo>
                  <a:lnTo>
                    <a:pt x="4637" y="994"/>
                  </a:lnTo>
                  <a:lnTo>
                    <a:pt x="4773" y="1005"/>
                  </a:lnTo>
                  <a:lnTo>
                    <a:pt x="4911" y="1023"/>
                  </a:lnTo>
                  <a:lnTo>
                    <a:pt x="5047" y="1049"/>
                  </a:lnTo>
                  <a:lnTo>
                    <a:pt x="5182" y="1084"/>
                  </a:lnTo>
                  <a:lnTo>
                    <a:pt x="5314" y="1125"/>
                  </a:lnTo>
                  <a:lnTo>
                    <a:pt x="5441" y="1173"/>
                  </a:lnTo>
                  <a:lnTo>
                    <a:pt x="5566" y="1229"/>
                  </a:lnTo>
                  <a:lnTo>
                    <a:pt x="5686" y="1290"/>
                  </a:lnTo>
                  <a:lnTo>
                    <a:pt x="5802" y="1359"/>
                  </a:lnTo>
                  <a:lnTo>
                    <a:pt x="5914" y="1434"/>
                  </a:lnTo>
                  <a:lnTo>
                    <a:pt x="6022" y="1515"/>
                  </a:lnTo>
                  <a:lnTo>
                    <a:pt x="6126" y="1602"/>
                  </a:lnTo>
                  <a:lnTo>
                    <a:pt x="6224" y="1693"/>
                  </a:lnTo>
                  <a:lnTo>
                    <a:pt x="6319" y="1791"/>
                  </a:lnTo>
                  <a:lnTo>
                    <a:pt x="6409" y="1893"/>
                  </a:lnTo>
                  <a:lnTo>
                    <a:pt x="6494" y="2001"/>
                  </a:lnTo>
                  <a:lnTo>
                    <a:pt x="6573" y="2113"/>
                  </a:lnTo>
                  <a:lnTo>
                    <a:pt x="6648" y="2229"/>
                  </a:lnTo>
                  <a:lnTo>
                    <a:pt x="6718" y="2350"/>
                  </a:lnTo>
                  <a:lnTo>
                    <a:pt x="6781" y="2475"/>
                  </a:lnTo>
                  <a:lnTo>
                    <a:pt x="6840" y="2603"/>
                  </a:lnTo>
                  <a:lnTo>
                    <a:pt x="6893" y="2735"/>
                  </a:lnTo>
                  <a:lnTo>
                    <a:pt x="6940" y="2869"/>
                  </a:lnTo>
                  <a:lnTo>
                    <a:pt x="6982" y="3008"/>
                  </a:lnTo>
                  <a:lnTo>
                    <a:pt x="7017" y="3148"/>
                  </a:lnTo>
                  <a:lnTo>
                    <a:pt x="7046" y="3292"/>
                  </a:lnTo>
                  <a:lnTo>
                    <a:pt x="7069" y="3437"/>
                  </a:lnTo>
                  <a:lnTo>
                    <a:pt x="7086" y="3585"/>
                  </a:lnTo>
                  <a:lnTo>
                    <a:pt x="7096" y="3736"/>
                  </a:lnTo>
                  <a:lnTo>
                    <a:pt x="7100" y="3888"/>
                  </a:lnTo>
                  <a:lnTo>
                    <a:pt x="7097" y="4040"/>
                  </a:lnTo>
                  <a:lnTo>
                    <a:pt x="7087" y="4194"/>
                  </a:lnTo>
                  <a:lnTo>
                    <a:pt x="7069" y="4351"/>
                  </a:lnTo>
                  <a:lnTo>
                    <a:pt x="7046" y="4506"/>
                  </a:lnTo>
                  <a:lnTo>
                    <a:pt x="7015" y="4663"/>
                  </a:lnTo>
                  <a:lnTo>
                    <a:pt x="6977" y="4818"/>
                  </a:lnTo>
                  <a:lnTo>
                    <a:pt x="6932" y="4970"/>
                  </a:lnTo>
                  <a:lnTo>
                    <a:pt x="6882" y="5119"/>
                  </a:lnTo>
                  <a:lnTo>
                    <a:pt x="6825" y="5263"/>
                  </a:lnTo>
                  <a:lnTo>
                    <a:pt x="6763" y="5404"/>
                  </a:lnTo>
                  <a:lnTo>
                    <a:pt x="6695" y="5540"/>
                  </a:lnTo>
                  <a:lnTo>
                    <a:pt x="6623" y="5672"/>
                  </a:lnTo>
                  <a:lnTo>
                    <a:pt x="6545" y="5799"/>
                  </a:lnTo>
                  <a:lnTo>
                    <a:pt x="6462" y="5922"/>
                  </a:lnTo>
                  <a:lnTo>
                    <a:pt x="6375" y="6040"/>
                  </a:lnTo>
                  <a:lnTo>
                    <a:pt x="6283" y="6153"/>
                  </a:lnTo>
                  <a:lnTo>
                    <a:pt x="6187" y="6261"/>
                  </a:lnTo>
                  <a:lnTo>
                    <a:pt x="6087" y="6362"/>
                  </a:lnTo>
                  <a:lnTo>
                    <a:pt x="5983" y="6460"/>
                  </a:lnTo>
                  <a:lnTo>
                    <a:pt x="5876" y="6552"/>
                  </a:lnTo>
                  <a:lnTo>
                    <a:pt x="5765" y="6638"/>
                  </a:lnTo>
                  <a:lnTo>
                    <a:pt x="5651" y="6717"/>
                  </a:lnTo>
                  <a:lnTo>
                    <a:pt x="5534" y="6792"/>
                  </a:lnTo>
                  <a:lnTo>
                    <a:pt x="5414" y="6859"/>
                  </a:lnTo>
                  <a:lnTo>
                    <a:pt x="5292" y="6921"/>
                  </a:lnTo>
                  <a:lnTo>
                    <a:pt x="5168" y="6976"/>
                  </a:lnTo>
                  <a:lnTo>
                    <a:pt x="5041" y="7025"/>
                  </a:lnTo>
                  <a:lnTo>
                    <a:pt x="4912" y="7067"/>
                  </a:lnTo>
                  <a:lnTo>
                    <a:pt x="4782" y="7101"/>
                  </a:lnTo>
                  <a:lnTo>
                    <a:pt x="4649" y="7129"/>
                  </a:lnTo>
                  <a:lnTo>
                    <a:pt x="4516" y="7150"/>
                  </a:lnTo>
                  <a:lnTo>
                    <a:pt x="4381" y="7163"/>
                  </a:lnTo>
                  <a:lnTo>
                    <a:pt x="4246" y="7168"/>
                  </a:lnTo>
                  <a:lnTo>
                    <a:pt x="4110" y="7166"/>
                  </a:lnTo>
                  <a:lnTo>
                    <a:pt x="3974" y="7156"/>
                  </a:lnTo>
                  <a:lnTo>
                    <a:pt x="3837" y="7139"/>
                  </a:lnTo>
                  <a:lnTo>
                    <a:pt x="3701" y="7112"/>
                  </a:lnTo>
                  <a:lnTo>
                    <a:pt x="3565" y="7078"/>
                  </a:lnTo>
                  <a:lnTo>
                    <a:pt x="3434" y="7037"/>
                  </a:lnTo>
                  <a:lnTo>
                    <a:pt x="3306" y="6988"/>
                  </a:lnTo>
                  <a:lnTo>
                    <a:pt x="3182" y="6933"/>
                  </a:lnTo>
                  <a:lnTo>
                    <a:pt x="3062" y="6871"/>
                  </a:lnTo>
                  <a:lnTo>
                    <a:pt x="2945" y="6802"/>
                  </a:lnTo>
                  <a:lnTo>
                    <a:pt x="2833" y="6726"/>
                  </a:lnTo>
                  <a:lnTo>
                    <a:pt x="2726" y="6646"/>
                  </a:lnTo>
                  <a:lnTo>
                    <a:pt x="2623" y="6559"/>
                  </a:lnTo>
                  <a:lnTo>
                    <a:pt x="2523" y="6467"/>
                  </a:lnTo>
                  <a:lnTo>
                    <a:pt x="2429" y="6370"/>
                  </a:lnTo>
                  <a:lnTo>
                    <a:pt x="2339" y="6267"/>
                  </a:lnTo>
                  <a:lnTo>
                    <a:pt x="2255" y="6159"/>
                  </a:lnTo>
                  <a:lnTo>
                    <a:pt x="2175" y="6047"/>
                  </a:lnTo>
                  <a:lnTo>
                    <a:pt x="2100" y="5930"/>
                  </a:lnTo>
                  <a:lnTo>
                    <a:pt x="2031" y="5809"/>
                  </a:lnTo>
                  <a:lnTo>
                    <a:pt x="1966" y="5684"/>
                  </a:lnTo>
                  <a:lnTo>
                    <a:pt x="1908" y="5556"/>
                  </a:lnTo>
                  <a:lnTo>
                    <a:pt x="1854" y="5424"/>
                  </a:lnTo>
                  <a:lnTo>
                    <a:pt x="1808" y="5289"/>
                  </a:lnTo>
                  <a:lnTo>
                    <a:pt x="1767" y="5151"/>
                  </a:lnTo>
                  <a:lnTo>
                    <a:pt x="1730" y="5009"/>
                  </a:lnTo>
                  <a:lnTo>
                    <a:pt x="1701" y="4866"/>
                  </a:lnTo>
                  <a:lnTo>
                    <a:pt x="1678" y="4719"/>
                  </a:lnTo>
                  <a:lnTo>
                    <a:pt x="1662" y="4571"/>
                  </a:lnTo>
                  <a:lnTo>
                    <a:pt x="1652" y="4421"/>
                  </a:lnTo>
                  <a:lnTo>
                    <a:pt x="1648" y="4270"/>
                  </a:lnTo>
                  <a:lnTo>
                    <a:pt x="1651" y="4116"/>
                  </a:lnTo>
                  <a:lnTo>
                    <a:pt x="1661" y="3961"/>
                  </a:lnTo>
                  <a:lnTo>
                    <a:pt x="1678" y="3806"/>
                  </a:lnTo>
                  <a:lnTo>
                    <a:pt x="1702" y="3650"/>
                  </a:lnTo>
                  <a:lnTo>
                    <a:pt x="1733" y="3494"/>
                  </a:lnTo>
                  <a:close/>
                  <a:moveTo>
                    <a:pt x="7129" y="6825"/>
                  </a:moveTo>
                  <a:lnTo>
                    <a:pt x="7165" y="6776"/>
                  </a:lnTo>
                  <a:lnTo>
                    <a:pt x="7201" y="6726"/>
                  </a:lnTo>
                  <a:lnTo>
                    <a:pt x="7236" y="6676"/>
                  </a:lnTo>
                  <a:lnTo>
                    <a:pt x="7270" y="6626"/>
                  </a:lnTo>
                  <a:lnTo>
                    <a:pt x="7304" y="6574"/>
                  </a:lnTo>
                  <a:lnTo>
                    <a:pt x="7338" y="6523"/>
                  </a:lnTo>
                  <a:lnTo>
                    <a:pt x="7370" y="6470"/>
                  </a:lnTo>
                  <a:lnTo>
                    <a:pt x="7402" y="6418"/>
                  </a:lnTo>
                  <a:lnTo>
                    <a:pt x="7433" y="6365"/>
                  </a:lnTo>
                  <a:lnTo>
                    <a:pt x="7465" y="6311"/>
                  </a:lnTo>
                  <a:lnTo>
                    <a:pt x="7495" y="6257"/>
                  </a:lnTo>
                  <a:lnTo>
                    <a:pt x="7524" y="6201"/>
                  </a:lnTo>
                  <a:lnTo>
                    <a:pt x="7553" y="6146"/>
                  </a:lnTo>
                  <a:lnTo>
                    <a:pt x="7582" y="6090"/>
                  </a:lnTo>
                  <a:lnTo>
                    <a:pt x="7609" y="6034"/>
                  </a:lnTo>
                  <a:lnTo>
                    <a:pt x="7636" y="5977"/>
                  </a:lnTo>
                  <a:lnTo>
                    <a:pt x="7661" y="5920"/>
                  </a:lnTo>
                  <a:lnTo>
                    <a:pt x="7688" y="5862"/>
                  </a:lnTo>
                  <a:lnTo>
                    <a:pt x="7712" y="5803"/>
                  </a:lnTo>
                  <a:lnTo>
                    <a:pt x="7736" y="5745"/>
                  </a:lnTo>
                  <a:lnTo>
                    <a:pt x="7759" y="5685"/>
                  </a:lnTo>
                  <a:lnTo>
                    <a:pt x="7782" y="5625"/>
                  </a:lnTo>
                  <a:lnTo>
                    <a:pt x="7803" y="5565"/>
                  </a:lnTo>
                  <a:lnTo>
                    <a:pt x="7825" y="5504"/>
                  </a:lnTo>
                  <a:lnTo>
                    <a:pt x="7845" y="5442"/>
                  </a:lnTo>
                  <a:lnTo>
                    <a:pt x="7865" y="5381"/>
                  </a:lnTo>
                  <a:lnTo>
                    <a:pt x="7884" y="5318"/>
                  </a:lnTo>
                  <a:lnTo>
                    <a:pt x="7901" y="5256"/>
                  </a:lnTo>
                  <a:lnTo>
                    <a:pt x="7919" y="5192"/>
                  </a:lnTo>
                  <a:lnTo>
                    <a:pt x="7936" y="5129"/>
                  </a:lnTo>
                  <a:lnTo>
                    <a:pt x="7951" y="5065"/>
                  </a:lnTo>
                  <a:lnTo>
                    <a:pt x="7966" y="5001"/>
                  </a:lnTo>
                  <a:lnTo>
                    <a:pt x="8008" y="4787"/>
                  </a:lnTo>
                  <a:lnTo>
                    <a:pt x="8040" y="4574"/>
                  </a:lnTo>
                  <a:lnTo>
                    <a:pt x="8064" y="4364"/>
                  </a:lnTo>
                  <a:lnTo>
                    <a:pt x="8078" y="4153"/>
                  </a:lnTo>
                  <a:lnTo>
                    <a:pt x="8082" y="3944"/>
                  </a:lnTo>
                  <a:lnTo>
                    <a:pt x="8077" y="3739"/>
                  </a:lnTo>
                  <a:lnTo>
                    <a:pt x="8063" y="3534"/>
                  </a:lnTo>
                  <a:lnTo>
                    <a:pt x="8040" y="3332"/>
                  </a:lnTo>
                  <a:lnTo>
                    <a:pt x="8009" y="3134"/>
                  </a:lnTo>
                  <a:lnTo>
                    <a:pt x="7969" y="2938"/>
                  </a:lnTo>
                  <a:lnTo>
                    <a:pt x="7920" y="2747"/>
                  </a:lnTo>
                  <a:lnTo>
                    <a:pt x="7865" y="2558"/>
                  </a:lnTo>
                  <a:lnTo>
                    <a:pt x="7800" y="2375"/>
                  </a:lnTo>
                  <a:lnTo>
                    <a:pt x="7728" y="2195"/>
                  </a:lnTo>
                  <a:lnTo>
                    <a:pt x="7648" y="2020"/>
                  </a:lnTo>
                  <a:lnTo>
                    <a:pt x="7561" y="1851"/>
                  </a:lnTo>
                  <a:lnTo>
                    <a:pt x="7467" y="1686"/>
                  </a:lnTo>
                  <a:lnTo>
                    <a:pt x="7366" y="1528"/>
                  </a:lnTo>
                  <a:lnTo>
                    <a:pt x="7257" y="1375"/>
                  </a:lnTo>
                  <a:lnTo>
                    <a:pt x="7142" y="1229"/>
                  </a:lnTo>
                  <a:lnTo>
                    <a:pt x="7020" y="1090"/>
                  </a:lnTo>
                  <a:lnTo>
                    <a:pt x="6891" y="957"/>
                  </a:lnTo>
                  <a:lnTo>
                    <a:pt x="6757" y="831"/>
                  </a:lnTo>
                  <a:lnTo>
                    <a:pt x="6616" y="713"/>
                  </a:lnTo>
                  <a:lnTo>
                    <a:pt x="6469" y="603"/>
                  </a:lnTo>
                  <a:lnTo>
                    <a:pt x="6317" y="501"/>
                  </a:lnTo>
                  <a:lnTo>
                    <a:pt x="6159" y="407"/>
                  </a:lnTo>
                  <a:lnTo>
                    <a:pt x="5995" y="323"/>
                  </a:lnTo>
                  <a:lnTo>
                    <a:pt x="5826" y="246"/>
                  </a:lnTo>
                  <a:lnTo>
                    <a:pt x="5652" y="180"/>
                  </a:lnTo>
                  <a:lnTo>
                    <a:pt x="5473" y="123"/>
                  </a:lnTo>
                  <a:lnTo>
                    <a:pt x="5290" y="77"/>
                  </a:lnTo>
                  <a:lnTo>
                    <a:pt x="5103" y="41"/>
                  </a:lnTo>
                  <a:lnTo>
                    <a:pt x="4918" y="17"/>
                  </a:lnTo>
                  <a:lnTo>
                    <a:pt x="4732" y="3"/>
                  </a:lnTo>
                  <a:lnTo>
                    <a:pt x="4547" y="0"/>
                  </a:lnTo>
                  <a:lnTo>
                    <a:pt x="4363" y="8"/>
                  </a:lnTo>
                  <a:lnTo>
                    <a:pt x="4180" y="25"/>
                  </a:lnTo>
                  <a:lnTo>
                    <a:pt x="3998" y="53"/>
                  </a:lnTo>
                  <a:lnTo>
                    <a:pt x="3819" y="91"/>
                  </a:lnTo>
                  <a:lnTo>
                    <a:pt x="3641" y="138"/>
                  </a:lnTo>
                  <a:lnTo>
                    <a:pt x="3467" y="195"/>
                  </a:lnTo>
                  <a:lnTo>
                    <a:pt x="3293" y="261"/>
                  </a:lnTo>
                  <a:lnTo>
                    <a:pt x="3124" y="336"/>
                  </a:lnTo>
                  <a:lnTo>
                    <a:pt x="2957" y="419"/>
                  </a:lnTo>
                  <a:lnTo>
                    <a:pt x="2795" y="512"/>
                  </a:lnTo>
                  <a:lnTo>
                    <a:pt x="2636" y="612"/>
                  </a:lnTo>
                  <a:lnTo>
                    <a:pt x="2481" y="721"/>
                  </a:lnTo>
                  <a:lnTo>
                    <a:pt x="2330" y="838"/>
                  </a:lnTo>
                  <a:lnTo>
                    <a:pt x="2184" y="963"/>
                  </a:lnTo>
                  <a:lnTo>
                    <a:pt x="2043" y="1095"/>
                  </a:lnTo>
                  <a:lnTo>
                    <a:pt x="1907" y="1234"/>
                  </a:lnTo>
                  <a:lnTo>
                    <a:pt x="1776" y="1380"/>
                  </a:lnTo>
                  <a:lnTo>
                    <a:pt x="1652" y="1534"/>
                  </a:lnTo>
                  <a:lnTo>
                    <a:pt x="1533" y="1693"/>
                  </a:lnTo>
                  <a:lnTo>
                    <a:pt x="1420" y="1861"/>
                  </a:lnTo>
                  <a:lnTo>
                    <a:pt x="1314" y="2033"/>
                  </a:lnTo>
                  <a:lnTo>
                    <a:pt x="1215" y="2213"/>
                  </a:lnTo>
                  <a:lnTo>
                    <a:pt x="1123" y="2397"/>
                  </a:lnTo>
                  <a:lnTo>
                    <a:pt x="1039" y="2588"/>
                  </a:lnTo>
                  <a:lnTo>
                    <a:pt x="962" y="2784"/>
                  </a:lnTo>
                  <a:lnTo>
                    <a:pt x="893" y="2986"/>
                  </a:lnTo>
                  <a:lnTo>
                    <a:pt x="833" y="3191"/>
                  </a:lnTo>
                  <a:lnTo>
                    <a:pt x="781" y="3403"/>
                  </a:lnTo>
                  <a:lnTo>
                    <a:pt x="746" y="3575"/>
                  </a:lnTo>
                  <a:lnTo>
                    <a:pt x="718" y="3747"/>
                  </a:lnTo>
                  <a:lnTo>
                    <a:pt x="696" y="3918"/>
                  </a:lnTo>
                  <a:lnTo>
                    <a:pt x="680" y="4088"/>
                  </a:lnTo>
                  <a:lnTo>
                    <a:pt x="670" y="4258"/>
                  </a:lnTo>
                  <a:lnTo>
                    <a:pt x="666" y="4426"/>
                  </a:lnTo>
                  <a:lnTo>
                    <a:pt x="669" y="4593"/>
                  </a:lnTo>
                  <a:lnTo>
                    <a:pt x="677" y="4759"/>
                  </a:lnTo>
                  <a:lnTo>
                    <a:pt x="690" y="4923"/>
                  </a:lnTo>
                  <a:lnTo>
                    <a:pt x="710" y="5085"/>
                  </a:lnTo>
                  <a:lnTo>
                    <a:pt x="735" y="5246"/>
                  </a:lnTo>
                  <a:lnTo>
                    <a:pt x="765" y="5405"/>
                  </a:lnTo>
                  <a:lnTo>
                    <a:pt x="802" y="5561"/>
                  </a:lnTo>
                  <a:lnTo>
                    <a:pt x="843" y="5714"/>
                  </a:lnTo>
                  <a:lnTo>
                    <a:pt x="890" y="5866"/>
                  </a:lnTo>
                  <a:lnTo>
                    <a:pt x="942" y="6014"/>
                  </a:lnTo>
                  <a:lnTo>
                    <a:pt x="999" y="6160"/>
                  </a:lnTo>
                  <a:lnTo>
                    <a:pt x="1061" y="6302"/>
                  </a:lnTo>
                  <a:lnTo>
                    <a:pt x="1128" y="6441"/>
                  </a:lnTo>
                  <a:lnTo>
                    <a:pt x="1200" y="6577"/>
                  </a:lnTo>
                  <a:lnTo>
                    <a:pt x="1277" y="6710"/>
                  </a:lnTo>
                  <a:lnTo>
                    <a:pt x="1357" y="6839"/>
                  </a:lnTo>
                  <a:lnTo>
                    <a:pt x="1443" y="6963"/>
                  </a:lnTo>
                  <a:lnTo>
                    <a:pt x="1534" y="7084"/>
                  </a:lnTo>
                  <a:lnTo>
                    <a:pt x="1628" y="7201"/>
                  </a:lnTo>
                  <a:lnTo>
                    <a:pt x="1726" y="7314"/>
                  </a:lnTo>
                  <a:lnTo>
                    <a:pt x="1830" y="7422"/>
                  </a:lnTo>
                  <a:lnTo>
                    <a:pt x="1937" y="7525"/>
                  </a:lnTo>
                  <a:lnTo>
                    <a:pt x="2048" y="7624"/>
                  </a:lnTo>
                  <a:lnTo>
                    <a:pt x="2163" y="7717"/>
                  </a:lnTo>
                  <a:lnTo>
                    <a:pt x="2282" y="7805"/>
                  </a:lnTo>
                  <a:lnTo>
                    <a:pt x="2405" y="7889"/>
                  </a:lnTo>
                  <a:lnTo>
                    <a:pt x="0" y="15614"/>
                  </a:lnTo>
                  <a:lnTo>
                    <a:pt x="2623" y="14414"/>
                  </a:lnTo>
                  <a:lnTo>
                    <a:pt x="4373" y="16128"/>
                  </a:lnTo>
                  <a:lnTo>
                    <a:pt x="4714" y="8351"/>
                  </a:lnTo>
                  <a:lnTo>
                    <a:pt x="4800" y="8336"/>
                  </a:lnTo>
                  <a:lnTo>
                    <a:pt x="4884" y="8318"/>
                  </a:lnTo>
                  <a:lnTo>
                    <a:pt x="4927" y="8308"/>
                  </a:lnTo>
                  <a:lnTo>
                    <a:pt x="4968" y="8298"/>
                  </a:lnTo>
                  <a:lnTo>
                    <a:pt x="5010" y="8287"/>
                  </a:lnTo>
                  <a:lnTo>
                    <a:pt x="5053" y="8276"/>
                  </a:lnTo>
                  <a:lnTo>
                    <a:pt x="5094" y="8264"/>
                  </a:lnTo>
                  <a:lnTo>
                    <a:pt x="5135" y="8251"/>
                  </a:lnTo>
                  <a:lnTo>
                    <a:pt x="5177" y="8238"/>
                  </a:lnTo>
                  <a:lnTo>
                    <a:pt x="5218" y="8225"/>
                  </a:lnTo>
                  <a:lnTo>
                    <a:pt x="5259" y="8211"/>
                  </a:lnTo>
                  <a:lnTo>
                    <a:pt x="5301" y="8196"/>
                  </a:lnTo>
                  <a:lnTo>
                    <a:pt x="5341" y="8181"/>
                  </a:lnTo>
                  <a:lnTo>
                    <a:pt x="5382" y="8166"/>
                  </a:lnTo>
                  <a:lnTo>
                    <a:pt x="6801" y="14414"/>
                  </a:lnTo>
                  <a:lnTo>
                    <a:pt x="8575" y="12439"/>
                  </a:lnTo>
                  <a:lnTo>
                    <a:pt x="10647" y="12439"/>
                  </a:lnTo>
                  <a:lnTo>
                    <a:pt x="7129" y="68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030017" y="4090546"/>
              <a:ext cx="378367" cy="363587"/>
            </a:xfrm>
            <a:custGeom>
              <a:avLst/>
              <a:gdLst>
                <a:gd name="T0" fmla="*/ 10436 w 16128"/>
                <a:gd name="T1" fmla="*/ 14409 h 15498"/>
                <a:gd name="T2" fmla="*/ 4471 w 16128"/>
                <a:gd name="T3" fmla="*/ 6693 h 15498"/>
                <a:gd name="T4" fmla="*/ 4962 w 16128"/>
                <a:gd name="T5" fmla="*/ 6700 h 15498"/>
                <a:gd name="T6" fmla="*/ 6672 w 16128"/>
                <a:gd name="T7" fmla="*/ 8238 h 15498"/>
                <a:gd name="T8" fmla="*/ 7772 w 16128"/>
                <a:gd name="T9" fmla="*/ 9500 h 15498"/>
                <a:gd name="T10" fmla="*/ 7427 w 16128"/>
                <a:gd name="T11" fmla="*/ 9842 h 15498"/>
                <a:gd name="T12" fmla="*/ 10256 w 16128"/>
                <a:gd name="T13" fmla="*/ 15498 h 15498"/>
                <a:gd name="T14" fmla="*/ 11950 w 16128"/>
                <a:gd name="T15" fmla="*/ 6375 h 15498"/>
                <a:gd name="T16" fmla="*/ 11598 w 16128"/>
                <a:gd name="T17" fmla="*/ 6385 h 15498"/>
                <a:gd name="T18" fmla="*/ 9881 w 16128"/>
                <a:gd name="T19" fmla="*/ 4947 h 15498"/>
                <a:gd name="T20" fmla="*/ 8591 w 16128"/>
                <a:gd name="T21" fmla="*/ 3598 h 15498"/>
                <a:gd name="T22" fmla="*/ 8863 w 16128"/>
                <a:gd name="T23" fmla="*/ 3311 h 15498"/>
                <a:gd name="T24" fmla="*/ 8675 w 16128"/>
                <a:gd name="T25" fmla="*/ 2061 h 15498"/>
                <a:gd name="T26" fmla="*/ 9481 w 16128"/>
                <a:gd name="T27" fmla="*/ 1522 h 15498"/>
                <a:gd name="T28" fmla="*/ 10291 w 16128"/>
                <a:gd name="T29" fmla="*/ 1361 h 15498"/>
                <a:gd name="T30" fmla="*/ 11586 w 16128"/>
                <a:gd name="T31" fmla="*/ 2585 h 15498"/>
                <a:gd name="T32" fmla="*/ 12929 w 16128"/>
                <a:gd name="T33" fmla="*/ 4322 h 15498"/>
                <a:gd name="T34" fmla="*/ 14214 w 16128"/>
                <a:gd name="T35" fmla="*/ 4508 h 15498"/>
                <a:gd name="T36" fmla="*/ 15113 w 16128"/>
                <a:gd name="T37" fmla="*/ 4057 h 15498"/>
                <a:gd name="T38" fmla="*/ 14372 w 16128"/>
                <a:gd name="T39" fmla="*/ 3506 h 15498"/>
                <a:gd name="T40" fmla="*/ 13625 w 16128"/>
                <a:gd name="T41" fmla="*/ 3661 h 15498"/>
                <a:gd name="T42" fmla="*/ 12712 w 16128"/>
                <a:gd name="T43" fmla="*/ 2713 h 15498"/>
                <a:gd name="T44" fmla="*/ 11371 w 16128"/>
                <a:gd name="T45" fmla="*/ 962 h 15498"/>
                <a:gd name="T46" fmla="*/ 9673 w 16128"/>
                <a:gd name="T47" fmla="*/ 464 h 15498"/>
                <a:gd name="T48" fmla="*/ 8467 w 16128"/>
                <a:gd name="T49" fmla="*/ 1020 h 15498"/>
                <a:gd name="T50" fmla="*/ 7996 w 16128"/>
                <a:gd name="T51" fmla="*/ 5867 h 15498"/>
                <a:gd name="T52" fmla="*/ 7692 w 16128"/>
                <a:gd name="T53" fmla="*/ 6151 h 15498"/>
                <a:gd name="T54" fmla="*/ 7440 w 16128"/>
                <a:gd name="T55" fmla="*/ 6248 h 15498"/>
                <a:gd name="T56" fmla="*/ 6989 w 16128"/>
                <a:gd name="T57" fmla="*/ 5926 h 15498"/>
                <a:gd name="T58" fmla="*/ 6621 w 16128"/>
                <a:gd name="T59" fmla="*/ 5529 h 15498"/>
                <a:gd name="T60" fmla="*/ 6766 w 16128"/>
                <a:gd name="T61" fmla="*/ 5321 h 15498"/>
                <a:gd name="T62" fmla="*/ 7140 w 16128"/>
                <a:gd name="T63" fmla="*/ 5116 h 15498"/>
                <a:gd name="T64" fmla="*/ 7484 w 16128"/>
                <a:gd name="T65" fmla="*/ 5314 h 15498"/>
                <a:gd name="T66" fmla="*/ 7989 w 16128"/>
                <a:gd name="T67" fmla="*/ 5822 h 15498"/>
                <a:gd name="T68" fmla="*/ 9152 w 16128"/>
                <a:gd name="T69" fmla="*/ 7146 h 15498"/>
                <a:gd name="T70" fmla="*/ 8775 w 16128"/>
                <a:gd name="T71" fmla="*/ 7396 h 15498"/>
                <a:gd name="T72" fmla="*/ 8443 w 16128"/>
                <a:gd name="T73" fmla="*/ 7226 h 15498"/>
                <a:gd name="T74" fmla="*/ 7963 w 16128"/>
                <a:gd name="T75" fmla="*/ 6789 h 15498"/>
                <a:gd name="T76" fmla="*/ 7942 w 16128"/>
                <a:gd name="T77" fmla="*/ 6546 h 15498"/>
                <a:gd name="T78" fmla="*/ 8353 w 16128"/>
                <a:gd name="T79" fmla="*/ 6276 h 15498"/>
                <a:gd name="T80" fmla="*/ 8647 w 16128"/>
                <a:gd name="T81" fmla="*/ 6376 h 15498"/>
                <a:gd name="T82" fmla="*/ 9213 w 16128"/>
                <a:gd name="T83" fmla="*/ 6910 h 15498"/>
                <a:gd name="T84" fmla="*/ 11287 w 16128"/>
                <a:gd name="T85" fmla="*/ 8453 h 15498"/>
                <a:gd name="T86" fmla="*/ 10832 w 16128"/>
                <a:gd name="T87" fmla="*/ 9064 h 15498"/>
                <a:gd name="T88" fmla="*/ 9976 w 16128"/>
                <a:gd name="T89" fmla="*/ 9396 h 15498"/>
                <a:gd name="T90" fmla="*/ 9150 w 16128"/>
                <a:gd name="T91" fmla="*/ 9276 h 15498"/>
                <a:gd name="T92" fmla="*/ 8693 w 16128"/>
                <a:gd name="T93" fmla="*/ 8765 h 15498"/>
                <a:gd name="T94" fmla="*/ 8830 w 16128"/>
                <a:gd name="T95" fmla="*/ 8094 h 15498"/>
                <a:gd name="T96" fmla="*/ 9484 w 16128"/>
                <a:gd name="T97" fmla="*/ 7575 h 15498"/>
                <a:gd name="T98" fmla="*/ 10390 w 16128"/>
                <a:gd name="T99" fmla="*/ 7431 h 15498"/>
                <a:gd name="T100" fmla="*/ 11092 w 16128"/>
                <a:gd name="T101" fmla="*/ 7729 h 15498"/>
                <a:gd name="T102" fmla="*/ 13118 w 16128"/>
                <a:gd name="T103" fmla="*/ 10024 h 15498"/>
                <a:gd name="T104" fmla="*/ 12815 w 16128"/>
                <a:gd name="T105" fmla="*/ 10592 h 15498"/>
                <a:gd name="T106" fmla="*/ 12111 w 16128"/>
                <a:gd name="T107" fmla="*/ 10957 h 15498"/>
                <a:gd name="T108" fmla="*/ 11339 w 16128"/>
                <a:gd name="T109" fmla="*/ 10936 h 15498"/>
                <a:gd name="T110" fmla="*/ 10844 w 16128"/>
                <a:gd name="T111" fmla="*/ 10550 h 15498"/>
                <a:gd name="T112" fmla="*/ 10848 w 16128"/>
                <a:gd name="T113" fmla="*/ 9956 h 15498"/>
                <a:gd name="T114" fmla="*/ 11344 w 16128"/>
                <a:gd name="T115" fmla="*/ 9451 h 15498"/>
                <a:gd name="T116" fmla="*/ 12135 w 16128"/>
                <a:gd name="T117" fmla="*/ 9237 h 15498"/>
                <a:gd name="T118" fmla="*/ 12817 w 16128"/>
                <a:gd name="T119" fmla="*/ 9426 h 15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8" h="15498">
                  <a:moveTo>
                    <a:pt x="3485" y="2722"/>
                  </a:moveTo>
                  <a:lnTo>
                    <a:pt x="4381" y="2097"/>
                  </a:lnTo>
                  <a:lnTo>
                    <a:pt x="5117" y="2782"/>
                  </a:lnTo>
                  <a:lnTo>
                    <a:pt x="6050" y="2152"/>
                  </a:lnTo>
                  <a:lnTo>
                    <a:pt x="6935" y="2989"/>
                  </a:lnTo>
                  <a:lnTo>
                    <a:pt x="6006" y="3609"/>
                  </a:lnTo>
                  <a:lnTo>
                    <a:pt x="6793" y="4339"/>
                  </a:lnTo>
                  <a:lnTo>
                    <a:pt x="5829" y="5000"/>
                  </a:lnTo>
                  <a:lnTo>
                    <a:pt x="5053" y="4244"/>
                  </a:lnTo>
                  <a:lnTo>
                    <a:pt x="4130" y="4864"/>
                  </a:lnTo>
                  <a:lnTo>
                    <a:pt x="3281" y="4022"/>
                  </a:lnTo>
                  <a:lnTo>
                    <a:pt x="4191" y="3407"/>
                  </a:lnTo>
                  <a:lnTo>
                    <a:pt x="3485" y="2722"/>
                  </a:lnTo>
                  <a:close/>
                  <a:moveTo>
                    <a:pt x="10436" y="14409"/>
                  </a:moveTo>
                  <a:lnTo>
                    <a:pt x="0" y="3765"/>
                  </a:lnTo>
                  <a:lnTo>
                    <a:pt x="3766" y="7197"/>
                  </a:lnTo>
                  <a:lnTo>
                    <a:pt x="3808" y="7165"/>
                  </a:lnTo>
                  <a:lnTo>
                    <a:pt x="3858" y="7126"/>
                  </a:lnTo>
                  <a:lnTo>
                    <a:pt x="3914" y="7082"/>
                  </a:lnTo>
                  <a:lnTo>
                    <a:pt x="3977" y="7035"/>
                  </a:lnTo>
                  <a:lnTo>
                    <a:pt x="4043" y="6985"/>
                  </a:lnTo>
                  <a:lnTo>
                    <a:pt x="4113" y="6934"/>
                  </a:lnTo>
                  <a:lnTo>
                    <a:pt x="4185" y="6883"/>
                  </a:lnTo>
                  <a:lnTo>
                    <a:pt x="4258" y="6831"/>
                  </a:lnTo>
                  <a:lnTo>
                    <a:pt x="4331" y="6782"/>
                  </a:lnTo>
                  <a:lnTo>
                    <a:pt x="4403" y="6735"/>
                  </a:lnTo>
                  <a:lnTo>
                    <a:pt x="4437" y="6714"/>
                  </a:lnTo>
                  <a:lnTo>
                    <a:pt x="4471" y="6693"/>
                  </a:lnTo>
                  <a:lnTo>
                    <a:pt x="4505" y="6674"/>
                  </a:lnTo>
                  <a:lnTo>
                    <a:pt x="4537" y="6657"/>
                  </a:lnTo>
                  <a:lnTo>
                    <a:pt x="4568" y="6640"/>
                  </a:lnTo>
                  <a:lnTo>
                    <a:pt x="4598" y="6626"/>
                  </a:lnTo>
                  <a:lnTo>
                    <a:pt x="4626" y="6613"/>
                  </a:lnTo>
                  <a:lnTo>
                    <a:pt x="4653" y="6602"/>
                  </a:lnTo>
                  <a:lnTo>
                    <a:pt x="4677" y="6593"/>
                  </a:lnTo>
                  <a:lnTo>
                    <a:pt x="4700" y="6587"/>
                  </a:lnTo>
                  <a:lnTo>
                    <a:pt x="4721" y="6583"/>
                  </a:lnTo>
                  <a:lnTo>
                    <a:pt x="4741" y="6582"/>
                  </a:lnTo>
                  <a:lnTo>
                    <a:pt x="4776" y="6590"/>
                  </a:lnTo>
                  <a:lnTo>
                    <a:pt x="4826" y="6613"/>
                  </a:lnTo>
                  <a:lnTo>
                    <a:pt x="4888" y="6650"/>
                  </a:lnTo>
                  <a:lnTo>
                    <a:pt x="4962" y="6700"/>
                  </a:lnTo>
                  <a:lnTo>
                    <a:pt x="5047" y="6763"/>
                  </a:lnTo>
                  <a:lnTo>
                    <a:pt x="5141" y="6836"/>
                  </a:lnTo>
                  <a:lnTo>
                    <a:pt x="5245" y="6920"/>
                  </a:lnTo>
                  <a:lnTo>
                    <a:pt x="5356" y="7013"/>
                  </a:lnTo>
                  <a:lnTo>
                    <a:pt x="5472" y="7114"/>
                  </a:lnTo>
                  <a:lnTo>
                    <a:pt x="5596" y="7222"/>
                  </a:lnTo>
                  <a:lnTo>
                    <a:pt x="5724" y="7337"/>
                  </a:lnTo>
                  <a:lnTo>
                    <a:pt x="5856" y="7458"/>
                  </a:lnTo>
                  <a:lnTo>
                    <a:pt x="5991" y="7582"/>
                  </a:lnTo>
                  <a:lnTo>
                    <a:pt x="6128" y="7710"/>
                  </a:lnTo>
                  <a:lnTo>
                    <a:pt x="6265" y="7841"/>
                  </a:lnTo>
                  <a:lnTo>
                    <a:pt x="6402" y="7973"/>
                  </a:lnTo>
                  <a:lnTo>
                    <a:pt x="6538" y="8106"/>
                  </a:lnTo>
                  <a:lnTo>
                    <a:pt x="6672" y="8238"/>
                  </a:lnTo>
                  <a:lnTo>
                    <a:pt x="6803" y="8369"/>
                  </a:lnTo>
                  <a:lnTo>
                    <a:pt x="6930" y="8497"/>
                  </a:lnTo>
                  <a:lnTo>
                    <a:pt x="7051" y="8622"/>
                  </a:lnTo>
                  <a:lnTo>
                    <a:pt x="7167" y="8743"/>
                  </a:lnTo>
                  <a:lnTo>
                    <a:pt x="7276" y="8858"/>
                  </a:lnTo>
                  <a:lnTo>
                    <a:pt x="7376" y="8968"/>
                  </a:lnTo>
                  <a:lnTo>
                    <a:pt x="7467" y="9070"/>
                  </a:lnTo>
                  <a:lnTo>
                    <a:pt x="7549" y="9164"/>
                  </a:lnTo>
                  <a:lnTo>
                    <a:pt x="7619" y="9248"/>
                  </a:lnTo>
                  <a:lnTo>
                    <a:pt x="7678" y="9323"/>
                  </a:lnTo>
                  <a:lnTo>
                    <a:pt x="7723" y="9386"/>
                  </a:lnTo>
                  <a:lnTo>
                    <a:pt x="7755" y="9438"/>
                  </a:lnTo>
                  <a:lnTo>
                    <a:pt x="7772" y="9476"/>
                  </a:lnTo>
                  <a:lnTo>
                    <a:pt x="7772" y="9500"/>
                  </a:lnTo>
                  <a:lnTo>
                    <a:pt x="7764" y="9518"/>
                  </a:lnTo>
                  <a:lnTo>
                    <a:pt x="7753" y="9536"/>
                  </a:lnTo>
                  <a:lnTo>
                    <a:pt x="7738" y="9554"/>
                  </a:lnTo>
                  <a:lnTo>
                    <a:pt x="7723" y="9574"/>
                  </a:lnTo>
                  <a:lnTo>
                    <a:pt x="7706" y="9594"/>
                  </a:lnTo>
                  <a:lnTo>
                    <a:pt x="7687" y="9614"/>
                  </a:lnTo>
                  <a:lnTo>
                    <a:pt x="7666" y="9636"/>
                  </a:lnTo>
                  <a:lnTo>
                    <a:pt x="7644" y="9658"/>
                  </a:lnTo>
                  <a:lnTo>
                    <a:pt x="7620" y="9680"/>
                  </a:lnTo>
                  <a:lnTo>
                    <a:pt x="7595" y="9703"/>
                  </a:lnTo>
                  <a:lnTo>
                    <a:pt x="7569" y="9726"/>
                  </a:lnTo>
                  <a:lnTo>
                    <a:pt x="7543" y="9749"/>
                  </a:lnTo>
                  <a:lnTo>
                    <a:pt x="7486" y="9796"/>
                  </a:lnTo>
                  <a:lnTo>
                    <a:pt x="7427" y="9842"/>
                  </a:lnTo>
                  <a:lnTo>
                    <a:pt x="7367" y="9887"/>
                  </a:lnTo>
                  <a:lnTo>
                    <a:pt x="7307" y="9933"/>
                  </a:lnTo>
                  <a:lnTo>
                    <a:pt x="7248" y="9975"/>
                  </a:lnTo>
                  <a:lnTo>
                    <a:pt x="7189" y="10016"/>
                  </a:lnTo>
                  <a:lnTo>
                    <a:pt x="7135" y="10055"/>
                  </a:lnTo>
                  <a:lnTo>
                    <a:pt x="7084" y="10089"/>
                  </a:lnTo>
                  <a:lnTo>
                    <a:pt x="7039" y="10119"/>
                  </a:lnTo>
                  <a:lnTo>
                    <a:pt x="6999" y="10146"/>
                  </a:lnTo>
                  <a:lnTo>
                    <a:pt x="10593" y="13422"/>
                  </a:lnTo>
                  <a:lnTo>
                    <a:pt x="16128" y="9702"/>
                  </a:lnTo>
                  <a:lnTo>
                    <a:pt x="10436" y="14409"/>
                  </a:lnTo>
                  <a:close/>
                  <a:moveTo>
                    <a:pt x="0" y="3765"/>
                  </a:moveTo>
                  <a:lnTo>
                    <a:pt x="216" y="5413"/>
                  </a:lnTo>
                  <a:lnTo>
                    <a:pt x="10256" y="15498"/>
                  </a:lnTo>
                  <a:lnTo>
                    <a:pt x="15610" y="11259"/>
                  </a:lnTo>
                  <a:lnTo>
                    <a:pt x="16128" y="9702"/>
                  </a:lnTo>
                  <a:lnTo>
                    <a:pt x="12438" y="6013"/>
                  </a:lnTo>
                  <a:lnTo>
                    <a:pt x="12395" y="6048"/>
                  </a:lnTo>
                  <a:lnTo>
                    <a:pt x="12351" y="6085"/>
                  </a:lnTo>
                  <a:lnTo>
                    <a:pt x="12305" y="6123"/>
                  </a:lnTo>
                  <a:lnTo>
                    <a:pt x="12257" y="6160"/>
                  </a:lnTo>
                  <a:lnTo>
                    <a:pt x="12209" y="6197"/>
                  </a:lnTo>
                  <a:lnTo>
                    <a:pt x="12161" y="6233"/>
                  </a:lnTo>
                  <a:lnTo>
                    <a:pt x="12112" y="6269"/>
                  </a:lnTo>
                  <a:lnTo>
                    <a:pt x="12064" y="6302"/>
                  </a:lnTo>
                  <a:lnTo>
                    <a:pt x="12017" y="6333"/>
                  </a:lnTo>
                  <a:lnTo>
                    <a:pt x="11972" y="6361"/>
                  </a:lnTo>
                  <a:lnTo>
                    <a:pt x="11950" y="6375"/>
                  </a:lnTo>
                  <a:lnTo>
                    <a:pt x="11928" y="6387"/>
                  </a:lnTo>
                  <a:lnTo>
                    <a:pt x="11906" y="6399"/>
                  </a:lnTo>
                  <a:lnTo>
                    <a:pt x="11886" y="6409"/>
                  </a:lnTo>
                  <a:lnTo>
                    <a:pt x="11866" y="6418"/>
                  </a:lnTo>
                  <a:lnTo>
                    <a:pt x="11847" y="6427"/>
                  </a:lnTo>
                  <a:lnTo>
                    <a:pt x="11829" y="6434"/>
                  </a:lnTo>
                  <a:lnTo>
                    <a:pt x="11811" y="6440"/>
                  </a:lnTo>
                  <a:lnTo>
                    <a:pt x="11794" y="6445"/>
                  </a:lnTo>
                  <a:lnTo>
                    <a:pt x="11778" y="6448"/>
                  </a:lnTo>
                  <a:lnTo>
                    <a:pt x="11763" y="6450"/>
                  </a:lnTo>
                  <a:lnTo>
                    <a:pt x="11749" y="6451"/>
                  </a:lnTo>
                  <a:lnTo>
                    <a:pt x="11713" y="6443"/>
                  </a:lnTo>
                  <a:lnTo>
                    <a:pt x="11662" y="6421"/>
                  </a:lnTo>
                  <a:lnTo>
                    <a:pt x="11598" y="6385"/>
                  </a:lnTo>
                  <a:lnTo>
                    <a:pt x="11521" y="6335"/>
                  </a:lnTo>
                  <a:lnTo>
                    <a:pt x="11434" y="6274"/>
                  </a:lnTo>
                  <a:lnTo>
                    <a:pt x="11336" y="6201"/>
                  </a:lnTo>
                  <a:lnTo>
                    <a:pt x="11229" y="6119"/>
                  </a:lnTo>
                  <a:lnTo>
                    <a:pt x="11114" y="6027"/>
                  </a:lnTo>
                  <a:lnTo>
                    <a:pt x="10992" y="5926"/>
                  </a:lnTo>
                  <a:lnTo>
                    <a:pt x="10863" y="5819"/>
                  </a:lnTo>
                  <a:lnTo>
                    <a:pt x="10730" y="5706"/>
                  </a:lnTo>
                  <a:lnTo>
                    <a:pt x="10593" y="5587"/>
                  </a:lnTo>
                  <a:lnTo>
                    <a:pt x="10452" y="5464"/>
                  </a:lnTo>
                  <a:lnTo>
                    <a:pt x="10310" y="5337"/>
                  </a:lnTo>
                  <a:lnTo>
                    <a:pt x="10167" y="5208"/>
                  </a:lnTo>
                  <a:lnTo>
                    <a:pt x="10024" y="5078"/>
                  </a:lnTo>
                  <a:lnTo>
                    <a:pt x="9881" y="4947"/>
                  </a:lnTo>
                  <a:lnTo>
                    <a:pt x="9741" y="4817"/>
                  </a:lnTo>
                  <a:lnTo>
                    <a:pt x="9605" y="4688"/>
                  </a:lnTo>
                  <a:lnTo>
                    <a:pt x="9472" y="4561"/>
                  </a:lnTo>
                  <a:lnTo>
                    <a:pt x="9345" y="4438"/>
                  </a:lnTo>
                  <a:lnTo>
                    <a:pt x="9224" y="4319"/>
                  </a:lnTo>
                  <a:lnTo>
                    <a:pt x="9111" y="4205"/>
                  </a:lnTo>
                  <a:lnTo>
                    <a:pt x="9006" y="4098"/>
                  </a:lnTo>
                  <a:lnTo>
                    <a:pt x="8911" y="3997"/>
                  </a:lnTo>
                  <a:lnTo>
                    <a:pt x="8825" y="3904"/>
                  </a:lnTo>
                  <a:lnTo>
                    <a:pt x="8751" y="3821"/>
                  </a:lnTo>
                  <a:lnTo>
                    <a:pt x="8690" y="3748"/>
                  </a:lnTo>
                  <a:lnTo>
                    <a:pt x="8642" y="3685"/>
                  </a:lnTo>
                  <a:lnTo>
                    <a:pt x="8608" y="3635"/>
                  </a:lnTo>
                  <a:lnTo>
                    <a:pt x="8591" y="3598"/>
                  </a:lnTo>
                  <a:lnTo>
                    <a:pt x="8590" y="3573"/>
                  </a:lnTo>
                  <a:lnTo>
                    <a:pt x="8598" y="3558"/>
                  </a:lnTo>
                  <a:lnTo>
                    <a:pt x="8608" y="3542"/>
                  </a:lnTo>
                  <a:lnTo>
                    <a:pt x="8620" y="3525"/>
                  </a:lnTo>
                  <a:lnTo>
                    <a:pt x="8635" y="3508"/>
                  </a:lnTo>
                  <a:lnTo>
                    <a:pt x="8651" y="3490"/>
                  </a:lnTo>
                  <a:lnTo>
                    <a:pt x="8669" y="3472"/>
                  </a:lnTo>
                  <a:lnTo>
                    <a:pt x="8688" y="3452"/>
                  </a:lnTo>
                  <a:lnTo>
                    <a:pt x="8709" y="3433"/>
                  </a:lnTo>
                  <a:lnTo>
                    <a:pt x="8732" y="3413"/>
                  </a:lnTo>
                  <a:lnTo>
                    <a:pt x="8756" y="3393"/>
                  </a:lnTo>
                  <a:lnTo>
                    <a:pt x="8782" y="3373"/>
                  </a:lnTo>
                  <a:lnTo>
                    <a:pt x="8808" y="3353"/>
                  </a:lnTo>
                  <a:lnTo>
                    <a:pt x="8863" y="3311"/>
                  </a:lnTo>
                  <a:lnTo>
                    <a:pt x="8923" y="3270"/>
                  </a:lnTo>
                  <a:lnTo>
                    <a:pt x="8983" y="3229"/>
                  </a:lnTo>
                  <a:lnTo>
                    <a:pt x="9046" y="3187"/>
                  </a:lnTo>
                  <a:lnTo>
                    <a:pt x="9109" y="3147"/>
                  </a:lnTo>
                  <a:lnTo>
                    <a:pt x="9171" y="3109"/>
                  </a:lnTo>
                  <a:lnTo>
                    <a:pt x="9232" y="3071"/>
                  </a:lnTo>
                  <a:lnTo>
                    <a:pt x="9292" y="3036"/>
                  </a:lnTo>
                  <a:lnTo>
                    <a:pt x="9347" y="3004"/>
                  </a:lnTo>
                  <a:lnTo>
                    <a:pt x="9399" y="2974"/>
                  </a:lnTo>
                  <a:lnTo>
                    <a:pt x="8501" y="2213"/>
                  </a:lnTo>
                  <a:lnTo>
                    <a:pt x="8541" y="2176"/>
                  </a:lnTo>
                  <a:lnTo>
                    <a:pt x="8583" y="2139"/>
                  </a:lnTo>
                  <a:lnTo>
                    <a:pt x="8628" y="2101"/>
                  </a:lnTo>
                  <a:lnTo>
                    <a:pt x="8675" y="2061"/>
                  </a:lnTo>
                  <a:lnTo>
                    <a:pt x="8724" y="2021"/>
                  </a:lnTo>
                  <a:lnTo>
                    <a:pt x="8775" y="1981"/>
                  </a:lnTo>
                  <a:lnTo>
                    <a:pt x="8828" y="1939"/>
                  </a:lnTo>
                  <a:lnTo>
                    <a:pt x="8881" y="1899"/>
                  </a:lnTo>
                  <a:lnTo>
                    <a:pt x="8938" y="1858"/>
                  </a:lnTo>
                  <a:lnTo>
                    <a:pt x="8994" y="1817"/>
                  </a:lnTo>
                  <a:lnTo>
                    <a:pt x="9053" y="1777"/>
                  </a:lnTo>
                  <a:lnTo>
                    <a:pt x="9112" y="1737"/>
                  </a:lnTo>
                  <a:lnTo>
                    <a:pt x="9173" y="1698"/>
                  </a:lnTo>
                  <a:lnTo>
                    <a:pt x="9233" y="1660"/>
                  </a:lnTo>
                  <a:lnTo>
                    <a:pt x="9295" y="1624"/>
                  </a:lnTo>
                  <a:lnTo>
                    <a:pt x="9357" y="1589"/>
                  </a:lnTo>
                  <a:lnTo>
                    <a:pt x="9419" y="1554"/>
                  </a:lnTo>
                  <a:lnTo>
                    <a:pt x="9481" y="1522"/>
                  </a:lnTo>
                  <a:lnTo>
                    <a:pt x="9544" y="1492"/>
                  </a:lnTo>
                  <a:lnTo>
                    <a:pt x="9606" y="1464"/>
                  </a:lnTo>
                  <a:lnTo>
                    <a:pt x="9669" y="1438"/>
                  </a:lnTo>
                  <a:lnTo>
                    <a:pt x="9730" y="1415"/>
                  </a:lnTo>
                  <a:lnTo>
                    <a:pt x="9791" y="1395"/>
                  </a:lnTo>
                  <a:lnTo>
                    <a:pt x="9851" y="1377"/>
                  </a:lnTo>
                  <a:lnTo>
                    <a:pt x="9911" y="1362"/>
                  </a:lnTo>
                  <a:lnTo>
                    <a:pt x="9969" y="1351"/>
                  </a:lnTo>
                  <a:lnTo>
                    <a:pt x="10027" y="1343"/>
                  </a:lnTo>
                  <a:lnTo>
                    <a:pt x="10083" y="1339"/>
                  </a:lnTo>
                  <a:lnTo>
                    <a:pt x="10137" y="1338"/>
                  </a:lnTo>
                  <a:lnTo>
                    <a:pt x="10190" y="1342"/>
                  </a:lnTo>
                  <a:lnTo>
                    <a:pt x="10241" y="1349"/>
                  </a:lnTo>
                  <a:lnTo>
                    <a:pt x="10291" y="1361"/>
                  </a:lnTo>
                  <a:lnTo>
                    <a:pt x="10396" y="1396"/>
                  </a:lnTo>
                  <a:lnTo>
                    <a:pt x="10497" y="1442"/>
                  </a:lnTo>
                  <a:lnTo>
                    <a:pt x="10597" y="1499"/>
                  </a:lnTo>
                  <a:lnTo>
                    <a:pt x="10695" y="1565"/>
                  </a:lnTo>
                  <a:lnTo>
                    <a:pt x="10791" y="1639"/>
                  </a:lnTo>
                  <a:lnTo>
                    <a:pt x="10885" y="1722"/>
                  </a:lnTo>
                  <a:lnTo>
                    <a:pt x="10977" y="1811"/>
                  </a:lnTo>
                  <a:lnTo>
                    <a:pt x="11068" y="1907"/>
                  </a:lnTo>
                  <a:lnTo>
                    <a:pt x="11158" y="2009"/>
                  </a:lnTo>
                  <a:lnTo>
                    <a:pt x="11245" y="2116"/>
                  </a:lnTo>
                  <a:lnTo>
                    <a:pt x="11332" y="2228"/>
                  </a:lnTo>
                  <a:lnTo>
                    <a:pt x="11418" y="2344"/>
                  </a:lnTo>
                  <a:lnTo>
                    <a:pt x="11502" y="2463"/>
                  </a:lnTo>
                  <a:lnTo>
                    <a:pt x="11586" y="2585"/>
                  </a:lnTo>
                  <a:lnTo>
                    <a:pt x="11670" y="2707"/>
                  </a:lnTo>
                  <a:lnTo>
                    <a:pt x="11752" y="2831"/>
                  </a:lnTo>
                  <a:lnTo>
                    <a:pt x="11917" y="3081"/>
                  </a:lnTo>
                  <a:lnTo>
                    <a:pt x="12081" y="3328"/>
                  </a:lnTo>
                  <a:lnTo>
                    <a:pt x="12163" y="3448"/>
                  </a:lnTo>
                  <a:lnTo>
                    <a:pt x="12245" y="3566"/>
                  </a:lnTo>
                  <a:lnTo>
                    <a:pt x="12328" y="3680"/>
                  </a:lnTo>
                  <a:lnTo>
                    <a:pt x="12412" y="3790"/>
                  </a:lnTo>
                  <a:lnTo>
                    <a:pt x="12495" y="3895"/>
                  </a:lnTo>
                  <a:lnTo>
                    <a:pt x="12580" y="3994"/>
                  </a:lnTo>
                  <a:lnTo>
                    <a:pt x="12666" y="4087"/>
                  </a:lnTo>
                  <a:lnTo>
                    <a:pt x="12751" y="4173"/>
                  </a:lnTo>
                  <a:lnTo>
                    <a:pt x="12839" y="4252"/>
                  </a:lnTo>
                  <a:lnTo>
                    <a:pt x="12929" y="4322"/>
                  </a:lnTo>
                  <a:lnTo>
                    <a:pt x="13019" y="4384"/>
                  </a:lnTo>
                  <a:lnTo>
                    <a:pt x="13111" y="4435"/>
                  </a:lnTo>
                  <a:lnTo>
                    <a:pt x="13204" y="4478"/>
                  </a:lnTo>
                  <a:lnTo>
                    <a:pt x="13298" y="4512"/>
                  </a:lnTo>
                  <a:lnTo>
                    <a:pt x="13392" y="4539"/>
                  </a:lnTo>
                  <a:lnTo>
                    <a:pt x="13486" y="4558"/>
                  </a:lnTo>
                  <a:lnTo>
                    <a:pt x="13580" y="4571"/>
                  </a:lnTo>
                  <a:lnTo>
                    <a:pt x="13674" y="4577"/>
                  </a:lnTo>
                  <a:lnTo>
                    <a:pt x="13766" y="4578"/>
                  </a:lnTo>
                  <a:lnTo>
                    <a:pt x="13859" y="4573"/>
                  </a:lnTo>
                  <a:lnTo>
                    <a:pt x="13950" y="4563"/>
                  </a:lnTo>
                  <a:lnTo>
                    <a:pt x="14039" y="4549"/>
                  </a:lnTo>
                  <a:lnTo>
                    <a:pt x="14128" y="4530"/>
                  </a:lnTo>
                  <a:lnTo>
                    <a:pt x="14214" y="4508"/>
                  </a:lnTo>
                  <a:lnTo>
                    <a:pt x="14298" y="4483"/>
                  </a:lnTo>
                  <a:lnTo>
                    <a:pt x="14381" y="4454"/>
                  </a:lnTo>
                  <a:lnTo>
                    <a:pt x="14461" y="4423"/>
                  </a:lnTo>
                  <a:lnTo>
                    <a:pt x="14538" y="4391"/>
                  </a:lnTo>
                  <a:lnTo>
                    <a:pt x="14613" y="4357"/>
                  </a:lnTo>
                  <a:lnTo>
                    <a:pt x="14684" y="4321"/>
                  </a:lnTo>
                  <a:lnTo>
                    <a:pt x="14752" y="4286"/>
                  </a:lnTo>
                  <a:lnTo>
                    <a:pt x="14816" y="4250"/>
                  </a:lnTo>
                  <a:lnTo>
                    <a:pt x="14876" y="4214"/>
                  </a:lnTo>
                  <a:lnTo>
                    <a:pt x="14933" y="4179"/>
                  </a:lnTo>
                  <a:lnTo>
                    <a:pt x="14985" y="4146"/>
                  </a:lnTo>
                  <a:lnTo>
                    <a:pt x="15032" y="4114"/>
                  </a:lnTo>
                  <a:lnTo>
                    <a:pt x="15076" y="4084"/>
                  </a:lnTo>
                  <a:lnTo>
                    <a:pt x="15113" y="4057"/>
                  </a:lnTo>
                  <a:lnTo>
                    <a:pt x="15146" y="4033"/>
                  </a:lnTo>
                  <a:lnTo>
                    <a:pt x="15173" y="4012"/>
                  </a:lnTo>
                  <a:lnTo>
                    <a:pt x="15211" y="3983"/>
                  </a:lnTo>
                  <a:lnTo>
                    <a:pt x="15223" y="3972"/>
                  </a:lnTo>
                  <a:lnTo>
                    <a:pt x="14821" y="3291"/>
                  </a:lnTo>
                  <a:lnTo>
                    <a:pt x="14811" y="3297"/>
                  </a:lnTo>
                  <a:lnTo>
                    <a:pt x="14781" y="3312"/>
                  </a:lnTo>
                  <a:lnTo>
                    <a:pt x="14736" y="3337"/>
                  </a:lnTo>
                  <a:lnTo>
                    <a:pt x="14674" y="3369"/>
                  </a:lnTo>
                  <a:lnTo>
                    <a:pt x="14601" y="3405"/>
                  </a:lnTo>
                  <a:lnTo>
                    <a:pt x="14516" y="3444"/>
                  </a:lnTo>
                  <a:lnTo>
                    <a:pt x="14470" y="3464"/>
                  </a:lnTo>
                  <a:lnTo>
                    <a:pt x="14422" y="3486"/>
                  </a:lnTo>
                  <a:lnTo>
                    <a:pt x="14372" y="3506"/>
                  </a:lnTo>
                  <a:lnTo>
                    <a:pt x="14321" y="3526"/>
                  </a:lnTo>
                  <a:lnTo>
                    <a:pt x="14268" y="3546"/>
                  </a:lnTo>
                  <a:lnTo>
                    <a:pt x="14215" y="3564"/>
                  </a:lnTo>
                  <a:lnTo>
                    <a:pt x="14160" y="3582"/>
                  </a:lnTo>
                  <a:lnTo>
                    <a:pt x="14105" y="3600"/>
                  </a:lnTo>
                  <a:lnTo>
                    <a:pt x="14050" y="3615"/>
                  </a:lnTo>
                  <a:lnTo>
                    <a:pt x="13994" y="3629"/>
                  </a:lnTo>
                  <a:lnTo>
                    <a:pt x="13940" y="3641"/>
                  </a:lnTo>
                  <a:lnTo>
                    <a:pt x="13884" y="3651"/>
                  </a:lnTo>
                  <a:lnTo>
                    <a:pt x="13831" y="3658"/>
                  </a:lnTo>
                  <a:lnTo>
                    <a:pt x="13777" y="3663"/>
                  </a:lnTo>
                  <a:lnTo>
                    <a:pt x="13725" y="3665"/>
                  </a:lnTo>
                  <a:lnTo>
                    <a:pt x="13675" y="3665"/>
                  </a:lnTo>
                  <a:lnTo>
                    <a:pt x="13625" y="3661"/>
                  </a:lnTo>
                  <a:lnTo>
                    <a:pt x="13578" y="3654"/>
                  </a:lnTo>
                  <a:lnTo>
                    <a:pt x="13533" y="3643"/>
                  </a:lnTo>
                  <a:lnTo>
                    <a:pt x="13490" y="3629"/>
                  </a:lnTo>
                  <a:lnTo>
                    <a:pt x="13420" y="3595"/>
                  </a:lnTo>
                  <a:lnTo>
                    <a:pt x="13350" y="3547"/>
                  </a:lnTo>
                  <a:lnTo>
                    <a:pt x="13280" y="3490"/>
                  </a:lnTo>
                  <a:lnTo>
                    <a:pt x="13211" y="3421"/>
                  </a:lnTo>
                  <a:lnTo>
                    <a:pt x="13141" y="3343"/>
                  </a:lnTo>
                  <a:lnTo>
                    <a:pt x="13072" y="3255"/>
                  </a:lnTo>
                  <a:lnTo>
                    <a:pt x="13002" y="3160"/>
                  </a:lnTo>
                  <a:lnTo>
                    <a:pt x="12932" y="3057"/>
                  </a:lnTo>
                  <a:lnTo>
                    <a:pt x="12859" y="2947"/>
                  </a:lnTo>
                  <a:lnTo>
                    <a:pt x="12786" y="2832"/>
                  </a:lnTo>
                  <a:lnTo>
                    <a:pt x="12712" y="2713"/>
                  </a:lnTo>
                  <a:lnTo>
                    <a:pt x="12635" y="2589"/>
                  </a:lnTo>
                  <a:lnTo>
                    <a:pt x="12558" y="2462"/>
                  </a:lnTo>
                  <a:lnTo>
                    <a:pt x="12477" y="2332"/>
                  </a:lnTo>
                  <a:lnTo>
                    <a:pt x="12394" y="2199"/>
                  </a:lnTo>
                  <a:lnTo>
                    <a:pt x="12309" y="2067"/>
                  </a:lnTo>
                  <a:lnTo>
                    <a:pt x="12220" y="1934"/>
                  </a:lnTo>
                  <a:lnTo>
                    <a:pt x="12127" y="1802"/>
                  </a:lnTo>
                  <a:lnTo>
                    <a:pt x="12032" y="1671"/>
                  </a:lnTo>
                  <a:lnTo>
                    <a:pt x="11933" y="1542"/>
                  </a:lnTo>
                  <a:lnTo>
                    <a:pt x="11830" y="1417"/>
                  </a:lnTo>
                  <a:lnTo>
                    <a:pt x="11722" y="1295"/>
                  </a:lnTo>
                  <a:lnTo>
                    <a:pt x="11610" y="1178"/>
                  </a:lnTo>
                  <a:lnTo>
                    <a:pt x="11493" y="1066"/>
                  </a:lnTo>
                  <a:lnTo>
                    <a:pt x="11371" y="962"/>
                  </a:lnTo>
                  <a:lnTo>
                    <a:pt x="11244" y="863"/>
                  </a:lnTo>
                  <a:lnTo>
                    <a:pt x="11112" y="772"/>
                  </a:lnTo>
                  <a:lnTo>
                    <a:pt x="10973" y="690"/>
                  </a:lnTo>
                  <a:lnTo>
                    <a:pt x="10829" y="617"/>
                  </a:lnTo>
                  <a:lnTo>
                    <a:pt x="10678" y="554"/>
                  </a:lnTo>
                  <a:lnTo>
                    <a:pt x="10522" y="503"/>
                  </a:lnTo>
                  <a:lnTo>
                    <a:pt x="10357" y="464"/>
                  </a:lnTo>
                  <a:lnTo>
                    <a:pt x="10256" y="447"/>
                  </a:lnTo>
                  <a:lnTo>
                    <a:pt x="10157" y="435"/>
                  </a:lnTo>
                  <a:lnTo>
                    <a:pt x="10059" y="430"/>
                  </a:lnTo>
                  <a:lnTo>
                    <a:pt x="9960" y="431"/>
                  </a:lnTo>
                  <a:lnTo>
                    <a:pt x="9863" y="436"/>
                  </a:lnTo>
                  <a:lnTo>
                    <a:pt x="9768" y="448"/>
                  </a:lnTo>
                  <a:lnTo>
                    <a:pt x="9673" y="464"/>
                  </a:lnTo>
                  <a:lnTo>
                    <a:pt x="9578" y="484"/>
                  </a:lnTo>
                  <a:lnTo>
                    <a:pt x="9485" y="508"/>
                  </a:lnTo>
                  <a:lnTo>
                    <a:pt x="9394" y="536"/>
                  </a:lnTo>
                  <a:lnTo>
                    <a:pt x="9303" y="568"/>
                  </a:lnTo>
                  <a:lnTo>
                    <a:pt x="9213" y="603"/>
                  </a:lnTo>
                  <a:lnTo>
                    <a:pt x="9124" y="641"/>
                  </a:lnTo>
                  <a:lnTo>
                    <a:pt x="9038" y="681"/>
                  </a:lnTo>
                  <a:lnTo>
                    <a:pt x="8952" y="725"/>
                  </a:lnTo>
                  <a:lnTo>
                    <a:pt x="8867" y="770"/>
                  </a:lnTo>
                  <a:lnTo>
                    <a:pt x="8785" y="817"/>
                  </a:lnTo>
                  <a:lnTo>
                    <a:pt x="8703" y="867"/>
                  </a:lnTo>
                  <a:lnTo>
                    <a:pt x="8622" y="917"/>
                  </a:lnTo>
                  <a:lnTo>
                    <a:pt x="8544" y="968"/>
                  </a:lnTo>
                  <a:lnTo>
                    <a:pt x="8467" y="1020"/>
                  </a:lnTo>
                  <a:lnTo>
                    <a:pt x="8392" y="1073"/>
                  </a:lnTo>
                  <a:lnTo>
                    <a:pt x="8318" y="1125"/>
                  </a:lnTo>
                  <a:lnTo>
                    <a:pt x="8245" y="1177"/>
                  </a:lnTo>
                  <a:lnTo>
                    <a:pt x="8106" y="1280"/>
                  </a:lnTo>
                  <a:lnTo>
                    <a:pt x="7975" y="1380"/>
                  </a:lnTo>
                  <a:lnTo>
                    <a:pt x="7912" y="1427"/>
                  </a:lnTo>
                  <a:lnTo>
                    <a:pt x="7850" y="1473"/>
                  </a:lnTo>
                  <a:lnTo>
                    <a:pt x="7792" y="1516"/>
                  </a:lnTo>
                  <a:lnTo>
                    <a:pt x="7734" y="1557"/>
                  </a:lnTo>
                  <a:lnTo>
                    <a:pt x="5906" y="0"/>
                  </a:lnTo>
                  <a:lnTo>
                    <a:pt x="0" y="3765"/>
                  </a:lnTo>
                  <a:close/>
                  <a:moveTo>
                    <a:pt x="7998" y="5846"/>
                  </a:moveTo>
                  <a:lnTo>
                    <a:pt x="7998" y="5855"/>
                  </a:lnTo>
                  <a:lnTo>
                    <a:pt x="7996" y="5867"/>
                  </a:lnTo>
                  <a:lnTo>
                    <a:pt x="7991" y="5879"/>
                  </a:lnTo>
                  <a:lnTo>
                    <a:pt x="7984" y="5892"/>
                  </a:lnTo>
                  <a:lnTo>
                    <a:pt x="7975" y="5905"/>
                  </a:lnTo>
                  <a:lnTo>
                    <a:pt x="7964" y="5920"/>
                  </a:lnTo>
                  <a:lnTo>
                    <a:pt x="7952" y="5935"/>
                  </a:lnTo>
                  <a:lnTo>
                    <a:pt x="7938" y="5950"/>
                  </a:lnTo>
                  <a:lnTo>
                    <a:pt x="7922" y="5966"/>
                  </a:lnTo>
                  <a:lnTo>
                    <a:pt x="7905" y="5983"/>
                  </a:lnTo>
                  <a:lnTo>
                    <a:pt x="7887" y="6001"/>
                  </a:lnTo>
                  <a:lnTo>
                    <a:pt x="7867" y="6018"/>
                  </a:lnTo>
                  <a:lnTo>
                    <a:pt x="7826" y="6052"/>
                  </a:lnTo>
                  <a:lnTo>
                    <a:pt x="7783" y="6086"/>
                  </a:lnTo>
                  <a:lnTo>
                    <a:pt x="7737" y="6120"/>
                  </a:lnTo>
                  <a:lnTo>
                    <a:pt x="7692" y="6151"/>
                  </a:lnTo>
                  <a:lnTo>
                    <a:pt x="7669" y="6165"/>
                  </a:lnTo>
                  <a:lnTo>
                    <a:pt x="7647" y="6179"/>
                  </a:lnTo>
                  <a:lnTo>
                    <a:pt x="7626" y="6192"/>
                  </a:lnTo>
                  <a:lnTo>
                    <a:pt x="7603" y="6204"/>
                  </a:lnTo>
                  <a:lnTo>
                    <a:pt x="7583" y="6215"/>
                  </a:lnTo>
                  <a:lnTo>
                    <a:pt x="7563" y="6225"/>
                  </a:lnTo>
                  <a:lnTo>
                    <a:pt x="7544" y="6233"/>
                  </a:lnTo>
                  <a:lnTo>
                    <a:pt x="7527" y="6241"/>
                  </a:lnTo>
                  <a:lnTo>
                    <a:pt x="7510" y="6247"/>
                  </a:lnTo>
                  <a:lnTo>
                    <a:pt x="7494" y="6251"/>
                  </a:lnTo>
                  <a:lnTo>
                    <a:pt x="7481" y="6254"/>
                  </a:lnTo>
                  <a:lnTo>
                    <a:pt x="7469" y="6255"/>
                  </a:lnTo>
                  <a:lnTo>
                    <a:pt x="7456" y="6253"/>
                  </a:lnTo>
                  <a:lnTo>
                    <a:pt x="7440" y="6248"/>
                  </a:lnTo>
                  <a:lnTo>
                    <a:pt x="7420" y="6239"/>
                  </a:lnTo>
                  <a:lnTo>
                    <a:pt x="7398" y="6227"/>
                  </a:lnTo>
                  <a:lnTo>
                    <a:pt x="7373" y="6213"/>
                  </a:lnTo>
                  <a:lnTo>
                    <a:pt x="7344" y="6196"/>
                  </a:lnTo>
                  <a:lnTo>
                    <a:pt x="7314" y="6177"/>
                  </a:lnTo>
                  <a:lnTo>
                    <a:pt x="7283" y="6155"/>
                  </a:lnTo>
                  <a:lnTo>
                    <a:pt x="7249" y="6131"/>
                  </a:lnTo>
                  <a:lnTo>
                    <a:pt x="7214" y="6105"/>
                  </a:lnTo>
                  <a:lnTo>
                    <a:pt x="7178" y="6078"/>
                  </a:lnTo>
                  <a:lnTo>
                    <a:pt x="7141" y="6050"/>
                  </a:lnTo>
                  <a:lnTo>
                    <a:pt x="7103" y="6020"/>
                  </a:lnTo>
                  <a:lnTo>
                    <a:pt x="7066" y="5990"/>
                  </a:lnTo>
                  <a:lnTo>
                    <a:pt x="7028" y="5958"/>
                  </a:lnTo>
                  <a:lnTo>
                    <a:pt x="6989" y="5926"/>
                  </a:lnTo>
                  <a:lnTo>
                    <a:pt x="6952" y="5893"/>
                  </a:lnTo>
                  <a:lnTo>
                    <a:pt x="6915" y="5861"/>
                  </a:lnTo>
                  <a:lnTo>
                    <a:pt x="6880" y="5828"/>
                  </a:lnTo>
                  <a:lnTo>
                    <a:pt x="6844" y="5795"/>
                  </a:lnTo>
                  <a:lnTo>
                    <a:pt x="6811" y="5764"/>
                  </a:lnTo>
                  <a:lnTo>
                    <a:pt x="6780" y="5731"/>
                  </a:lnTo>
                  <a:lnTo>
                    <a:pt x="6751" y="5701"/>
                  </a:lnTo>
                  <a:lnTo>
                    <a:pt x="6723" y="5672"/>
                  </a:lnTo>
                  <a:lnTo>
                    <a:pt x="6698" y="5644"/>
                  </a:lnTo>
                  <a:lnTo>
                    <a:pt x="6676" y="5617"/>
                  </a:lnTo>
                  <a:lnTo>
                    <a:pt x="6657" y="5592"/>
                  </a:lnTo>
                  <a:lnTo>
                    <a:pt x="6641" y="5569"/>
                  </a:lnTo>
                  <a:lnTo>
                    <a:pt x="6629" y="5548"/>
                  </a:lnTo>
                  <a:lnTo>
                    <a:pt x="6621" y="5529"/>
                  </a:lnTo>
                  <a:lnTo>
                    <a:pt x="6616" y="5513"/>
                  </a:lnTo>
                  <a:lnTo>
                    <a:pt x="6616" y="5499"/>
                  </a:lnTo>
                  <a:lnTo>
                    <a:pt x="6619" y="5487"/>
                  </a:lnTo>
                  <a:lnTo>
                    <a:pt x="6624" y="5472"/>
                  </a:lnTo>
                  <a:lnTo>
                    <a:pt x="6631" y="5459"/>
                  </a:lnTo>
                  <a:lnTo>
                    <a:pt x="6640" y="5445"/>
                  </a:lnTo>
                  <a:lnTo>
                    <a:pt x="6651" y="5430"/>
                  </a:lnTo>
                  <a:lnTo>
                    <a:pt x="6663" y="5415"/>
                  </a:lnTo>
                  <a:lnTo>
                    <a:pt x="6677" y="5400"/>
                  </a:lnTo>
                  <a:lnTo>
                    <a:pt x="6692" y="5384"/>
                  </a:lnTo>
                  <a:lnTo>
                    <a:pt x="6709" y="5369"/>
                  </a:lnTo>
                  <a:lnTo>
                    <a:pt x="6726" y="5352"/>
                  </a:lnTo>
                  <a:lnTo>
                    <a:pt x="6746" y="5336"/>
                  </a:lnTo>
                  <a:lnTo>
                    <a:pt x="6766" y="5321"/>
                  </a:lnTo>
                  <a:lnTo>
                    <a:pt x="6786" y="5305"/>
                  </a:lnTo>
                  <a:lnTo>
                    <a:pt x="6807" y="5290"/>
                  </a:lnTo>
                  <a:lnTo>
                    <a:pt x="6828" y="5274"/>
                  </a:lnTo>
                  <a:lnTo>
                    <a:pt x="6850" y="5259"/>
                  </a:lnTo>
                  <a:lnTo>
                    <a:pt x="6896" y="5231"/>
                  </a:lnTo>
                  <a:lnTo>
                    <a:pt x="6941" y="5203"/>
                  </a:lnTo>
                  <a:lnTo>
                    <a:pt x="6985" y="5179"/>
                  </a:lnTo>
                  <a:lnTo>
                    <a:pt x="7029" y="5157"/>
                  </a:lnTo>
                  <a:lnTo>
                    <a:pt x="7050" y="5148"/>
                  </a:lnTo>
                  <a:lnTo>
                    <a:pt x="7070" y="5139"/>
                  </a:lnTo>
                  <a:lnTo>
                    <a:pt x="7088" y="5132"/>
                  </a:lnTo>
                  <a:lnTo>
                    <a:pt x="7106" y="5125"/>
                  </a:lnTo>
                  <a:lnTo>
                    <a:pt x="7124" y="5120"/>
                  </a:lnTo>
                  <a:lnTo>
                    <a:pt x="7140" y="5116"/>
                  </a:lnTo>
                  <a:lnTo>
                    <a:pt x="7154" y="5113"/>
                  </a:lnTo>
                  <a:lnTo>
                    <a:pt x="7167" y="5111"/>
                  </a:lnTo>
                  <a:lnTo>
                    <a:pt x="7181" y="5112"/>
                  </a:lnTo>
                  <a:lnTo>
                    <a:pt x="7197" y="5117"/>
                  </a:lnTo>
                  <a:lnTo>
                    <a:pt x="7217" y="5125"/>
                  </a:lnTo>
                  <a:lnTo>
                    <a:pt x="7239" y="5136"/>
                  </a:lnTo>
                  <a:lnTo>
                    <a:pt x="7264" y="5150"/>
                  </a:lnTo>
                  <a:lnTo>
                    <a:pt x="7291" y="5166"/>
                  </a:lnTo>
                  <a:lnTo>
                    <a:pt x="7320" y="5186"/>
                  </a:lnTo>
                  <a:lnTo>
                    <a:pt x="7350" y="5208"/>
                  </a:lnTo>
                  <a:lnTo>
                    <a:pt x="7382" y="5232"/>
                  </a:lnTo>
                  <a:lnTo>
                    <a:pt x="7415" y="5258"/>
                  </a:lnTo>
                  <a:lnTo>
                    <a:pt x="7449" y="5285"/>
                  </a:lnTo>
                  <a:lnTo>
                    <a:pt x="7484" y="5314"/>
                  </a:lnTo>
                  <a:lnTo>
                    <a:pt x="7556" y="5375"/>
                  </a:lnTo>
                  <a:lnTo>
                    <a:pt x="7628" y="5439"/>
                  </a:lnTo>
                  <a:lnTo>
                    <a:pt x="7698" y="5504"/>
                  </a:lnTo>
                  <a:lnTo>
                    <a:pt x="7766" y="5569"/>
                  </a:lnTo>
                  <a:lnTo>
                    <a:pt x="7797" y="5600"/>
                  </a:lnTo>
                  <a:lnTo>
                    <a:pt x="7827" y="5632"/>
                  </a:lnTo>
                  <a:lnTo>
                    <a:pt x="7856" y="5661"/>
                  </a:lnTo>
                  <a:lnTo>
                    <a:pt x="7883" y="5689"/>
                  </a:lnTo>
                  <a:lnTo>
                    <a:pt x="7907" y="5716"/>
                  </a:lnTo>
                  <a:lnTo>
                    <a:pt x="7929" y="5743"/>
                  </a:lnTo>
                  <a:lnTo>
                    <a:pt x="7949" y="5766"/>
                  </a:lnTo>
                  <a:lnTo>
                    <a:pt x="7965" y="5787"/>
                  </a:lnTo>
                  <a:lnTo>
                    <a:pt x="7979" y="5806"/>
                  </a:lnTo>
                  <a:lnTo>
                    <a:pt x="7989" y="5822"/>
                  </a:lnTo>
                  <a:lnTo>
                    <a:pt x="7995" y="5835"/>
                  </a:lnTo>
                  <a:lnTo>
                    <a:pt x="7998" y="5846"/>
                  </a:lnTo>
                  <a:close/>
                  <a:moveTo>
                    <a:pt x="9264" y="6990"/>
                  </a:moveTo>
                  <a:lnTo>
                    <a:pt x="9264" y="7000"/>
                  </a:lnTo>
                  <a:lnTo>
                    <a:pt x="9260" y="7011"/>
                  </a:lnTo>
                  <a:lnTo>
                    <a:pt x="9255" y="7023"/>
                  </a:lnTo>
                  <a:lnTo>
                    <a:pt x="9248" y="7036"/>
                  </a:lnTo>
                  <a:lnTo>
                    <a:pt x="9239" y="7050"/>
                  </a:lnTo>
                  <a:lnTo>
                    <a:pt x="9229" y="7064"/>
                  </a:lnTo>
                  <a:lnTo>
                    <a:pt x="9216" y="7079"/>
                  </a:lnTo>
                  <a:lnTo>
                    <a:pt x="9202" y="7095"/>
                  </a:lnTo>
                  <a:lnTo>
                    <a:pt x="9187" y="7111"/>
                  </a:lnTo>
                  <a:lnTo>
                    <a:pt x="9170" y="7129"/>
                  </a:lnTo>
                  <a:lnTo>
                    <a:pt x="9152" y="7146"/>
                  </a:lnTo>
                  <a:lnTo>
                    <a:pt x="9132" y="7163"/>
                  </a:lnTo>
                  <a:lnTo>
                    <a:pt x="9091" y="7198"/>
                  </a:lnTo>
                  <a:lnTo>
                    <a:pt x="9048" y="7233"/>
                  </a:lnTo>
                  <a:lnTo>
                    <a:pt x="9002" y="7267"/>
                  </a:lnTo>
                  <a:lnTo>
                    <a:pt x="8956" y="7298"/>
                  </a:lnTo>
                  <a:lnTo>
                    <a:pt x="8934" y="7313"/>
                  </a:lnTo>
                  <a:lnTo>
                    <a:pt x="8912" y="7327"/>
                  </a:lnTo>
                  <a:lnTo>
                    <a:pt x="8890" y="7340"/>
                  </a:lnTo>
                  <a:lnTo>
                    <a:pt x="8868" y="7352"/>
                  </a:lnTo>
                  <a:lnTo>
                    <a:pt x="8847" y="7363"/>
                  </a:lnTo>
                  <a:lnTo>
                    <a:pt x="8828" y="7374"/>
                  </a:lnTo>
                  <a:lnTo>
                    <a:pt x="8809" y="7383"/>
                  </a:lnTo>
                  <a:lnTo>
                    <a:pt x="8791" y="7390"/>
                  </a:lnTo>
                  <a:lnTo>
                    <a:pt x="8775" y="7396"/>
                  </a:lnTo>
                  <a:lnTo>
                    <a:pt x="8760" y="7400"/>
                  </a:lnTo>
                  <a:lnTo>
                    <a:pt x="8745" y="7403"/>
                  </a:lnTo>
                  <a:lnTo>
                    <a:pt x="8733" y="7404"/>
                  </a:lnTo>
                  <a:lnTo>
                    <a:pt x="8721" y="7402"/>
                  </a:lnTo>
                  <a:lnTo>
                    <a:pt x="8704" y="7397"/>
                  </a:lnTo>
                  <a:lnTo>
                    <a:pt x="8685" y="7388"/>
                  </a:lnTo>
                  <a:lnTo>
                    <a:pt x="8662" y="7377"/>
                  </a:lnTo>
                  <a:lnTo>
                    <a:pt x="8637" y="7361"/>
                  </a:lnTo>
                  <a:lnTo>
                    <a:pt x="8609" y="7344"/>
                  </a:lnTo>
                  <a:lnTo>
                    <a:pt x="8579" y="7325"/>
                  </a:lnTo>
                  <a:lnTo>
                    <a:pt x="8548" y="7303"/>
                  </a:lnTo>
                  <a:lnTo>
                    <a:pt x="8514" y="7280"/>
                  </a:lnTo>
                  <a:lnTo>
                    <a:pt x="8479" y="7254"/>
                  </a:lnTo>
                  <a:lnTo>
                    <a:pt x="8443" y="7226"/>
                  </a:lnTo>
                  <a:lnTo>
                    <a:pt x="8406" y="7197"/>
                  </a:lnTo>
                  <a:lnTo>
                    <a:pt x="8368" y="7168"/>
                  </a:lnTo>
                  <a:lnTo>
                    <a:pt x="8330" y="7137"/>
                  </a:lnTo>
                  <a:lnTo>
                    <a:pt x="8293" y="7104"/>
                  </a:lnTo>
                  <a:lnTo>
                    <a:pt x="8255" y="7072"/>
                  </a:lnTo>
                  <a:lnTo>
                    <a:pt x="8217" y="7040"/>
                  </a:lnTo>
                  <a:lnTo>
                    <a:pt x="8180" y="7007"/>
                  </a:lnTo>
                  <a:lnTo>
                    <a:pt x="8145" y="6973"/>
                  </a:lnTo>
                  <a:lnTo>
                    <a:pt x="8109" y="6941"/>
                  </a:lnTo>
                  <a:lnTo>
                    <a:pt x="8076" y="6909"/>
                  </a:lnTo>
                  <a:lnTo>
                    <a:pt x="8045" y="6878"/>
                  </a:lnTo>
                  <a:lnTo>
                    <a:pt x="8015" y="6846"/>
                  </a:lnTo>
                  <a:lnTo>
                    <a:pt x="7987" y="6817"/>
                  </a:lnTo>
                  <a:lnTo>
                    <a:pt x="7963" y="6789"/>
                  </a:lnTo>
                  <a:lnTo>
                    <a:pt x="7941" y="6762"/>
                  </a:lnTo>
                  <a:lnTo>
                    <a:pt x="7922" y="6736"/>
                  </a:lnTo>
                  <a:lnTo>
                    <a:pt x="7906" y="6713"/>
                  </a:lnTo>
                  <a:lnTo>
                    <a:pt x="7894" y="6692"/>
                  </a:lnTo>
                  <a:lnTo>
                    <a:pt x="7885" y="6673"/>
                  </a:lnTo>
                  <a:lnTo>
                    <a:pt x="7881" y="6657"/>
                  </a:lnTo>
                  <a:lnTo>
                    <a:pt x="7880" y="6643"/>
                  </a:lnTo>
                  <a:lnTo>
                    <a:pt x="7883" y="6631"/>
                  </a:lnTo>
                  <a:lnTo>
                    <a:pt x="7889" y="6618"/>
                  </a:lnTo>
                  <a:lnTo>
                    <a:pt x="7896" y="6604"/>
                  </a:lnTo>
                  <a:lnTo>
                    <a:pt x="7905" y="6590"/>
                  </a:lnTo>
                  <a:lnTo>
                    <a:pt x="7916" y="6576"/>
                  </a:lnTo>
                  <a:lnTo>
                    <a:pt x="7928" y="6561"/>
                  </a:lnTo>
                  <a:lnTo>
                    <a:pt x="7942" y="6546"/>
                  </a:lnTo>
                  <a:lnTo>
                    <a:pt x="7957" y="6530"/>
                  </a:lnTo>
                  <a:lnTo>
                    <a:pt x="7973" y="6515"/>
                  </a:lnTo>
                  <a:lnTo>
                    <a:pt x="7991" y="6499"/>
                  </a:lnTo>
                  <a:lnTo>
                    <a:pt x="8010" y="6483"/>
                  </a:lnTo>
                  <a:lnTo>
                    <a:pt x="8030" y="6467"/>
                  </a:lnTo>
                  <a:lnTo>
                    <a:pt x="8071" y="6436"/>
                  </a:lnTo>
                  <a:lnTo>
                    <a:pt x="8115" y="6405"/>
                  </a:lnTo>
                  <a:lnTo>
                    <a:pt x="8160" y="6376"/>
                  </a:lnTo>
                  <a:lnTo>
                    <a:pt x="8206" y="6348"/>
                  </a:lnTo>
                  <a:lnTo>
                    <a:pt x="8250" y="6324"/>
                  </a:lnTo>
                  <a:lnTo>
                    <a:pt x="8294" y="6302"/>
                  </a:lnTo>
                  <a:lnTo>
                    <a:pt x="8314" y="6292"/>
                  </a:lnTo>
                  <a:lnTo>
                    <a:pt x="8334" y="6284"/>
                  </a:lnTo>
                  <a:lnTo>
                    <a:pt x="8353" y="6276"/>
                  </a:lnTo>
                  <a:lnTo>
                    <a:pt x="8371" y="6269"/>
                  </a:lnTo>
                  <a:lnTo>
                    <a:pt x="8389" y="6264"/>
                  </a:lnTo>
                  <a:lnTo>
                    <a:pt x="8404" y="6260"/>
                  </a:lnTo>
                  <a:lnTo>
                    <a:pt x="8419" y="6257"/>
                  </a:lnTo>
                  <a:lnTo>
                    <a:pt x="8431" y="6255"/>
                  </a:lnTo>
                  <a:lnTo>
                    <a:pt x="8445" y="6256"/>
                  </a:lnTo>
                  <a:lnTo>
                    <a:pt x="8462" y="6260"/>
                  </a:lnTo>
                  <a:lnTo>
                    <a:pt x="8481" y="6268"/>
                  </a:lnTo>
                  <a:lnTo>
                    <a:pt x="8503" y="6280"/>
                  </a:lnTo>
                  <a:lnTo>
                    <a:pt x="8529" y="6294"/>
                  </a:lnTo>
                  <a:lnTo>
                    <a:pt x="8556" y="6310"/>
                  </a:lnTo>
                  <a:lnTo>
                    <a:pt x="8584" y="6330"/>
                  </a:lnTo>
                  <a:lnTo>
                    <a:pt x="8614" y="6351"/>
                  </a:lnTo>
                  <a:lnTo>
                    <a:pt x="8647" y="6376"/>
                  </a:lnTo>
                  <a:lnTo>
                    <a:pt x="8680" y="6402"/>
                  </a:lnTo>
                  <a:lnTo>
                    <a:pt x="8714" y="6429"/>
                  </a:lnTo>
                  <a:lnTo>
                    <a:pt x="8749" y="6457"/>
                  </a:lnTo>
                  <a:lnTo>
                    <a:pt x="8820" y="6519"/>
                  </a:lnTo>
                  <a:lnTo>
                    <a:pt x="8893" y="6583"/>
                  </a:lnTo>
                  <a:lnTo>
                    <a:pt x="8962" y="6648"/>
                  </a:lnTo>
                  <a:lnTo>
                    <a:pt x="9030" y="6713"/>
                  </a:lnTo>
                  <a:lnTo>
                    <a:pt x="9062" y="6745"/>
                  </a:lnTo>
                  <a:lnTo>
                    <a:pt x="9092" y="6776"/>
                  </a:lnTo>
                  <a:lnTo>
                    <a:pt x="9120" y="6805"/>
                  </a:lnTo>
                  <a:lnTo>
                    <a:pt x="9148" y="6833"/>
                  </a:lnTo>
                  <a:lnTo>
                    <a:pt x="9172" y="6860"/>
                  </a:lnTo>
                  <a:lnTo>
                    <a:pt x="9194" y="6887"/>
                  </a:lnTo>
                  <a:lnTo>
                    <a:pt x="9213" y="6910"/>
                  </a:lnTo>
                  <a:lnTo>
                    <a:pt x="9230" y="6931"/>
                  </a:lnTo>
                  <a:lnTo>
                    <a:pt x="9243" y="6950"/>
                  </a:lnTo>
                  <a:lnTo>
                    <a:pt x="9253" y="6966"/>
                  </a:lnTo>
                  <a:lnTo>
                    <a:pt x="9260" y="6979"/>
                  </a:lnTo>
                  <a:lnTo>
                    <a:pt x="9264" y="6990"/>
                  </a:lnTo>
                  <a:close/>
                  <a:moveTo>
                    <a:pt x="11292" y="8064"/>
                  </a:moveTo>
                  <a:lnTo>
                    <a:pt x="11303" y="8112"/>
                  </a:lnTo>
                  <a:lnTo>
                    <a:pt x="11311" y="8161"/>
                  </a:lnTo>
                  <a:lnTo>
                    <a:pt x="11315" y="8210"/>
                  </a:lnTo>
                  <a:lnTo>
                    <a:pt x="11316" y="8259"/>
                  </a:lnTo>
                  <a:lnTo>
                    <a:pt x="11313" y="8307"/>
                  </a:lnTo>
                  <a:lnTo>
                    <a:pt x="11308" y="8356"/>
                  </a:lnTo>
                  <a:lnTo>
                    <a:pt x="11299" y="8405"/>
                  </a:lnTo>
                  <a:lnTo>
                    <a:pt x="11287" y="8453"/>
                  </a:lnTo>
                  <a:lnTo>
                    <a:pt x="11272" y="8501"/>
                  </a:lnTo>
                  <a:lnTo>
                    <a:pt x="11254" y="8549"/>
                  </a:lnTo>
                  <a:lnTo>
                    <a:pt x="11233" y="8596"/>
                  </a:lnTo>
                  <a:lnTo>
                    <a:pt x="11210" y="8644"/>
                  </a:lnTo>
                  <a:lnTo>
                    <a:pt x="11184" y="8689"/>
                  </a:lnTo>
                  <a:lnTo>
                    <a:pt x="11155" y="8734"/>
                  </a:lnTo>
                  <a:lnTo>
                    <a:pt x="11122" y="8780"/>
                  </a:lnTo>
                  <a:lnTo>
                    <a:pt x="11088" y="8823"/>
                  </a:lnTo>
                  <a:lnTo>
                    <a:pt x="11052" y="8866"/>
                  </a:lnTo>
                  <a:lnTo>
                    <a:pt x="11012" y="8908"/>
                  </a:lnTo>
                  <a:lnTo>
                    <a:pt x="10970" y="8949"/>
                  </a:lnTo>
                  <a:lnTo>
                    <a:pt x="10927" y="8988"/>
                  </a:lnTo>
                  <a:lnTo>
                    <a:pt x="10880" y="9027"/>
                  </a:lnTo>
                  <a:lnTo>
                    <a:pt x="10832" y="9064"/>
                  </a:lnTo>
                  <a:lnTo>
                    <a:pt x="10782" y="9099"/>
                  </a:lnTo>
                  <a:lnTo>
                    <a:pt x="10729" y="9133"/>
                  </a:lnTo>
                  <a:lnTo>
                    <a:pt x="10675" y="9166"/>
                  </a:lnTo>
                  <a:lnTo>
                    <a:pt x="10618" y="9197"/>
                  </a:lnTo>
                  <a:lnTo>
                    <a:pt x="10560" y="9226"/>
                  </a:lnTo>
                  <a:lnTo>
                    <a:pt x="10499" y="9253"/>
                  </a:lnTo>
                  <a:lnTo>
                    <a:pt x="10438" y="9280"/>
                  </a:lnTo>
                  <a:lnTo>
                    <a:pt x="10374" y="9303"/>
                  </a:lnTo>
                  <a:lnTo>
                    <a:pt x="10310" y="9325"/>
                  </a:lnTo>
                  <a:lnTo>
                    <a:pt x="10243" y="9344"/>
                  </a:lnTo>
                  <a:lnTo>
                    <a:pt x="10176" y="9360"/>
                  </a:lnTo>
                  <a:lnTo>
                    <a:pt x="10109" y="9374"/>
                  </a:lnTo>
                  <a:lnTo>
                    <a:pt x="10043" y="9386"/>
                  </a:lnTo>
                  <a:lnTo>
                    <a:pt x="9976" y="9396"/>
                  </a:lnTo>
                  <a:lnTo>
                    <a:pt x="9911" y="9402"/>
                  </a:lnTo>
                  <a:lnTo>
                    <a:pt x="9845" y="9406"/>
                  </a:lnTo>
                  <a:lnTo>
                    <a:pt x="9782" y="9408"/>
                  </a:lnTo>
                  <a:lnTo>
                    <a:pt x="9717" y="9407"/>
                  </a:lnTo>
                  <a:lnTo>
                    <a:pt x="9655" y="9404"/>
                  </a:lnTo>
                  <a:lnTo>
                    <a:pt x="9593" y="9399"/>
                  </a:lnTo>
                  <a:lnTo>
                    <a:pt x="9533" y="9391"/>
                  </a:lnTo>
                  <a:lnTo>
                    <a:pt x="9474" y="9380"/>
                  </a:lnTo>
                  <a:lnTo>
                    <a:pt x="9416" y="9368"/>
                  </a:lnTo>
                  <a:lnTo>
                    <a:pt x="9359" y="9354"/>
                  </a:lnTo>
                  <a:lnTo>
                    <a:pt x="9304" y="9337"/>
                  </a:lnTo>
                  <a:lnTo>
                    <a:pt x="9250" y="9319"/>
                  </a:lnTo>
                  <a:lnTo>
                    <a:pt x="9199" y="9299"/>
                  </a:lnTo>
                  <a:lnTo>
                    <a:pt x="9150" y="9276"/>
                  </a:lnTo>
                  <a:lnTo>
                    <a:pt x="9101" y="9251"/>
                  </a:lnTo>
                  <a:lnTo>
                    <a:pt x="9055" y="9224"/>
                  </a:lnTo>
                  <a:lnTo>
                    <a:pt x="9012" y="9196"/>
                  </a:lnTo>
                  <a:lnTo>
                    <a:pt x="8969" y="9166"/>
                  </a:lnTo>
                  <a:lnTo>
                    <a:pt x="8930" y="9133"/>
                  </a:lnTo>
                  <a:lnTo>
                    <a:pt x="8893" y="9099"/>
                  </a:lnTo>
                  <a:lnTo>
                    <a:pt x="8858" y="9063"/>
                  </a:lnTo>
                  <a:lnTo>
                    <a:pt x="8826" y="9026"/>
                  </a:lnTo>
                  <a:lnTo>
                    <a:pt x="8797" y="8986"/>
                  </a:lnTo>
                  <a:lnTo>
                    <a:pt x="8770" y="8945"/>
                  </a:lnTo>
                  <a:lnTo>
                    <a:pt x="8746" y="8903"/>
                  </a:lnTo>
                  <a:lnTo>
                    <a:pt x="8725" y="8858"/>
                  </a:lnTo>
                  <a:lnTo>
                    <a:pt x="8707" y="8812"/>
                  </a:lnTo>
                  <a:lnTo>
                    <a:pt x="8693" y="8765"/>
                  </a:lnTo>
                  <a:lnTo>
                    <a:pt x="8682" y="8716"/>
                  </a:lnTo>
                  <a:lnTo>
                    <a:pt x="8674" y="8668"/>
                  </a:lnTo>
                  <a:lnTo>
                    <a:pt x="8670" y="8619"/>
                  </a:lnTo>
                  <a:lnTo>
                    <a:pt x="8669" y="8570"/>
                  </a:lnTo>
                  <a:lnTo>
                    <a:pt x="8671" y="8522"/>
                  </a:lnTo>
                  <a:lnTo>
                    <a:pt x="8677" y="8472"/>
                  </a:lnTo>
                  <a:lnTo>
                    <a:pt x="8685" y="8424"/>
                  </a:lnTo>
                  <a:lnTo>
                    <a:pt x="8697" y="8375"/>
                  </a:lnTo>
                  <a:lnTo>
                    <a:pt x="8712" y="8327"/>
                  </a:lnTo>
                  <a:lnTo>
                    <a:pt x="8730" y="8280"/>
                  </a:lnTo>
                  <a:lnTo>
                    <a:pt x="8750" y="8232"/>
                  </a:lnTo>
                  <a:lnTo>
                    <a:pt x="8775" y="8186"/>
                  </a:lnTo>
                  <a:lnTo>
                    <a:pt x="8801" y="8140"/>
                  </a:lnTo>
                  <a:lnTo>
                    <a:pt x="8830" y="8094"/>
                  </a:lnTo>
                  <a:lnTo>
                    <a:pt x="8861" y="8049"/>
                  </a:lnTo>
                  <a:lnTo>
                    <a:pt x="8896" y="8006"/>
                  </a:lnTo>
                  <a:lnTo>
                    <a:pt x="8933" y="7962"/>
                  </a:lnTo>
                  <a:lnTo>
                    <a:pt x="8972" y="7921"/>
                  </a:lnTo>
                  <a:lnTo>
                    <a:pt x="9014" y="7880"/>
                  </a:lnTo>
                  <a:lnTo>
                    <a:pt x="9058" y="7840"/>
                  </a:lnTo>
                  <a:lnTo>
                    <a:pt x="9103" y="7802"/>
                  </a:lnTo>
                  <a:lnTo>
                    <a:pt x="9152" y="7765"/>
                  </a:lnTo>
                  <a:lnTo>
                    <a:pt x="9203" y="7729"/>
                  </a:lnTo>
                  <a:lnTo>
                    <a:pt x="9255" y="7695"/>
                  </a:lnTo>
                  <a:lnTo>
                    <a:pt x="9310" y="7663"/>
                  </a:lnTo>
                  <a:lnTo>
                    <a:pt x="9366" y="7632"/>
                  </a:lnTo>
                  <a:lnTo>
                    <a:pt x="9425" y="7602"/>
                  </a:lnTo>
                  <a:lnTo>
                    <a:pt x="9484" y="7575"/>
                  </a:lnTo>
                  <a:lnTo>
                    <a:pt x="9546" y="7549"/>
                  </a:lnTo>
                  <a:lnTo>
                    <a:pt x="9609" y="7526"/>
                  </a:lnTo>
                  <a:lnTo>
                    <a:pt x="9675" y="7504"/>
                  </a:lnTo>
                  <a:lnTo>
                    <a:pt x="9741" y="7484"/>
                  </a:lnTo>
                  <a:lnTo>
                    <a:pt x="9808" y="7467"/>
                  </a:lnTo>
                  <a:lnTo>
                    <a:pt x="9875" y="7454"/>
                  </a:lnTo>
                  <a:lnTo>
                    <a:pt x="9942" y="7442"/>
                  </a:lnTo>
                  <a:lnTo>
                    <a:pt x="10008" y="7433"/>
                  </a:lnTo>
                  <a:lnTo>
                    <a:pt x="10074" y="7427"/>
                  </a:lnTo>
                  <a:lnTo>
                    <a:pt x="10138" y="7423"/>
                  </a:lnTo>
                  <a:lnTo>
                    <a:pt x="10203" y="7421"/>
                  </a:lnTo>
                  <a:lnTo>
                    <a:pt x="10266" y="7422"/>
                  </a:lnTo>
                  <a:lnTo>
                    <a:pt x="10329" y="7425"/>
                  </a:lnTo>
                  <a:lnTo>
                    <a:pt x="10390" y="7431"/>
                  </a:lnTo>
                  <a:lnTo>
                    <a:pt x="10451" y="7438"/>
                  </a:lnTo>
                  <a:lnTo>
                    <a:pt x="10510" y="7448"/>
                  </a:lnTo>
                  <a:lnTo>
                    <a:pt x="10568" y="7460"/>
                  </a:lnTo>
                  <a:lnTo>
                    <a:pt x="10624" y="7474"/>
                  </a:lnTo>
                  <a:lnTo>
                    <a:pt x="10680" y="7491"/>
                  </a:lnTo>
                  <a:lnTo>
                    <a:pt x="10733" y="7510"/>
                  </a:lnTo>
                  <a:lnTo>
                    <a:pt x="10785" y="7530"/>
                  </a:lnTo>
                  <a:lnTo>
                    <a:pt x="10835" y="7553"/>
                  </a:lnTo>
                  <a:lnTo>
                    <a:pt x="10883" y="7577"/>
                  </a:lnTo>
                  <a:lnTo>
                    <a:pt x="10929" y="7604"/>
                  </a:lnTo>
                  <a:lnTo>
                    <a:pt x="10973" y="7633"/>
                  </a:lnTo>
                  <a:lnTo>
                    <a:pt x="11014" y="7663"/>
                  </a:lnTo>
                  <a:lnTo>
                    <a:pt x="11055" y="7695"/>
                  </a:lnTo>
                  <a:lnTo>
                    <a:pt x="11092" y="7729"/>
                  </a:lnTo>
                  <a:lnTo>
                    <a:pt x="11126" y="7766"/>
                  </a:lnTo>
                  <a:lnTo>
                    <a:pt x="11159" y="7803"/>
                  </a:lnTo>
                  <a:lnTo>
                    <a:pt x="11188" y="7842"/>
                  </a:lnTo>
                  <a:lnTo>
                    <a:pt x="11214" y="7884"/>
                  </a:lnTo>
                  <a:lnTo>
                    <a:pt x="11238" y="7926"/>
                  </a:lnTo>
                  <a:lnTo>
                    <a:pt x="11259" y="7970"/>
                  </a:lnTo>
                  <a:lnTo>
                    <a:pt x="11276" y="8017"/>
                  </a:lnTo>
                  <a:lnTo>
                    <a:pt x="11292" y="8064"/>
                  </a:lnTo>
                  <a:close/>
                  <a:moveTo>
                    <a:pt x="13099" y="9808"/>
                  </a:moveTo>
                  <a:lnTo>
                    <a:pt x="13109" y="9850"/>
                  </a:lnTo>
                  <a:lnTo>
                    <a:pt x="13116" y="9894"/>
                  </a:lnTo>
                  <a:lnTo>
                    <a:pt x="13120" y="9937"/>
                  </a:lnTo>
                  <a:lnTo>
                    <a:pt x="13121" y="9980"/>
                  </a:lnTo>
                  <a:lnTo>
                    <a:pt x="13118" y="10024"/>
                  </a:lnTo>
                  <a:lnTo>
                    <a:pt x="13113" y="10066"/>
                  </a:lnTo>
                  <a:lnTo>
                    <a:pt x="13106" y="10109"/>
                  </a:lnTo>
                  <a:lnTo>
                    <a:pt x="13095" y="10153"/>
                  </a:lnTo>
                  <a:lnTo>
                    <a:pt x="13082" y="10195"/>
                  </a:lnTo>
                  <a:lnTo>
                    <a:pt x="13067" y="10237"/>
                  </a:lnTo>
                  <a:lnTo>
                    <a:pt x="13048" y="10280"/>
                  </a:lnTo>
                  <a:lnTo>
                    <a:pt x="13026" y="10321"/>
                  </a:lnTo>
                  <a:lnTo>
                    <a:pt x="13003" y="10362"/>
                  </a:lnTo>
                  <a:lnTo>
                    <a:pt x="12978" y="10403"/>
                  </a:lnTo>
                  <a:lnTo>
                    <a:pt x="12950" y="10442"/>
                  </a:lnTo>
                  <a:lnTo>
                    <a:pt x="12920" y="10480"/>
                  </a:lnTo>
                  <a:lnTo>
                    <a:pt x="12886" y="10518"/>
                  </a:lnTo>
                  <a:lnTo>
                    <a:pt x="12852" y="10556"/>
                  </a:lnTo>
                  <a:lnTo>
                    <a:pt x="12815" y="10592"/>
                  </a:lnTo>
                  <a:lnTo>
                    <a:pt x="12776" y="10627"/>
                  </a:lnTo>
                  <a:lnTo>
                    <a:pt x="12735" y="10662"/>
                  </a:lnTo>
                  <a:lnTo>
                    <a:pt x="12692" y="10694"/>
                  </a:lnTo>
                  <a:lnTo>
                    <a:pt x="12647" y="10726"/>
                  </a:lnTo>
                  <a:lnTo>
                    <a:pt x="12601" y="10756"/>
                  </a:lnTo>
                  <a:lnTo>
                    <a:pt x="12553" y="10786"/>
                  </a:lnTo>
                  <a:lnTo>
                    <a:pt x="12503" y="10813"/>
                  </a:lnTo>
                  <a:lnTo>
                    <a:pt x="12451" y="10838"/>
                  </a:lnTo>
                  <a:lnTo>
                    <a:pt x="12398" y="10862"/>
                  </a:lnTo>
                  <a:lnTo>
                    <a:pt x="12343" y="10885"/>
                  </a:lnTo>
                  <a:lnTo>
                    <a:pt x="12288" y="10906"/>
                  </a:lnTo>
                  <a:lnTo>
                    <a:pt x="12229" y="10925"/>
                  </a:lnTo>
                  <a:lnTo>
                    <a:pt x="12171" y="10942"/>
                  </a:lnTo>
                  <a:lnTo>
                    <a:pt x="12111" y="10957"/>
                  </a:lnTo>
                  <a:lnTo>
                    <a:pt x="12052" y="10969"/>
                  </a:lnTo>
                  <a:lnTo>
                    <a:pt x="11992" y="10979"/>
                  </a:lnTo>
                  <a:lnTo>
                    <a:pt x="11934" y="10987"/>
                  </a:lnTo>
                  <a:lnTo>
                    <a:pt x="11876" y="10993"/>
                  </a:lnTo>
                  <a:lnTo>
                    <a:pt x="11819" y="10997"/>
                  </a:lnTo>
                  <a:lnTo>
                    <a:pt x="11761" y="10998"/>
                  </a:lnTo>
                  <a:lnTo>
                    <a:pt x="11705" y="10997"/>
                  </a:lnTo>
                  <a:lnTo>
                    <a:pt x="11649" y="10995"/>
                  </a:lnTo>
                  <a:lnTo>
                    <a:pt x="11595" y="10990"/>
                  </a:lnTo>
                  <a:lnTo>
                    <a:pt x="11542" y="10983"/>
                  </a:lnTo>
                  <a:lnTo>
                    <a:pt x="11489" y="10974"/>
                  </a:lnTo>
                  <a:lnTo>
                    <a:pt x="11438" y="10963"/>
                  </a:lnTo>
                  <a:lnTo>
                    <a:pt x="11387" y="10951"/>
                  </a:lnTo>
                  <a:lnTo>
                    <a:pt x="11339" y="10936"/>
                  </a:lnTo>
                  <a:lnTo>
                    <a:pt x="11292" y="10920"/>
                  </a:lnTo>
                  <a:lnTo>
                    <a:pt x="11245" y="10901"/>
                  </a:lnTo>
                  <a:lnTo>
                    <a:pt x="11201" y="10880"/>
                  </a:lnTo>
                  <a:lnTo>
                    <a:pt x="11159" y="10859"/>
                  </a:lnTo>
                  <a:lnTo>
                    <a:pt x="11118" y="10835"/>
                  </a:lnTo>
                  <a:lnTo>
                    <a:pt x="11079" y="10810"/>
                  </a:lnTo>
                  <a:lnTo>
                    <a:pt x="11042" y="10783"/>
                  </a:lnTo>
                  <a:lnTo>
                    <a:pt x="11006" y="10753"/>
                  </a:lnTo>
                  <a:lnTo>
                    <a:pt x="10974" y="10723"/>
                  </a:lnTo>
                  <a:lnTo>
                    <a:pt x="10943" y="10692"/>
                  </a:lnTo>
                  <a:lnTo>
                    <a:pt x="10915" y="10659"/>
                  </a:lnTo>
                  <a:lnTo>
                    <a:pt x="10888" y="10623"/>
                  </a:lnTo>
                  <a:lnTo>
                    <a:pt x="10865" y="10587"/>
                  </a:lnTo>
                  <a:lnTo>
                    <a:pt x="10844" y="10550"/>
                  </a:lnTo>
                  <a:lnTo>
                    <a:pt x="10826" y="10510"/>
                  </a:lnTo>
                  <a:lnTo>
                    <a:pt x="10810" y="10470"/>
                  </a:lnTo>
                  <a:lnTo>
                    <a:pt x="10797" y="10428"/>
                  </a:lnTo>
                  <a:lnTo>
                    <a:pt x="10788" y="10385"/>
                  </a:lnTo>
                  <a:lnTo>
                    <a:pt x="10781" y="10342"/>
                  </a:lnTo>
                  <a:lnTo>
                    <a:pt x="10777" y="10299"/>
                  </a:lnTo>
                  <a:lnTo>
                    <a:pt x="10776" y="10256"/>
                  </a:lnTo>
                  <a:lnTo>
                    <a:pt x="10778" y="10213"/>
                  </a:lnTo>
                  <a:lnTo>
                    <a:pt x="10783" y="10170"/>
                  </a:lnTo>
                  <a:lnTo>
                    <a:pt x="10791" y="10126"/>
                  </a:lnTo>
                  <a:lnTo>
                    <a:pt x="10801" y="10083"/>
                  </a:lnTo>
                  <a:lnTo>
                    <a:pt x="10815" y="10041"/>
                  </a:lnTo>
                  <a:lnTo>
                    <a:pt x="10830" y="9998"/>
                  </a:lnTo>
                  <a:lnTo>
                    <a:pt x="10848" y="9956"/>
                  </a:lnTo>
                  <a:lnTo>
                    <a:pt x="10869" y="9915"/>
                  </a:lnTo>
                  <a:lnTo>
                    <a:pt x="10892" y="9874"/>
                  </a:lnTo>
                  <a:lnTo>
                    <a:pt x="10919" y="9833"/>
                  </a:lnTo>
                  <a:lnTo>
                    <a:pt x="10947" y="9794"/>
                  </a:lnTo>
                  <a:lnTo>
                    <a:pt x="10977" y="9754"/>
                  </a:lnTo>
                  <a:lnTo>
                    <a:pt x="11009" y="9717"/>
                  </a:lnTo>
                  <a:lnTo>
                    <a:pt x="11045" y="9680"/>
                  </a:lnTo>
                  <a:lnTo>
                    <a:pt x="11081" y="9644"/>
                  </a:lnTo>
                  <a:lnTo>
                    <a:pt x="11120" y="9608"/>
                  </a:lnTo>
                  <a:lnTo>
                    <a:pt x="11162" y="9574"/>
                  </a:lnTo>
                  <a:lnTo>
                    <a:pt x="11204" y="9542"/>
                  </a:lnTo>
                  <a:lnTo>
                    <a:pt x="11249" y="9509"/>
                  </a:lnTo>
                  <a:lnTo>
                    <a:pt x="11296" y="9479"/>
                  </a:lnTo>
                  <a:lnTo>
                    <a:pt x="11344" y="9451"/>
                  </a:lnTo>
                  <a:lnTo>
                    <a:pt x="11393" y="9423"/>
                  </a:lnTo>
                  <a:lnTo>
                    <a:pt x="11445" y="9398"/>
                  </a:lnTo>
                  <a:lnTo>
                    <a:pt x="11498" y="9373"/>
                  </a:lnTo>
                  <a:lnTo>
                    <a:pt x="11553" y="9350"/>
                  </a:lnTo>
                  <a:lnTo>
                    <a:pt x="11609" y="9330"/>
                  </a:lnTo>
                  <a:lnTo>
                    <a:pt x="11667" y="9311"/>
                  </a:lnTo>
                  <a:lnTo>
                    <a:pt x="11726" y="9294"/>
                  </a:lnTo>
                  <a:lnTo>
                    <a:pt x="11786" y="9279"/>
                  </a:lnTo>
                  <a:lnTo>
                    <a:pt x="11845" y="9267"/>
                  </a:lnTo>
                  <a:lnTo>
                    <a:pt x="11903" y="9256"/>
                  </a:lnTo>
                  <a:lnTo>
                    <a:pt x="11963" y="9248"/>
                  </a:lnTo>
                  <a:lnTo>
                    <a:pt x="12020" y="9242"/>
                  </a:lnTo>
                  <a:lnTo>
                    <a:pt x="12078" y="9238"/>
                  </a:lnTo>
                  <a:lnTo>
                    <a:pt x="12135" y="9237"/>
                  </a:lnTo>
                  <a:lnTo>
                    <a:pt x="12192" y="9238"/>
                  </a:lnTo>
                  <a:lnTo>
                    <a:pt x="12247" y="9241"/>
                  </a:lnTo>
                  <a:lnTo>
                    <a:pt x="12302" y="9245"/>
                  </a:lnTo>
                  <a:lnTo>
                    <a:pt x="12355" y="9252"/>
                  </a:lnTo>
                  <a:lnTo>
                    <a:pt x="12407" y="9262"/>
                  </a:lnTo>
                  <a:lnTo>
                    <a:pt x="12459" y="9273"/>
                  </a:lnTo>
                  <a:lnTo>
                    <a:pt x="12509" y="9285"/>
                  </a:lnTo>
                  <a:lnTo>
                    <a:pt x="12558" y="9300"/>
                  </a:lnTo>
                  <a:lnTo>
                    <a:pt x="12605" y="9317"/>
                  </a:lnTo>
                  <a:lnTo>
                    <a:pt x="12650" y="9335"/>
                  </a:lnTo>
                  <a:lnTo>
                    <a:pt x="12695" y="9355"/>
                  </a:lnTo>
                  <a:lnTo>
                    <a:pt x="12737" y="9377"/>
                  </a:lnTo>
                  <a:lnTo>
                    <a:pt x="12778" y="9401"/>
                  </a:lnTo>
                  <a:lnTo>
                    <a:pt x="12817" y="9426"/>
                  </a:lnTo>
                  <a:lnTo>
                    <a:pt x="12854" y="9453"/>
                  </a:lnTo>
                  <a:lnTo>
                    <a:pt x="12889" y="9482"/>
                  </a:lnTo>
                  <a:lnTo>
                    <a:pt x="12923" y="9512"/>
                  </a:lnTo>
                  <a:lnTo>
                    <a:pt x="12953" y="9544"/>
                  </a:lnTo>
                  <a:lnTo>
                    <a:pt x="12981" y="9577"/>
                  </a:lnTo>
                  <a:lnTo>
                    <a:pt x="13007" y="9612"/>
                  </a:lnTo>
                  <a:lnTo>
                    <a:pt x="13031" y="9649"/>
                  </a:lnTo>
                  <a:lnTo>
                    <a:pt x="13053" y="9686"/>
                  </a:lnTo>
                  <a:lnTo>
                    <a:pt x="13071" y="9725"/>
                  </a:lnTo>
                  <a:lnTo>
                    <a:pt x="13087" y="9766"/>
                  </a:lnTo>
                  <a:lnTo>
                    <a:pt x="13099" y="98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5477188" y="3937264"/>
              <a:ext cx="440738" cy="539851"/>
            </a:xfrm>
            <a:custGeom>
              <a:avLst/>
              <a:gdLst>
                <a:gd name="T0" fmla="*/ 9441 w 13167"/>
                <a:gd name="T1" fmla="*/ 218 h 16127"/>
                <a:gd name="T2" fmla="*/ 9270 w 13167"/>
                <a:gd name="T3" fmla="*/ 658 h 16127"/>
                <a:gd name="T4" fmla="*/ 8990 w 13167"/>
                <a:gd name="T5" fmla="*/ 1233 h 16127"/>
                <a:gd name="T6" fmla="*/ 8594 w 13167"/>
                <a:gd name="T7" fmla="*/ 1850 h 16127"/>
                <a:gd name="T8" fmla="*/ 8079 w 13167"/>
                <a:gd name="T9" fmla="*/ 2414 h 16127"/>
                <a:gd name="T10" fmla="*/ 7436 w 13167"/>
                <a:gd name="T11" fmla="*/ 2834 h 16127"/>
                <a:gd name="T12" fmla="*/ 6910 w 13167"/>
                <a:gd name="T13" fmla="*/ 2929 h 16127"/>
                <a:gd name="T14" fmla="*/ 6296 w 13167"/>
                <a:gd name="T15" fmla="*/ 2792 h 16127"/>
                <a:gd name="T16" fmla="*/ 5273 w 13167"/>
                <a:gd name="T17" fmla="*/ 2432 h 16127"/>
                <a:gd name="T18" fmla="*/ 4494 w 13167"/>
                <a:gd name="T19" fmla="*/ 2183 h 16127"/>
                <a:gd name="T20" fmla="*/ 3736 w 13167"/>
                <a:gd name="T21" fmla="*/ 2048 h 16127"/>
                <a:gd name="T22" fmla="*/ 3048 w 13167"/>
                <a:gd name="T23" fmla="*/ 2124 h 16127"/>
                <a:gd name="T24" fmla="*/ 2122 w 13167"/>
                <a:gd name="T25" fmla="*/ 2651 h 16127"/>
                <a:gd name="T26" fmla="*/ 1334 w 13167"/>
                <a:gd name="T27" fmla="*/ 3426 h 16127"/>
                <a:gd name="T28" fmla="*/ 758 w 13167"/>
                <a:gd name="T29" fmla="*/ 4286 h 16127"/>
                <a:gd name="T30" fmla="*/ 364 w 13167"/>
                <a:gd name="T31" fmla="*/ 5116 h 16127"/>
                <a:gd name="T32" fmla="*/ 126 w 13167"/>
                <a:gd name="T33" fmla="*/ 5798 h 16127"/>
                <a:gd name="T34" fmla="*/ 7 w 13167"/>
                <a:gd name="T35" fmla="*/ 6260 h 16127"/>
                <a:gd name="T36" fmla="*/ 3509 w 13167"/>
                <a:gd name="T37" fmla="*/ 11292 h 16127"/>
                <a:gd name="T38" fmla="*/ 3760 w 13167"/>
                <a:gd name="T39" fmla="*/ 10792 h 16127"/>
                <a:gd name="T40" fmla="*/ 4150 w 13167"/>
                <a:gd name="T41" fmla="*/ 10109 h 16127"/>
                <a:gd name="T42" fmla="*/ 4660 w 13167"/>
                <a:gd name="T43" fmla="*/ 9366 h 16127"/>
                <a:gd name="T44" fmla="*/ 5266 w 13167"/>
                <a:gd name="T45" fmla="*/ 8685 h 16127"/>
                <a:gd name="T46" fmla="*/ 5948 w 13167"/>
                <a:gd name="T47" fmla="*/ 8188 h 16127"/>
                <a:gd name="T48" fmla="*/ 6603 w 13167"/>
                <a:gd name="T49" fmla="*/ 7994 h 16127"/>
                <a:gd name="T50" fmla="*/ 7196 w 13167"/>
                <a:gd name="T51" fmla="*/ 8039 h 16127"/>
                <a:gd name="T52" fmla="*/ 7787 w 13167"/>
                <a:gd name="T53" fmla="*/ 8221 h 16127"/>
                <a:gd name="T54" fmla="*/ 8399 w 13167"/>
                <a:gd name="T55" fmla="*/ 8459 h 16127"/>
                <a:gd name="T56" fmla="*/ 9056 w 13167"/>
                <a:gd name="T57" fmla="*/ 8672 h 16127"/>
                <a:gd name="T58" fmla="*/ 9780 w 13167"/>
                <a:gd name="T59" fmla="*/ 8777 h 16127"/>
                <a:gd name="T60" fmla="*/ 10592 w 13167"/>
                <a:gd name="T61" fmla="*/ 8689 h 16127"/>
                <a:gd name="T62" fmla="*/ 11349 w 13167"/>
                <a:gd name="T63" fmla="*/ 8278 h 16127"/>
                <a:gd name="T64" fmla="*/ 11977 w 13167"/>
                <a:gd name="T65" fmla="*/ 7611 h 16127"/>
                <a:gd name="T66" fmla="*/ 12474 w 13167"/>
                <a:gd name="T67" fmla="*/ 6830 h 16127"/>
                <a:gd name="T68" fmla="*/ 12838 w 13167"/>
                <a:gd name="T69" fmla="*/ 6073 h 16127"/>
                <a:gd name="T70" fmla="*/ 13069 w 13167"/>
                <a:gd name="T71" fmla="*/ 5479 h 16127"/>
                <a:gd name="T72" fmla="*/ 9512 w 13167"/>
                <a:gd name="T73" fmla="*/ 0 h 16127"/>
                <a:gd name="T74" fmla="*/ 4346 w 13167"/>
                <a:gd name="T75" fmla="*/ 11009 h 16127"/>
                <a:gd name="T76" fmla="*/ 4071 w 13167"/>
                <a:gd name="T77" fmla="*/ 11442 h 16127"/>
                <a:gd name="T78" fmla="*/ 3839 w 13167"/>
                <a:gd name="T79" fmla="*/ 11846 h 16127"/>
                <a:gd name="T80" fmla="*/ 6240 w 13167"/>
                <a:gd name="T81" fmla="*/ 15752 h 16127"/>
                <a:gd name="T82" fmla="*/ 6379 w 13167"/>
                <a:gd name="T83" fmla="*/ 15895 h 16127"/>
                <a:gd name="T84" fmla="*/ 6546 w 13167"/>
                <a:gd name="T85" fmla="*/ 16016 h 16127"/>
                <a:gd name="T86" fmla="*/ 6760 w 13167"/>
                <a:gd name="T87" fmla="*/ 16106 h 16127"/>
                <a:gd name="T88" fmla="*/ 7011 w 13167"/>
                <a:gd name="T89" fmla="*/ 16123 h 16127"/>
                <a:gd name="T90" fmla="*/ 7293 w 13167"/>
                <a:gd name="T91" fmla="*/ 16027 h 16127"/>
                <a:gd name="T92" fmla="*/ 7559 w 13167"/>
                <a:gd name="T93" fmla="*/ 15806 h 16127"/>
                <a:gd name="T94" fmla="*/ 7686 w 13167"/>
                <a:gd name="T95" fmla="*/ 15565 h 16127"/>
                <a:gd name="T96" fmla="*/ 7704 w 13167"/>
                <a:gd name="T97" fmla="*/ 15329 h 16127"/>
                <a:gd name="T98" fmla="*/ 7653 w 13167"/>
                <a:gd name="T99" fmla="*/ 15119 h 16127"/>
                <a:gd name="T100" fmla="*/ 7577 w 13167"/>
                <a:gd name="T101" fmla="*/ 14955 h 16127"/>
                <a:gd name="T102" fmla="*/ 7508 w 13167"/>
                <a:gd name="T103" fmla="*/ 14849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67" h="16127">
                  <a:moveTo>
                    <a:pt x="9512" y="0"/>
                  </a:moveTo>
                  <a:lnTo>
                    <a:pt x="9504" y="26"/>
                  </a:lnTo>
                  <a:lnTo>
                    <a:pt x="9481" y="101"/>
                  </a:lnTo>
                  <a:lnTo>
                    <a:pt x="9463" y="154"/>
                  </a:lnTo>
                  <a:lnTo>
                    <a:pt x="9441" y="218"/>
                  </a:lnTo>
                  <a:lnTo>
                    <a:pt x="9416" y="291"/>
                  </a:lnTo>
                  <a:lnTo>
                    <a:pt x="9386" y="372"/>
                  </a:lnTo>
                  <a:lnTo>
                    <a:pt x="9351" y="461"/>
                  </a:lnTo>
                  <a:lnTo>
                    <a:pt x="9313" y="556"/>
                  </a:lnTo>
                  <a:lnTo>
                    <a:pt x="9270" y="658"/>
                  </a:lnTo>
                  <a:lnTo>
                    <a:pt x="9222" y="765"/>
                  </a:lnTo>
                  <a:lnTo>
                    <a:pt x="9171" y="877"/>
                  </a:lnTo>
                  <a:lnTo>
                    <a:pt x="9115" y="993"/>
                  </a:lnTo>
                  <a:lnTo>
                    <a:pt x="9055" y="1112"/>
                  </a:lnTo>
                  <a:lnTo>
                    <a:pt x="8990" y="1233"/>
                  </a:lnTo>
                  <a:lnTo>
                    <a:pt x="8919" y="1356"/>
                  </a:lnTo>
                  <a:lnTo>
                    <a:pt x="8845" y="1480"/>
                  </a:lnTo>
                  <a:lnTo>
                    <a:pt x="8767" y="1604"/>
                  </a:lnTo>
                  <a:lnTo>
                    <a:pt x="8683" y="1727"/>
                  </a:lnTo>
                  <a:lnTo>
                    <a:pt x="8594" y="1850"/>
                  </a:lnTo>
                  <a:lnTo>
                    <a:pt x="8501" y="1970"/>
                  </a:lnTo>
                  <a:lnTo>
                    <a:pt x="8403" y="2087"/>
                  </a:lnTo>
                  <a:lnTo>
                    <a:pt x="8299" y="2200"/>
                  </a:lnTo>
                  <a:lnTo>
                    <a:pt x="8191" y="2310"/>
                  </a:lnTo>
                  <a:lnTo>
                    <a:pt x="8079" y="2414"/>
                  </a:lnTo>
                  <a:lnTo>
                    <a:pt x="7960" y="2513"/>
                  </a:lnTo>
                  <a:lnTo>
                    <a:pt x="7837" y="2605"/>
                  </a:lnTo>
                  <a:lnTo>
                    <a:pt x="7709" y="2689"/>
                  </a:lnTo>
                  <a:lnTo>
                    <a:pt x="7575" y="2766"/>
                  </a:lnTo>
                  <a:lnTo>
                    <a:pt x="7436" y="2834"/>
                  </a:lnTo>
                  <a:lnTo>
                    <a:pt x="7291" y="2893"/>
                  </a:lnTo>
                  <a:lnTo>
                    <a:pt x="7207" y="2917"/>
                  </a:lnTo>
                  <a:lnTo>
                    <a:pt x="7115" y="2930"/>
                  </a:lnTo>
                  <a:lnTo>
                    <a:pt x="7015" y="2934"/>
                  </a:lnTo>
                  <a:lnTo>
                    <a:pt x="6910" y="2929"/>
                  </a:lnTo>
                  <a:lnTo>
                    <a:pt x="6798" y="2915"/>
                  </a:lnTo>
                  <a:lnTo>
                    <a:pt x="6680" y="2894"/>
                  </a:lnTo>
                  <a:lnTo>
                    <a:pt x="6557" y="2866"/>
                  </a:lnTo>
                  <a:lnTo>
                    <a:pt x="6429" y="2831"/>
                  </a:lnTo>
                  <a:lnTo>
                    <a:pt x="6296" y="2792"/>
                  </a:lnTo>
                  <a:lnTo>
                    <a:pt x="6159" y="2749"/>
                  </a:lnTo>
                  <a:lnTo>
                    <a:pt x="6018" y="2700"/>
                  </a:lnTo>
                  <a:lnTo>
                    <a:pt x="5874" y="2650"/>
                  </a:lnTo>
                  <a:lnTo>
                    <a:pt x="5578" y="2542"/>
                  </a:lnTo>
                  <a:lnTo>
                    <a:pt x="5273" y="2432"/>
                  </a:lnTo>
                  <a:lnTo>
                    <a:pt x="5118" y="2378"/>
                  </a:lnTo>
                  <a:lnTo>
                    <a:pt x="4963" y="2324"/>
                  </a:lnTo>
                  <a:lnTo>
                    <a:pt x="4806" y="2274"/>
                  </a:lnTo>
                  <a:lnTo>
                    <a:pt x="4651" y="2227"/>
                  </a:lnTo>
                  <a:lnTo>
                    <a:pt x="4494" y="2183"/>
                  </a:lnTo>
                  <a:lnTo>
                    <a:pt x="4340" y="2144"/>
                  </a:lnTo>
                  <a:lnTo>
                    <a:pt x="4186" y="2111"/>
                  </a:lnTo>
                  <a:lnTo>
                    <a:pt x="4034" y="2083"/>
                  </a:lnTo>
                  <a:lnTo>
                    <a:pt x="3883" y="2061"/>
                  </a:lnTo>
                  <a:lnTo>
                    <a:pt x="3736" y="2048"/>
                  </a:lnTo>
                  <a:lnTo>
                    <a:pt x="3591" y="2044"/>
                  </a:lnTo>
                  <a:lnTo>
                    <a:pt x="3449" y="2048"/>
                  </a:lnTo>
                  <a:lnTo>
                    <a:pt x="3312" y="2062"/>
                  </a:lnTo>
                  <a:lnTo>
                    <a:pt x="3177" y="2088"/>
                  </a:lnTo>
                  <a:lnTo>
                    <a:pt x="3048" y="2124"/>
                  </a:lnTo>
                  <a:lnTo>
                    <a:pt x="2922" y="2172"/>
                  </a:lnTo>
                  <a:lnTo>
                    <a:pt x="2708" y="2276"/>
                  </a:lnTo>
                  <a:lnTo>
                    <a:pt x="2503" y="2392"/>
                  </a:lnTo>
                  <a:lnTo>
                    <a:pt x="2307" y="2517"/>
                  </a:lnTo>
                  <a:lnTo>
                    <a:pt x="2122" y="2651"/>
                  </a:lnTo>
                  <a:lnTo>
                    <a:pt x="1946" y="2794"/>
                  </a:lnTo>
                  <a:lnTo>
                    <a:pt x="1780" y="2943"/>
                  </a:lnTo>
                  <a:lnTo>
                    <a:pt x="1623" y="3100"/>
                  </a:lnTo>
                  <a:lnTo>
                    <a:pt x="1475" y="3261"/>
                  </a:lnTo>
                  <a:lnTo>
                    <a:pt x="1334" y="3426"/>
                  </a:lnTo>
                  <a:lnTo>
                    <a:pt x="1204" y="3595"/>
                  </a:lnTo>
                  <a:lnTo>
                    <a:pt x="1080" y="3766"/>
                  </a:lnTo>
                  <a:lnTo>
                    <a:pt x="965" y="3939"/>
                  </a:lnTo>
                  <a:lnTo>
                    <a:pt x="858" y="4113"/>
                  </a:lnTo>
                  <a:lnTo>
                    <a:pt x="758" y="4286"/>
                  </a:lnTo>
                  <a:lnTo>
                    <a:pt x="665" y="4458"/>
                  </a:lnTo>
                  <a:lnTo>
                    <a:pt x="580" y="4628"/>
                  </a:lnTo>
                  <a:lnTo>
                    <a:pt x="502" y="4795"/>
                  </a:lnTo>
                  <a:lnTo>
                    <a:pt x="429" y="4958"/>
                  </a:lnTo>
                  <a:lnTo>
                    <a:pt x="364" y="5116"/>
                  </a:lnTo>
                  <a:lnTo>
                    <a:pt x="305" y="5268"/>
                  </a:lnTo>
                  <a:lnTo>
                    <a:pt x="252" y="5413"/>
                  </a:lnTo>
                  <a:lnTo>
                    <a:pt x="205" y="5550"/>
                  </a:lnTo>
                  <a:lnTo>
                    <a:pt x="163" y="5679"/>
                  </a:lnTo>
                  <a:lnTo>
                    <a:pt x="126" y="5798"/>
                  </a:lnTo>
                  <a:lnTo>
                    <a:pt x="95" y="5907"/>
                  </a:lnTo>
                  <a:lnTo>
                    <a:pt x="68" y="6005"/>
                  </a:lnTo>
                  <a:lnTo>
                    <a:pt x="46" y="6089"/>
                  </a:lnTo>
                  <a:lnTo>
                    <a:pt x="29" y="6161"/>
                  </a:lnTo>
                  <a:lnTo>
                    <a:pt x="7" y="6260"/>
                  </a:lnTo>
                  <a:lnTo>
                    <a:pt x="0" y="6295"/>
                  </a:lnTo>
                  <a:lnTo>
                    <a:pt x="3421" y="11485"/>
                  </a:lnTo>
                  <a:lnTo>
                    <a:pt x="3436" y="11452"/>
                  </a:lnTo>
                  <a:lnTo>
                    <a:pt x="3478" y="11358"/>
                  </a:lnTo>
                  <a:lnTo>
                    <a:pt x="3509" y="11292"/>
                  </a:lnTo>
                  <a:lnTo>
                    <a:pt x="3547" y="11212"/>
                  </a:lnTo>
                  <a:lnTo>
                    <a:pt x="3591" y="11121"/>
                  </a:lnTo>
                  <a:lnTo>
                    <a:pt x="3642" y="11020"/>
                  </a:lnTo>
                  <a:lnTo>
                    <a:pt x="3698" y="10911"/>
                  </a:lnTo>
                  <a:lnTo>
                    <a:pt x="3760" y="10792"/>
                  </a:lnTo>
                  <a:lnTo>
                    <a:pt x="3827" y="10667"/>
                  </a:lnTo>
                  <a:lnTo>
                    <a:pt x="3900" y="10535"/>
                  </a:lnTo>
                  <a:lnTo>
                    <a:pt x="3979" y="10397"/>
                  </a:lnTo>
                  <a:lnTo>
                    <a:pt x="4062" y="10255"/>
                  </a:lnTo>
                  <a:lnTo>
                    <a:pt x="4150" y="10109"/>
                  </a:lnTo>
                  <a:lnTo>
                    <a:pt x="4244" y="9962"/>
                  </a:lnTo>
                  <a:lnTo>
                    <a:pt x="4341" y="9813"/>
                  </a:lnTo>
                  <a:lnTo>
                    <a:pt x="4443" y="9664"/>
                  </a:lnTo>
                  <a:lnTo>
                    <a:pt x="4550" y="9515"/>
                  </a:lnTo>
                  <a:lnTo>
                    <a:pt x="4660" y="9366"/>
                  </a:lnTo>
                  <a:lnTo>
                    <a:pt x="4774" y="9221"/>
                  </a:lnTo>
                  <a:lnTo>
                    <a:pt x="4892" y="9080"/>
                  </a:lnTo>
                  <a:lnTo>
                    <a:pt x="5013" y="8942"/>
                  </a:lnTo>
                  <a:lnTo>
                    <a:pt x="5138" y="8811"/>
                  </a:lnTo>
                  <a:lnTo>
                    <a:pt x="5266" y="8685"/>
                  </a:lnTo>
                  <a:lnTo>
                    <a:pt x="5397" y="8567"/>
                  </a:lnTo>
                  <a:lnTo>
                    <a:pt x="5531" y="8457"/>
                  </a:lnTo>
                  <a:lnTo>
                    <a:pt x="5667" y="8357"/>
                  </a:lnTo>
                  <a:lnTo>
                    <a:pt x="5807" y="8267"/>
                  </a:lnTo>
                  <a:lnTo>
                    <a:pt x="5948" y="8188"/>
                  </a:lnTo>
                  <a:lnTo>
                    <a:pt x="6091" y="8121"/>
                  </a:lnTo>
                  <a:lnTo>
                    <a:pt x="6237" y="8068"/>
                  </a:lnTo>
                  <a:lnTo>
                    <a:pt x="6360" y="8034"/>
                  </a:lnTo>
                  <a:lnTo>
                    <a:pt x="6483" y="8010"/>
                  </a:lnTo>
                  <a:lnTo>
                    <a:pt x="6603" y="7994"/>
                  </a:lnTo>
                  <a:lnTo>
                    <a:pt x="6723" y="7988"/>
                  </a:lnTo>
                  <a:lnTo>
                    <a:pt x="6843" y="7990"/>
                  </a:lnTo>
                  <a:lnTo>
                    <a:pt x="6960" y="8000"/>
                  </a:lnTo>
                  <a:lnTo>
                    <a:pt x="7079" y="8017"/>
                  </a:lnTo>
                  <a:lnTo>
                    <a:pt x="7196" y="8039"/>
                  </a:lnTo>
                  <a:lnTo>
                    <a:pt x="7314" y="8067"/>
                  </a:lnTo>
                  <a:lnTo>
                    <a:pt x="7432" y="8100"/>
                  </a:lnTo>
                  <a:lnTo>
                    <a:pt x="7549" y="8137"/>
                  </a:lnTo>
                  <a:lnTo>
                    <a:pt x="7668" y="8178"/>
                  </a:lnTo>
                  <a:lnTo>
                    <a:pt x="7787" y="8221"/>
                  </a:lnTo>
                  <a:lnTo>
                    <a:pt x="7907" y="8267"/>
                  </a:lnTo>
                  <a:lnTo>
                    <a:pt x="8028" y="8314"/>
                  </a:lnTo>
                  <a:lnTo>
                    <a:pt x="8150" y="8362"/>
                  </a:lnTo>
                  <a:lnTo>
                    <a:pt x="8273" y="8411"/>
                  </a:lnTo>
                  <a:lnTo>
                    <a:pt x="8399" y="8459"/>
                  </a:lnTo>
                  <a:lnTo>
                    <a:pt x="8526" y="8507"/>
                  </a:lnTo>
                  <a:lnTo>
                    <a:pt x="8655" y="8552"/>
                  </a:lnTo>
                  <a:lnTo>
                    <a:pt x="8786" y="8595"/>
                  </a:lnTo>
                  <a:lnTo>
                    <a:pt x="8919" y="8636"/>
                  </a:lnTo>
                  <a:lnTo>
                    <a:pt x="9056" y="8672"/>
                  </a:lnTo>
                  <a:lnTo>
                    <a:pt x="9194" y="8704"/>
                  </a:lnTo>
                  <a:lnTo>
                    <a:pt x="9336" y="8731"/>
                  </a:lnTo>
                  <a:lnTo>
                    <a:pt x="9480" y="8752"/>
                  </a:lnTo>
                  <a:lnTo>
                    <a:pt x="9629" y="8769"/>
                  </a:lnTo>
                  <a:lnTo>
                    <a:pt x="9780" y="8777"/>
                  </a:lnTo>
                  <a:lnTo>
                    <a:pt x="9936" y="8778"/>
                  </a:lnTo>
                  <a:lnTo>
                    <a:pt x="10094" y="8771"/>
                  </a:lnTo>
                  <a:lnTo>
                    <a:pt x="10258" y="8754"/>
                  </a:lnTo>
                  <a:lnTo>
                    <a:pt x="10425" y="8728"/>
                  </a:lnTo>
                  <a:lnTo>
                    <a:pt x="10592" y="8689"/>
                  </a:lnTo>
                  <a:lnTo>
                    <a:pt x="10753" y="8634"/>
                  </a:lnTo>
                  <a:lnTo>
                    <a:pt x="10910" y="8564"/>
                  </a:lnTo>
                  <a:lnTo>
                    <a:pt x="11062" y="8480"/>
                  </a:lnTo>
                  <a:lnTo>
                    <a:pt x="11209" y="8385"/>
                  </a:lnTo>
                  <a:lnTo>
                    <a:pt x="11349" y="8278"/>
                  </a:lnTo>
                  <a:lnTo>
                    <a:pt x="11486" y="8160"/>
                  </a:lnTo>
                  <a:lnTo>
                    <a:pt x="11616" y="8034"/>
                  </a:lnTo>
                  <a:lnTo>
                    <a:pt x="11741" y="7900"/>
                  </a:lnTo>
                  <a:lnTo>
                    <a:pt x="11862" y="7759"/>
                  </a:lnTo>
                  <a:lnTo>
                    <a:pt x="11977" y="7611"/>
                  </a:lnTo>
                  <a:lnTo>
                    <a:pt x="12087" y="7460"/>
                  </a:lnTo>
                  <a:lnTo>
                    <a:pt x="12192" y="7305"/>
                  </a:lnTo>
                  <a:lnTo>
                    <a:pt x="12291" y="7148"/>
                  </a:lnTo>
                  <a:lnTo>
                    <a:pt x="12386" y="6988"/>
                  </a:lnTo>
                  <a:lnTo>
                    <a:pt x="12474" y="6830"/>
                  </a:lnTo>
                  <a:lnTo>
                    <a:pt x="12557" y="6672"/>
                  </a:lnTo>
                  <a:lnTo>
                    <a:pt x="12635" y="6516"/>
                  </a:lnTo>
                  <a:lnTo>
                    <a:pt x="12709" y="6364"/>
                  </a:lnTo>
                  <a:lnTo>
                    <a:pt x="12776" y="6215"/>
                  </a:lnTo>
                  <a:lnTo>
                    <a:pt x="12838" y="6073"/>
                  </a:lnTo>
                  <a:lnTo>
                    <a:pt x="12895" y="5936"/>
                  </a:lnTo>
                  <a:lnTo>
                    <a:pt x="12946" y="5808"/>
                  </a:lnTo>
                  <a:lnTo>
                    <a:pt x="12992" y="5688"/>
                  </a:lnTo>
                  <a:lnTo>
                    <a:pt x="13034" y="5578"/>
                  </a:lnTo>
                  <a:lnTo>
                    <a:pt x="13069" y="5479"/>
                  </a:lnTo>
                  <a:lnTo>
                    <a:pt x="13099" y="5393"/>
                  </a:lnTo>
                  <a:lnTo>
                    <a:pt x="13123" y="5319"/>
                  </a:lnTo>
                  <a:lnTo>
                    <a:pt x="13156" y="5216"/>
                  </a:lnTo>
                  <a:lnTo>
                    <a:pt x="13167" y="5181"/>
                  </a:lnTo>
                  <a:lnTo>
                    <a:pt x="9512" y="0"/>
                  </a:lnTo>
                  <a:close/>
                  <a:moveTo>
                    <a:pt x="4593" y="10659"/>
                  </a:moveTo>
                  <a:lnTo>
                    <a:pt x="4529" y="10746"/>
                  </a:lnTo>
                  <a:lnTo>
                    <a:pt x="4466" y="10833"/>
                  </a:lnTo>
                  <a:lnTo>
                    <a:pt x="4405" y="10922"/>
                  </a:lnTo>
                  <a:lnTo>
                    <a:pt x="4346" y="11009"/>
                  </a:lnTo>
                  <a:lnTo>
                    <a:pt x="4288" y="11097"/>
                  </a:lnTo>
                  <a:lnTo>
                    <a:pt x="4231" y="11184"/>
                  </a:lnTo>
                  <a:lnTo>
                    <a:pt x="4176" y="11270"/>
                  </a:lnTo>
                  <a:lnTo>
                    <a:pt x="4123" y="11357"/>
                  </a:lnTo>
                  <a:lnTo>
                    <a:pt x="4071" y="11442"/>
                  </a:lnTo>
                  <a:lnTo>
                    <a:pt x="4021" y="11525"/>
                  </a:lnTo>
                  <a:lnTo>
                    <a:pt x="3973" y="11608"/>
                  </a:lnTo>
                  <a:lnTo>
                    <a:pt x="3927" y="11689"/>
                  </a:lnTo>
                  <a:lnTo>
                    <a:pt x="3881" y="11768"/>
                  </a:lnTo>
                  <a:lnTo>
                    <a:pt x="3839" y="11846"/>
                  </a:lnTo>
                  <a:lnTo>
                    <a:pt x="3798" y="11921"/>
                  </a:lnTo>
                  <a:lnTo>
                    <a:pt x="3759" y="11994"/>
                  </a:lnTo>
                  <a:lnTo>
                    <a:pt x="6217" y="15724"/>
                  </a:lnTo>
                  <a:lnTo>
                    <a:pt x="6223" y="15731"/>
                  </a:lnTo>
                  <a:lnTo>
                    <a:pt x="6240" y="15752"/>
                  </a:lnTo>
                  <a:lnTo>
                    <a:pt x="6267" y="15784"/>
                  </a:lnTo>
                  <a:lnTo>
                    <a:pt x="6305" y="15825"/>
                  </a:lnTo>
                  <a:lnTo>
                    <a:pt x="6327" y="15847"/>
                  </a:lnTo>
                  <a:lnTo>
                    <a:pt x="6352" y="15871"/>
                  </a:lnTo>
                  <a:lnTo>
                    <a:pt x="6379" y="15895"/>
                  </a:lnTo>
                  <a:lnTo>
                    <a:pt x="6408" y="15919"/>
                  </a:lnTo>
                  <a:lnTo>
                    <a:pt x="6440" y="15945"/>
                  </a:lnTo>
                  <a:lnTo>
                    <a:pt x="6474" y="15969"/>
                  </a:lnTo>
                  <a:lnTo>
                    <a:pt x="6509" y="15993"/>
                  </a:lnTo>
                  <a:lnTo>
                    <a:pt x="6546" y="16016"/>
                  </a:lnTo>
                  <a:lnTo>
                    <a:pt x="6585" y="16037"/>
                  </a:lnTo>
                  <a:lnTo>
                    <a:pt x="6626" y="16057"/>
                  </a:lnTo>
                  <a:lnTo>
                    <a:pt x="6669" y="16076"/>
                  </a:lnTo>
                  <a:lnTo>
                    <a:pt x="6713" y="16092"/>
                  </a:lnTo>
                  <a:lnTo>
                    <a:pt x="6760" y="16106"/>
                  </a:lnTo>
                  <a:lnTo>
                    <a:pt x="6807" y="16116"/>
                  </a:lnTo>
                  <a:lnTo>
                    <a:pt x="6856" y="16124"/>
                  </a:lnTo>
                  <a:lnTo>
                    <a:pt x="6906" y="16127"/>
                  </a:lnTo>
                  <a:lnTo>
                    <a:pt x="6958" y="16127"/>
                  </a:lnTo>
                  <a:lnTo>
                    <a:pt x="7011" y="16123"/>
                  </a:lnTo>
                  <a:lnTo>
                    <a:pt x="7066" y="16114"/>
                  </a:lnTo>
                  <a:lnTo>
                    <a:pt x="7121" y="16101"/>
                  </a:lnTo>
                  <a:lnTo>
                    <a:pt x="7177" y="16082"/>
                  </a:lnTo>
                  <a:lnTo>
                    <a:pt x="7234" y="16057"/>
                  </a:lnTo>
                  <a:lnTo>
                    <a:pt x="7293" y="16027"/>
                  </a:lnTo>
                  <a:lnTo>
                    <a:pt x="7351" y="15991"/>
                  </a:lnTo>
                  <a:lnTo>
                    <a:pt x="7414" y="15946"/>
                  </a:lnTo>
                  <a:lnTo>
                    <a:pt x="7469" y="15900"/>
                  </a:lnTo>
                  <a:lnTo>
                    <a:pt x="7517" y="15854"/>
                  </a:lnTo>
                  <a:lnTo>
                    <a:pt x="7559" y="15806"/>
                  </a:lnTo>
                  <a:lnTo>
                    <a:pt x="7595" y="15759"/>
                  </a:lnTo>
                  <a:lnTo>
                    <a:pt x="7625" y="15711"/>
                  </a:lnTo>
                  <a:lnTo>
                    <a:pt x="7650" y="15662"/>
                  </a:lnTo>
                  <a:lnTo>
                    <a:pt x="7670" y="15613"/>
                  </a:lnTo>
                  <a:lnTo>
                    <a:pt x="7686" y="15565"/>
                  </a:lnTo>
                  <a:lnTo>
                    <a:pt x="7697" y="15516"/>
                  </a:lnTo>
                  <a:lnTo>
                    <a:pt x="7704" y="15469"/>
                  </a:lnTo>
                  <a:lnTo>
                    <a:pt x="7707" y="15421"/>
                  </a:lnTo>
                  <a:lnTo>
                    <a:pt x="7707" y="15374"/>
                  </a:lnTo>
                  <a:lnTo>
                    <a:pt x="7704" y="15329"/>
                  </a:lnTo>
                  <a:lnTo>
                    <a:pt x="7698" y="15284"/>
                  </a:lnTo>
                  <a:lnTo>
                    <a:pt x="7690" y="15240"/>
                  </a:lnTo>
                  <a:lnTo>
                    <a:pt x="7679" y="15199"/>
                  </a:lnTo>
                  <a:lnTo>
                    <a:pt x="7667" y="15157"/>
                  </a:lnTo>
                  <a:lnTo>
                    <a:pt x="7653" y="15119"/>
                  </a:lnTo>
                  <a:lnTo>
                    <a:pt x="7639" y="15082"/>
                  </a:lnTo>
                  <a:lnTo>
                    <a:pt x="7624" y="15046"/>
                  </a:lnTo>
                  <a:lnTo>
                    <a:pt x="7608" y="15014"/>
                  </a:lnTo>
                  <a:lnTo>
                    <a:pt x="7592" y="14983"/>
                  </a:lnTo>
                  <a:lnTo>
                    <a:pt x="7577" y="14955"/>
                  </a:lnTo>
                  <a:lnTo>
                    <a:pt x="7562" y="14929"/>
                  </a:lnTo>
                  <a:lnTo>
                    <a:pt x="7548" y="14907"/>
                  </a:lnTo>
                  <a:lnTo>
                    <a:pt x="7536" y="14888"/>
                  </a:lnTo>
                  <a:lnTo>
                    <a:pt x="7525" y="14872"/>
                  </a:lnTo>
                  <a:lnTo>
                    <a:pt x="7508" y="14849"/>
                  </a:lnTo>
                  <a:lnTo>
                    <a:pt x="7502" y="14842"/>
                  </a:lnTo>
                  <a:lnTo>
                    <a:pt x="4593" y="106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" name="千图PPT彼岸天：ID 8661124库_文本框 19"/>
          <p:cNvSpPr txBox="1"/>
          <p:nvPr>
            <p:custDataLst>
              <p:tags r:id="rId2"/>
            </p:custDataLst>
          </p:nvPr>
        </p:nvSpPr>
        <p:spPr>
          <a:xfrm>
            <a:off x="3651610" y="4707498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</a:p>
        </p:txBody>
      </p:sp>
      <p:sp>
        <p:nvSpPr>
          <p:cNvPr id="22" name="千图PPT彼岸天：ID 8661124库_文本框 20"/>
          <p:cNvSpPr txBox="1"/>
          <p:nvPr>
            <p:custDataLst>
              <p:tags r:id="rId3"/>
            </p:custDataLst>
          </p:nvPr>
        </p:nvSpPr>
        <p:spPr>
          <a:xfrm>
            <a:off x="1130265" y="2338924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</a:p>
        </p:txBody>
      </p:sp>
      <p:sp>
        <p:nvSpPr>
          <p:cNvPr id="23" name="千图PPT彼岸天：ID 8661124库_文本框 21"/>
          <p:cNvSpPr txBox="1"/>
          <p:nvPr>
            <p:custDataLst>
              <p:tags r:id="rId4"/>
            </p:custDataLst>
          </p:nvPr>
        </p:nvSpPr>
        <p:spPr>
          <a:xfrm>
            <a:off x="8594982" y="4649377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请替换文字内容复制你的内容到此小</a:t>
            </a:r>
          </a:p>
        </p:txBody>
      </p:sp>
      <p:sp>
        <p:nvSpPr>
          <p:cNvPr id="24" name="千图PPT彼岸天：ID 8661124库_文本框 22"/>
          <p:cNvSpPr txBox="1"/>
          <p:nvPr>
            <p:custDataLst>
              <p:tags r:id="rId5"/>
            </p:custDataLst>
          </p:nvPr>
        </p:nvSpPr>
        <p:spPr>
          <a:xfrm>
            <a:off x="6416938" y="1795009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</a:p>
        </p:txBody>
      </p: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030017" y="1815154"/>
            <a:ext cx="10526984" cy="3637363"/>
            <a:chOff x="1030017" y="1815154"/>
            <a:chExt cx="10526984" cy="3637363"/>
          </a:xfrm>
        </p:grpSpPr>
        <p:sp>
          <p:nvSpPr>
            <p:cNvPr id="4" name="任意多边形: 形状 3"/>
            <p:cNvSpPr/>
            <p:nvPr/>
          </p:nvSpPr>
          <p:spPr>
            <a:xfrm>
              <a:off x="1988958" y="2697150"/>
              <a:ext cx="6969321" cy="1784801"/>
            </a:xfrm>
            <a:custGeom>
              <a:avLst/>
              <a:gdLst>
                <a:gd name="connsiteX0" fmla="*/ 0 w 7485681"/>
                <a:gd name="connsiteY0" fmla="*/ 1917038 h 1917038"/>
                <a:gd name="connsiteX1" fmla="*/ 418454 w 7485681"/>
                <a:gd name="connsiteY1" fmla="*/ 1545079 h 1917038"/>
                <a:gd name="connsiteX2" fmla="*/ 1937288 w 7485681"/>
                <a:gd name="connsiteY2" fmla="*/ 1576076 h 1917038"/>
                <a:gd name="connsiteX3" fmla="*/ 2572718 w 7485681"/>
                <a:gd name="connsiteY3" fmla="*/ 212225 h 1917038"/>
                <a:gd name="connsiteX4" fmla="*/ 5098942 w 7485681"/>
                <a:gd name="connsiteY4" fmla="*/ 150232 h 1917038"/>
                <a:gd name="connsiteX5" fmla="*/ 4912962 w 7485681"/>
                <a:gd name="connsiteY5" fmla="*/ 1638069 h 1917038"/>
                <a:gd name="connsiteX6" fmla="*/ 7485681 w 7485681"/>
                <a:gd name="connsiteY6" fmla="*/ 1359099 h 19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5681" h="1917038">
                  <a:moveTo>
                    <a:pt x="0" y="1917038"/>
                  </a:moveTo>
                  <a:cubicBezTo>
                    <a:pt x="47786" y="1759472"/>
                    <a:pt x="95573" y="1601906"/>
                    <a:pt x="418454" y="1545079"/>
                  </a:cubicBezTo>
                  <a:cubicBezTo>
                    <a:pt x="741335" y="1488252"/>
                    <a:pt x="1578244" y="1798218"/>
                    <a:pt x="1937288" y="1576076"/>
                  </a:cubicBezTo>
                  <a:cubicBezTo>
                    <a:pt x="2296332" y="1353934"/>
                    <a:pt x="2045776" y="449866"/>
                    <a:pt x="2572718" y="212225"/>
                  </a:cubicBezTo>
                  <a:cubicBezTo>
                    <a:pt x="3099660" y="-25416"/>
                    <a:pt x="4708901" y="-87409"/>
                    <a:pt x="5098942" y="150232"/>
                  </a:cubicBezTo>
                  <a:cubicBezTo>
                    <a:pt x="5488983" y="387873"/>
                    <a:pt x="4515172" y="1436591"/>
                    <a:pt x="4912962" y="1638069"/>
                  </a:cubicBezTo>
                  <a:cubicBezTo>
                    <a:pt x="5310752" y="1839547"/>
                    <a:pt x="6398216" y="1599323"/>
                    <a:pt x="7485681" y="1359099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219825" y="2533802"/>
              <a:ext cx="6666308" cy="1919290"/>
            </a:xfrm>
            <a:custGeom>
              <a:avLst/>
              <a:gdLst>
                <a:gd name="connsiteX0" fmla="*/ 0 w 7160217"/>
                <a:gd name="connsiteY0" fmla="*/ 2061492 h 2061492"/>
                <a:gd name="connsiteX1" fmla="*/ 681926 w 7160217"/>
                <a:gd name="connsiteY1" fmla="*/ 1782522 h 2061492"/>
                <a:gd name="connsiteX2" fmla="*/ 1363851 w 7160217"/>
                <a:gd name="connsiteY2" fmla="*/ 1038604 h 2061492"/>
                <a:gd name="connsiteX3" fmla="*/ 2572719 w 7160217"/>
                <a:gd name="connsiteY3" fmla="*/ 604651 h 2061492"/>
                <a:gd name="connsiteX4" fmla="*/ 3657600 w 7160217"/>
                <a:gd name="connsiteY4" fmla="*/ 139702 h 2061492"/>
                <a:gd name="connsiteX5" fmla="*/ 4494509 w 7160217"/>
                <a:gd name="connsiteY5" fmla="*/ 93207 h 2061492"/>
                <a:gd name="connsiteX6" fmla="*/ 4649492 w 7160217"/>
                <a:gd name="connsiteY6" fmla="*/ 1302075 h 2061492"/>
                <a:gd name="connsiteX7" fmla="*/ 7160217 w 7160217"/>
                <a:gd name="connsiteY7" fmla="*/ 1472556 h 206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0217" h="2061492">
                  <a:moveTo>
                    <a:pt x="0" y="2061492"/>
                  </a:moveTo>
                  <a:cubicBezTo>
                    <a:pt x="227309" y="2007247"/>
                    <a:pt x="454618" y="1953003"/>
                    <a:pt x="681926" y="1782522"/>
                  </a:cubicBezTo>
                  <a:cubicBezTo>
                    <a:pt x="909235" y="1612041"/>
                    <a:pt x="1048719" y="1234916"/>
                    <a:pt x="1363851" y="1038604"/>
                  </a:cubicBezTo>
                  <a:cubicBezTo>
                    <a:pt x="1678983" y="842292"/>
                    <a:pt x="2190428" y="754468"/>
                    <a:pt x="2572719" y="604651"/>
                  </a:cubicBezTo>
                  <a:cubicBezTo>
                    <a:pt x="2955010" y="454834"/>
                    <a:pt x="3337302" y="224943"/>
                    <a:pt x="3657600" y="139702"/>
                  </a:cubicBezTo>
                  <a:cubicBezTo>
                    <a:pt x="3977898" y="54461"/>
                    <a:pt x="4329194" y="-100522"/>
                    <a:pt x="4494509" y="93207"/>
                  </a:cubicBezTo>
                  <a:cubicBezTo>
                    <a:pt x="4659824" y="286936"/>
                    <a:pt x="4205207" y="1072183"/>
                    <a:pt x="4649492" y="1302075"/>
                  </a:cubicBezTo>
                  <a:cubicBezTo>
                    <a:pt x="5093777" y="1531967"/>
                    <a:pt x="6126997" y="1502261"/>
                    <a:pt x="7160217" y="1472556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2248678" y="2669645"/>
              <a:ext cx="6522016" cy="1855594"/>
            </a:xfrm>
            <a:custGeom>
              <a:avLst/>
              <a:gdLst>
                <a:gd name="connsiteX0" fmla="*/ 0 w 7005234"/>
                <a:gd name="connsiteY0" fmla="*/ 1993077 h 1993077"/>
                <a:gd name="connsiteX1" fmla="*/ 418454 w 7005234"/>
                <a:gd name="connsiteY1" fmla="*/ 1621118 h 1993077"/>
                <a:gd name="connsiteX2" fmla="*/ 1425844 w 7005234"/>
                <a:gd name="connsiteY2" fmla="*/ 1605620 h 1993077"/>
                <a:gd name="connsiteX3" fmla="*/ 2417736 w 7005234"/>
                <a:gd name="connsiteY3" fmla="*/ 164277 h 1993077"/>
                <a:gd name="connsiteX4" fmla="*/ 4448014 w 7005234"/>
                <a:gd name="connsiteY4" fmla="*/ 195274 h 1993077"/>
                <a:gd name="connsiteX5" fmla="*/ 5238427 w 7005234"/>
                <a:gd name="connsiteY5" fmla="*/ 1621118 h 1993077"/>
                <a:gd name="connsiteX6" fmla="*/ 7005234 w 7005234"/>
                <a:gd name="connsiteY6" fmla="*/ 1140670 h 199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5234" h="1993077">
                  <a:moveTo>
                    <a:pt x="0" y="1993077"/>
                  </a:moveTo>
                  <a:cubicBezTo>
                    <a:pt x="90406" y="1839385"/>
                    <a:pt x="180813" y="1685694"/>
                    <a:pt x="418454" y="1621118"/>
                  </a:cubicBezTo>
                  <a:cubicBezTo>
                    <a:pt x="656095" y="1556542"/>
                    <a:pt x="1092630" y="1848427"/>
                    <a:pt x="1425844" y="1605620"/>
                  </a:cubicBezTo>
                  <a:cubicBezTo>
                    <a:pt x="1759058" y="1362813"/>
                    <a:pt x="1914041" y="399335"/>
                    <a:pt x="2417736" y="164277"/>
                  </a:cubicBezTo>
                  <a:cubicBezTo>
                    <a:pt x="2921431" y="-70781"/>
                    <a:pt x="3977899" y="-47533"/>
                    <a:pt x="4448014" y="195274"/>
                  </a:cubicBezTo>
                  <a:cubicBezTo>
                    <a:pt x="4918129" y="438081"/>
                    <a:pt x="4812224" y="1463552"/>
                    <a:pt x="5238427" y="1621118"/>
                  </a:cubicBezTo>
                  <a:cubicBezTo>
                    <a:pt x="5664630" y="1778684"/>
                    <a:pt x="6334932" y="1459677"/>
                    <a:pt x="7005234" y="1140670"/>
                  </a:cubicBezTo>
                </a:path>
              </a:pathLst>
            </a:custGeom>
            <a:noFill/>
            <a:ln w="381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523817" y="4413461"/>
              <a:ext cx="851325" cy="851325"/>
              <a:chOff x="1174223" y="5009879"/>
              <a:chExt cx="914400" cy="91440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174223" y="500987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文本框 32"/>
              <p:cNvSpPr txBox="1"/>
              <p:nvPr/>
            </p:nvSpPr>
            <p:spPr>
              <a:xfrm>
                <a:off x="1355768" y="5185129"/>
                <a:ext cx="551311" cy="561986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8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621648" y="3188331"/>
              <a:ext cx="1225134" cy="1225134"/>
              <a:chOff x="2353393" y="3693978"/>
              <a:chExt cx="1315905" cy="131590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353393" y="3693978"/>
                <a:ext cx="1315905" cy="1315905"/>
              </a:xfrm>
              <a:prstGeom prst="ellipse">
                <a:avLst/>
              </a:prstGeom>
              <a:solidFill>
                <a:schemeClr val="bg1"/>
              </a:solidFill>
              <a:ln w="142875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文本框 30"/>
              <p:cNvSpPr txBox="1"/>
              <p:nvPr/>
            </p:nvSpPr>
            <p:spPr>
              <a:xfrm>
                <a:off x="2568674" y="3901026"/>
                <a:ext cx="885334" cy="892566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48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260855" y="2218765"/>
              <a:ext cx="1628812" cy="1628811"/>
              <a:chOff x="4114049" y="2652576"/>
              <a:chExt cx="1749491" cy="174949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114049" y="2652576"/>
                <a:ext cx="1749491" cy="1749491"/>
              </a:xfrm>
              <a:prstGeom prst="ellipse">
                <a:avLst/>
              </a:prstGeom>
              <a:solidFill>
                <a:schemeClr val="bg1"/>
              </a:solidFill>
              <a:ln w="168275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文本框 28"/>
              <p:cNvSpPr txBox="1"/>
              <p:nvPr/>
            </p:nvSpPr>
            <p:spPr>
              <a:xfrm>
                <a:off x="4404943" y="2910146"/>
                <a:ext cx="1167704" cy="119008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6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120360" y="3374403"/>
              <a:ext cx="2078115" cy="2078114"/>
              <a:chOff x="6111325" y="3893837"/>
              <a:chExt cx="2232083" cy="223208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111325" y="3893837"/>
                <a:ext cx="2232083" cy="2232083"/>
              </a:xfrm>
              <a:prstGeom prst="ellipse">
                <a:avLst/>
              </a:prstGeom>
              <a:solidFill>
                <a:schemeClr val="bg1"/>
              </a:solidFill>
              <a:ln w="187325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文本框 26"/>
              <p:cNvSpPr txBox="1"/>
              <p:nvPr/>
            </p:nvSpPr>
            <p:spPr>
              <a:xfrm>
                <a:off x="6500606" y="4190298"/>
                <a:ext cx="1453518" cy="155372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8800"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444978" y="1815154"/>
              <a:ext cx="2436030" cy="2436028"/>
              <a:chOff x="8608175" y="2219062"/>
              <a:chExt cx="2616516" cy="261651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608175" y="2219062"/>
                <a:ext cx="2616516" cy="2616516"/>
              </a:xfrm>
              <a:prstGeom prst="ellipse">
                <a:avLst/>
              </a:prstGeom>
              <a:solidFill>
                <a:schemeClr val="bg1"/>
              </a:solidFill>
              <a:ln w="2286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文本框 24"/>
              <p:cNvSpPr txBox="1"/>
              <p:nvPr/>
            </p:nvSpPr>
            <p:spPr>
              <a:xfrm>
                <a:off x="9112809" y="2699795"/>
                <a:ext cx="1617086" cy="1685957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9600">
                    <a:solidFill>
                      <a:schemeClr val="accent5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</p:grpSp>
        <p:sp>
          <p:nvSpPr>
            <p:cNvPr id="12" name="任意多边形: 形状 11"/>
            <p:cNvSpPr/>
            <p:nvPr/>
          </p:nvSpPr>
          <p:spPr bwMode="auto">
            <a:xfrm>
              <a:off x="5642735" y="1864383"/>
              <a:ext cx="590720" cy="500729"/>
            </a:xfrm>
            <a:custGeom>
              <a:avLst/>
              <a:gdLst>
                <a:gd name="T0" fmla="*/ 9008 w 16128"/>
                <a:gd name="T1" fmla="*/ 9118 h 13670"/>
                <a:gd name="T2" fmla="*/ 11668 w 16128"/>
                <a:gd name="T3" fmla="*/ 8439 h 13670"/>
                <a:gd name="T4" fmla="*/ 14502 w 16128"/>
                <a:gd name="T5" fmla="*/ 7645 h 13670"/>
                <a:gd name="T6" fmla="*/ 16083 w 16128"/>
                <a:gd name="T7" fmla="*/ 7107 h 13670"/>
                <a:gd name="T8" fmla="*/ 15867 w 16128"/>
                <a:gd name="T9" fmla="*/ 6545 h 13670"/>
                <a:gd name="T10" fmla="*/ 14995 w 16128"/>
                <a:gd name="T11" fmla="*/ 5410 h 13670"/>
                <a:gd name="T12" fmla="*/ 13743 w 16128"/>
                <a:gd name="T13" fmla="*/ 3931 h 13670"/>
                <a:gd name="T14" fmla="*/ 6671 w 16128"/>
                <a:gd name="T15" fmla="*/ 6187 h 13670"/>
                <a:gd name="T16" fmla="*/ 7399 w 16128"/>
                <a:gd name="T17" fmla="*/ 8114 h 13670"/>
                <a:gd name="T18" fmla="*/ 7834 w 16128"/>
                <a:gd name="T19" fmla="*/ 9142 h 13670"/>
                <a:gd name="T20" fmla="*/ 6171 w 16128"/>
                <a:gd name="T21" fmla="*/ 7159 h 13670"/>
                <a:gd name="T22" fmla="*/ 5413 w 16128"/>
                <a:gd name="T23" fmla="*/ 8193 h 13670"/>
                <a:gd name="T24" fmla="*/ 4789 w 16128"/>
                <a:gd name="T25" fmla="*/ 8949 h 13670"/>
                <a:gd name="T26" fmla="*/ 4394 w 16128"/>
                <a:gd name="T27" fmla="*/ 9233 h 13670"/>
                <a:gd name="T28" fmla="*/ 3806 w 16128"/>
                <a:gd name="T29" fmla="*/ 8807 h 13670"/>
                <a:gd name="T30" fmla="*/ 2946 w 16128"/>
                <a:gd name="T31" fmla="*/ 7995 h 13670"/>
                <a:gd name="T32" fmla="*/ 1946 w 16128"/>
                <a:gd name="T33" fmla="*/ 6977 h 13670"/>
                <a:gd name="T34" fmla="*/ 1903 w 16128"/>
                <a:gd name="T35" fmla="*/ 7958 h 13670"/>
                <a:gd name="T36" fmla="*/ 1902 w 16128"/>
                <a:gd name="T37" fmla="*/ 9349 h 13670"/>
                <a:gd name="T38" fmla="*/ 2036 w 16128"/>
                <a:gd name="T39" fmla="*/ 9736 h 13670"/>
                <a:gd name="T40" fmla="*/ 3069 w 16128"/>
                <a:gd name="T41" fmla="*/ 10776 h 13670"/>
                <a:gd name="T42" fmla="*/ 4618 w 16128"/>
                <a:gd name="T43" fmla="*/ 12220 h 13670"/>
                <a:gd name="T44" fmla="*/ 5996 w 16128"/>
                <a:gd name="T45" fmla="*/ 13385 h 13670"/>
                <a:gd name="T46" fmla="*/ 6767 w 16128"/>
                <a:gd name="T47" fmla="*/ 13636 h 13670"/>
                <a:gd name="T48" fmla="*/ 8689 w 16128"/>
                <a:gd name="T49" fmla="*/ 13137 h 13670"/>
                <a:gd name="T50" fmla="*/ 11288 w 16128"/>
                <a:gd name="T51" fmla="*/ 12351 h 13670"/>
                <a:gd name="T52" fmla="*/ 13358 w 16128"/>
                <a:gd name="T53" fmla="*/ 11677 h 13670"/>
                <a:gd name="T54" fmla="*/ 13885 w 16128"/>
                <a:gd name="T55" fmla="*/ 11379 h 13670"/>
                <a:gd name="T56" fmla="*/ 14007 w 16128"/>
                <a:gd name="T57" fmla="*/ 10539 h 13670"/>
                <a:gd name="T58" fmla="*/ 14216 w 16128"/>
                <a:gd name="T59" fmla="*/ 8501 h 13670"/>
                <a:gd name="T60" fmla="*/ 12749 w 16128"/>
                <a:gd name="T61" fmla="*/ 8644 h 13670"/>
                <a:gd name="T62" fmla="*/ 8990 w 16128"/>
                <a:gd name="T63" fmla="*/ 9702 h 13670"/>
                <a:gd name="T64" fmla="*/ 7661 w 16128"/>
                <a:gd name="T65" fmla="*/ 10019 h 13670"/>
                <a:gd name="T66" fmla="*/ 7380 w 16128"/>
                <a:gd name="T67" fmla="*/ 9609 h 13670"/>
                <a:gd name="T68" fmla="*/ 6949 w 16128"/>
                <a:gd name="T69" fmla="*/ 8595 h 13670"/>
                <a:gd name="T70" fmla="*/ 6330 w 16128"/>
                <a:gd name="T71" fmla="*/ 6984 h 13670"/>
                <a:gd name="T72" fmla="*/ 7769 w 16128"/>
                <a:gd name="T73" fmla="*/ 244 h 13670"/>
                <a:gd name="T74" fmla="*/ 4580 w 16128"/>
                <a:gd name="T75" fmla="*/ 1102 h 13670"/>
                <a:gd name="T76" fmla="*/ 2926 w 16128"/>
                <a:gd name="T77" fmla="*/ 1610 h 13670"/>
                <a:gd name="T78" fmla="*/ 2820 w 16128"/>
                <a:gd name="T79" fmla="*/ 1937 h 13670"/>
                <a:gd name="T80" fmla="*/ 3833 w 16128"/>
                <a:gd name="T81" fmla="*/ 2838 h 13670"/>
                <a:gd name="T82" fmla="*/ 5235 w 16128"/>
                <a:gd name="T83" fmla="*/ 3977 h 13670"/>
                <a:gd name="T84" fmla="*/ 6374 w 16128"/>
                <a:gd name="T85" fmla="*/ 4818 h 13670"/>
                <a:gd name="T86" fmla="*/ 7007 w 16128"/>
                <a:gd name="T87" fmla="*/ 4905 h 13670"/>
                <a:gd name="T88" fmla="*/ 8782 w 16128"/>
                <a:gd name="T89" fmla="*/ 4451 h 13670"/>
                <a:gd name="T90" fmla="*/ 11048 w 16128"/>
                <a:gd name="T91" fmla="*/ 3797 h 13670"/>
                <a:gd name="T92" fmla="*/ 12729 w 16128"/>
                <a:gd name="T93" fmla="*/ 3245 h 13670"/>
                <a:gd name="T94" fmla="*/ 12897 w 16128"/>
                <a:gd name="T95" fmla="*/ 2914 h 13670"/>
                <a:gd name="T96" fmla="*/ 12015 w 16128"/>
                <a:gd name="T97" fmla="*/ 2075 h 13670"/>
                <a:gd name="T98" fmla="*/ 10264 w 16128"/>
                <a:gd name="T99" fmla="*/ 587 h 13670"/>
                <a:gd name="T100" fmla="*/ 100 w 16128"/>
                <a:gd name="T101" fmla="*/ 4443 h 13670"/>
                <a:gd name="T102" fmla="*/ 1108 w 16128"/>
                <a:gd name="T103" fmla="*/ 5506 h 13670"/>
                <a:gd name="T104" fmla="*/ 2621 w 16128"/>
                <a:gd name="T105" fmla="*/ 6979 h 13670"/>
                <a:gd name="T106" fmla="*/ 3911 w 16128"/>
                <a:gd name="T107" fmla="*/ 8146 h 13670"/>
                <a:gd name="T108" fmla="*/ 4398 w 16128"/>
                <a:gd name="T109" fmla="*/ 8331 h 13670"/>
                <a:gd name="T110" fmla="*/ 4998 w 16128"/>
                <a:gd name="T111" fmla="*/ 7639 h 13670"/>
                <a:gd name="T112" fmla="*/ 6013 w 16128"/>
                <a:gd name="T113" fmla="*/ 6264 h 13670"/>
                <a:gd name="T114" fmla="*/ 2048 w 16128"/>
                <a:gd name="T115" fmla="*/ 2138 h 13670"/>
                <a:gd name="T116" fmla="*/ 871 w 16128"/>
                <a:gd name="T117" fmla="*/ 3303 h 13670"/>
                <a:gd name="T118" fmla="*/ 198 w 16128"/>
                <a:gd name="T119" fmla="*/ 4018 h 1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8" h="13670">
                  <a:moveTo>
                    <a:pt x="7951" y="9328"/>
                  </a:moveTo>
                  <a:lnTo>
                    <a:pt x="7990" y="9330"/>
                  </a:lnTo>
                  <a:lnTo>
                    <a:pt x="8072" y="9320"/>
                  </a:lnTo>
                  <a:lnTo>
                    <a:pt x="8193" y="9299"/>
                  </a:lnTo>
                  <a:lnTo>
                    <a:pt x="8349" y="9268"/>
                  </a:lnTo>
                  <a:lnTo>
                    <a:pt x="8540" y="9227"/>
                  </a:lnTo>
                  <a:lnTo>
                    <a:pt x="8761" y="9176"/>
                  </a:lnTo>
                  <a:lnTo>
                    <a:pt x="9008" y="9118"/>
                  </a:lnTo>
                  <a:lnTo>
                    <a:pt x="9283" y="9053"/>
                  </a:lnTo>
                  <a:lnTo>
                    <a:pt x="9579" y="8979"/>
                  </a:lnTo>
                  <a:lnTo>
                    <a:pt x="9895" y="8900"/>
                  </a:lnTo>
                  <a:lnTo>
                    <a:pt x="10226" y="8816"/>
                  </a:lnTo>
                  <a:lnTo>
                    <a:pt x="10573" y="8727"/>
                  </a:lnTo>
                  <a:lnTo>
                    <a:pt x="10931" y="8633"/>
                  </a:lnTo>
                  <a:lnTo>
                    <a:pt x="11296" y="8538"/>
                  </a:lnTo>
                  <a:lnTo>
                    <a:pt x="11668" y="8439"/>
                  </a:lnTo>
                  <a:lnTo>
                    <a:pt x="12042" y="8338"/>
                  </a:lnTo>
                  <a:lnTo>
                    <a:pt x="12416" y="8236"/>
                  </a:lnTo>
                  <a:lnTo>
                    <a:pt x="12786" y="8134"/>
                  </a:lnTo>
                  <a:lnTo>
                    <a:pt x="13151" y="8033"/>
                  </a:lnTo>
                  <a:lnTo>
                    <a:pt x="13509" y="7932"/>
                  </a:lnTo>
                  <a:lnTo>
                    <a:pt x="13855" y="7833"/>
                  </a:lnTo>
                  <a:lnTo>
                    <a:pt x="14187" y="7737"/>
                  </a:lnTo>
                  <a:lnTo>
                    <a:pt x="14502" y="7645"/>
                  </a:lnTo>
                  <a:lnTo>
                    <a:pt x="14797" y="7555"/>
                  </a:lnTo>
                  <a:lnTo>
                    <a:pt x="15071" y="7471"/>
                  </a:lnTo>
                  <a:lnTo>
                    <a:pt x="15319" y="7393"/>
                  </a:lnTo>
                  <a:lnTo>
                    <a:pt x="15538" y="7320"/>
                  </a:lnTo>
                  <a:lnTo>
                    <a:pt x="15727" y="7255"/>
                  </a:lnTo>
                  <a:lnTo>
                    <a:pt x="15883" y="7197"/>
                  </a:lnTo>
                  <a:lnTo>
                    <a:pt x="16002" y="7147"/>
                  </a:lnTo>
                  <a:lnTo>
                    <a:pt x="16083" y="7107"/>
                  </a:lnTo>
                  <a:lnTo>
                    <a:pt x="16120" y="7076"/>
                  </a:lnTo>
                  <a:lnTo>
                    <a:pt x="16128" y="7042"/>
                  </a:lnTo>
                  <a:lnTo>
                    <a:pt x="16119" y="6993"/>
                  </a:lnTo>
                  <a:lnTo>
                    <a:pt x="16095" y="6928"/>
                  </a:lnTo>
                  <a:lnTo>
                    <a:pt x="16056" y="6851"/>
                  </a:lnTo>
                  <a:lnTo>
                    <a:pt x="16005" y="6760"/>
                  </a:lnTo>
                  <a:lnTo>
                    <a:pt x="15942" y="6658"/>
                  </a:lnTo>
                  <a:lnTo>
                    <a:pt x="15867" y="6545"/>
                  </a:lnTo>
                  <a:lnTo>
                    <a:pt x="15781" y="6424"/>
                  </a:lnTo>
                  <a:lnTo>
                    <a:pt x="15688" y="6294"/>
                  </a:lnTo>
                  <a:lnTo>
                    <a:pt x="15586" y="6157"/>
                  </a:lnTo>
                  <a:lnTo>
                    <a:pt x="15477" y="6015"/>
                  </a:lnTo>
                  <a:lnTo>
                    <a:pt x="15363" y="5868"/>
                  </a:lnTo>
                  <a:lnTo>
                    <a:pt x="15243" y="5718"/>
                  </a:lnTo>
                  <a:lnTo>
                    <a:pt x="15120" y="5564"/>
                  </a:lnTo>
                  <a:lnTo>
                    <a:pt x="14995" y="5410"/>
                  </a:lnTo>
                  <a:lnTo>
                    <a:pt x="14868" y="5254"/>
                  </a:lnTo>
                  <a:lnTo>
                    <a:pt x="14740" y="5100"/>
                  </a:lnTo>
                  <a:lnTo>
                    <a:pt x="14613" y="4948"/>
                  </a:lnTo>
                  <a:lnTo>
                    <a:pt x="14487" y="4799"/>
                  </a:lnTo>
                  <a:lnTo>
                    <a:pt x="14364" y="4653"/>
                  </a:lnTo>
                  <a:lnTo>
                    <a:pt x="14131" y="4380"/>
                  </a:lnTo>
                  <a:lnTo>
                    <a:pt x="13920" y="4136"/>
                  </a:lnTo>
                  <a:lnTo>
                    <a:pt x="13743" y="3931"/>
                  </a:lnTo>
                  <a:lnTo>
                    <a:pt x="13605" y="3773"/>
                  </a:lnTo>
                  <a:lnTo>
                    <a:pt x="13516" y="3672"/>
                  </a:lnTo>
                  <a:lnTo>
                    <a:pt x="13485" y="3637"/>
                  </a:lnTo>
                  <a:lnTo>
                    <a:pt x="6465" y="5620"/>
                  </a:lnTo>
                  <a:lnTo>
                    <a:pt x="6480" y="5661"/>
                  </a:lnTo>
                  <a:lnTo>
                    <a:pt x="6522" y="5776"/>
                  </a:lnTo>
                  <a:lnTo>
                    <a:pt x="6586" y="5955"/>
                  </a:lnTo>
                  <a:lnTo>
                    <a:pt x="6671" y="6187"/>
                  </a:lnTo>
                  <a:lnTo>
                    <a:pt x="6773" y="6462"/>
                  </a:lnTo>
                  <a:lnTo>
                    <a:pt x="6886" y="6769"/>
                  </a:lnTo>
                  <a:lnTo>
                    <a:pt x="7010" y="7099"/>
                  </a:lnTo>
                  <a:lnTo>
                    <a:pt x="7139" y="7440"/>
                  </a:lnTo>
                  <a:lnTo>
                    <a:pt x="7203" y="7611"/>
                  </a:lnTo>
                  <a:lnTo>
                    <a:pt x="7269" y="7782"/>
                  </a:lnTo>
                  <a:lnTo>
                    <a:pt x="7334" y="7950"/>
                  </a:lnTo>
                  <a:lnTo>
                    <a:pt x="7399" y="8114"/>
                  </a:lnTo>
                  <a:lnTo>
                    <a:pt x="7462" y="8275"/>
                  </a:lnTo>
                  <a:lnTo>
                    <a:pt x="7524" y="8428"/>
                  </a:lnTo>
                  <a:lnTo>
                    <a:pt x="7583" y="8573"/>
                  </a:lnTo>
                  <a:lnTo>
                    <a:pt x="7640" y="8710"/>
                  </a:lnTo>
                  <a:lnTo>
                    <a:pt x="7694" y="8837"/>
                  </a:lnTo>
                  <a:lnTo>
                    <a:pt x="7744" y="8952"/>
                  </a:lnTo>
                  <a:lnTo>
                    <a:pt x="7791" y="9055"/>
                  </a:lnTo>
                  <a:lnTo>
                    <a:pt x="7834" y="9142"/>
                  </a:lnTo>
                  <a:lnTo>
                    <a:pt x="7871" y="9215"/>
                  </a:lnTo>
                  <a:lnTo>
                    <a:pt x="7904" y="9271"/>
                  </a:lnTo>
                  <a:lnTo>
                    <a:pt x="7931" y="9308"/>
                  </a:lnTo>
                  <a:lnTo>
                    <a:pt x="7951" y="9328"/>
                  </a:lnTo>
                  <a:close/>
                  <a:moveTo>
                    <a:pt x="6318" y="6950"/>
                  </a:moveTo>
                  <a:lnTo>
                    <a:pt x="6301" y="6976"/>
                  </a:lnTo>
                  <a:lnTo>
                    <a:pt x="6251" y="7047"/>
                  </a:lnTo>
                  <a:lnTo>
                    <a:pt x="6171" y="7159"/>
                  </a:lnTo>
                  <a:lnTo>
                    <a:pt x="6068" y="7304"/>
                  </a:lnTo>
                  <a:lnTo>
                    <a:pt x="5944" y="7476"/>
                  </a:lnTo>
                  <a:lnTo>
                    <a:pt x="5805" y="7668"/>
                  </a:lnTo>
                  <a:lnTo>
                    <a:pt x="5730" y="7770"/>
                  </a:lnTo>
                  <a:lnTo>
                    <a:pt x="5653" y="7873"/>
                  </a:lnTo>
                  <a:lnTo>
                    <a:pt x="5574" y="7979"/>
                  </a:lnTo>
                  <a:lnTo>
                    <a:pt x="5494" y="8086"/>
                  </a:lnTo>
                  <a:lnTo>
                    <a:pt x="5413" y="8193"/>
                  </a:lnTo>
                  <a:lnTo>
                    <a:pt x="5330" y="8299"/>
                  </a:lnTo>
                  <a:lnTo>
                    <a:pt x="5249" y="8403"/>
                  </a:lnTo>
                  <a:lnTo>
                    <a:pt x="5168" y="8504"/>
                  </a:lnTo>
                  <a:lnTo>
                    <a:pt x="5087" y="8603"/>
                  </a:lnTo>
                  <a:lnTo>
                    <a:pt x="5009" y="8698"/>
                  </a:lnTo>
                  <a:lnTo>
                    <a:pt x="4933" y="8787"/>
                  </a:lnTo>
                  <a:lnTo>
                    <a:pt x="4860" y="8871"/>
                  </a:lnTo>
                  <a:lnTo>
                    <a:pt x="4789" y="8949"/>
                  </a:lnTo>
                  <a:lnTo>
                    <a:pt x="4722" y="9018"/>
                  </a:lnTo>
                  <a:lnTo>
                    <a:pt x="4660" y="9080"/>
                  </a:lnTo>
                  <a:lnTo>
                    <a:pt x="4603" y="9133"/>
                  </a:lnTo>
                  <a:lnTo>
                    <a:pt x="4550" y="9175"/>
                  </a:lnTo>
                  <a:lnTo>
                    <a:pt x="4503" y="9208"/>
                  </a:lnTo>
                  <a:lnTo>
                    <a:pt x="4462" y="9229"/>
                  </a:lnTo>
                  <a:lnTo>
                    <a:pt x="4429" y="9237"/>
                  </a:lnTo>
                  <a:lnTo>
                    <a:pt x="4394" y="9233"/>
                  </a:lnTo>
                  <a:lnTo>
                    <a:pt x="4349" y="9216"/>
                  </a:lnTo>
                  <a:lnTo>
                    <a:pt x="4293" y="9187"/>
                  </a:lnTo>
                  <a:lnTo>
                    <a:pt x="4230" y="9146"/>
                  </a:lnTo>
                  <a:lnTo>
                    <a:pt x="4158" y="9095"/>
                  </a:lnTo>
                  <a:lnTo>
                    <a:pt x="4079" y="9035"/>
                  </a:lnTo>
                  <a:lnTo>
                    <a:pt x="3994" y="8967"/>
                  </a:lnTo>
                  <a:lnTo>
                    <a:pt x="3902" y="8890"/>
                  </a:lnTo>
                  <a:lnTo>
                    <a:pt x="3806" y="8807"/>
                  </a:lnTo>
                  <a:lnTo>
                    <a:pt x="3705" y="8718"/>
                  </a:lnTo>
                  <a:lnTo>
                    <a:pt x="3602" y="8623"/>
                  </a:lnTo>
                  <a:lnTo>
                    <a:pt x="3495" y="8524"/>
                  </a:lnTo>
                  <a:lnTo>
                    <a:pt x="3387" y="8422"/>
                  </a:lnTo>
                  <a:lnTo>
                    <a:pt x="3276" y="8317"/>
                  </a:lnTo>
                  <a:lnTo>
                    <a:pt x="3166" y="8210"/>
                  </a:lnTo>
                  <a:lnTo>
                    <a:pt x="3055" y="8103"/>
                  </a:lnTo>
                  <a:lnTo>
                    <a:pt x="2946" y="7995"/>
                  </a:lnTo>
                  <a:lnTo>
                    <a:pt x="2839" y="7889"/>
                  </a:lnTo>
                  <a:lnTo>
                    <a:pt x="2733" y="7783"/>
                  </a:lnTo>
                  <a:lnTo>
                    <a:pt x="2631" y="7680"/>
                  </a:lnTo>
                  <a:lnTo>
                    <a:pt x="2439" y="7485"/>
                  </a:lnTo>
                  <a:lnTo>
                    <a:pt x="2269" y="7311"/>
                  </a:lnTo>
                  <a:lnTo>
                    <a:pt x="2126" y="7163"/>
                  </a:lnTo>
                  <a:lnTo>
                    <a:pt x="2017" y="7049"/>
                  </a:lnTo>
                  <a:lnTo>
                    <a:pt x="1946" y="6977"/>
                  </a:lnTo>
                  <a:lnTo>
                    <a:pt x="1922" y="6950"/>
                  </a:lnTo>
                  <a:lnTo>
                    <a:pt x="1921" y="6978"/>
                  </a:lnTo>
                  <a:lnTo>
                    <a:pt x="1920" y="7055"/>
                  </a:lnTo>
                  <a:lnTo>
                    <a:pt x="1917" y="7176"/>
                  </a:lnTo>
                  <a:lnTo>
                    <a:pt x="1914" y="7334"/>
                  </a:lnTo>
                  <a:lnTo>
                    <a:pt x="1910" y="7522"/>
                  </a:lnTo>
                  <a:lnTo>
                    <a:pt x="1906" y="7732"/>
                  </a:lnTo>
                  <a:lnTo>
                    <a:pt x="1903" y="7958"/>
                  </a:lnTo>
                  <a:lnTo>
                    <a:pt x="1899" y="8194"/>
                  </a:lnTo>
                  <a:lnTo>
                    <a:pt x="1897" y="8432"/>
                  </a:lnTo>
                  <a:lnTo>
                    <a:pt x="1895" y="8666"/>
                  </a:lnTo>
                  <a:lnTo>
                    <a:pt x="1895" y="8888"/>
                  </a:lnTo>
                  <a:lnTo>
                    <a:pt x="1896" y="9092"/>
                  </a:lnTo>
                  <a:lnTo>
                    <a:pt x="1898" y="9186"/>
                  </a:lnTo>
                  <a:lnTo>
                    <a:pt x="1899" y="9271"/>
                  </a:lnTo>
                  <a:lnTo>
                    <a:pt x="1902" y="9349"/>
                  </a:lnTo>
                  <a:lnTo>
                    <a:pt x="1905" y="9418"/>
                  </a:lnTo>
                  <a:lnTo>
                    <a:pt x="1908" y="9478"/>
                  </a:lnTo>
                  <a:lnTo>
                    <a:pt x="1912" y="9526"/>
                  </a:lnTo>
                  <a:lnTo>
                    <a:pt x="1917" y="9564"/>
                  </a:lnTo>
                  <a:lnTo>
                    <a:pt x="1922" y="9590"/>
                  </a:lnTo>
                  <a:lnTo>
                    <a:pt x="1939" y="9619"/>
                  </a:lnTo>
                  <a:lnTo>
                    <a:pt x="1978" y="9668"/>
                  </a:lnTo>
                  <a:lnTo>
                    <a:pt x="2036" y="9736"/>
                  </a:lnTo>
                  <a:lnTo>
                    <a:pt x="2114" y="9820"/>
                  </a:lnTo>
                  <a:lnTo>
                    <a:pt x="2209" y="9920"/>
                  </a:lnTo>
                  <a:lnTo>
                    <a:pt x="2319" y="10035"/>
                  </a:lnTo>
                  <a:lnTo>
                    <a:pt x="2445" y="10163"/>
                  </a:lnTo>
                  <a:lnTo>
                    <a:pt x="2585" y="10301"/>
                  </a:lnTo>
                  <a:lnTo>
                    <a:pt x="2736" y="10451"/>
                  </a:lnTo>
                  <a:lnTo>
                    <a:pt x="2898" y="10609"/>
                  </a:lnTo>
                  <a:lnTo>
                    <a:pt x="3069" y="10776"/>
                  </a:lnTo>
                  <a:lnTo>
                    <a:pt x="3249" y="10948"/>
                  </a:lnTo>
                  <a:lnTo>
                    <a:pt x="3434" y="11125"/>
                  </a:lnTo>
                  <a:lnTo>
                    <a:pt x="3626" y="11307"/>
                  </a:lnTo>
                  <a:lnTo>
                    <a:pt x="3821" y="11490"/>
                  </a:lnTo>
                  <a:lnTo>
                    <a:pt x="4020" y="11675"/>
                  </a:lnTo>
                  <a:lnTo>
                    <a:pt x="4219" y="11858"/>
                  </a:lnTo>
                  <a:lnTo>
                    <a:pt x="4419" y="12040"/>
                  </a:lnTo>
                  <a:lnTo>
                    <a:pt x="4618" y="12220"/>
                  </a:lnTo>
                  <a:lnTo>
                    <a:pt x="4813" y="12395"/>
                  </a:lnTo>
                  <a:lnTo>
                    <a:pt x="5005" y="12563"/>
                  </a:lnTo>
                  <a:lnTo>
                    <a:pt x="5191" y="12726"/>
                  </a:lnTo>
                  <a:lnTo>
                    <a:pt x="5371" y="12880"/>
                  </a:lnTo>
                  <a:lnTo>
                    <a:pt x="5543" y="13024"/>
                  </a:lnTo>
                  <a:lnTo>
                    <a:pt x="5705" y="13157"/>
                  </a:lnTo>
                  <a:lnTo>
                    <a:pt x="5856" y="13278"/>
                  </a:lnTo>
                  <a:lnTo>
                    <a:pt x="5996" y="13385"/>
                  </a:lnTo>
                  <a:lnTo>
                    <a:pt x="6122" y="13478"/>
                  </a:lnTo>
                  <a:lnTo>
                    <a:pt x="6233" y="13553"/>
                  </a:lnTo>
                  <a:lnTo>
                    <a:pt x="6328" y="13612"/>
                  </a:lnTo>
                  <a:lnTo>
                    <a:pt x="6406" y="13650"/>
                  </a:lnTo>
                  <a:lnTo>
                    <a:pt x="6465" y="13669"/>
                  </a:lnTo>
                  <a:lnTo>
                    <a:pt x="6532" y="13670"/>
                  </a:lnTo>
                  <a:lnTo>
                    <a:pt x="6634" y="13659"/>
                  </a:lnTo>
                  <a:lnTo>
                    <a:pt x="6767" y="13636"/>
                  </a:lnTo>
                  <a:lnTo>
                    <a:pt x="6929" y="13603"/>
                  </a:lnTo>
                  <a:lnTo>
                    <a:pt x="7117" y="13560"/>
                  </a:lnTo>
                  <a:lnTo>
                    <a:pt x="7332" y="13508"/>
                  </a:lnTo>
                  <a:lnTo>
                    <a:pt x="7568" y="13447"/>
                  </a:lnTo>
                  <a:lnTo>
                    <a:pt x="7824" y="13379"/>
                  </a:lnTo>
                  <a:lnTo>
                    <a:pt x="8098" y="13304"/>
                  </a:lnTo>
                  <a:lnTo>
                    <a:pt x="8388" y="13223"/>
                  </a:lnTo>
                  <a:lnTo>
                    <a:pt x="8689" y="13137"/>
                  </a:lnTo>
                  <a:lnTo>
                    <a:pt x="9001" y="13046"/>
                  </a:lnTo>
                  <a:lnTo>
                    <a:pt x="9323" y="12951"/>
                  </a:lnTo>
                  <a:lnTo>
                    <a:pt x="9650" y="12854"/>
                  </a:lnTo>
                  <a:lnTo>
                    <a:pt x="9979" y="12755"/>
                  </a:lnTo>
                  <a:lnTo>
                    <a:pt x="10311" y="12654"/>
                  </a:lnTo>
                  <a:lnTo>
                    <a:pt x="10640" y="12552"/>
                  </a:lnTo>
                  <a:lnTo>
                    <a:pt x="10967" y="12451"/>
                  </a:lnTo>
                  <a:lnTo>
                    <a:pt x="11288" y="12351"/>
                  </a:lnTo>
                  <a:lnTo>
                    <a:pt x="11600" y="12252"/>
                  </a:lnTo>
                  <a:lnTo>
                    <a:pt x="11902" y="12156"/>
                  </a:lnTo>
                  <a:lnTo>
                    <a:pt x="12191" y="12064"/>
                  </a:lnTo>
                  <a:lnTo>
                    <a:pt x="12464" y="11975"/>
                  </a:lnTo>
                  <a:lnTo>
                    <a:pt x="12720" y="11891"/>
                  </a:lnTo>
                  <a:lnTo>
                    <a:pt x="12956" y="11813"/>
                  </a:lnTo>
                  <a:lnTo>
                    <a:pt x="13170" y="11741"/>
                  </a:lnTo>
                  <a:lnTo>
                    <a:pt x="13358" y="11677"/>
                  </a:lnTo>
                  <a:lnTo>
                    <a:pt x="13519" y="11619"/>
                  </a:lnTo>
                  <a:lnTo>
                    <a:pt x="13652" y="11572"/>
                  </a:lnTo>
                  <a:lnTo>
                    <a:pt x="13752" y="11534"/>
                  </a:lnTo>
                  <a:lnTo>
                    <a:pt x="13819" y="11505"/>
                  </a:lnTo>
                  <a:lnTo>
                    <a:pt x="13848" y="11488"/>
                  </a:lnTo>
                  <a:lnTo>
                    <a:pt x="13860" y="11468"/>
                  </a:lnTo>
                  <a:lnTo>
                    <a:pt x="13872" y="11431"/>
                  </a:lnTo>
                  <a:lnTo>
                    <a:pt x="13885" y="11379"/>
                  </a:lnTo>
                  <a:lnTo>
                    <a:pt x="13898" y="11313"/>
                  </a:lnTo>
                  <a:lnTo>
                    <a:pt x="13912" y="11232"/>
                  </a:lnTo>
                  <a:lnTo>
                    <a:pt x="13928" y="11141"/>
                  </a:lnTo>
                  <a:lnTo>
                    <a:pt x="13943" y="11038"/>
                  </a:lnTo>
                  <a:lnTo>
                    <a:pt x="13959" y="10925"/>
                  </a:lnTo>
                  <a:lnTo>
                    <a:pt x="13975" y="10803"/>
                  </a:lnTo>
                  <a:lnTo>
                    <a:pt x="13991" y="10674"/>
                  </a:lnTo>
                  <a:lnTo>
                    <a:pt x="14007" y="10539"/>
                  </a:lnTo>
                  <a:lnTo>
                    <a:pt x="14023" y="10398"/>
                  </a:lnTo>
                  <a:lnTo>
                    <a:pt x="14057" y="10105"/>
                  </a:lnTo>
                  <a:lnTo>
                    <a:pt x="14089" y="9803"/>
                  </a:lnTo>
                  <a:lnTo>
                    <a:pt x="14119" y="9504"/>
                  </a:lnTo>
                  <a:lnTo>
                    <a:pt x="14148" y="9215"/>
                  </a:lnTo>
                  <a:lnTo>
                    <a:pt x="14174" y="8946"/>
                  </a:lnTo>
                  <a:lnTo>
                    <a:pt x="14197" y="8705"/>
                  </a:lnTo>
                  <a:lnTo>
                    <a:pt x="14216" y="8501"/>
                  </a:lnTo>
                  <a:lnTo>
                    <a:pt x="14230" y="8345"/>
                  </a:lnTo>
                  <a:lnTo>
                    <a:pt x="14239" y="8245"/>
                  </a:lnTo>
                  <a:lnTo>
                    <a:pt x="14242" y="8209"/>
                  </a:lnTo>
                  <a:lnTo>
                    <a:pt x="14170" y="8230"/>
                  </a:lnTo>
                  <a:lnTo>
                    <a:pt x="13967" y="8290"/>
                  </a:lnTo>
                  <a:lnTo>
                    <a:pt x="13649" y="8382"/>
                  </a:lnTo>
                  <a:lnTo>
                    <a:pt x="13237" y="8502"/>
                  </a:lnTo>
                  <a:lnTo>
                    <a:pt x="12749" y="8644"/>
                  </a:lnTo>
                  <a:lnTo>
                    <a:pt x="12203" y="8802"/>
                  </a:lnTo>
                  <a:lnTo>
                    <a:pt x="11617" y="8969"/>
                  </a:lnTo>
                  <a:lnTo>
                    <a:pt x="11011" y="9141"/>
                  </a:lnTo>
                  <a:lnTo>
                    <a:pt x="10403" y="9314"/>
                  </a:lnTo>
                  <a:lnTo>
                    <a:pt x="9809" y="9479"/>
                  </a:lnTo>
                  <a:lnTo>
                    <a:pt x="9525" y="9556"/>
                  </a:lnTo>
                  <a:lnTo>
                    <a:pt x="9251" y="9632"/>
                  </a:lnTo>
                  <a:lnTo>
                    <a:pt x="8990" y="9702"/>
                  </a:lnTo>
                  <a:lnTo>
                    <a:pt x="8745" y="9767"/>
                  </a:lnTo>
                  <a:lnTo>
                    <a:pt x="8519" y="9826"/>
                  </a:lnTo>
                  <a:lnTo>
                    <a:pt x="8312" y="9879"/>
                  </a:lnTo>
                  <a:lnTo>
                    <a:pt x="8128" y="9924"/>
                  </a:lnTo>
                  <a:lnTo>
                    <a:pt x="7967" y="9962"/>
                  </a:lnTo>
                  <a:lnTo>
                    <a:pt x="7835" y="9991"/>
                  </a:lnTo>
                  <a:lnTo>
                    <a:pt x="7732" y="10010"/>
                  </a:lnTo>
                  <a:lnTo>
                    <a:pt x="7661" y="10019"/>
                  </a:lnTo>
                  <a:lnTo>
                    <a:pt x="7624" y="10018"/>
                  </a:lnTo>
                  <a:lnTo>
                    <a:pt x="7601" y="10002"/>
                  </a:lnTo>
                  <a:lnTo>
                    <a:pt x="7574" y="9970"/>
                  </a:lnTo>
                  <a:lnTo>
                    <a:pt x="7543" y="9923"/>
                  </a:lnTo>
                  <a:lnTo>
                    <a:pt x="7508" y="9863"/>
                  </a:lnTo>
                  <a:lnTo>
                    <a:pt x="7468" y="9789"/>
                  </a:lnTo>
                  <a:lnTo>
                    <a:pt x="7426" y="9705"/>
                  </a:lnTo>
                  <a:lnTo>
                    <a:pt x="7380" y="9609"/>
                  </a:lnTo>
                  <a:lnTo>
                    <a:pt x="7331" y="9504"/>
                  </a:lnTo>
                  <a:lnTo>
                    <a:pt x="7281" y="9391"/>
                  </a:lnTo>
                  <a:lnTo>
                    <a:pt x="7228" y="9270"/>
                  </a:lnTo>
                  <a:lnTo>
                    <a:pt x="7174" y="9143"/>
                  </a:lnTo>
                  <a:lnTo>
                    <a:pt x="7118" y="9011"/>
                  </a:lnTo>
                  <a:lnTo>
                    <a:pt x="7063" y="8875"/>
                  </a:lnTo>
                  <a:lnTo>
                    <a:pt x="7006" y="8736"/>
                  </a:lnTo>
                  <a:lnTo>
                    <a:pt x="6949" y="8595"/>
                  </a:lnTo>
                  <a:lnTo>
                    <a:pt x="6893" y="8454"/>
                  </a:lnTo>
                  <a:lnTo>
                    <a:pt x="6782" y="8172"/>
                  </a:lnTo>
                  <a:lnTo>
                    <a:pt x="6676" y="7900"/>
                  </a:lnTo>
                  <a:lnTo>
                    <a:pt x="6579" y="7646"/>
                  </a:lnTo>
                  <a:lnTo>
                    <a:pt x="6493" y="7418"/>
                  </a:lnTo>
                  <a:lnTo>
                    <a:pt x="6421" y="7227"/>
                  </a:lnTo>
                  <a:lnTo>
                    <a:pt x="6366" y="7078"/>
                  </a:lnTo>
                  <a:lnTo>
                    <a:pt x="6330" y="6984"/>
                  </a:lnTo>
                  <a:lnTo>
                    <a:pt x="6318" y="6950"/>
                  </a:lnTo>
                  <a:close/>
                  <a:moveTo>
                    <a:pt x="9742" y="156"/>
                  </a:moveTo>
                  <a:lnTo>
                    <a:pt x="9130" y="3375"/>
                  </a:lnTo>
                  <a:lnTo>
                    <a:pt x="8713" y="0"/>
                  </a:lnTo>
                  <a:lnTo>
                    <a:pt x="8645" y="17"/>
                  </a:lnTo>
                  <a:lnTo>
                    <a:pt x="8453" y="67"/>
                  </a:lnTo>
                  <a:lnTo>
                    <a:pt x="8155" y="144"/>
                  </a:lnTo>
                  <a:lnTo>
                    <a:pt x="7769" y="244"/>
                  </a:lnTo>
                  <a:lnTo>
                    <a:pt x="7311" y="364"/>
                  </a:lnTo>
                  <a:lnTo>
                    <a:pt x="6800" y="499"/>
                  </a:lnTo>
                  <a:lnTo>
                    <a:pt x="6255" y="644"/>
                  </a:lnTo>
                  <a:lnTo>
                    <a:pt x="5690" y="796"/>
                  </a:lnTo>
                  <a:lnTo>
                    <a:pt x="5408" y="873"/>
                  </a:lnTo>
                  <a:lnTo>
                    <a:pt x="5127" y="950"/>
                  </a:lnTo>
                  <a:lnTo>
                    <a:pt x="4850" y="1027"/>
                  </a:lnTo>
                  <a:lnTo>
                    <a:pt x="4580" y="1102"/>
                  </a:lnTo>
                  <a:lnTo>
                    <a:pt x="4319" y="1177"/>
                  </a:lnTo>
                  <a:lnTo>
                    <a:pt x="4069" y="1250"/>
                  </a:lnTo>
                  <a:lnTo>
                    <a:pt x="3833" y="1319"/>
                  </a:lnTo>
                  <a:lnTo>
                    <a:pt x="3612" y="1386"/>
                  </a:lnTo>
                  <a:lnTo>
                    <a:pt x="3408" y="1448"/>
                  </a:lnTo>
                  <a:lnTo>
                    <a:pt x="3225" y="1508"/>
                  </a:lnTo>
                  <a:lnTo>
                    <a:pt x="3063" y="1562"/>
                  </a:lnTo>
                  <a:lnTo>
                    <a:pt x="2926" y="1610"/>
                  </a:lnTo>
                  <a:lnTo>
                    <a:pt x="2815" y="1654"/>
                  </a:lnTo>
                  <a:lnTo>
                    <a:pt x="2734" y="1690"/>
                  </a:lnTo>
                  <a:lnTo>
                    <a:pt x="2682" y="1720"/>
                  </a:lnTo>
                  <a:lnTo>
                    <a:pt x="2665" y="1743"/>
                  </a:lnTo>
                  <a:lnTo>
                    <a:pt x="2675" y="1770"/>
                  </a:lnTo>
                  <a:lnTo>
                    <a:pt x="2705" y="1812"/>
                  </a:lnTo>
                  <a:lnTo>
                    <a:pt x="2754" y="1868"/>
                  </a:lnTo>
                  <a:lnTo>
                    <a:pt x="2820" y="1937"/>
                  </a:lnTo>
                  <a:lnTo>
                    <a:pt x="2904" y="2019"/>
                  </a:lnTo>
                  <a:lnTo>
                    <a:pt x="3002" y="2111"/>
                  </a:lnTo>
                  <a:lnTo>
                    <a:pt x="3114" y="2213"/>
                  </a:lnTo>
                  <a:lnTo>
                    <a:pt x="3238" y="2325"/>
                  </a:lnTo>
                  <a:lnTo>
                    <a:pt x="3373" y="2444"/>
                  </a:lnTo>
                  <a:lnTo>
                    <a:pt x="3518" y="2570"/>
                  </a:lnTo>
                  <a:lnTo>
                    <a:pt x="3672" y="2702"/>
                  </a:lnTo>
                  <a:lnTo>
                    <a:pt x="3833" y="2838"/>
                  </a:lnTo>
                  <a:lnTo>
                    <a:pt x="4001" y="2978"/>
                  </a:lnTo>
                  <a:lnTo>
                    <a:pt x="4172" y="3121"/>
                  </a:lnTo>
                  <a:lnTo>
                    <a:pt x="4349" y="3265"/>
                  </a:lnTo>
                  <a:lnTo>
                    <a:pt x="4526" y="3410"/>
                  </a:lnTo>
                  <a:lnTo>
                    <a:pt x="4705" y="3555"/>
                  </a:lnTo>
                  <a:lnTo>
                    <a:pt x="4884" y="3698"/>
                  </a:lnTo>
                  <a:lnTo>
                    <a:pt x="5061" y="3839"/>
                  </a:lnTo>
                  <a:lnTo>
                    <a:pt x="5235" y="3977"/>
                  </a:lnTo>
                  <a:lnTo>
                    <a:pt x="5405" y="4109"/>
                  </a:lnTo>
                  <a:lnTo>
                    <a:pt x="5570" y="4236"/>
                  </a:lnTo>
                  <a:lnTo>
                    <a:pt x="5727" y="4355"/>
                  </a:lnTo>
                  <a:lnTo>
                    <a:pt x="5878" y="4467"/>
                  </a:lnTo>
                  <a:lnTo>
                    <a:pt x="6019" y="4571"/>
                  </a:lnTo>
                  <a:lnTo>
                    <a:pt x="6150" y="4665"/>
                  </a:lnTo>
                  <a:lnTo>
                    <a:pt x="6268" y="4747"/>
                  </a:lnTo>
                  <a:lnTo>
                    <a:pt x="6374" y="4818"/>
                  </a:lnTo>
                  <a:lnTo>
                    <a:pt x="6465" y="4875"/>
                  </a:lnTo>
                  <a:lnTo>
                    <a:pt x="6541" y="4920"/>
                  </a:lnTo>
                  <a:lnTo>
                    <a:pt x="6600" y="4948"/>
                  </a:lnTo>
                  <a:lnTo>
                    <a:pt x="6641" y="4961"/>
                  </a:lnTo>
                  <a:lnTo>
                    <a:pt x="6688" y="4961"/>
                  </a:lnTo>
                  <a:lnTo>
                    <a:pt x="6767" y="4951"/>
                  </a:lnTo>
                  <a:lnTo>
                    <a:pt x="6874" y="4932"/>
                  </a:lnTo>
                  <a:lnTo>
                    <a:pt x="7007" y="4905"/>
                  </a:lnTo>
                  <a:lnTo>
                    <a:pt x="7165" y="4869"/>
                  </a:lnTo>
                  <a:lnTo>
                    <a:pt x="7345" y="4826"/>
                  </a:lnTo>
                  <a:lnTo>
                    <a:pt x="7546" y="4777"/>
                  </a:lnTo>
                  <a:lnTo>
                    <a:pt x="7766" y="4721"/>
                  </a:lnTo>
                  <a:lnTo>
                    <a:pt x="8000" y="4661"/>
                  </a:lnTo>
                  <a:lnTo>
                    <a:pt x="8249" y="4595"/>
                  </a:lnTo>
                  <a:lnTo>
                    <a:pt x="8511" y="4525"/>
                  </a:lnTo>
                  <a:lnTo>
                    <a:pt x="8782" y="4451"/>
                  </a:lnTo>
                  <a:lnTo>
                    <a:pt x="9060" y="4374"/>
                  </a:lnTo>
                  <a:lnTo>
                    <a:pt x="9344" y="4294"/>
                  </a:lnTo>
                  <a:lnTo>
                    <a:pt x="9631" y="4213"/>
                  </a:lnTo>
                  <a:lnTo>
                    <a:pt x="9921" y="4130"/>
                  </a:lnTo>
                  <a:lnTo>
                    <a:pt x="10209" y="4046"/>
                  </a:lnTo>
                  <a:lnTo>
                    <a:pt x="10494" y="3962"/>
                  </a:lnTo>
                  <a:lnTo>
                    <a:pt x="10775" y="3880"/>
                  </a:lnTo>
                  <a:lnTo>
                    <a:pt x="11048" y="3797"/>
                  </a:lnTo>
                  <a:lnTo>
                    <a:pt x="11313" y="3717"/>
                  </a:lnTo>
                  <a:lnTo>
                    <a:pt x="11566" y="3638"/>
                  </a:lnTo>
                  <a:lnTo>
                    <a:pt x="11805" y="3561"/>
                  </a:lnTo>
                  <a:lnTo>
                    <a:pt x="12029" y="3490"/>
                  </a:lnTo>
                  <a:lnTo>
                    <a:pt x="12236" y="3421"/>
                  </a:lnTo>
                  <a:lnTo>
                    <a:pt x="12423" y="3357"/>
                  </a:lnTo>
                  <a:lnTo>
                    <a:pt x="12588" y="3298"/>
                  </a:lnTo>
                  <a:lnTo>
                    <a:pt x="12729" y="3245"/>
                  </a:lnTo>
                  <a:lnTo>
                    <a:pt x="12845" y="3199"/>
                  </a:lnTo>
                  <a:lnTo>
                    <a:pt x="12932" y="3159"/>
                  </a:lnTo>
                  <a:lnTo>
                    <a:pt x="12989" y="3127"/>
                  </a:lnTo>
                  <a:lnTo>
                    <a:pt x="13013" y="3103"/>
                  </a:lnTo>
                  <a:lnTo>
                    <a:pt x="13011" y="3076"/>
                  </a:lnTo>
                  <a:lnTo>
                    <a:pt x="12991" y="3034"/>
                  </a:lnTo>
                  <a:lnTo>
                    <a:pt x="12952" y="2980"/>
                  </a:lnTo>
                  <a:lnTo>
                    <a:pt x="12897" y="2914"/>
                  </a:lnTo>
                  <a:lnTo>
                    <a:pt x="12827" y="2837"/>
                  </a:lnTo>
                  <a:lnTo>
                    <a:pt x="12743" y="2750"/>
                  </a:lnTo>
                  <a:lnTo>
                    <a:pt x="12646" y="2654"/>
                  </a:lnTo>
                  <a:lnTo>
                    <a:pt x="12538" y="2551"/>
                  </a:lnTo>
                  <a:lnTo>
                    <a:pt x="12420" y="2441"/>
                  </a:lnTo>
                  <a:lnTo>
                    <a:pt x="12292" y="2324"/>
                  </a:lnTo>
                  <a:lnTo>
                    <a:pt x="12156" y="2202"/>
                  </a:lnTo>
                  <a:lnTo>
                    <a:pt x="12015" y="2075"/>
                  </a:lnTo>
                  <a:lnTo>
                    <a:pt x="11868" y="1946"/>
                  </a:lnTo>
                  <a:lnTo>
                    <a:pt x="11718" y="1815"/>
                  </a:lnTo>
                  <a:lnTo>
                    <a:pt x="11565" y="1682"/>
                  </a:lnTo>
                  <a:lnTo>
                    <a:pt x="11410" y="1548"/>
                  </a:lnTo>
                  <a:lnTo>
                    <a:pt x="11100" y="1285"/>
                  </a:lnTo>
                  <a:lnTo>
                    <a:pt x="10800" y="1032"/>
                  </a:lnTo>
                  <a:lnTo>
                    <a:pt x="10517" y="796"/>
                  </a:lnTo>
                  <a:lnTo>
                    <a:pt x="10264" y="587"/>
                  </a:lnTo>
                  <a:lnTo>
                    <a:pt x="10051" y="410"/>
                  </a:lnTo>
                  <a:lnTo>
                    <a:pt x="9885" y="274"/>
                  </a:lnTo>
                  <a:lnTo>
                    <a:pt x="9780" y="187"/>
                  </a:lnTo>
                  <a:lnTo>
                    <a:pt x="9742" y="156"/>
                  </a:lnTo>
                  <a:close/>
                  <a:moveTo>
                    <a:pt x="0" y="4296"/>
                  </a:moveTo>
                  <a:lnTo>
                    <a:pt x="12" y="4325"/>
                  </a:lnTo>
                  <a:lnTo>
                    <a:pt x="45" y="4375"/>
                  </a:lnTo>
                  <a:lnTo>
                    <a:pt x="100" y="4443"/>
                  </a:lnTo>
                  <a:lnTo>
                    <a:pt x="173" y="4529"/>
                  </a:lnTo>
                  <a:lnTo>
                    <a:pt x="264" y="4632"/>
                  </a:lnTo>
                  <a:lnTo>
                    <a:pt x="372" y="4748"/>
                  </a:lnTo>
                  <a:lnTo>
                    <a:pt x="495" y="4878"/>
                  </a:lnTo>
                  <a:lnTo>
                    <a:pt x="631" y="5022"/>
                  </a:lnTo>
                  <a:lnTo>
                    <a:pt x="780" y="5174"/>
                  </a:lnTo>
                  <a:lnTo>
                    <a:pt x="939" y="5336"/>
                  </a:lnTo>
                  <a:lnTo>
                    <a:pt x="1108" y="5506"/>
                  </a:lnTo>
                  <a:lnTo>
                    <a:pt x="1284" y="5683"/>
                  </a:lnTo>
                  <a:lnTo>
                    <a:pt x="1467" y="5864"/>
                  </a:lnTo>
                  <a:lnTo>
                    <a:pt x="1655" y="6048"/>
                  </a:lnTo>
                  <a:lnTo>
                    <a:pt x="1847" y="6236"/>
                  </a:lnTo>
                  <a:lnTo>
                    <a:pt x="2040" y="6424"/>
                  </a:lnTo>
                  <a:lnTo>
                    <a:pt x="2235" y="6612"/>
                  </a:lnTo>
                  <a:lnTo>
                    <a:pt x="2429" y="6797"/>
                  </a:lnTo>
                  <a:lnTo>
                    <a:pt x="2621" y="6979"/>
                  </a:lnTo>
                  <a:lnTo>
                    <a:pt x="2809" y="7156"/>
                  </a:lnTo>
                  <a:lnTo>
                    <a:pt x="2993" y="7327"/>
                  </a:lnTo>
                  <a:lnTo>
                    <a:pt x="3170" y="7491"/>
                  </a:lnTo>
                  <a:lnTo>
                    <a:pt x="3340" y="7645"/>
                  </a:lnTo>
                  <a:lnTo>
                    <a:pt x="3500" y="7789"/>
                  </a:lnTo>
                  <a:lnTo>
                    <a:pt x="3649" y="7922"/>
                  </a:lnTo>
                  <a:lnTo>
                    <a:pt x="3787" y="8041"/>
                  </a:lnTo>
                  <a:lnTo>
                    <a:pt x="3911" y="8146"/>
                  </a:lnTo>
                  <a:lnTo>
                    <a:pt x="4021" y="8234"/>
                  </a:lnTo>
                  <a:lnTo>
                    <a:pt x="4114" y="8305"/>
                  </a:lnTo>
                  <a:lnTo>
                    <a:pt x="4189" y="8357"/>
                  </a:lnTo>
                  <a:lnTo>
                    <a:pt x="4246" y="8390"/>
                  </a:lnTo>
                  <a:lnTo>
                    <a:pt x="4282" y="8401"/>
                  </a:lnTo>
                  <a:lnTo>
                    <a:pt x="4311" y="8392"/>
                  </a:lnTo>
                  <a:lnTo>
                    <a:pt x="4351" y="8368"/>
                  </a:lnTo>
                  <a:lnTo>
                    <a:pt x="4398" y="8331"/>
                  </a:lnTo>
                  <a:lnTo>
                    <a:pt x="4452" y="8280"/>
                  </a:lnTo>
                  <a:lnTo>
                    <a:pt x="4514" y="8217"/>
                  </a:lnTo>
                  <a:lnTo>
                    <a:pt x="4582" y="8143"/>
                  </a:lnTo>
                  <a:lnTo>
                    <a:pt x="4657" y="8058"/>
                  </a:lnTo>
                  <a:lnTo>
                    <a:pt x="4736" y="7964"/>
                  </a:lnTo>
                  <a:lnTo>
                    <a:pt x="4819" y="7862"/>
                  </a:lnTo>
                  <a:lnTo>
                    <a:pt x="4907" y="7754"/>
                  </a:lnTo>
                  <a:lnTo>
                    <a:pt x="4998" y="7639"/>
                  </a:lnTo>
                  <a:lnTo>
                    <a:pt x="5090" y="7519"/>
                  </a:lnTo>
                  <a:lnTo>
                    <a:pt x="5185" y="7395"/>
                  </a:lnTo>
                  <a:lnTo>
                    <a:pt x="5281" y="7268"/>
                  </a:lnTo>
                  <a:lnTo>
                    <a:pt x="5378" y="7139"/>
                  </a:lnTo>
                  <a:lnTo>
                    <a:pt x="5474" y="7009"/>
                  </a:lnTo>
                  <a:lnTo>
                    <a:pt x="5664" y="6750"/>
                  </a:lnTo>
                  <a:lnTo>
                    <a:pt x="5845" y="6499"/>
                  </a:lnTo>
                  <a:lnTo>
                    <a:pt x="6013" y="6264"/>
                  </a:lnTo>
                  <a:lnTo>
                    <a:pt x="6162" y="6055"/>
                  </a:lnTo>
                  <a:lnTo>
                    <a:pt x="6287" y="5877"/>
                  </a:lnTo>
                  <a:lnTo>
                    <a:pt x="6383" y="5740"/>
                  </a:lnTo>
                  <a:lnTo>
                    <a:pt x="6444" y="5652"/>
                  </a:lnTo>
                  <a:lnTo>
                    <a:pt x="6465" y="5621"/>
                  </a:lnTo>
                  <a:lnTo>
                    <a:pt x="2140" y="2050"/>
                  </a:lnTo>
                  <a:lnTo>
                    <a:pt x="2116" y="2073"/>
                  </a:lnTo>
                  <a:lnTo>
                    <a:pt x="2048" y="2138"/>
                  </a:lnTo>
                  <a:lnTo>
                    <a:pt x="1942" y="2241"/>
                  </a:lnTo>
                  <a:lnTo>
                    <a:pt x="1805" y="2374"/>
                  </a:lnTo>
                  <a:lnTo>
                    <a:pt x="1644" y="2532"/>
                  </a:lnTo>
                  <a:lnTo>
                    <a:pt x="1463" y="2710"/>
                  </a:lnTo>
                  <a:lnTo>
                    <a:pt x="1270" y="2901"/>
                  </a:lnTo>
                  <a:lnTo>
                    <a:pt x="1070" y="3101"/>
                  </a:lnTo>
                  <a:lnTo>
                    <a:pt x="970" y="3203"/>
                  </a:lnTo>
                  <a:lnTo>
                    <a:pt x="871" y="3303"/>
                  </a:lnTo>
                  <a:lnTo>
                    <a:pt x="773" y="3403"/>
                  </a:lnTo>
                  <a:lnTo>
                    <a:pt x="677" y="3502"/>
                  </a:lnTo>
                  <a:lnTo>
                    <a:pt x="585" y="3598"/>
                  </a:lnTo>
                  <a:lnTo>
                    <a:pt x="496" y="3690"/>
                  </a:lnTo>
                  <a:lnTo>
                    <a:pt x="412" y="3780"/>
                  </a:lnTo>
                  <a:lnTo>
                    <a:pt x="335" y="3865"/>
                  </a:lnTo>
                  <a:lnTo>
                    <a:pt x="262" y="3944"/>
                  </a:lnTo>
                  <a:lnTo>
                    <a:pt x="198" y="4018"/>
                  </a:lnTo>
                  <a:lnTo>
                    <a:pt x="140" y="4085"/>
                  </a:lnTo>
                  <a:lnTo>
                    <a:pt x="92" y="4145"/>
                  </a:lnTo>
                  <a:lnTo>
                    <a:pt x="53" y="4196"/>
                  </a:lnTo>
                  <a:lnTo>
                    <a:pt x="24" y="4240"/>
                  </a:lnTo>
                  <a:lnTo>
                    <a:pt x="6" y="4273"/>
                  </a:lnTo>
                  <a:lnTo>
                    <a:pt x="0" y="42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1044278" y="2119955"/>
              <a:ext cx="512723" cy="531405"/>
            </a:xfrm>
            <a:custGeom>
              <a:avLst/>
              <a:gdLst>
                <a:gd name="T0" fmla="*/ 11756 w 15561"/>
                <a:gd name="T1" fmla="*/ 11710 h 16127"/>
                <a:gd name="T2" fmla="*/ 11764 w 15561"/>
                <a:gd name="T3" fmla="*/ 11201 h 16127"/>
                <a:gd name="T4" fmla="*/ 13246 w 15561"/>
                <a:gd name="T5" fmla="*/ 11223 h 16127"/>
                <a:gd name="T6" fmla="*/ 14516 w 15561"/>
                <a:gd name="T7" fmla="*/ 10799 h 16127"/>
                <a:gd name="T8" fmla="*/ 15019 w 15561"/>
                <a:gd name="T9" fmla="*/ 9764 h 16127"/>
                <a:gd name="T10" fmla="*/ 14640 w 15561"/>
                <a:gd name="T11" fmla="*/ 9601 h 16127"/>
                <a:gd name="T12" fmla="*/ 13604 w 15561"/>
                <a:gd name="T13" fmla="*/ 9504 h 16127"/>
                <a:gd name="T14" fmla="*/ 12573 w 15561"/>
                <a:gd name="T15" fmla="*/ 9264 h 16127"/>
                <a:gd name="T16" fmla="*/ 11663 w 15561"/>
                <a:gd name="T17" fmla="*/ 8766 h 16127"/>
                <a:gd name="T18" fmla="*/ 11017 w 15561"/>
                <a:gd name="T19" fmla="*/ 8232 h 16127"/>
                <a:gd name="T20" fmla="*/ 10681 w 15561"/>
                <a:gd name="T21" fmla="*/ 7871 h 16127"/>
                <a:gd name="T22" fmla="*/ 10298 w 15561"/>
                <a:gd name="T23" fmla="*/ 7197 h 16127"/>
                <a:gd name="T24" fmla="*/ 9830 w 15561"/>
                <a:gd name="T25" fmla="*/ 5728 h 16127"/>
                <a:gd name="T26" fmla="*/ 9597 w 15561"/>
                <a:gd name="T27" fmla="*/ 4029 h 16127"/>
                <a:gd name="T28" fmla="*/ 9339 w 15561"/>
                <a:gd name="T29" fmla="*/ 3691 h 16127"/>
                <a:gd name="T30" fmla="*/ 8860 w 15561"/>
                <a:gd name="T31" fmla="*/ 3488 h 16127"/>
                <a:gd name="T32" fmla="*/ 8307 w 15561"/>
                <a:gd name="T33" fmla="*/ 3331 h 16127"/>
                <a:gd name="T34" fmla="*/ 8380 w 15561"/>
                <a:gd name="T35" fmla="*/ 2454 h 16127"/>
                <a:gd name="T36" fmla="*/ 8517 w 15561"/>
                <a:gd name="T37" fmla="*/ 1469 h 16127"/>
                <a:gd name="T38" fmla="*/ 8721 w 15561"/>
                <a:gd name="T39" fmla="*/ 338 h 16127"/>
                <a:gd name="T40" fmla="*/ 8701 w 15561"/>
                <a:gd name="T41" fmla="*/ 50 h 16127"/>
                <a:gd name="T42" fmla="*/ 8062 w 15561"/>
                <a:gd name="T43" fmla="*/ 34 h 16127"/>
                <a:gd name="T44" fmla="*/ 7116 w 15561"/>
                <a:gd name="T45" fmla="*/ 266 h 16127"/>
                <a:gd name="T46" fmla="*/ 6546 w 15561"/>
                <a:gd name="T47" fmla="*/ 578 h 16127"/>
                <a:gd name="T48" fmla="*/ 6528 w 15561"/>
                <a:gd name="T49" fmla="*/ 1371 h 16127"/>
                <a:gd name="T50" fmla="*/ 6668 w 15561"/>
                <a:gd name="T51" fmla="*/ 2356 h 16127"/>
                <a:gd name="T52" fmla="*/ 6855 w 15561"/>
                <a:gd name="T53" fmla="*/ 3480 h 16127"/>
                <a:gd name="T54" fmla="*/ 6238 w 15561"/>
                <a:gd name="T55" fmla="*/ 3615 h 16127"/>
                <a:gd name="T56" fmla="*/ 5781 w 15561"/>
                <a:gd name="T57" fmla="*/ 3785 h 16127"/>
                <a:gd name="T58" fmla="*/ 5565 w 15561"/>
                <a:gd name="T59" fmla="*/ 3970 h 16127"/>
                <a:gd name="T60" fmla="*/ 5229 w 15561"/>
                <a:gd name="T61" fmla="*/ 5241 h 16127"/>
                <a:gd name="T62" fmla="*/ 4800 w 15561"/>
                <a:gd name="T63" fmla="*/ 6479 h 16127"/>
                <a:gd name="T64" fmla="*/ 4448 w 15561"/>
                <a:gd name="T65" fmla="*/ 7367 h 16127"/>
                <a:gd name="T66" fmla="*/ 4037 w 15561"/>
                <a:gd name="T67" fmla="*/ 8168 h 16127"/>
                <a:gd name="T68" fmla="*/ 3314 w 15561"/>
                <a:gd name="T69" fmla="*/ 9117 h 16127"/>
                <a:gd name="T70" fmla="*/ 2287 w 15561"/>
                <a:gd name="T71" fmla="*/ 9861 h 16127"/>
                <a:gd name="T72" fmla="*/ 1150 w 15561"/>
                <a:gd name="T73" fmla="*/ 10273 h 16127"/>
                <a:gd name="T74" fmla="*/ 156 w 15561"/>
                <a:gd name="T75" fmla="*/ 10551 h 16127"/>
                <a:gd name="T76" fmla="*/ 34 w 15561"/>
                <a:gd name="T77" fmla="*/ 10965 h 16127"/>
                <a:gd name="T78" fmla="*/ 674 w 15561"/>
                <a:gd name="T79" fmla="*/ 11869 h 16127"/>
                <a:gd name="T80" fmla="*/ 2299 w 15561"/>
                <a:gd name="T81" fmla="*/ 12370 h 16127"/>
                <a:gd name="T82" fmla="*/ 4064 w 15561"/>
                <a:gd name="T83" fmla="*/ 12173 h 16127"/>
                <a:gd name="T84" fmla="*/ 3561 w 15561"/>
                <a:gd name="T85" fmla="*/ 13156 h 16127"/>
                <a:gd name="T86" fmla="*/ 2724 w 15561"/>
                <a:gd name="T87" fmla="*/ 14306 h 16127"/>
                <a:gd name="T88" fmla="*/ 2162 w 15561"/>
                <a:gd name="T89" fmla="*/ 15252 h 16127"/>
                <a:gd name="T90" fmla="*/ 2377 w 15561"/>
                <a:gd name="T91" fmla="*/ 15926 h 16127"/>
                <a:gd name="T92" fmla="*/ 3744 w 15561"/>
                <a:gd name="T93" fmla="*/ 16099 h 16127"/>
                <a:gd name="T94" fmla="*/ 5735 w 15561"/>
                <a:gd name="T95" fmla="*/ 15122 h 16127"/>
                <a:gd name="T96" fmla="*/ 7416 w 15561"/>
                <a:gd name="T97" fmla="*/ 12603 h 16127"/>
                <a:gd name="T98" fmla="*/ 7963 w 15561"/>
                <a:gd name="T99" fmla="*/ 13505 h 16127"/>
                <a:gd name="T100" fmla="*/ 8690 w 15561"/>
                <a:gd name="T101" fmla="*/ 14388 h 16127"/>
                <a:gd name="T102" fmla="*/ 9609 w 15561"/>
                <a:gd name="T103" fmla="*/ 15151 h 16127"/>
                <a:gd name="T104" fmla="*/ 11499 w 15561"/>
                <a:gd name="T105" fmla="*/ 15845 h 16127"/>
                <a:gd name="T106" fmla="*/ 13652 w 15561"/>
                <a:gd name="T107" fmla="*/ 15818 h 16127"/>
                <a:gd name="T108" fmla="*/ 15262 w 15561"/>
                <a:gd name="T109" fmla="*/ 15059 h 16127"/>
                <a:gd name="T110" fmla="*/ 15415 w 15561"/>
                <a:gd name="T111" fmla="*/ 14300 h 16127"/>
                <a:gd name="T112" fmla="*/ 14411 w 15561"/>
                <a:gd name="T113" fmla="*/ 13735 h 16127"/>
                <a:gd name="T114" fmla="*/ 12988 w 15561"/>
                <a:gd name="T115" fmla="*/ 12936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61" h="16127">
                  <a:moveTo>
                    <a:pt x="12316" y="12369"/>
                  </a:moveTo>
                  <a:lnTo>
                    <a:pt x="12252" y="12302"/>
                  </a:lnTo>
                  <a:lnTo>
                    <a:pt x="12187" y="12232"/>
                  </a:lnTo>
                  <a:lnTo>
                    <a:pt x="12123" y="12162"/>
                  </a:lnTo>
                  <a:lnTo>
                    <a:pt x="12061" y="12089"/>
                  </a:lnTo>
                  <a:lnTo>
                    <a:pt x="11998" y="12015"/>
                  </a:lnTo>
                  <a:lnTo>
                    <a:pt x="11936" y="11941"/>
                  </a:lnTo>
                  <a:lnTo>
                    <a:pt x="11875" y="11865"/>
                  </a:lnTo>
                  <a:lnTo>
                    <a:pt x="11815" y="11788"/>
                  </a:lnTo>
                  <a:lnTo>
                    <a:pt x="11756" y="11710"/>
                  </a:lnTo>
                  <a:lnTo>
                    <a:pt x="11697" y="11632"/>
                  </a:lnTo>
                  <a:lnTo>
                    <a:pt x="11638" y="11553"/>
                  </a:lnTo>
                  <a:lnTo>
                    <a:pt x="11581" y="11473"/>
                  </a:lnTo>
                  <a:lnTo>
                    <a:pt x="11524" y="11392"/>
                  </a:lnTo>
                  <a:lnTo>
                    <a:pt x="11469" y="11312"/>
                  </a:lnTo>
                  <a:lnTo>
                    <a:pt x="11414" y="11231"/>
                  </a:lnTo>
                  <a:lnTo>
                    <a:pt x="11361" y="11149"/>
                  </a:lnTo>
                  <a:lnTo>
                    <a:pt x="11490" y="11168"/>
                  </a:lnTo>
                  <a:lnTo>
                    <a:pt x="11625" y="11185"/>
                  </a:lnTo>
                  <a:lnTo>
                    <a:pt x="11764" y="11201"/>
                  </a:lnTo>
                  <a:lnTo>
                    <a:pt x="11905" y="11215"/>
                  </a:lnTo>
                  <a:lnTo>
                    <a:pt x="12051" y="11227"/>
                  </a:lnTo>
                  <a:lnTo>
                    <a:pt x="12197" y="11237"/>
                  </a:lnTo>
                  <a:lnTo>
                    <a:pt x="12347" y="11245"/>
                  </a:lnTo>
                  <a:lnTo>
                    <a:pt x="12496" y="11249"/>
                  </a:lnTo>
                  <a:lnTo>
                    <a:pt x="12648" y="11251"/>
                  </a:lnTo>
                  <a:lnTo>
                    <a:pt x="12798" y="11250"/>
                  </a:lnTo>
                  <a:lnTo>
                    <a:pt x="12949" y="11245"/>
                  </a:lnTo>
                  <a:lnTo>
                    <a:pt x="13098" y="11236"/>
                  </a:lnTo>
                  <a:lnTo>
                    <a:pt x="13246" y="11223"/>
                  </a:lnTo>
                  <a:lnTo>
                    <a:pt x="13391" y="11206"/>
                  </a:lnTo>
                  <a:lnTo>
                    <a:pt x="13535" y="11184"/>
                  </a:lnTo>
                  <a:lnTo>
                    <a:pt x="13674" y="11156"/>
                  </a:lnTo>
                  <a:lnTo>
                    <a:pt x="13810" y="11123"/>
                  </a:lnTo>
                  <a:lnTo>
                    <a:pt x="13943" y="11085"/>
                  </a:lnTo>
                  <a:lnTo>
                    <a:pt x="14069" y="11041"/>
                  </a:lnTo>
                  <a:lnTo>
                    <a:pt x="14190" y="10990"/>
                  </a:lnTo>
                  <a:lnTo>
                    <a:pt x="14305" y="10934"/>
                  </a:lnTo>
                  <a:lnTo>
                    <a:pt x="14414" y="10869"/>
                  </a:lnTo>
                  <a:lnTo>
                    <a:pt x="14516" y="10799"/>
                  </a:lnTo>
                  <a:lnTo>
                    <a:pt x="14610" y="10720"/>
                  </a:lnTo>
                  <a:lnTo>
                    <a:pt x="14696" y="10634"/>
                  </a:lnTo>
                  <a:lnTo>
                    <a:pt x="14773" y="10541"/>
                  </a:lnTo>
                  <a:lnTo>
                    <a:pt x="14841" y="10439"/>
                  </a:lnTo>
                  <a:lnTo>
                    <a:pt x="14899" y="10328"/>
                  </a:lnTo>
                  <a:lnTo>
                    <a:pt x="14947" y="10208"/>
                  </a:lnTo>
                  <a:lnTo>
                    <a:pt x="14983" y="10080"/>
                  </a:lnTo>
                  <a:lnTo>
                    <a:pt x="15007" y="9942"/>
                  </a:lnTo>
                  <a:lnTo>
                    <a:pt x="15021" y="9794"/>
                  </a:lnTo>
                  <a:lnTo>
                    <a:pt x="15019" y="9764"/>
                  </a:lnTo>
                  <a:lnTo>
                    <a:pt x="15008" y="9738"/>
                  </a:lnTo>
                  <a:lnTo>
                    <a:pt x="14992" y="9715"/>
                  </a:lnTo>
                  <a:lnTo>
                    <a:pt x="14968" y="9694"/>
                  </a:lnTo>
                  <a:lnTo>
                    <a:pt x="14939" y="9676"/>
                  </a:lnTo>
                  <a:lnTo>
                    <a:pt x="14902" y="9660"/>
                  </a:lnTo>
                  <a:lnTo>
                    <a:pt x="14861" y="9645"/>
                  </a:lnTo>
                  <a:lnTo>
                    <a:pt x="14813" y="9631"/>
                  </a:lnTo>
                  <a:lnTo>
                    <a:pt x="14760" y="9620"/>
                  </a:lnTo>
                  <a:lnTo>
                    <a:pt x="14702" y="9610"/>
                  </a:lnTo>
                  <a:lnTo>
                    <a:pt x="14640" y="9601"/>
                  </a:lnTo>
                  <a:lnTo>
                    <a:pt x="14572" y="9593"/>
                  </a:lnTo>
                  <a:lnTo>
                    <a:pt x="14500" y="9586"/>
                  </a:lnTo>
                  <a:lnTo>
                    <a:pt x="14425" y="9579"/>
                  </a:lnTo>
                  <a:lnTo>
                    <a:pt x="14345" y="9573"/>
                  </a:lnTo>
                  <a:lnTo>
                    <a:pt x="14261" y="9566"/>
                  </a:lnTo>
                  <a:lnTo>
                    <a:pt x="14086" y="9552"/>
                  </a:lnTo>
                  <a:lnTo>
                    <a:pt x="13899" y="9537"/>
                  </a:lnTo>
                  <a:lnTo>
                    <a:pt x="13802" y="9527"/>
                  </a:lnTo>
                  <a:lnTo>
                    <a:pt x="13704" y="9517"/>
                  </a:lnTo>
                  <a:lnTo>
                    <a:pt x="13604" y="9504"/>
                  </a:lnTo>
                  <a:lnTo>
                    <a:pt x="13502" y="9490"/>
                  </a:lnTo>
                  <a:lnTo>
                    <a:pt x="13400" y="9475"/>
                  </a:lnTo>
                  <a:lnTo>
                    <a:pt x="13297" y="9458"/>
                  </a:lnTo>
                  <a:lnTo>
                    <a:pt x="13193" y="9439"/>
                  </a:lnTo>
                  <a:lnTo>
                    <a:pt x="13089" y="9417"/>
                  </a:lnTo>
                  <a:lnTo>
                    <a:pt x="12984" y="9392"/>
                  </a:lnTo>
                  <a:lnTo>
                    <a:pt x="12880" y="9364"/>
                  </a:lnTo>
                  <a:lnTo>
                    <a:pt x="12777" y="9334"/>
                  </a:lnTo>
                  <a:lnTo>
                    <a:pt x="12675" y="9300"/>
                  </a:lnTo>
                  <a:lnTo>
                    <a:pt x="12573" y="9264"/>
                  </a:lnTo>
                  <a:lnTo>
                    <a:pt x="12473" y="9223"/>
                  </a:lnTo>
                  <a:lnTo>
                    <a:pt x="12375" y="9181"/>
                  </a:lnTo>
                  <a:lnTo>
                    <a:pt x="12279" y="9136"/>
                  </a:lnTo>
                  <a:lnTo>
                    <a:pt x="12184" y="9087"/>
                  </a:lnTo>
                  <a:lnTo>
                    <a:pt x="12091" y="9037"/>
                  </a:lnTo>
                  <a:lnTo>
                    <a:pt x="12001" y="8985"/>
                  </a:lnTo>
                  <a:lnTo>
                    <a:pt x="11913" y="8932"/>
                  </a:lnTo>
                  <a:lnTo>
                    <a:pt x="11827" y="8877"/>
                  </a:lnTo>
                  <a:lnTo>
                    <a:pt x="11743" y="8822"/>
                  </a:lnTo>
                  <a:lnTo>
                    <a:pt x="11663" y="8766"/>
                  </a:lnTo>
                  <a:lnTo>
                    <a:pt x="11585" y="8709"/>
                  </a:lnTo>
                  <a:lnTo>
                    <a:pt x="11509" y="8653"/>
                  </a:lnTo>
                  <a:lnTo>
                    <a:pt x="11436" y="8596"/>
                  </a:lnTo>
                  <a:lnTo>
                    <a:pt x="11367" y="8540"/>
                  </a:lnTo>
                  <a:lnTo>
                    <a:pt x="11300" y="8485"/>
                  </a:lnTo>
                  <a:lnTo>
                    <a:pt x="11236" y="8431"/>
                  </a:lnTo>
                  <a:lnTo>
                    <a:pt x="11177" y="8378"/>
                  </a:lnTo>
                  <a:lnTo>
                    <a:pt x="11120" y="8327"/>
                  </a:lnTo>
                  <a:lnTo>
                    <a:pt x="11067" y="8279"/>
                  </a:lnTo>
                  <a:lnTo>
                    <a:pt x="11017" y="8232"/>
                  </a:lnTo>
                  <a:lnTo>
                    <a:pt x="10972" y="8188"/>
                  </a:lnTo>
                  <a:lnTo>
                    <a:pt x="10930" y="8147"/>
                  </a:lnTo>
                  <a:lnTo>
                    <a:pt x="10892" y="8108"/>
                  </a:lnTo>
                  <a:lnTo>
                    <a:pt x="10828" y="8043"/>
                  </a:lnTo>
                  <a:lnTo>
                    <a:pt x="10782" y="7992"/>
                  </a:lnTo>
                  <a:lnTo>
                    <a:pt x="10753" y="7960"/>
                  </a:lnTo>
                  <a:lnTo>
                    <a:pt x="10743" y="7950"/>
                  </a:lnTo>
                  <a:lnTo>
                    <a:pt x="10733" y="7937"/>
                  </a:lnTo>
                  <a:lnTo>
                    <a:pt x="10703" y="7900"/>
                  </a:lnTo>
                  <a:lnTo>
                    <a:pt x="10681" y="7871"/>
                  </a:lnTo>
                  <a:lnTo>
                    <a:pt x="10656" y="7836"/>
                  </a:lnTo>
                  <a:lnTo>
                    <a:pt x="10626" y="7794"/>
                  </a:lnTo>
                  <a:lnTo>
                    <a:pt x="10594" y="7745"/>
                  </a:lnTo>
                  <a:lnTo>
                    <a:pt x="10558" y="7689"/>
                  </a:lnTo>
                  <a:lnTo>
                    <a:pt x="10520" y="7626"/>
                  </a:lnTo>
                  <a:lnTo>
                    <a:pt x="10479" y="7555"/>
                  </a:lnTo>
                  <a:lnTo>
                    <a:pt x="10436" y="7477"/>
                  </a:lnTo>
                  <a:lnTo>
                    <a:pt x="10392" y="7392"/>
                  </a:lnTo>
                  <a:lnTo>
                    <a:pt x="10345" y="7299"/>
                  </a:lnTo>
                  <a:lnTo>
                    <a:pt x="10298" y="7197"/>
                  </a:lnTo>
                  <a:lnTo>
                    <a:pt x="10250" y="7088"/>
                  </a:lnTo>
                  <a:lnTo>
                    <a:pt x="10202" y="6971"/>
                  </a:lnTo>
                  <a:lnTo>
                    <a:pt x="10152" y="6846"/>
                  </a:lnTo>
                  <a:lnTo>
                    <a:pt x="10104" y="6712"/>
                  </a:lnTo>
                  <a:lnTo>
                    <a:pt x="10055" y="6570"/>
                  </a:lnTo>
                  <a:lnTo>
                    <a:pt x="10008" y="6420"/>
                  </a:lnTo>
                  <a:lnTo>
                    <a:pt x="9962" y="6260"/>
                  </a:lnTo>
                  <a:lnTo>
                    <a:pt x="9916" y="6092"/>
                  </a:lnTo>
                  <a:lnTo>
                    <a:pt x="9873" y="5915"/>
                  </a:lnTo>
                  <a:lnTo>
                    <a:pt x="9830" y="5728"/>
                  </a:lnTo>
                  <a:lnTo>
                    <a:pt x="9791" y="5533"/>
                  </a:lnTo>
                  <a:lnTo>
                    <a:pt x="9754" y="5328"/>
                  </a:lnTo>
                  <a:lnTo>
                    <a:pt x="9720" y="5114"/>
                  </a:lnTo>
                  <a:lnTo>
                    <a:pt x="9690" y="4890"/>
                  </a:lnTo>
                  <a:lnTo>
                    <a:pt x="9662" y="4657"/>
                  </a:lnTo>
                  <a:lnTo>
                    <a:pt x="9639" y="4413"/>
                  </a:lnTo>
                  <a:lnTo>
                    <a:pt x="9620" y="4160"/>
                  </a:lnTo>
                  <a:lnTo>
                    <a:pt x="9615" y="4115"/>
                  </a:lnTo>
                  <a:lnTo>
                    <a:pt x="9607" y="4071"/>
                  </a:lnTo>
                  <a:lnTo>
                    <a:pt x="9597" y="4029"/>
                  </a:lnTo>
                  <a:lnTo>
                    <a:pt x="9583" y="3989"/>
                  </a:lnTo>
                  <a:lnTo>
                    <a:pt x="9567" y="3950"/>
                  </a:lnTo>
                  <a:lnTo>
                    <a:pt x="9547" y="3913"/>
                  </a:lnTo>
                  <a:lnTo>
                    <a:pt x="9525" y="3877"/>
                  </a:lnTo>
                  <a:lnTo>
                    <a:pt x="9500" y="3842"/>
                  </a:lnTo>
                  <a:lnTo>
                    <a:pt x="9473" y="3809"/>
                  </a:lnTo>
                  <a:lnTo>
                    <a:pt x="9443" y="3778"/>
                  </a:lnTo>
                  <a:lnTo>
                    <a:pt x="9410" y="3748"/>
                  </a:lnTo>
                  <a:lnTo>
                    <a:pt x="9376" y="3719"/>
                  </a:lnTo>
                  <a:lnTo>
                    <a:pt x="9339" y="3691"/>
                  </a:lnTo>
                  <a:lnTo>
                    <a:pt x="9300" y="3665"/>
                  </a:lnTo>
                  <a:lnTo>
                    <a:pt x="9258" y="3641"/>
                  </a:lnTo>
                  <a:lnTo>
                    <a:pt x="9215" y="3618"/>
                  </a:lnTo>
                  <a:lnTo>
                    <a:pt x="9170" y="3596"/>
                  </a:lnTo>
                  <a:lnTo>
                    <a:pt x="9122" y="3574"/>
                  </a:lnTo>
                  <a:lnTo>
                    <a:pt x="9074" y="3554"/>
                  </a:lnTo>
                  <a:lnTo>
                    <a:pt x="9023" y="3536"/>
                  </a:lnTo>
                  <a:lnTo>
                    <a:pt x="8971" y="3519"/>
                  </a:lnTo>
                  <a:lnTo>
                    <a:pt x="8916" y="3503"/>
                  </a:lnTo>
                  <a:lnTo>
                    <a:pt x="8860" y="3488"/>
                  </a:lnTo>
                  <a:lnTo>
                    <a:pt x="8803" y="3475"/>
                  </a:lnTo>
                  <a:lnTo>
                    <a:pt x="8744" y="3461"/>
                  </a:lnTo>
                  <a:lnTo>
                    <a:pt x="8685" y="3450"/>
                  </a:lnTo>
                  <a:lnTo>
                    <a:pt x="8624" y="3440"/>
                  </a:lnTo>
                  <a:lnTo>
                    <a:pt x="8561" y="3430"/>
                  </a:lnTo>
                  <a:lnTo>
                    <a:pt x="8499" y="3422"/>
                  </a:lnTo>
                  <a:lnTo>
                    <a:pt x="8434" y="3415"/>
                  </a:lnTo>
                  <a:lnTo>
                    <a:pt x="8369" y="3409"/>
                  </a:lnTo>
                  <a:lnTo>
                    <a:pt x="8303" y="3404"/>
                  </a:lnTo>
                  <a:lnTo>
                    <a:pt x="8307" y="3331"/>
                  </a:lnTo>
                  <a:lnTo>
                    <a:pt x="8312" y="3255"/>
                  </a:lnTo>
                  <a:lnTo>
                    <a:pt x="8317" y="3175"/>
                  </a:lnTo>
                  <a:lnTo>
                    <a:pt x="8323" y="3094"/>
                  </a:lnTo>
                  <a:lnTo>
                    <a:pt x="8329" y="3008"/>
                  </a:lnTo>
                  <a:lnTo>
                    <a:pt x="8336" y="2921"/>
                  </a:lnTo>
                  <a:lnTo>
                    <a:pt x="8343" y="2831"/>
                  </a:lnTo>
                  <a:lnTo>
                    <a:pt x="8351" y="2740"/>
                  </a:lnTo>
                  <a:lnTo>
                    <a:pt x="8360" y="2646"/>
                  </a:lnTo>
                  <a:lnTo>
                    <a:pt x="8369" y="2551"/>
                  </a:lnTo>
                  <a:lnTo>
                    <a:pt x="8380" y="2454"/>
                  </a:lnTo>
                  <a:lnTo>
                    <a:pt x="8390" y="2358"/>
                  </a:lnTo>
                  <a:lnTo>
                    <a:pt x="8401" y="2260"/>
                  </a:lnTo>
                  <a:lnTo>
                    <a:pt x="8413" y="2160"/>
                  </a:lnTo>
                  <a:lnTo>
                    <a:pt x="8426" y="2061"/>
                  </a:lnTo>
                  <a:lnTo>
                    <a:pt x="8439" y="1963"/>
                  </a:lnTo>
                  <a:lnTo>
                    <a:pt x="8450" y="1879"/>
                  </a:lnTo>
                  <a:lnTo>
                    <a:pt x="8463" y="1796"/>
                  </a:lnTo>
                  <a:lnTo>
                    <a:pt x="8476" y="1714"/>
                  </a:lnTo>
                  <a:lnTo>
                    <a:pt x="8490" y="1631"/>
                  </a:lnTo>
                  <a:lnTo>
                    <a:pt x="8517" y="1469"/>
                  </a:lnTo>
                  <a:lnTo>
                    <a:pt x="8545" y="1309"/>
                  </a:lnTo>
                  <a:lnTo>
                    <a:pt x="8575" y="1155"/>
                  </a:lnTo>
                  <a:lnTo>
                    <a:pt x="8603" y="1006"/>
                  </a:lnTo>
                  <a:lnTo>
                    <a:pt x="8629" y="864"/>
                  </a:lnTo>
                  <a:lnTo>
                    <a:pt x="8655" y="730"/>
                  </a:lnTo>
                  <a:lnTo>
                    <a:pt x="8678" y="605"/>
                  </a:lnTo>
                  <a:lnTo>
                    <a:pt x="8698" y="490"/>
                  </a:lnTo>
                  <a:lnTo>
                    <a:pt x="8707" y="436"/>
                  </a:lnTo>
                  <a:lnTo>
                    <a:pt x="8715" y="386"/>
                  </a:lnTo>
                  <a:lnTo>
                    <a:pt x="8721" y="338"/>
                  </a:lnTo>
                  <a:lnTo>
                    <a:pt x="8727" y="294"/>
                  </a:lnTo>
                  <a:lnTo>
                    <a:pt x="8731" y="253"/>
                  </a:lnTo>
                  <a:lnTo>
                    <a:pt x="8734" y="216"/>
                  </a:lnTo>
                  <a:lnTo>
                    <a:pt x="8736" y="181"/>
                  </a:lnTo>
                  <a:lnTo>
                    <a:pt x="8736" y="152"/>
                  </a:lnTo>
                  <a:lnTo>
                    <a:pt x="8735" y="126"/>
                  </a:lnTo>
                  <a:lnTo>
                    <a:pt x="8732" y="104"/>
                  </a:lnTo>
                  <a:lnTo>
                    <a:pt x="8727" y="86"/>
                  </a:lnTo>
                  <a:lnTo>
                    <a:pt x="8721" y="73"/>
                  </a:lnTo>
                  <a:lnTo>
                    <a:pt x="8701" y="50"/>
                  </a:lnTo>
                  <a:lnTo>
                    <a:pt x="8670" y="32"/>
                  </a:lnTo>
                  <a:lnTo>
                    <a:pt x="8631" y="19"/>
                  </a:lnTo>
                  <a:lnTo>
                    <a:pt x="8583" y="9"/>
                  </a:lnTo>
                  <a:lnTo>
                    <a:pt x="8526" y="3"/>
                  </a:lnTo>
                  <a:lnTo>
                    <a:pt x="8463" y="0"/>
                  </a:lnTo>
                  <a:lnTo>
                    <a:pt x="8394" y="1"/>
                  </a:lnTo>
                  <a:lnTo>
                    <a:pt x="8318" y="5"/>
                  </a:lnTo>
                  <a:lnTo>
                    <a:pt x="8237" y="12"/>
                  </a:lnTo>
                  <a:lnTo>
                    <a:pt x="8151" y="21"/>
                  </a:lnTo>
                  <a:lnTo>
                    <a:pt x="8062" y="34"/>
                  </a:lnTo>
                  <a:lnTo>
                    <a:pt x="7970" y="48"/>
                  </a:lnTo>
                  <a:lnTo>
                    <a:pt x="7876" y="66"/>
                  </a:lnTo>
                  <a:lnTo>
                    <a:pt x="7779" y="85"/>
                  </a:lnTo>
                  <a:lnTo>
                    <a:pt x="7683" y="107"/>
                  </a:lnTo>
                  <a:lnTo>
                    <a:pt x="7585" y="130"/>
                  </a:lnTo>
                  <a:lnTo>
                    <a:pt x="7488" y="154"/>
                  </a:lnTo>
                  <a:lnTo>
                    <a:pt x="7392" y="180"/>
                  </a:lnTo>
                  <a:lnTo>
                    <a:pt x="7297" y="208"/>
                  </a:lnTo>
                  <a:lnTo>
                    <a:pt x="7205" y="237"/>
                  </a:lnTo>
                  <a:lnTo>
                    <a:pt x="7116" y="266"/>
                  </a:lnTo>
                  <a:lnTo>
                    <a:pt x="7031" y="297"/>
                  </a:lnTo>
                  <a:lnTo>
                    <a:pt x="6949" y="328"/>
                  </a:lnTo>
                  <a:lnTo>
                    <a:pt x="6874" y="360"/>
                  </a:lnTo>
                  <a:lnTo>
                    <a:pt x="6805" y="391"/>
                  </a:lnTo>
                  <a:lnTo>
                    <a:pt x="6741" y="423"/>
                  </a:lnTo>
                  <a:lnTo>
                    <a:pt x="6684" y="455"/>
                  </a:lnTo>
                  <a:lnTo>
                    <a:pt x="6636" y="486"/>
                  </a:lnTo>
                  <a:lnTo>
                    <a:pt x="6597" y="517"/>
                  </a:lnTo>
                  <a:lnTo>
                    <a:pt x="6566" y="548"/>
                  </a:lnTo>
                  <a:lnTo>
                    <a:pt x="6546" y="578"/>
                  </a:lnTo>
                  <a:lnTo>
                    <a:pt x="6536" y="607"/>
                  </a:lnTo>
                  <a:lnTo>
                    <a:pt x="6526" y="680"/>
                  </a:lnTo>
                  <a:lnTo>
                    <a:pt x="6519" y="757"/>
                  </a:lnTo>
                  <a:lnTo>
                    <a:pt x="6514" y="838"/>
                  </a:lnTo>
                  <a:lnTo>
                    <a:pt x="6512" y="920"/>
                  </a:lnTo>
                  <a:lnTo>
                    <a:pt x="6511" y="1006"/>
                  </a:lnTo>
                  <a:lnTo>
                    <a:pt x="6513" y="1095"/>
                  </a:lnTo>
                  <a:lnTo>
                    <a:pt x="6516" y="1184"/>
                  </a:lnTo>
                  <a:lnTo>
                    <a:pt x="6521" y="1277"/>
                  </a:lnTo>
                  <a:lnTo>
                    <a:pt x="6528" y="1371"/>
                  </a:lnTo>
                  <a:lnTo>
                    <a:pt x="6536" y="1467"/>
                  </a:lnTo>
                  <a:lnTo>
                    <a:pt x="6546" y="1563"/>
                  </a:lnTo>
                  <a:lnTo>
                    <a:pt x="6558" y="1661"/>
                  </a:lnTo>
                  <a:lnTo>
                    <a:pt x="6570" y="1760"/>
                  </a:lnTo>
                  <a:lnTo>
                    <a:pt x="6584" y="1860"/>
                  </a:lnTo>
                  <a:lnTo>
                    <a:pt x="6600" y="1959"/>
                  </a:lnTo>
                  <a:lnTo>
                    <a:pt x="6616" y="2058"/>
                  </a:lnTo>
                  <a:lnTo>
                    <a:pt x="6633" y="2158"/>
                  </a:lnTo>
                  <a:lnTo>
                    <a:pt x="6650" y="2257"/>
                  </a:lnTo>
                  <a:lnTo>
                    <a:pt x="6668" y="2356"/>
                  </a:lnTo>
                  <a:lnTo>
                    <a:pt x="6687" y="2453"/>
                  </a:lnTo>
                  <a:lnTo>
                    <a:pt x="6707" y="2549"/>
                  </a:lnTo>
                  <a:lnTo>
                    <a:pt x="6727" y="2645"/>
                  </a:lnTo>
                  <a:lnTo>
                    <a:pt x="6747" y="2738"/>
                  </a:lnTo>
                  <a:lnTo>
                    <a:pt x="6767" y="2829"/>
                  </a:lnTo>
                  <a:lnTo>
                    <a:pt x="6808" y="3007"/>
                  </a:lnTo>
                  <a:lnTo>
                    <a:pt x="6848" y="3173"/>
                  </a:lnTo>
                  <a:lnTo>
                    <a:pt x="6886" y="3328"/>
                  </a:lnTo>
                  <a:lnTo>
                    <a:pt x="6923" y="3470"/>
                  </a:lnTo>
                  <a:lnTo>
                    <a:pt x="6855" y="3480"/>
                  </a:lnTo>
                  <a:lnTo>
                    <a:pt x="6788" y="3491"/>
                  </a:lnTo>
                  <a:lnTo>
                    <a:pt x="6723" y="3503"/>
                  </a:lnTo>
                  <a:lnTo>
                    <a:pt x="6658" y="3515"/>
                  </a:lnTo>
                  <a:lnTo>
                    <a:pt x="6595" y="3528"/>
                  </a:lnTo>
                  <a:lnTo>
                    <a:pt x="6532" y="3541"/>
                  </a:lnTo>
                  <a:lnTo>
                    <a:pt x="6470" y="3555"/>
                  </a:lnTo>
                  <a:lnTo>
                    <a:pt x="6410" y="3569"/>
                  </a:lnTo>
                  <a:lnTo>
                    <a:pt x="6351" y="3584"/>
                  </a:lnTo>
                  <a:lnTo>
                    <a:pt x="6293" y="3600"/>
                  </a:lnTo>
                  <a:lnTo>
                    <a:pt x="6238" y="3615"/>
                  </a:lnTo>
                  <a:lnTo>
                    <a:pt x="6184" y="3630"/>
                  </a:lnTo>
                  <a:lnTo>
                    <a:pt x="6132" y="3646"/>
                  </a:lnTo>
                  <a:lnTo>
                    <a:pt x="6080" y="3663"/>
                  </a:lnTo>
                  <a:lnTo>
                    <a:pt x="6032" y="3679"/>
                  </a:lnTo>
                  <a:lnTo>
                    <a:pt x="5985" y="3696"/>
                  </a:lnTo>
                  <a:lnTo>
                    <a:pt x="5940" y="3713"/>
                  </a:lnTo>
                  <a:lnTo>
                    <a:pt x="5898" y="3732"/>
                  </a:lnTo>
                  <a:lnTo>
                    <a:pt x="5856" y="3749"/>
                  </a:lnTo>
                  <a:lnTo>
                    <a:pt x="5818" y="3767"/>
                  </a:lnTo>
                  <a:lnTo>
                    <a:pt x="5781" y="3785"/>
                  </a:lnTo>
                  <a:lnTo>
                    <a:pt x="5748" y="3803"/>
                  </a:lnTo>
                  <a:lnTo>
                    <a:pt x="5717" y="3821"/>
                  </a:lnTo>
                  <a:lnTo>
                    <a:pt x="5688" y="3839"/>
                  </a:lnTo>
                  <a:lnTo>
                    <a:pt x="5662" y="3859"/>
                  </a:lnTo>
                  <a:lnTo>
                    <a:pt x="5639" y="3877"/>
                  </a:lnTo>
                  <a:lnTo>
                    <a:pt x="5618" y="3895"/>
                  </a:lnTo>
                  <a:lnTo>
                    <a:pt x="5601" y="3914"/>
                  </a:lnTo>
                  <a:lnTo>
                    <a:pt x="5585" y="3932"/>
                  </a:lnTo>
                  <a:lnTo>
                    <a:pt x="5574" y="3951"/>
                  </a:lnTo>
                  <a:lnTo>
                    <a:pt x="5565" y="3970"/>
                  </a:lnTo>
                  <a:lnTo>
                    <a:pt x="5560" y="3989"/>
                  </a:lnTo>
                  <a:lnTo>
                    <a:pt x="5531" y="4125"/>
                  </a:lnTo>
                  <a:lnTo>
                    <a:pt x="5499" y="4262"/>
                  </a:lnTo>
                  <a:lnTo>
                    <a:pt x="5466" y="4401"/>
                  </a:lnTo>
                  <a:lnTo>
                    <a:pt x="5430" y="4541"/>
                  </a:lnTo>
                  <a:lnTo>
                    <a:pt x="5392" y="4681"/>
                  </a:lnTo>
                  <a:lnTo>
                    <a:pt x="5353" y="4822"/>
                  </a:lnTo>
                  <a:lnTo>
                    <a:pt x="5313" y="4962"/>
                  </a:lnTo>
                  <a:lnTo>
                    <a:pt x="5271" y="5101"/>
                  </a:lnTo>
                  <a:lnTo>
                    <a:pt x="5229" y="5241"/>
                  </a:lnTo>
                  <a:lnTo>
                    <a:pt x="5185" y="5378"/>
                  </a:lnTo>
                  <a:lnTo>
                    <a:pt x="5142" y="5513"/>
                  </a:lnTo>
                  <a:lnTo>
                    <a:pt x="5097" y="5645"/>
                  </a:lnTo>
                  <a:lnTo>
                    <a:pt x="5053" y="5776"/>
                  </a:lnTo>
                  <a:lnTo>
                    <a:pt x="5010" y="5903"/>
                  </a:lnTo>
                  <a:lnTo>
                    <a:pt x="4966" y="6027"/>
                  </a:lnTo>
                  <a:lnTo>
                    <a:pt x="4923" y="6147"/>
                  </a:lnTo>
                  <a:lnTo>
                    <a:pt x="4881" y="6262"/>
                  </a:lnTo>
                  <a:lnTo>
                    <a:pt x="4840" y="6374"/>
                  </a:lnTo>
                  <a:lnTo>
                    <a:pt x="4800" y="6479"/>
                  </a:lnTo>
                  <a:lnTo>
                    <a:pt x="4762" y="6580"/>
                  </a:lnTo>
                  <a:lnTo>
                    <a:pt x="4691" y="6764"/>
                  </a:lnTo>
                  <a:lnTo>
                    <a:pt x="4630" y="6921"/>
                  </a:lnTo>
                  <a:lnTo>
                    <a:pt x="4578" y="7049"/>
                  </a:lnTo>
                  <a:lnTo>
                    <a:pt x="4540" y="7144"/>
                  </a:lnTo>
                  <a:lnTo>
                    <a:pt x="4515" y="7203"/>
                  </a:lnTo>
                  <a:lnTo>
                    <a:pt x="4506" y="7224"/>
                  </a:lnTo>
                  <a:lnTo>
                    <a:pt x="4500" y="7240"/>
                  </a:lnTo>
                  <a:lnTo>
                    <a:pt x="4480" y="7290"/>
                  </a:lnTo>
                  <a:lnTo>
                    <a:pt x="4448" y="7367"/>
                  </a:lnTo>
                  <a:lnTo>
                    <a:pt x="4402" y="7471"/>
                  </a:lnTo>
                  <a:lnTo>
                    <a:pt x="4375" y="7532"/>
                  </a:lnTo>
                  <a:lnTo>
                    <a:pt x="4345" y="7597"/>
                  </a:lnTo>
                  <a:lnTo>
                    <a:pt x="4310" y="7667"/>
                  </a:lnTo>
                  <a:lnTo>
                    <a:pt x="4273" y="7742"/>
                  </a:lnTo>
                  <a:lnTo>
                    <a:pt x="4233" y="7821"/>
                  </a:lnTo>
                  <a:lnTo>
                    <a:pt x="4188" y="7903"/>
                  </a:lnTo>
                  <a:lnTo>
                    <a:pt x="4141" y="7988"/>
                  </a:lnTo>
                  <a:lnTo>
                    <a:pt x="4090" y="8077"/>
                  </a:lnTo>
                  <a:lnTo>
                    <a:pt x="4037" y="8168"/>
                  </a:lnTo>
                  <a:lnTo>
                    <a:pt x="3979" y="8261"/>
                  </a:lnTo>
                  <a:lnTo>
                    <a:pt x="3919" y="8354"/>
                  </a:lnTo>
                  <a:lnTo>
                    <a:pt x="3855" y="8450"/>
                  </a:lnTo>
                  <a:lnTo>
                    <a:pt x="3788" y="8546"/>
                  </a:lnTo>
                  <a:lnTo>
                    <a:pt x="3718" y="8643"/>
                  </a:lnTo>
                  <a:lnTo>
                    <a:pt x="3644" y="8739"/>
                  </a:lnTo>
                  <a:lnTo>
                    <a:pt x="3566" y="8835"/>
                  </a:lnTo>
                  <a:lnTo>
                    <a:pt x="3485" y="8931"/>
                  </a:lnTo>
                  <a:lnTo>
                    <a:pt x="3401" y="9025"/>
                  </a:lnTo>
                  <a:lnTo>
                    <a:pt x="3314" y="9117"/>
                  </a:lnTo>
                  <a:lnTo>
                    <a:pt x="3224" y="9208"/>
                  </a:lnTo>
                  <a:lnTo>
                    <a:pt x="3130" y="9297"/>
                  </a:lnTo>
                  <a:lnTo>
                    <a:pt x="3032" y="9381"/>
                  </a:lnTo>
                  <a:lnTo>
                    <a:pt x="2931" y="9464"/>
                  </a:lnTo>
                  <a:lnTo>
                    <a:pt x="2827" y="9543"/>
                  </a:lnTo>
                  <a:lnTo>
                    <a:pt x="2723" y="9613"/>
                  </a:lnTo>
                  <a:lnTo>
                    <a:pt x="2618" y="9681"/>
                  </a:lnTo>
                  <a:lnTo>
                    <a:pt x="2509" y="9744"/>
                  </a:lnTo>
                  <a:lnTo>
                    <a:pt x="2399" y="9805"/>
                  </a:lnTo>
                  <a:lnTo>
                    <a:pt x="2287" y="9861"/>
                  </a:lnTo>
                  <a:lnTo>
                    <a:pt x="2173" y="9915"/>
                  </a:lnTo>
                  <a:lnTo>
                    <a:pt x="2058" y="9964"/>
                  </a:lnTo>
                  <a:lnTo>
                    <a:pt x="1943" y="10011"/>
                  </a:lnTo>
                  <a:lnTo>
                    <a:pt x="1826" y="10056"/>
                  </a:lnTo>
                  <a:lnTo>
                    <a:pt x="1711" y="10098"/>
                  </a:lnTo>
                  <a:lnTo>
                    <a:pt x="1596" y="10137"/>
                  </a:lnTo>
                  <a:lnTo>
                    <a:pt x="1482" y="10174"/>
                  </a:lnTo>
                  <a:lnTo>
                    <a:pt x="1370" y="10209"/>
                  </a:lnTo>
                  <a:lnTo>
                    <a:pt x="1259" y="10241"/>
                  </a:lnTo>
                  <a:lnTo>
                    <a:pt x="1150" y="10273"/>
                  </a:lnTo>
                  <a:lnTo>
                    <a:pt x="1044" y="10302"/>
                  </a:lnTo>
                  <a:lnTo>
                    <a:pt x="840" y="10355"/>
                  </a:lnTo>
                  <a:lnTo>
                    <a:pt x="652" y="10404"/>
                  </a:lnTo>
                  <a:lnTo>
                    <a:pt x="564" y="10426"/>
                  </a:lnTo>
                  <a:lnTo>
                    <a:pt x="481" y="10448"/>
                  </a:lnTo>
                  <a:lnTo>
                    <a:pt x="404" y="10469"/>
                  </a:lnTo>
                  <a:lnTo>
                    <a:pt x="332" y="10489"/>
                  </a:lnTo>
                  <a:lnTo>
                    <a:pt x="267" y="10510"/>
                  </a:lnTo>
                  <a:lnTo>
                    <a:pt x="208" y="10531"/>
                  </a:lnTo>
                  <a:lnTo>
                    <a:pt x="156" y="10551"/>
                  </a:lnTo>
                  <a:lnTo>
                    <a:pt x="111" y="10571"/>
                  </a:lnTo>
                  <a:lnTo>
                    <a:pt x="74" y="10591"/>
                  </a:lnTo>
                  <a:lnTo>
                    <a:pt x="44" y="10612"/>
                  </a:lnTo>
                  <a:lnTo>
                    <a:pt x="24" y="10633"/>
                  </a:lnTo>
                  <a:lnTo>
                    <a:pt x="12" y="10656"/>
                  </a:lnTo>
                  <a:lnTo>
                    <a:pt x="3" y="10701"/>
                  </a:lnTo>
                  <a:lnTo>
                    <a:pt x="0" y="10756"/>
                  </a:lnTo>
                  <a:lnTo>
                    <a:pt x="4" y="10819"/>
                  </a:lnTo>
                  <a:lnTo>
                    <a:pt x="15" y="10889"/>
                  </a:lnTo>
                  <a:lnTo>
                    <a:pt x="34" y="10965"/>
                  </a:lnTo>
                  <a:lnTo>
                    <a:pt x="61" y="11047"/>
                  </a:lnTo>
                  <a:lnTo>
                    <a:pt x="94" y="11133"/>
                  </a:lnTo>
                  <a:lnTo>
                    <a:pt x="136" y="11223"/>
                  </a:lnTo>
                  <a:lnTo>
                    <a:pt x="187" y="11315"/>
                  </a:lnTo>
                  <a:lnTo>
                    <a:pt x="245" y="11409"/>
                  </a:lnTo>
                  <a:lnTo>
                    <a:pt x="313" y="11503"/>
                  </a:lnTo>
                  <a:lnTo>
                    <a:pt x="389" y="11598"/>
                  </a:lnTo>
                  <a:lnTo>
                    <a:pt x="475" y="11691"/>
                  </a:lnTo>
                  <a:lnTo>
                    <a:pt x="570" y="11782"/>
                  </a:lnTo>
                  <a:lnTo>
                    <a:pt x="674" y="11869"/>
                  </a:lnTo>
                  <a:lnTo>
                    <a:pt x="789" y="11953"/>
                  </a:lnTo>
                  <a:lnTo>
                    <a:pt x="913" y="12031"/>
                  </a:lnTo>
                  <a:lnTo>
                    <a:pt x="1048" y="12105"/>
                  </a:lnTo>
                  <a:lnTo>
                    <a:pt x="1193" y="12171"/>
                  </a:lnTo>
                  <a:lnTo>
                    <a:pt x="1350" y="12229"/>
                  </a:lnTo>
                  <a:lnTo>
                    <a:pt x="1516" y="12278"/>
                  </a:lnTo>
                  <a:lnTo>
                    <a:pt x="1695" y="12318"/>
                  </a:lnTo>
                  <a:lnTo>
                    <a:pt x="1885" y="12347"/>
                  </a:lnTo>
                  <a:lnTo>
                    <a:pt x="2086" y="12365"/>
                  </a:lnTo>
                  <a:lnTo>
                    <a:pt x="2299" y="12370"/>
                  </a:lnTo>
                  <a:lnTo>
                    <a:pt x="2524" y="12361"/>
                  </a:lnTo>
                  <a:lnTo>
                    <a:pt x="2763" y="12339"/>
                  </a:lnTo>
                  <a:lnTo>
                    <a:pt x="3012" y="12301"/>
                  </a:lnTo>
                  <a:lnTo>
                    <a:pt x="3276" y="12246"/>
                  </a:lnTo>
                  <a:lnTo>
                    <a:pt x="3552" y="12175"/>
                  </a:lnTo>
                  <a:lnTo>
                    <a:pt x="3842" y="12085"/>
                  </a:lnTo>
                  <a:lnTo>
                    <a:pt x="4144" y="11976"/>
                  </a:lnTo>
                  <a:lnTo>
                    <a:pt x="4118" y="12042"/>
                  </a:lnTo>
                  <a:lnTo>
                    <a:pt x="4091" y="12107"/>
                  </a:lnTo>
                  <a:lnTo>
                    <a:pt x="4064" y="12173"/>
                  </a:lnTo>
                  <a:lnTo>
                    <a:pt x="4036" y="12239"/>
                  </a:lnTo>
                  <a:lnTo>
                    <a:pt x="4007" y="12307"/>
                  </a:lnTo>
                  <a:lnTo>
                    <a:pt x="3978" y="12374"/>
                  </a:lnTo>
                  <a:lnTo>
                    <a:pt x="3948" y="12443"/>
                  </a:lnTo>
                  <a:lnTo>
                    <a:pt x="3918" y="12510"/>
                  </a:lnTo>
                  <a:lnTo>
                    <a:pt x="3854" y="12643"/>
                  </a:lnTo>
                  <a:lnTo>
                    <a:pt x="3786" y="12774"/>
                  </a:lnTo>
                  <a:lnTo>
                    <a:pt x="3714" y="12903"/>
                  </a:lnTo>
                  <a:lnTo>
                    <a:pt x="3640" y="13030"/>
                  </a:lnTo>
                  <a:lnTo>
                    <a:pt x="3561" y="13156"/>
                  </a:lnTo>
                  <a:lnTo>
                    <a:pt x="3480" y="13279"/>
                  </a:lnTo>
                  <a:lnTo>
                    <a:pt x="3397" y="13401"/>
                  </a:lnTo>
                  <a:lnTo>
                    <a:pt x="3312" y="13521"/>
                  </a:lnTo>
                  <a:lnTo>
                    <a:pt x="3227" y="13639"/>
                  </a:lnTo>
                  <a:lnTo>
                    <a:pt x="3141" y="13755"/>
                  </a:lnTo>
                  <a:lnTo>
                    <a:pt x="3056" y="13869"/>
                  </a:lnTo>
                  <a:lnTo>
                    <a:pt x="2970" y="13981"/>
                  </a:lnTo>
                  <a:lnTo>
                    <a:pt x="2886" y="14091"/>
                  </a:lnTo>
                  <a:lnTo>
                    <a:pt x="2804" y="14200"/>
                  </a:lnTo>
                  <a:lnTo>
                    <a:pt x="2724" y="14306"/>
                  </a:lnTo>
                  <a:lnTo>
                    <a:pt x="2647" y="14409"/>
                  </a:lnTo>
                  <a:lnTo>
                    <a:pt x="2573" y="14511"/>
                  </a:lnTo>
                  <a:lnTo>
                    <a:pt x="2502" y="14611"/>
                  </a:lnTo>
                  <a:lnTo>
                    <a:pt x="2437" y="14709"/>
                  </a:lnTo>
                  <a:lnTo>
                    <a:pt x="2376" y="14804"/>
                  </a:lnTo>
                  <a:lnTo>
                    <a:pt x="2320" y="14898"/>
                  </a:lnTo>
                  <a:lnTo>
                    <a:pt x="2270" y="14990"/>
                  </a:lnTo>
                  <a:lnTo>
                    <a:pt x="2226" y="15080"/>
                  </a:lnTo>
                  <a:lnTo>
                    <a:pt x="2190" y="15166"/>
                  </a:lnTo>
                  <a:lnTo>
                    <a:pt x="2162" y="15252"/>
                  </a:lnTo>
                  <a:lnTo>
                    <a:pt x="2141" y="15335"/>
                  </a:lnTo>
                  <a:lnTo>
                    <a:pt x="2128" y="15415"/>
                  </a:lnTo>
                  <a:lnTo>
                    <a:pt x="2124" y="15494"/>
                  </a:lnTo>
                  <a:lnTo>
                    <a:pt x="2132" y="15571"/>
                  </a:lnTo>
                  <a:lnTo>
                    <a:pt x="2148" y="15645"/>
                  </a:lnTo>
                  <a:lnTo>
                    <a:pt x="2175" y="15717"/>
                  </a:lnTo>
                  <a:lnTo>
                    <a:pt x="2213" y="15786"/>
                  </a:lnTo>
                  <a:lnTo>
                    <a:pt x="2252" y="15835"/>
                  </a:lnTo>
                  <a:lnTo>
                    <a:pt x="2306" y="15881"/>
                  </a:lnTo>
                  <a:lnTo>
                    <a:pt x="2377" y="15926"/>
                  </a:lnTo>
                  <a:lnTo>
                    <a:pt x="2462" y="15970"/>
                  </a:lnTo>
                  <a:lnTo>
                    <a:pt x="2560" y="16010"/>
                  </a:lnTo>
                  <a:lnTo>
                    <a:pt x="2672" y="16045"/>
                  </a:lnTo>
                  <a:lnTo>
                    <a:pt x="2795" y="16076"/>
                  </a:lnTo>
                  <a:lnTo>
                    <a:pt x="2931" y="16100"/>
                  </a:lnTo>
                  <a:lnTo>
                    <a:pt x="3075" y="16117"/>
                  </a:lnTo>
                  <a:lnTo>
                    <a:pt x="3231" y="16126"/>
                  </a:lnTo>
                  <a:lnTo>
                    <a:pt x="3394" y="16127"/>
                  </a:lnTo>
                  <a:lnTo>
                    <a:pt x="3565" y="16118"/>
                  </a:lnTo>
                  <a:lnTo>
                    <a:pt x="3744" y="16099"/>
                  </a:lnTo>
                  <a:lnTo>
                    <a:pt x="3929" y="16068"/>
                  </a:lnTo>
                  <a:lnTo>
                    <a:pt x="4119" y="16024"/>
                  </a:lnTo>
                  <a:lnTo>
                    <a:pt x="4314" y="15968"/>
                  </a:lnTo>
                  <a:lnTo>
                    <a:pt x="4512" y="15896"/>
                  </a:lnTo>
                  <a:lnTo>
                    <a:pt x="4714" y="15810"/>
                  </a:lnTo>
                  <a:lnTo>
                    <a:pt x="4917" y="15709"/>
                  </a:lnTo>
                  <a:lnTo>
                    <a:pt x="5122" y="15590"/>
                  </a:lnTo>
                  <a:lnTo>
                    <a:pt x="5327" y="15453"/>
                  </a:lnTo>
                  <a:lnTo>
                    <a:pt x="5531" y="15297"/>
                  </a:lnTo>
                  <a:lnTo>
                    <a:pt x="5735" y="15122"/>
                  </a:lnTo>
                  <a:lnTo>
                    <a:pt x="5936" y="14926"/>
                  </a:lnTo>
                  <a:lnTo>
                    <a:pt x="6134" y="14710"/>
                  </a:lnTo>
                  <a:lnTo>
                    <a:pt x="6329" y="14471"/>
                  </a:lnTo>
                  <a:lnTo>
                    <a:pt x="6519" y="14208"/>
                  </a:lnTo>
                  <a:lnTo>
                    <a:pt x="6704" y="13921"/>
                  </a:lnTo>
                  <a:lnTo>
                    <a:pt x="6881" y="13610"/>
                  </a:lnTo>
                  <a:lnTo>
                    <a:pt x="7053" y="13272"/>
                  </a:lnTo>
                  <a:lnTo>
                    <a:pt x="7216" y="12907"/>
                  </a:lnTo>
                  <a:lnTo>
                    <a:pt x="7370" y="12515"/>
                  </a:lnTo>
                  <a:lnTo>
                    <a:pt x="7416" y="12603"/>
                  </a:lnTo>
                  <a:lnTo>
                    <a:pt x="7463" y="12691"/>
                  </a:lnTo>
                  <a:lnTo>
                    <a:pt x="7512" y="12780"/>
                  </a:lnTo>
                  <a:lnTo>
                    <a:pt x="7563" y="12869"/>
                  </a:lnTo>
                  <a:lnTo>
                    <a:pt x="7615" y="12960"/>
                  </a:lnTo>
                  <a:lnTo>
                    <a:pt x="7668" y="13050"/>
                  </a:lnTo>
                  <a:lnTo>
                    <a:pt x="7724" y="13141"/>
                  </a:lnTo>
                  <a:lnTo>
                    <a:pt x="7782" y="13232"/>
                  </a:lnTo>
                  <a:lnTo>
                    <a:pt x="7840" y="13323"/>
                  </a:lnTo>
                  <a:lnTo>
                    <a:pt x="7902" y="13413"/>
                  </a:lnTo>
                  <a:lnTo>
                    <a:pt x="7963" y="13505"/>
                  </a:lnTo>
                  <a:lnTo>
                    <a:pt x="8028" y="13596"/>
                  </a:lnTo>
                  <a:lnTo>
                    <a:pt x="8095" y="13687"/>
                  </a:lnTo>
                  <a:lnTo>
                    <a:pt x="8162" y="13776"/>
                  </a:lnTo>
                  <a:lnTo>
                    <a:pt x="8232" y="13866"/>
                  </a:lnTo>
                  <a:lnTo>
                    <a:pt x="8304" y="13955"/>
                  </a:lnTo>
                  <a:lnTo>
                    <a:pt x="8377" y="14043"/>
                  </a:lnTo>
                  <a:lnTo>
                    <a:pt x="8452" y="14131"/>
                  </a:lnTo>
                  <a:lnTo>
                    <a:pt x="8529" y="14218"/>
                  </a:lnTo>
                  <a:lnTo>
                    <a:pt x="8609" y="14304"/>
                  </a:lnTo>
                  <a:lnTo>
                    <a:pt x="8690" y="14388"/>
                  </a:lnTo>
                  <a:lnTo>
                    <a:pt x="8773" y="14472"/>
                  </a:lnTo>
                  <a:lnTo>
                    <a:pt x="8857" y="14554"/>
                  </a:lnTo>
                  <a:lnTo>
                    <a:pt x="8944" y="14634"/>
                  </a:lnTo>
                  <a:lnTo>
                    <a:pt x="9033" y="14713"/>
                  </a:lnTo>
                  <a:lnTo>
                    <a:pt x="9124" y="14790"/>
                  </a:lnTo>
                  <a:lnTo>
                    <a:pt x="9217" y="14867"/>
                  </a:lnTo>
                  <a:lnTo>
                    <a:pt x="9312" y="14941"/>
                  </a:lnTo>
                  <a:lnTo>
                    <a:pt x="9409" y="15013"/>
                  </a:lnTo>
                  <a:lnTo>
                    <a:pt x="9508" y="15083"/>
                  </a:lnTo>
                  <a:lnTo>
                    <a:pt x="9609" y="15151"/>
                  </a:lnTo>
                  <a:lnTo>
                    <a:pt x="9713" y="15217"/>
                  </a:lnTo>
                  <a:lnTo>
                    <a:pt x="9886" y="15318"/>
                  </a:lnTo>
                  <a:lnTo>
                    <a:pt x="10068" y="15411"/>
                  </a:lnTo>
                  <a:lnTo>
                    <a:pt x="10256" y="15496"/>
                  </a:lnTo>
                  <a:lnTo>
                    <a:pt x="10451" y="15574"/>
                  </a:lnTo>
                  <a:lnTo>
                    <a:pt x="10652" y="15643"/>
                  </a:lnTo>
                  <a:lnTo>
                    <a:pt x="10859" y="15705"/>
                  </a:lnTo>
                  <a:lnTo>
                    <a:pt x="11069" y="15759"/>
                  </a:lnTo>
                  <a:lnTo>
                    <a:pt x="11282" y="15805"/>
                  </a:lnTo>
                  <a:lnTo>
                    <a:pt x="11499" y="15845"/>
                  </a:lnTo>
                  <a:lnTo>
                    <a:pt x="11717" y="15875"/>
                  </a:lnTo>
                  <a:lnTo>
                    <a:pt x="11936" y="15899"/>
                  </a:lnTo>
                  <a:lnTo>
                    <a:pt x="12157" y="15915"/>
                  </a:lnTo>
                  <a:lnTo>
                    <a:pt x="12377" y="15923"/>
                  </a:lnTo>
                  <a:lnTo>
                    <a:pt x="12596" y="15924"/>
                  </a:lnTo>
                  <a:lnTo>
                    <a:pt x="12813" y="15917"/>
                  </a:lnTo>
                  <a:lnTo>
                    <a:pt x="13028" y="15903"/>
                  </a:lnTo>
                  <a:lnTo>
                    <a:pt x="13241" y="15882"/>
                  </a:lnTo>
                  <a:lnTo>
                    <a:pt x="13449" y="15854"/>
                  </a:lnTo>
                  <a:lnTo>
                    <a:pt x="13652" y="15818"/>
                  </a:lnTo>
                  <a:lnTo>
                    <a:pt x="13850" y="15774"/>
                  </a:lnTo>
                  <a:lnTo>
                    <a:pt x="14041" y="15723"/>
                  </a:lnTo>
                  <a:lnTo>
                    <a:pt x="14226" y="15665"/>
                  </a:lnTo>
                  <a:lnTo>
                    <a:pt x="14402" y="15600"/>
                  </a:lnTo>
                  <a:lnTo>
                    <a:pt x="14571" y="15527"/>
                  </a:lnTo>
                  <a:lnTo>
                    <a:pt x="14731" y="15448"/>
                  </a:lnTo>
                  <a:lnTo>
                    <a:pt x="14880" y="15361"/>
                  </a:lnTo>
                  <a:lnTo>
                    <a:pt x="15020" y="15267"/>
                  </a:lnTo>
                  <a:lnTo>
                    <a:pt x="15147" y="15166"/>
                  </a:lnTo>
                  <a:lnTo>
                    <a:pt x="15262" y="15059"/>
                  </a:lnTo>
                  <a:lnTo>
                    <a:pt x="15365" y="14944"/>
                  </a:lnTo>
                  <a:lnTo>
                    <a:pt x="15454" y="14822"/>
                  </a:lnTo>
                  <a:lnTo>
                    <a:pt x="15528" y="14693"/>
                  </a:lnTo>
                  <a:lnTo>
                    <a:pt x="15552" y="14633"/>
                  </a:lnTo>
                  <a:lnTo>
                    <a:pt x="15561" y="14575"/>
                  </a:lnTo>
                  <a:lnTo>
                    <a:pt x="15556" y="14517"/>
                  </a:lnTo>
                  <a:lnTo>
                    <a:pt x="15539" y="14462"/>
                  </a:lnTo>
                  <a:lnTo>
                    <a:pt x="15508" y="14407"/>
                  </a:lnTo>
                  <a:lnTo>
                    <a:pt x="15467" y="14354"/>
                  </a:lnTo>
                  <a:lnTo>
                    <a:pt x="15415" y="14300"/>
                  </a:lnTo>
                  <a:lnTo>
                    <a:pt x="15351" y="14247"/>
                  </a:lnTo>
                  <a:lnTo>
                    <a:pt x="15278" y="14194"/>
                  </a:lnTo>
                  <a:lnTo>
                    <a:pt x="15195" y="14140"/>
                  </a:lnTo>
                  <a:lnTo>
                    <a:pt x="15104" y="14086"/>
                  </a:lnTo>
                  <a:lnTo>
                    <a:pt x="15005" y="14030"/>
                  </a:lnTo>
                  <a:lnTo>
                    <a:pt x="14898" y="13975"/>
                  </a:lnTo>
                  <a:lnTo>
                    <a:pt x="14785" y="13917"/>
                  </a:lnTo>
                  <a:lnTo>
                    <a:pt x="14666" y="13858"/>
                  </a:lnTo>
                  <a:lnTo>
                    <a:pt x="14542" y="13798"/>
                  </a:lnTo>
                  <a:lnTo>
                    <a:pt x="14411" y="13735"/>
                  </a:lnTo>
                  <a:lnTo>
                    <a:pt x="14278" y="13669"/>
                  </a:lnTo>
                  <a:lnTo>
                    <a:pt x="14141" y="13602"/>
                  </a:lnTo>
                  <a:lnTo>
                    <a:pt x="14000" y="13531"/>
                  </a:lnTo>
                  <a:lnTo>
                    <a:pt x="13858" y="13458"/>
                  </a:lnTo>
                  <a:lnTo>
                    <a:pt x="13713" y="13380"/>
                  </a:lnTo>
                  <a:lnTo>
                    <a:pt x="13568" y="13300"/>
                  </a:lnTo>
                  <a:lnTo>
                    <a:pt x="13422" y="13215"/>
                  </a:lnTo>
                  <a:lnTo>
                    <a:pt x="13276" y="13126"/>
                  </a:lnTo>
                  <a:lnTo>
                    <a:pt x="13131" y="13033"/>
                  </a:lnTo>
                  <a:lnTo>
                    <a:pt x="12988" y="12936"/>
                  </a:lnTo>
                  <a:lnTo>
                    <a:pt x="12848" y="12833"/>
                  </a:lnTo>
                  <a:lnTo>
                    <a:pt x="12709" y="12726"/>
                  </a:lnTo>
                  <a:lnTo>
                    <a:pt x="12574" y="12612"/>
                  </a:lnTo>
                  <a:lnTo>
                    <a:pt x="12443" y="12494"/>
                  </a:lnTo>
                  <a:lnTo>
                    <a:pt x="12316" y="1236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01656" y="4282591"/>
              <a:ext cx="614336" cy="338365"/>
            </a:xfrm>
            <a:custGeom>
              <a:avLst/>
              <a:gdLst>
                <a:gd name="T0" fmla="*/ 10971 w 16128"/>
                <a:gd name="T1" fmla="*/ 8176 h 8883"/>
                <a:gd name="T2" fmla="*/ 7655 w 16128"/>
                <a:gd name="T3" fmla="*/ 8061 h 8883"/>
                <a:gd name="T4" fmla="*/ 4083 w 16128"/>
                <a:gd name="T5" fmla="*/ 7866 h 8883"/>
                <a:gd name="T6" fmla="*/ 2042 w 16128"/>
                <a:gd name="T7" fmla="*/ 7706 h 8883"/>
                <a:gd name="T8" fmla="*/ 1589 w 16128"/>
                <a:gd name="T9" fmla="*/ 7235 h 8883"/>
                <a:gd name="T10" fmla="*/ 1006 w 16128"/>
                <a:gd name="T11" fmla="*/ 5968 h 8883"/>
                <a:gd name="T12" fmla="*/ 771 w 16128"/>
                <a:gd name="T13" fmla="*/ 4243 h 8883"/>
                <a:gd name="T14" fmla="*/ 1393 w 16128"/>
                <a:gd name="T15" fmla="*/ 2405 h 8883"/>
                <a:gd name="T16" fmla="*/ 2964 w 16128"/>
                <a:gd name="T17" fmla="*/ 1909 h 8883"/>
                <a:gd name="T18" fmla="*/ 6564 w 16128"/>
                <a:gd name="T19" fmla="*/ 1447 h 8883"/>
                <a:gd name="T20" fmla="*/ 10424 w 16128"/>
                <a:gd name="T21" fmla="*/ 1038 h 8883"/>
                <a:gd name="T22" fmla="*/ 12597 w 16128"/>
                <a:gd name="T23" fmla="*/ 899 h 8883"/>
                <a:gd name="T24" fmla="*/ 13128 w 16128"/>
                <a:gd name="T25" fmla="*/ 1626 h 8883"/>
                <a:gd name="T26" fmla="*/ 13488 w 16128"/>
                <a:gd name="T27" fmla="*/ 3261 h 8883"/>
                <a:gd name="T28" fmla="*/ 13360 w 16128"/>
                <a:gd name="T29" fmla="*/ 5440 h 8883"/>
                <a:gd name="T30" fmla="*/ 12442 w 16128"/>
                <a:gd name="T31" fmla="*/ 7822 h 8883"/>
                <a:gd name="T32" fmla="*/ 1722 w 16128"/>
                <a:gd name="T33" fmla="*/ 3559 h 8883"/>
                <a:gd name="T34" fmla="*/ 1610 w 16128"/>
                <a:gd name="T35" fmla="*/ 4827 h 8883"/>
                <a:gd name="T36" fmla="*/ 1821 w 16128"/>
                <a:gd name="T37" fmla="*/ 6105 h 8883"/>
                <a:gd name="T38" fmla="*/ 2223 w 16128"/>
                <a:gd name="T39" fmla="*/ 6890 h 8883"/>
                <a:gd name="T40" fmla="*/ 2815 w 16128"/>
                <a:gd name="T41" fmla="*/ 7027 h 8883"/>
                <a:gd name="T42" fmla="*/ 3708 w 16128"/>
                <a:gd name="T43" fmla="*/ 7106 h 8883"/>
                <a:gd name="T44" fmla="*/ 4626 w 16128"/>
                <a:gd name="T45" fmla="*/ 7114 h 8883"/>
                <a:gd name="T46" fmla="*/ 5277 w 16128"/>
                <a:gd name="T47" fmla="*/ 7002 h 8883"/>
                <a:gd name="T48" fmla="*/ 6117 w 16128"/>
                <a:gd name="T49" fmla="*/ 6048 h 8883"/>
                <a:gd name="T50" fmla="*/ 6592 w 16128"/>
                <a:gd name="T51" fmla="*/ 4703 h 8883"/>
                <a:gd name="T52" fmla="*/ 6605 w 16128"/>
                <a:gd name="T53" fmla="*/ 3423 h 8883"/>
                <a:gd name="T54" fmla="*/ 6306 w 16128"/>
                <a:gd name="T55" fmla="*/ 2459 h 8883"/>
                <a:gd name="T56" fmla="*/ 5768 w 16128"/>
                <a:gd name="T57" fmla="*/ 2220 h 8883"/>
                <a:gd name="T58" fmla="*/ 4548 w 16128"/>
                <a:gd name="T59" fmla="*/ 2338 h 8883"/>
                <a:gd name="T60" fmla="*/ 3154 w 16128"/>
                <a:gd name="T61" fmla="*/ 2591 h 8883"/>
                <a:gd name="T62" fmla="*/ 2196 w 16128"/>
                <a:gd name="T63" fmla="*/ 2861 h 8883"/>
                <a:gd name="T64" fmla="*/ 15671 w 16128"/>
                <a:gd name="T65" fmla="*/ 2135 h 8883"/>
                <a:gd name="T66" fmla="*/ 15349 w 16128"/>
                <a:gd name="T67" fmla="*/ 2127 h 8883"/>
                <a:gd name="T68" fmla="*/ 14910 w 16128"/>
                <a:gd name="T69" fmla="*/ 2222 h 8883"/>
                <a:gd name="T70" fmla="*/ 14284 w 16128"/>
                <a:gd name="T71" fmla="*/ 2300 h 8883"/>
                <a:gd name="T72" fmla="*/ 14116 w 16128"/>
                <a:gd name="T73" fmla="*/ 1445 h 8883"/>
                <a:gd name="T74" fmla="*/ 13892 w 16128"/>
                <a:gd name="T75" fmla="*/ 757 h 8883"/>
                <a:gd name="T76" fmla="*/ 13637 w 16128"/>
                <a:gd name="T77" fmla="*/ 266 h 8883"/>
                <a:gd name="T78" fmla="*/ 13345 w 16128"/>
                <a:gd name="T79" fmla="*/ 6 h 8883"/>
                <a:gd name="T80" fmla="*/ 10894 w 16128"/>
                <a:gd name="T81" fmla="*/ 175 h 8883"/>
                <a:gd name="T82" fmla="*/ 6541 w 16128"/>
                <a:gd name="T83" fmla="*/ 674 h 8883"/>
                <a:gd name="T84" fmla="*/ 2481 w 16128"/>
                <a:gd name="T85" fmla="*/ 1237 h 8883"/>
                <a:gd name="T86" fmla="*/ 710 w 16128"/>
                <a:gd name="T87" fmla="*/ 1842 h 8883"/>
                <a:gd name="T88" fmla="*/ 8 w 16128"/>
                <a:gd name="T89" fmla="*/ 4083 h 8883"/>
                <a:gd name="T90" fmla="*/ 272 w 16128"/>
                <a:gd name="T91" fmla="*/ 6186 h 8883"/>
                <a:gd name="T92" fmla="*/ 929 w 16128"/>
                <a:gd name="T93" fmla="*/ 7732 h 8883"/>
                <a:gd name="T94" fmla="*/ 1441 w 16128"/>
                <a:gd name="T95" fmla="*/ 8309 h 8883"/>
                <a:gd name="T96" fmla="*/ 3744 w 16128"/>
                <a:gd name="T97" fmla="*/ 8503 h 8883"/>
                <a:gd name="T98" fmla="*/ 7772 w 16128"/>
                <a:gd name="T99" fmla="*/ 8740 h 8883"/>
                <a:gd name="T100" fmla="*/ 11511 w 16128"/>
                <a:gd name="T101" fmla="*/ 8879 h 8883"/>
                <a:gd name="T102" fmla="*/ 13007 w 16128"/>
                <a:gd name="T103" fmla="*/ 8734 h 8883"/>
                <a:gd name="T104" fmla="*/ 13342 w 16128"/>
                <a:gd name="T105" fmla="*/ 8126 h 8883"/>
                <a:gd name="T106" fmla="*/ 13623 w 16128"/>
                <a:gd name="T107" fmla="*/ 7510 h 8883"/>
                <a:gd name="T108" fmla="*/ 13854 w 16128"/>
                <a:gd name="T109" fmla="*/ 6893 h 8883"/>
                <a:gd name="T110" fmla="*/ 14106 w 16128"/>
                <a:gd name="T111" fmla="*/ 6375 h 8883"/>
                <a:gd name="T112" fmla="*/ 14908 w 16128"/>
                <a:gd name="T113" fmla="*/ 6542 h 8883"/>
                <a:gd name="T114" fmla="*/ 15282 w 16128"/>
                <a:gd name="T115" fmla="*/ 6577 h 8883"/>
                <a:gd name="T116" fmla="*/ 15493 w 16128"/>
                <a:gd name="T117" fmla="*/ 6514 h 8883"/>
                <a:gd name="T118" fmla="*/ 15767 w 16128"/>
                <a:gd name="T119" fmla="*/ 5991 h 8883"/>
                <a:gd name="T120" fmla="*/ 16052 w 16128"/>
                <a:gd name="T121" fmla="*/ 4959 h 8883"/>
                <a:gd name="T122" fmla="*/ 16105 w 16128"/>
                <a:gd name="T123" fmla="*/ 3580 h 8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28" h="8883">
                  <a:moveTo>
                    <a:pt x="12256" y="8117"/>
                  </a:moveTo>
                  <a:lnTo>
                    <a:pt x="12214" y="8137"/>
                  </a:lnTo>
                  <a:lnTo>
                    <a:pt x="12118" y="8153"/>
                  </a:lnTo>
                  <a:lnTo>
                    <a:pt x="11974" y="8165"/>
                  </a:lnTo>
                  <a:lnTo>
                    <a:pt x="11784" y="8173"/>
                  </a:lnTo>
                  <a:lnTo>
                    <a:pt x="11551" y="8178"/>
                  </a:lnTo>
                  <a:lnTo>
                    <a:pt x="11279" y="8178"/>
                  </a:lnTo>
                  <a:lnTo>
                    <a:pt x="10971" y="8176"/>
                  </a:lnTo>
                  <a:lnTo>
                    <a:pt x="10631" y="8169"/>
                  </a:lnTo>
                  <a:lnTo>
                    <a:pt x="10263" y="8160"/>
                  </a:lnTo>
                  <a:lnTo>
                    <a:pt x="9870" y="8149"/>
                  </a:lnTo>
                  <a:lnTo>
                    <a:pt x="9457" y="8136"/>
                  </a:lnTo>
                  <a:lnTo>
                    <a:pt x="9025" y="8120"/>
                  </a:lnTo>
                  <a:lnTo>
                    <a:pt x="8578" y="8103"/>
                  </a:lnTo>
                  <a:lnTo>
                    <a:pt x="8120" y="8083"/>
                  </a:lnTo>
                  <a:lnTo>
                    <a:pt x="7655" y="8061"/>
                  </a:lnTo>
                  <a:lnTo>
                    <a:pt x="7186" y="8039"/>
                  </a:lnTo>
                  <a:lnTo>
                    <a:pt x="6716" y="8016"/>
                  </a:lnTo>
                  <a:lnTo>
                    <a:pt x="6250" y="7992"/>
                  </a:lnTo>
                  <a:lnTo>
                    <a:pt x="5790" y="7967"/>
                  </a:lnTo>
                  <a:lnTo>
                    <a:pt x="5339" y="7942"/>
                  </a:lnTo>
                  <a:lnTo>
                    <a:pt x="4902" y="7917"/>
                  </a:lnTo>
                  <a:lnTo>
                    <a:pt x="4483" y="7892"/>
                  </a:lnTo>
                  <a:lnTo>
                    <a:pt x="4083" y="7866"/>
                  </a:lnTo>
                  <a:lnTo>
                    <a:pt x="3707" y="7842"/>
                  </a:lnTo>
                  <a:lnTo>
                    <a:pt x="3360" y="7819"/>
                  </a:lnTo>
                  <a:lnTo>
                    <a:pt x="3042" y="7795"/>
                  </a:lnTo>
                  <a:lnTo>
                    <a:pt x="2760" y="7774"/>
                  </a:lnTo>
                  <a:lnTo>
                    <a:pt x="2515" y="7754"/>
                  </a:lnTo>
                  <a:lnTo>
                    <a:pt x="2311" y="7736"/>
                  </a:lnTo>
                  <a:lnTo>
                    <a:pt x="2152" y="7720"/>
                  </a:lnTo>
                  <a:lnTo>
                    <a:pt x="2042" y="7706"/>
                  </a:lnTo>
                  <a:lnTo>
                    <a:pt x="1984" y="7693"/>
                  </a:lnTo>
                  <a:lnTo>
                    <a:pt x="1947" y="7674"/>
                  </a:lnTo>
                  <a:lnTo>
                    <a:pt x="1903" y="7639"/>
                  </a:lnTo>
                  <a:lnTo>
                    <a:pt x="1851" y="7587"/>
                  </a:lnTo>
                  <a:lnTo>
                    <a:pt x="1792" y="7520"/>
                  </a:lnTo>
                  <a:lnTo>
                    <a:pt x="1729" y="7439"/>
                  </a:lnTo>
                  <a:lnTo>
                    <a:pt x="1660" y="7343"/>
                  </a:lnTo>
                  <a:lnTo>
                    <a:pt x="1589" y="7235"/>
                  </a:lnTo>
                  <a:lnTo>
                    <a:pt x="1514" y="7113"/>
                  </a:lnTo>
                  <a:lnTo>
                    <a:pt x="1438" y="6980"/>
                  </a:lnTo>
                  <a:lnTo>
                    <a:pt x="1362" y="6835"/>
                  </a:lnTo>
                  <a:lnTo>
                    <a:pt x="1285" y="6681"/>
                  </a:lnTo>
                  <a:lnTo>
                    <a:pt x="1211" y="6516"/>
                  </a:lnTo>
                  <a:lnTo>
                    <a:pt x="1139" y="6341"/>
                  </a:lnTo>
                  <a:lnTo>
                    <a:pt x="1070" y="6159"/>
                  </a:lnTo>
                  <a:lnTo>
                    <a:pt x="1006" y="5968"/>
                  </a:lnTo>
                  <a:lnTo>
                    <a:pt x="948" y="5771"/>
                  </a:lnTo>
                  <a:lnTo>
                    <a:pt x="895" y="5567"/>
                  </a:lnTo>
                  <a:lnTo>
                    <a:pt x="850" y="5357"/>
                  </a:lnTo>
                  <a:lnTo>
                    <a:pt x="813" y="5141"/>
                  </a:lnTo>
                  <a:lnTo>
                    <a:pt x="786" y="4922"/>
                  </a:lnTo>
                  <a:lnTo>
                    <a:pt x="769" y="4699"/>
                  </a:lnTo>
                  <a:lnTo>
                    <a:pt x="764" y="4472"/>
                  </a:lnTo>
                  <a:lnTo>
                    <a:pt x="771" y="4243"/>
                  </a:lnTo>
                  <a:lnTo>
                    <a:pt x="791" y="4012"/>
                  </a:lnTo>
                  <a:lnTo>
                    <a:pt x="827" y="3781"/>
                  </a:lnTo>
                  <a:lnTo>
                    <a:pt x="877" y="3549"/>
                  </a:lnTo>
                  <a:lnTo>
                    <a:pt x="943" y="3317"/>
                  </a:lnTo>
                  <a:lnTo>
                    <a:pt x="1027" y="3086"/>
                  </a:lnTo>
                  <a:lnTo>
                    <a:pt x="1130" y="2856"/>
                  </a:lnTo>
                  <a:lnTo>
                    <a:pt x="1251" y="2630"/>
                  </a:lnTo>
                  <a:lnTo>
                    <a:pt x="1393" y="2405"/>
                  </a:lnTo>
                  <a:lnTo>
                    <a:pt x="1556" y="2185"/>
                  </a:lnTo>
                  <a:lnTo>
                    <a:pt x="1605" y="2159"/>
                  </a:lnTo>
                  <a:lnTo>
                    <a:pt x="1711" y="2128"/>
                  </a:lnTo>
                  <a:lnTo>
                    <a:pt x="1870" y="2092"/>
                  </a:lnTo>
                  <a:lnTo>
                    <a:pt x="2077" y="2052"/>
                  </a:lnTo>
                  <a:lnTo>
                    <a:pt x="2333" y="2007"/>
                  </a:lnTo>
                  <a:lnTo>
                    <a:pt x="2629" y="1960"/>
                  </a:lnTo>
                  <a:lnTo>
                    <a:pt x="2964" y="1909"/>
                  </a:lnTo>
                  <a:lnTo>
                    <a:pt x="3333" y="1857"/>
                  </a:lnTo>
                  <a:lnTo>
                    <a:pt x="3734" y="1801"/>
                  </a:lnTo>
                  <a:lnTo>
                    <a:pt x="4160" y="1744"/>
                  </a:lnTo>
                  <a:lnTo>
                    <a:pt x="4610" y="1686"/>
                  </a:lnTo>
                  <a:lnTo>
                    <a:pt x="5079" y="1626"/>
                  </a:lnTo>
                  <a:lnTo>
                    <a:pt x="5563" y="1567"/>
                  </a:lnTo>
                  <a:lnTo>
                    <a:pt x="6060" y="1507"/>
                  </a:lnTo>
                  <a:lnTo>
                    <a:pt x="6564" y="1447"/>
                  </a:lnTo>
                  <a:lnTo>
                    <a:pt x="7072" y="1389"/>
                  </a:lnTo>
                  <a:lnTo>
                    <a:pt x="7580" y="1331"/>
                  </a:lnTo>
                  <a:lnTo>
                    <a:pt x="8085" y="1275"/>
                  </a:lnTo>
                  <a:lnTo>
                    <a:pt x="8583" y="1222"/>
                  </a:lnTo>
                  <a:lnTo>
                    <a:pt x="9069" y="1171"/>
                  </a:lnTo>
                  <a:lnTo>
                    <a:pt x="9541" y="1123"/>
                  </a:lnTo>
                  <a:lnTo>
                    <a:pt x="9993" y="1078"/>
                  </a:lnTo>
                  <a:lnTo>
                    <a:pt x="10424" y="1038"/>
                  </a:lnTo>
                  <a:lnTo>
                    <a:pt x="10827" y="1001"/>
                  </a:lnTo>
                  <a:lnTo>
                    <a:pt x="11201" y="969"/>
                  </a:lnTo>
                  <a:lnTo>
                    <a:pt x="11541" y="942"/>
                  </a:lnTo>
                  <a:lnTo>
                    <a:pt x="11842" y="921"/>
                  </a:lnTo>
                  <a:lnTo>
                    <a:pt x="12103" y="906"/>
                  </a:lnTo>
                  <a:lnTo>
                    <a:pt x="12318" y="896"/>
                  </a:lnTo>
                  <a:lnTo>
                    <a:pt x="12484" y="893"/>
                  </a:lnTo>
                  <a:lnTo>
                    <a:pt x="12597" y="899"/>
                  </a:lnTo>
                  <a:lnTo>
                    <a:pt x="12653" y="912"/>
                  </a:lnTo>
                  <a:lnTo>
                    <a:pt x="12722" y="963"/>
                  </a:lnTo>
                  <a:lnTo>
                    <a:pt x="12792" y="1033"/>
                  </a:lnTo>
                  <a:lnTo>
                    <a:pt x="12860" y="1120"/>
                  </a:lnTo>
                  <a:lnTo>
                    <a:pt x="12930" y="1223"/>
                  </a:lnTo>
                  <a:lnTo>
                    <a:pt x="12997" y="1342"/>
                  </a:lnTo>
                  <a:lnTo>
                    <a:pt x="13064" y="1477"/>
                  </a:lnTo>
                  <a:lnTo>
                    <a:pt x="13128" y="1626"/>
                  </a:lnTo>
                  <a:lnTo>
                    <a:pt x="13189" y="1789"/>
                  </a:lnTo>
                  <a:lnTo>
                    <a:pt x="13247" y="1965"/>
                  </a:lnTo>
                  <a:lnTo>
                    <a:pt x="13301" y="2153"/>
                  </a:lnTo>
                  <a:lnTo>
                    <a:pt x="13350" y="2354"/>
                  </a:lnTo>
                  <a:lnTo>
                    <a:pt x="13393" y="2565"/>
                  </a:lnTo>
                  <a:lnTo>
                    <a:pt x="13432" y="2787"/>
                  </a:lnTo>
                  <a:lnTo>
                    <a:pt x="13463" y="3019"/>
                  </a:lnTo>
                  <a:lnTo>
                    <a:pt x="13488" y="3261"/>
                  </a:lnTo>
                  <a:lnTo>
                    <a:pt x="13505" y="3510"/>
                  </a:lnTo>
                  <a:lnTo>
                    <a:pt x="13513" y="3768"/>
                  </a:lnTo>
                  <a:lnTo>
                    <a:pt x="13513" y="4032"/>
                  </a:lnTo>
                  <a:lnTo>
                    <a:pt x="13504" y="4304"/>
                  </a:lnTo>
                  <a:lnTo>
                    <a:pt x="13485" y="4580"/>
                  </a:lnTo>
                  <a:lnTo>
                    <a:pt x="13455" y="4862"/>
                  </a:lnTo>
                  <a:lnTo>
                    <a:pt x="13413" y="5149"/>
                  </a:lnTo>
                  <a:lnTo>
                    <a:pt x="13360" y="5440"/>
                  </a:lnTo>
                  <a:lnTo>
                    <a:pt x="13296" y="5734"/>
                  </a:lnTo>
                  <a:lnTo>
                    <a:pt x="13217" y="6030"/>
                  </a:lnTo>
                  <a:lnTo>
                    <a:pt x="13125" y="6328"/>
                  </a:lnTo>
                  <a:lnTo>
                    <a:pt x="13019" y="6627"/>
                  </a:lnTo>
                  <a:lnTo>
                    <a:pt x="12898" y="6926"/>
                  </a:lnTo>
                  <a:lnTo>
                    <a:pt x="12762" y="7226"/>
                  </a:lnTo>
                  <a:lnTo>
                    <a:pt x="12611" y="7525"/>
                  </a:lnTo>
                  <a:lnTo>
                    <a:pt x="12442" y="7822"/>
                  </a:lnTo>
                  <a:lnTo>
                    <a:pt x="12256" y="8117"/>
                  </a:lnTo>
                  <a:close/>
                  <a:moveTo>
                    <a:pt x="2098" y="2918"/>
                  </a:moveTo>
                  <a:lnTo>
                    <a:pt x="2015" y="2995"/>
                  </a:lnTo>
                  <a:lnTo>
                    <a:pt x="1940" y="3086"/>
                  </a:lnTo>
                  <a:lnTo>
                    <a:pt x="1874" y="3189"/>
                  </a:lnTo>
                  <a:lnTo>
                    <a:pt x="1815" y="3302"/>
                  </a:lnTo>
                  <a:lnTo>
                    <a:pt x="1765" y="3426"/>
                  </a:lnTo>
                  <a:lnTo>
                    <a:pt x="1722" y="3559"/>
                  </a:lnTo>
                  <a:lnTo>
                    <a:pt x="1685" y="3700"/>
                  </a:lnTo>
                  <a:lnTo>
                    <a:pt x="1656" y="3848"/>
                  </a:lnTo>
                  <a:lnTo>
                    <a:pt x="1634" y="4001"/>
                  </a:lnTo>
                  <a:lnTo>
                    <a:pt x="1617" y="4160"/>
                  </a:lnTo>
                  <a:lnTo>
                    <a:pt x="1607" y="4323"/>
                  </a:lnTo>
                  <a:lnTo>
                    <a:pt x="1603" y="4490"/>
                  </a:lnTo>
                  <a:lnTo>
                    <a:pt x="1604" y="4657"/>
                  </a:lnTo>
                  <a:lnTo>
                    <a:pt x="1610" y="4827"/>
                  </a:lnTo>
                  <a:lnTo>
                    <a:pt x="1622" y="4996"/>
                  </a:lnTo>
                  <a:lnTo>
                    <a:pt x="1638" y="5165"/>
                  </a:lnTo>
                  <a:lnTo>
                    <a:pt x="1658" y="5331"/>
                  </a:lnTo>
                  <a:lnTo>
                    <a:pt x="1683" y="5496"/>
                  </a:lnTo>
                  <a:lnTo>
                    <a:pt x="1713" y="5656"/>
                  </a:lnTo>
                  <a:lnTo>
                    <a:pt x="1745" y="5811"/>
                  </a:lnTo>
                  <a:lnTo>
                    <a:pt x="1781" y="5961"/>
                  </a:lnTo>
                  <a:lnTo>
                    <a:pt x="1821" y="6105"/>
                  </a:lnTo>
                  <a:lnTo>
                    <a:pt x="1864" y="6240"/>
                  </a:lnTo>
                  <a:lnTo>
                    <a:pt x="1909" y="6366"/>
                  </a:lnTo>
                  <a:lnTo>
                    <a:pt x="1957" y="6484"/>
                  </a:lnTo>
                  <a:lnTo>
                    <a:pt x="2006" y="6591"/>
                  </a:lnTo>
                  <a:lnTo>
                    <a:pt x="2058" y="6685"/>
                  </a:lnTo>
                  <a:lnTo>
                    <a:pt x="2112" y="6768"/>
                  </a:lnTo>
                  <a:lnTo>
                    <a:pt x="2166" y="6835"/>
                  </a:lnTo>
                  <a:lnTo>
                    <a:pt x="2223" y="6890"/>
                  </a:lnTo>
                  <a:lnTo>
                    <a:pt x="2280" y="6928"/>
                  </a:lnTo>
                  <a:lnTo>
                    <a:pt x="2338" y="6950"/>
                  </a:lnTo>
                  <a:lnTo>
                    <a:pt x="2400" y="6963"/>
                  </a:lnTo>
                  <a:lnTo>
                    <a:pt x="2470" y="6976"/>
                  </a:lnTo>
                  <a:lnTo>
                    <a:pt x="2547" y="6989"/>
                  </a:lnTo>
                  <a:lnTo>
                    <a:pt x="2631" y="7002"/>
                  </a:lnTo>
                  <a:lnTo>
                    <a:pt x="2721" y="7014"/>
                  </a:lnTo>
                  <a:lnTo>
                    <a:pt x="2815" y="7027"/>
                  </a:lnTo>
                  <a:lnTo>
                    <a:pt x="2916" y="7039"/>
                  </a:lnTo>
                  <a:lnTo>
                    <a:pt x="3021" y="7051"/>
                  </a:lnTo>
                  <a:lnTo>
                    <a:pt x="3129" y="7062"/>
                  </a:lnTo>
                  <a:lnTo>
                    <a:pt x="3241" y="7073"/>
                  </a:lnTo>
                  <a:lnTo>
                    <a:pt x="3355" y="7082"/>
                  </a:lnTo>
                  <a:lnTo>
                    <a:pt x="3472" y="7091"/>
                  </a:lnTo>
                  <a:lnTo>
                    <a:pt x="3589" y="7099"/>
                  </a:lnTo>
                  <a:lnTo>
                    <a:pt x="3708" y="7106"/>
                  </a:lnTo>
                  <a:lnTo>
                    <a:pt x="3827" y="7112"/>
                  </a:lnTo>
                  <a:lnTo>
                    <a:pt x="3946" y="7116"/>
                  </a:lnTo>
                  <a:lnTo>
                    <a:pt x="4065" y="7120"/>
                  </a:lnTo>
                  <a:lnTo>
                    <a:pt x="4182" y="7122"/>
                  </a:lnTo>
                  <a:lnTo>
                    <a:pt x="4297" y="7122"/>
                  </a:lnTo>
                  <a:lnTo>
                    <a:pt x="4410" y="7121"/>
                  </a:lnTo>
                  <a:lnTo>
                    <a:pt x="4520" y="7118"/>
                  </a:lnTo>
                  <a:lnTo>
                    <a:pt x="4626" y="7114"/>
                  </a:lnTo>
                  <a:lnTo>
                    <a:pt x="4728" y="7107"/>
                  </a:lnTo>
                  <a:lnTo>
                    <a:pt x="4824" y="7099"/>
                  </a:lnTo>
                  <a:lnTo>
                    <a:pt x="4917" y="7089"/>
                  </a:lnTo>
                  <a:lnTo>
                    <a:pt x="5003" y="7076"/>
                  </a:lnTo>
                  <a:lnTo>
                    <a:pt x="5082" y="7062"/>
                  </a:lnTo>
                  <a:lnTo>
                    <a:pt x="5155" y="7045"/>
                  </a:lnTo>
                  <a:lnTo>
                    <a:pt x="5219" y="7024"/>
                  </a:lnTo>
                  <a:lnTo>
                    <a:pt x="5277" y="7002"/>
                  </a:lnTo>
                  <a:lnTo>
                    <a:pt x="5324" y="6978"/>
                  </a:lnTo>
                  <a:lnTo>
                    <a:pt x="5364" y="6950"/>
                  </a:lnTo>
                  <a:lnTo>
                    <a:pt x="5516" y="6811"/>
                  </a:lnTo>
                  <a:lnTo>
                    <a:pt x="5657" y="6667"/>
                  </a:lnTo>
                  <a:lnTo>
                    <a:pt x="5787" y="6518"/>
                  </a:lnTo>
                  <a:lnTo>
                    <a:pt x="5907" y="6365"/>
                  </a:lnTo>
                  <a:lnTo>
                    <a:pt x="6017" y="6208"/>
                  </a:lnTo>
                  <a:lnTo>
                    <a:pt x="6117" y="6048"/>
                  </a:lnTo>
                  <a:lnTo>
                    <a:pt x="6206" y="5884"/>
                  </a:lnTo>
                  <a:lnTo>
                    <a:pt x="6287" y="5719"/>
                  </a:lnTo>
                  <a:lnTo>
                    <a:pt x="6358" y="5552"/>
                  </a:lnTo>
                  <a:lnTo>
                    <a:pt x="6422" y="5382"/>
                  </a:lnTo>
                  <a:lnTo>
                    <a:pt x="6476" y="5213"/>
                  </a:lnTo>
                  <a:lnTo>
                    <a:pt x="6523" y="5042"/>
                  </a:lnTo>
                  <a:lnTo>
                    <a:pt x="6561" y="4873"/>
                  </a:lnTo>
                  <a:lnTo>
                    <a:pt x="6592" y="4703"/>
                  </a:lnTo>
                  <a:lnTo>
                    <a:pt x="6617" y="4534"/>
                  </a:lnTo>
                  <a:lnTo>
                    <a:pt x="6634" y="4367"/>
                  </a:lnTo>
                  <a:lnTo>
                    <a:pt x="6644" y="4202"/>
                  </a:lnTo>
                  <a:lnTo>
                    <a:pt x="6647" y="4040"/>
                  </a:lnTo>
                  <a:lnTo>
                    <a:pt x="6645" y="3880"/>
                  </a:lnTo>
                  <a:lnTo>
                    <a:pt x="6637" y="3723"/>
                  </a:lnTo>
                  <a:lnTo>
                    <a:pt x="6624" y="3572"/>
                  </a:lnTo>
                  <a:lnTo>
                    <a:pt x="6605" y="3423"/>
                  </a:lnTo>
                  <a:lnTo>
                    <a:pt x="6581" y="3281"/>
                  </a:lnTo>
                  <a:lnTo>
                    <a:pt x="6554" y="3143"/>
                  </a:lnTo>
                  <a:lnTo>
                    <a:pt x="6522" y="3012"/>
                  </a:lnTo>
                  <a:lnTo>
                    <a:pt x="6485" y="2887"/>
                  </a:lnTo>
                  <a:lnTo>
                    <a:pt x="6445" y="2768"/>
                  </a:lnTo>
                  <a:lnTo>
                    <a:pt x="6402" y="2657"/>
                  </a:lnTo>
                  <a:lnTo>
                    <a:pt x="6355" y="2554"/>
                  </a:lnTo>
                  <a:lnTo>
                    <a:pt x="6306" y="2459"/>
                  </a:lnTo>
                  <a:lnTo>
                    <a:pt x="6255" y="2373"/>
                  </a:lnTo>
                  <a:lnTo>
                    <a:pt x="6201" y="2296"/>
                  </a:lnTo>
                  <a:lnTo>
                    <a:pt x="6170" y="2271"/>
                  </a:lnTo>
                  <a:lnTo>
                    <a:pt x="6122" y="2252"/>
                  </a:lnTo>
                  <a:lnTo>
                    <a:pt x="6055" y="2237"/>
                  </a:lnTo>
                  <a:lnTo>
                    <a:pt x="5973" y="2227"/>
                  </a:lnTo>
                  <a:lnTo>
                    <a:pt x="5878" y="2222"/>
                  </a:lnTo>
                  <a:lnTo>
                    <a:pt x="5768" y="2220"/>
                  </a:lnTo>
                  <a:lnTo>
                    <a:pt x="5646" y="2224"/>
                  </a:lnTo>
                  <a:lnTo>
                    <a:pt x="5513" y="2231"/>
                  </a:lnTo>
                  <a:lnTo>
                    <a:pt x="5370" y="2241"/>
                  </a:lnTo>
                  <a:lnTo>
                    <a:pt x="5217" y="2254"/>
                  </a:lnTo>
                  <a:lnTo>
                    <a:pt x="5058" y="2271"/>
                  </a:lnTo>
                  <a:lnTo>
                    <a:pt x="4893" y="2290"/>
                  </a:lnTo>
                  <a:lnTo>
                    <a:pt x="4722" y="2312"/>
                  </a:lnTo>
                  <a:lnTo>
                    <a:pt x="4548" y="2338"/>
                  </a:lnTo>
                  <a:lnTo>
                    <a:pt x="4371" y="2364"/>
                  </a:lnTo>
                  <a:lnTo>
                    <a:pt x="4191" y="2392"/>
                  </a:lnTo>
                  <a:lnTo>
                    <a:pt x="4013" y="2423"/>
                  </a:lnTo>
                  <a:lnTo>
                    <a:pt x="3834" y="2455"/>
                  </a:lnTo>
                  <a:lnTo>
                    <a:pt x="3658" y="2487"/>
                  </a:lnTo>
                  <a:lnTo>
                    <a:pt x="3486" y="2522"/>
                  </a:lnTo>
                  <a:lnTo>
                    <a:pt x="3316" y="2556"/>
                  </a:lnTo>
                  <a:lnTo>
                    <a:pt x="3154" y="2591"/>
                  </a:lnTo>
                  <a:lnTo>
                    <a:pt x="2998" y="2627"/>
                  </a:lnTo>
                  <a:lnTo>
                    <a:pt x="2850" y="2662"/>
                  </a:lnTo>
                  <a:lnTo>
                    <a:pt x="2711" y="2698"/>
                  </a:lnTo>
                  <a:lnTo>
                    <a:pt x="2582" y="2732"/>
                  </a:lnTo>
                  <a:lnTo>
                    <a:pt x="2466" y="2766"/>
                  </a:lnTo>
                  <a:lnTo>
                    <a:pt x="2362" y="2799"/>
                  </a:lnTo>
                  <a:lnTo>
                    <a:pt x="2272" y="2831"/>
                  </a:lnTo>
                  <a:lnTo>
                    <a:pt x="2196" y="2861"/>
                  </a:lnTo>
                  <a:lnTo>
                    <a:pt x="2138" y="2891"/>
                  </a:lnTo>
                  <a:lnTo>
                    <a:pt x="2098" y="2918"/>
                  </a:lnTo>
                  <a:close/>
                  <a:moveTo>
                    <a:pt x="15769" y="2215"/>
                  </a:moveTo>
                  <a:lnTo>
                    <a:pt x="15757" y="2193"/>
                  </a:lnTo>
                  <a:lnTo>
                    <a:pt x="15742" y="2175"/>
                  </a:lnTo>
                  <a:lnTo>
                    <a:pt x="15722" y="2159"/>
                  </a:lnTo>
                  <a:lnTo>
                    <a:pt x="15699" y="2145"/>
                  </a:lnTo>
                  <a:lnTo>
                    <a:pt x="15671" y="2135"/>
                  </a:lnTo>
                  <a:lnTo>
                    <a:pt x="15641" y="2125"/>
                  </a:lnTo>
                  <a:lnTo>
                    <a:pt x="15607" y="2119"/>
                  </a:lnTo>
                  <a:lnTo>
                    <a:pt x="15571" y="2116"/>
                  </a:lnTo>
                  <a:lnTo>
                    <a:pt x="15531" y="2114"/>
                  </a:lnTo>
                  <a:lnTo>
                    <a:pt x="15489" y="2114"/>
                  </a:lnTo>
                  <a:lnTo>
                    <a:pt x="15445" y="2116"/>
                  </a:lnTo>
                  <a:lnTo>
                    <a:pt x="15398" y="2121"/>
                  </a:lnTo>
                  <a:lnTo>
                    <a:pt x="15349" y="2127"/>
                  </a:lnTo>
                  <a:lnTo>
                    <a:pt x="15298" y="2134"/>
                  </a:lnTo>
                  <a:lnTo>
                    <a:pt x="15247" y="2143"/>
                  </a:lnTo>
                  <a:lnTo>
                    <a:pt x="15193" y="2153"/>
                  </a:lnTo>
                  <a:lnTo>
                    <a:pt x="15138" y="2165"/>
                  </a:lnTo>
                  <a:lnTo>
                    <a:pt x="15083" y="2177"/>
                  </a:lnTo>
                  <a:lnTo>
                    <a:pt x="15025" y="2191"/>
                  </a:lnTo>
                  <a:lnTo>
                    <a:pt x="14968" y="2205"/>
                  </a:lnTo>
                  <a:lnTo>
                    <a:pt x="14910" y="2222"/>
                  </a:lnTo>
                  <a:lnTo>
                    <a:pt x="14852" y="2238"/>
                  </a:lnTo>
                  <a:lnTo>
                    <a:pt x="14794" y="2255"/>
                  </a:lnTo>
                  <a:lnTo>
                    <a:pt x="14736" y="2272"/>
                  </a:lnTo>
                  <a:lnTo>
                    <a:pt x="14621" y="2307"/>
                  </a:lnTo>
                  <a:lnTo>
                    <a:pt x="14509" y="2345"/>
                  </a:lnTo>
                  <a:lnTo>
                    <a:pt x="14402" y="2381"/>
                  </a:lnTo>
                  <a:lnTo>
                    <a:pt x="14300" y="2418"/>
                  </a:lnTo>
                  <a:lnTo>
                    <a:pt x="14284" y="2300"/>
                  </a:lnTo>
                  <a:lnTo>
                    <a:pt x="14267" y="2185"/>
                  </a:lnTo>
                  <a:lnTo>
                    <a:pt x="14249" y="2073"/>
                  </a:lnTo>
                  <a:lnTo>
                    <a:pt x="14230" y="1963"/>
                  </a:lnTo>
                  <a:lnTo>
                    <a:pt x="14209" y="1855"/>
                  </a:lnTo>
                  <a:lnTo>
                    <a:pt x="14187" y="1749"/>
                  </a:lnTo>
                  <a:lnTo>
                    <a:pt x="14164" y="1645"/>
                  </a:lnTo>
                  <a:lnTo>
                    <a:pt x="14140" y="1544"/>
                  </a:lnTo>
                  <a:lnTo>
                    <a:pt x="14116" y="1445"/>
                  </a:lnTo>
                  <a:lnTo>
                    <a:pt x="14091" y="1350"/>
                  </a:lnTo>
                  <a:lnTo>
                    <a:pt x="14065" y="1256"/>
                  </a:lnTo>
                  <a:lnTo>
                    <a:pt x="14037" y="1166"/>
                  </a:lnTo>
                  <a:lnTo>
                    <a:pt x="14009" y="1078"/>
                  </a:lnTo>
                  <a:lnTo>
                    <a:pt x="13981" y="994"/>
                  </a:lnTo>
                  <a:lnTo>
                    <a:pt x="13952" y="912"/>
                  </a:lnTo>
                  <a:lnTo>
                    <a:pt x="13922" y="833"/>
                  </a:lnTo>
                  <a:lnTo>
                    <a:pt x="13892" y="757"/>
                  </a:lnTo>
                  <a:lnTo>
                    <a:pt x="13861" y="684"/>
                  </a:lnTo>
                  <a:lnTo>
                    <a:pt x="13830" y="615"/>
                  </a:lnTo>
                  <a:lnTo>
                    <a:pt x="13799" y="548"/>
                  </a:lnTo>
                  <a:lnTo>
                    <a:pt x="13766" y="485"/>
                  </a:lnTo>
                  <a:lnTo>
                    <a:pt x="13735" y="424"/>
                  </a:lnTo>
                  <a:lnTo>
                    <a:pt x="13703" y="368"/>
                  </a:lnTo>
                  <a:lnTo>
                    <a:pt x="13669" y="315"/>
                  </a:lnTo>
                  <a:lnTo>
                    <a:pt x="13637" y="266"/>
                  </a:lnTo>
                  <a:lnTo>
                    <a:pt x="13604" y="219"/>
                  </a:lnTo>
                  <a:lnTo>
                    <a:pt x="13572" y="177"/>
                  </a:lnTo>
                  <a:lnTo>
                    <a:pt x="13538" y="138"/>
                  </a:lnTo>
                  <a:lnTo>
                    <a:pt x="13506" y="103"/>
                  </a:lnTo>
                  <a:lnTo>
                    <a:pt x="13473" y="73"/>
                  </a:lnTo>
                  <a:lnTo>
                    <a:pt x="13441" y="45"/>
                  </a:lnTo>
                  <a:lnTo>
                    <a:pt x="13408" y="22"/>
                  </a:lnTo>
                  <a:lnTo>
                    <a:pt x="13345" y="6"/>
                  </a:lnTo>
                  <a:lnTo>
                    <a:pt x="13218" y="0"/>
                  </a:lnTo>
                  <a:lnTo>
                    <a:pt x="13030" y="3"/>
                  </a:lnTo>
                  <a:lnTo>
                    <a:pt x="12788" y="14"/>
                  </a:lnTo>
                  <a:lnTo>
                    <a:pt x="12495" y="32"/>
                  </a:lnTo>
                  <a:lnTo>
                    <a:pt x="12154" y="59"/>
                  </a:lnTo>
                  <a:lnTo>
                    <a:pt x="11771" y="91"/>
                  </a:lnTo>
                  <a:lnTo>
                    <a:pt x="11350" y="130"/>
                  </a:lnTo>
                  <a:lnTo>
                    <a:pt x="10894" y="175"/>
                  </a:lnTo>
                  <a:lnTo>
                    <a:pt x="10410" y="224"/>
                  </a:lnTo>
                  <a:lnTo>
                    <a:pt x="9899" y="279"/>
                  </a:lnTo>
                  <a:lnTo>
                    <a:pt x="9367" y="338"/>
                  </a:lnTo>
                  <a:lnTo>
                    <a:pt x="8818" y="399"/>
                  </a:lnTo>
                  <a:lnTo>
                    <a:pt x="8258" y="465"/>
                  </a:lnTo>
                  <a:lnTo>
                    <a:pt x="7688" y="533"/>
                  </a:lnTo>
                  <a:lnTo>
                    <a:pt x="7114" y="602"/>
                  </a:lnTo>
                  <a:lnTo>
                    <a:pt x="6541" y="674"/>
                  </a:lnTo>
                  <a:lnTo>
                    <a:pt x="5972" y="746"/>
                  </a:lnTo>
                  <a:lnTo>
                    <a:pt x="5413" y="819"/>
                  </a:lnTo>
                  <a:lnTo>
                    <a:pt x="4867" y="892"/>
                  </a:lnTo>
                  <a:lnTo>
                    <a:pt x="4337" y="964"/>
                  </a:lnTo>
                  <a:lnTo>
                    <a:pt x="3830" y="1035"/>
                  </a:lnTo>
                  <a:lnTo>
                    <a:pt x="3349" y="1105"/>
                  </a:lnTo>
                  <a:lnTo>
                    <a:pt x="2898" y="1172"/>
                  </a:lnTo>
                  <a:lnTo>
                    <a:pt x="2481" y="1237"/>
                  </a:lnTo>
                  <a:lnTo>
                    <a:pt x="2104" y="1299"/>
                  </a:lnTo>
                  <a:lnTo>
                    <a:pt x="1769" y="1357"/>
                  </a:lnTo>
                  <a:lnTo>
                    <a:pt x="1482" y="1411"/>
                  </a:lnTo>
                  <a:lnTo>
                    <a:pt x="1247" y="1459"/>
                  </a:lnTo>
                  <a:lnTo>
                    <a:pt x="1067" y="1504"/>
                  </a:lnTo>
                  <a:lnTo>
                    <a:pt x="949" y="1541"/>
                  </a:lnTo>
                  <a:lnTo>
                    <a:pt x="894" y="1574"/>
                  </a:lnTo>
                  <a:lnTo>
                    <a:pt x="710" y="1842"/>
                  </a:lnTo>
                  <a:lnTo>
                    <a:pt x="549" y="2115"/>
                  </a:lnTo>
                  <a:lnTo>
                    <a:pt x="412" y="2392"/>
                  </a:lnTo>
                  <a:lnTo>
                    <a:pt x="297" y="2671"/>
                  </a:lnTo>
                  <a:lnTo>
                    <a:pt x="203" y="2953"/>
                  </a:lnTo>
                  <a:lnTo>
                    <a:pt x="127" y="3236"/>
                  </a:lnTo>
                  <a:lnTo>
                    <a:pt x="71" y="3519"/>
                  </a:lnTo>
                  <a:lnTo>
                    <a:pt x="31" y="3801"/>
                  </a:lnTo>
                  <a:lnTo>
                    <a:pt x="8" y="4083"/>
                  </a:lnTo>
                  <a:lnTo>
                    <a:pt x="0" y="4362"/>
                  </a:lnTo>
                  <a:lnTo>
                    <a:pt x="6" y="4638"/>
                  </a:lnTo>
                  <a:lnTo>
                    <a:pt x="25" y="4911"/>
                  </a:lnTo>
                  <a:lnTo>
                    <a:pt x="55" y="5178"/>
                  </a:lnTo>
                  <a:lnTo>
                    <a:pt x="97" y="5441"/>
                  </a:lnTo>
                  <a:lnTo>
                    <a:pt x="147" y="5696"/>
                  </a:lnTo>
                  <a:lnTo>
                    <a:pt x="207" y="5946"/>
                  </a:lnTo>
                  <a:lnTo>
                    <a:pt x="272" y="6186"/>
                  </a:lnTo>
                  <a:lnTo>
                    <a:pt x="345" y="6419"/>
                  </a:lnTo>
                  <a:lnTo>
                    <a:pt x="422" y="6642"/>
                  </a:lnTo>
                  <a:lnTo>
                    <a:pt x="504" y="6855"/>
                  </a:lnTo>
                  <a:lnTo>
                    <a:pt x="588" y="7056"/>
                  </a:lnTo>
                  <a:lnTo>
                    <a:pt x="673" y="7245"/>
                  </a:lnTo>
                  <a:lnTo>
                    <a:pt x="760" y="7421"/>
                  </a:lnTo>
                  <a:lnTo>
                    <a:pt x="846" y="7583"/>
                  </a:lnTo>
                  <a:lnTo>
                    <a:pt x="929" y="7732"/>
                  </a:lnTo>
                  <a:lnTo>
                    <a:pt x="1011" y="7864"/>
                  </a:lnTo>
                  <a:lnTo>
                    <a:pt x="1088" y="7981"/>
                  </a:lnTo>
                  <a:lnTo>
                    <a:pt x="1160" y="8082"/>
                  </a:lnTo>
                  <a:lnTo>
                    <a:pt x="1226" y="8163"/>
                  </a:lnTo>
                  <a:lnTo>
                    <a:pt x="1284" y="8226"/>
                  </a:lnTo>
                  <a:lnTo>
                    <a:pt x="1335" y="8271"/>
                  </a:lnTo>
                  <a:lnTo>
                    <a:pt x="1375" y="8294"/>
                  </a:lnTo>
                  <a:lnTo>
                    <a:pt x="1441" y="8309"/>
                  </a:lnTo>
                  <a:lnTo>
                    <a:pt x="1565" y="8326"/>
                  </a:lnTo>
                  <a:lnTo>
                    <a:pt x="1745" y="8345"/>
                  </a:lnTo>
                  <a:lnTo>
                    <a:pt x="1974" y="8368"/>
                  </a:lnTo>
                  <a:lnTo>
                    <a:pt x="2251" y="8392"/>
                  </a:lnTo>
                  <a:lnTo>
                    <a:pt x="2569" y="8417"/>
                  </a:lnTo>
                  <a:lnTo>
                    <a:pt x="2927" y="8444"/>
                  </a:lnTo>
                  <a:lnTo>
                    <a:pt x="3319" y="8474"/>
                  </a:lnTo>
                  <a:lnTo>
                    <a:pt x="3744" y="8503"/>
                  </a:lnTo>
                  <a:lnTo>
                    <a:pt x="4194" y="8533"/>
                  </a:lnTo>
                  <a:lnTo>
                    <a:pt x="4667" y="8564"/>
                  </a:lnTo>
                  <a:lnTo>
                    <a:pt x="5160" y="8594"/>
                  </a:lnTo>
                  <a:lnTo>
                    <a:pt x="5668" y="8625"/>
                  </a:lnTo>
                  <a:lnTo>
                    <a:pt x="6187" y="8656"/>
                  </a:lnTo>
                  <a:lnTo>
                    <a:pt x="6713" y="8685"/>
                  </a:lnTo>
                  <a:lnTo>
                    <a:pt x="7242" y="8713"/>
                  </a:lnTo>
                  <a:lnTo>
                    <a:pt x="7772" y="8740"/>
                  </a:lnTo>
                  <a:lnTo>
                    <a:pt x="8297" y="8766"/>
                  </a:lnTo>
                  <a:lnTo>
                    <a:pt x="8813" y="8789"/>
                  </a:lnTo>
                  <a:lnTo>
                    <a:pt x="9316" y="8811"/>
                  </a:lnTo>
                  <a:lnTo>
                    <a:pt x="9804" y="8830"/>
                  </a:lnTo>
                  <a:lnTo>
                    <a:pt x="10271" y="8848"/>
                  </a:lnTo>
                  <a:lnTo>
                    <a:pt x="10714" y="8861"/>
                  </a:lnTo>
                  <a:lnTo>
                    <a:pt x="11128" y="8872"/>
                  </a:lnTo>
                  <a:lnTo>
                    <a:pt x="11511" y="8879"/>
                  </a:lnTo>
                  <a:lnTo>
                    <a:pt x="11858" y="8883"/>
                  </a:lnTo>
                  <a:lnTo>
                    <a:pt x="12165" y="8882"/>
                  </a:lnTo>
                  <a:lnTo>
                    <a:pt x="12428" y="8877"/>
                  </a:lnTo>
                  <a:lnTo>
                    <a:pt x="12642" y="8868"/>
                  </a:lnTo>
                  <a:lnTo>
                    <a:pt x="12806" y="8854"/>
                  </a:lnTo>
                  <a:lnTo>
                    <a:pt x="12913" y="8834"/>
                  </a:lnTo>
                  <a:lnTo>
                    <a:pt x="12962" y="8809"/>
                  </a:lnTo>
                  <a:lnTo>
                    <a:pt x="13007" y="8734"/>
                  </a:lnTo>
                  <a:lnTo>
                    <a:pt x="13053" y="8659"/>
                  </a:lnTo>
                  <a:lnTo>
                    <a:pt x="13096" y="8583"/>
                  </a:lnTo>
                  <a:lnTo>
                    <a:pt x="13139" y="8507"/>
                  </a:lnTo>
                  <a:lnTo>
                    <a:pt x="13182" y="8431"/>
                  </a:lnTo>
                  <a:lnTo>
                    <a:pt x="13223" y="8354"/>
                  </a:lnTo>
                  <a:lnTo>
                    <a:pt x="13263" y="8279"/>
                  </a:lnTo>
                  <a:lnTo>
                    <a:pt x="13303" y="8202"/>
                  </a:lnTo>
                  <a:lnTo>
                    <a:pt x="13342" y="8126"/>
                  </a:lnTo>
                  <a:lnTo>
                    <a:pt x="13380" y="8049"/>
                  </a:lnTo>
                  <a:lnTo>
                    <a:pt x="13417" y="7972"/>
                  </a:lnTo>
                  <a:lnTo>
                    <a:pt x="13454" y="7896"/>
                  </a:lnTo>
                  <a:lnTo>
                    <a:pt x="13489" y="7819"/>
                  </a:lnTo>
                  <a:lnTo>
                    <a:pt x="13523" y="7742"/>
                  </a:lnTo>
                  <a:lnTo>
                    <a:pt x="13558" y="7664"/>
                  </a:lnTo>
                  <a:lnTo>
                    <a:pt x="13591" y="7587"/>
                  </a:lnTo>
                  <a:lnTo>
                    <a:pt x="13623" y="7510"/>
                  </a:lnTo>
                  <a:lnTo>
                    <a:pt x="13654" y="7433"/>
                  </a:lnTo>
                  <a:lnTo>
                    <a:pt x="13686" y="7356"/>
                  </a:lnTo>
                  <a:lnTo>
                    <a:pt x="13715" y="7279"/>
                  </a:lnTo>
                  <a:lnTo>
                    <a:pt x="13745" y="7201"/>
                  </a:lnTo>
                  <a:lnTo>
                    <a:pt x="13773" y="7124"/>
                  </a:lnTo>
                  <a:lnTo>
                    <a:pt x="13801" y="7047"/>
                  </a:lnTo>
                  <a:lnTo>
                    <a:pt x="13828" y="6970"/>
                  </a:lnTo>
                  <a:lnTo>
                    <a:pt x="13854" y="6893"/>
                  </a:lnTo>
                  <a:lnTo>
                    <a:pt x="13880" y="6815"/>
                  </a:lnTo>
                  <a:lnTo>
                    <a:pt x="13904" y="6738"/>
                  </a:lnTo>
                  <a:lnTo>
                    <a:pt x="13929" y="6661"/>
                  </a:lnTo>
                  <a:lnTo>
                    <a:pt x="13952" y="6585"/>
                  </a:lnTo>
                  <a:lnTo>
                    <a:pt x="13975" y="6508"/>
                  </a:lnTo>
                  <a:lnTo>
                    <a:pt x="13997" y="6431"/>
                  </a:lnTo>
                  <a:lnTo>
                    <a:pt x="14018" y="6354"/>
                  </a:lnTo>
                  <a:lnTo>
                    <a:pt x="14106" y="6375"/>
                  </a:lnTo>
                  <a:lnTo>
                    <a:pt x="14202" y="6399"/>
                  </a:lnTo>
                  <a:lnTo>
                    <a:pt x="14305" y="6423"/>
                  </a:lnTo>
                  <a:lnTo>
                    <a:pt x="14411" y="6447"/>
                  </a:lnTo>
                  <a:lnTo>
                    <a:pt x="14521" y="6470"/>
                  </a:lnTo>
                  <a:lnTo>
                    <a:pt x="14633" y="6494"/>
                  </a:lnTo>
                  <a:lnTo>
                    <a:pt x="14745" y="6515"/>
                  </a:lnTo>
                  <a:lnTo>
                    <a:pt x="14855" y="6534"/>
                  </a:lnTo>
                  <a:lnTo>
                    <a:pt x="14908" y="6542"/>
                  </a:lnTo>
                  <a:lnTo>
                    <a:pt x="14961" y="6550"/>
                  </a:lnTo>
                  <a:lnTo>
                    <a:pt x="15012" y="6557"/>
                  </a:lnTo>
                  <a:lnTo>
                    <a:pt x="15063" y="6562"/>
                  </a:lnTo>
                  <a:lnTo>
                    <a:pt x="15110" y="6567"/>
                  </a:lnTo>
                  <a:lnTo>
                    <a:pt x="15156" y="6572"/>
                  </a:lnTo>
                  <a:lnTo>
                    <a:pt x="15201" y="6575"/>
                  </a:lnTo>
                  <a:lnTo>
                    <a:pt x="15243" y="6577"/>
                  </a:lnTo>
                  <a:lnTo>
                    <a:pt x="15282" y="6577"/>
                  </a:lnTo>
                  <a:lnTo>
                    <a:pt x="15319" y="6576"/>
                  </a:lnTo>
                  <a:lnTo>
                    <a:pt x="15353" y="6573"/>
                  </a:lnTo>
                  <a:lnTo>
                    <a:pt x="15384" y="6569"/>
                  </a:lnTo>
                  <a:lnTo>
                    <a:pt x="15411" y="6563"/>
                  </a:lnTo>
                  <a:lnTo>
                    <a:pt x="15434" y="6555"/>
                  </a:lnTo>
                  <a:lnTo>
                    <a:pt x="15455" y="6546"/>
                  </a:lnTo>
                  <a:lnTo>
                    <a:pt x="15472" y="6536"/>
                  </a:lnTo>
                  <a:lnTo>
                    <a:pt x="15493" y="6514"/>
                  </a:lnTo>
                  <a:lnTo>
                    <a:pt x="15518" y="6483"/>
                  </a:lnTo>
                  <a:lnTo>
                    <a:pt x="15547" y="6440"/>
                  </a:lnTo>
                  <a:lnTo>
                    <a:pt x="15580" y="6389"/>
                  </a:lnTo>
                  <a:lnTo>
                    <a:pt x="15614" y="6327"/>
                  </a:lnTo>
                  <a:lnTo>
                    <a:pt x="15650" y="6256"/>
                  </a:lnTo>
                  <a:lnTo>
                    <a:pt x="15689" y="6176"/>
                  </a:lnTo>
                  <a:lnTo>
                    <a:pt x="15728" y="6087"/>
                  </a:lnTo>
                  <a:lnTo>
                    <a:pt x="15767" y="5991"/>
                  </a:lnTo>
                  <a:lnTo>
                    <a:pt x="15807" y="5887"/>
                  </a:lnTo>
                  <a:lnTo>
                    <a:pt x="15847" y="5775"/>
                  </a:lnTo>
                  <a:lnTo>
                    <a:pt x="15886" y="5655"/>
                  </a:lnTo>
                  <a:lnTo>
                    <a:pt x="15923" y="5529"/>
                  </a:lnTo>
                  <a:lnTo>
                    <a:pt x="15960" y="5396"/>
                  </a:lnTo>
                  <a:lnTo>
                    <a:pt x="15993" y="5257"/>
                  </a:lnTo>
                  <a:lnTo>
                    <a:pt x="16024" y="5111"/>
                  </a:lnTo>
                  <a:lnTo>
                    <a:pt x="16052" y="4959"/>
                  </a:lnTo>
                  <a:lnTo>
                    <a:pt x="16077" y="4803"/>
                  </a:lnTo>
                  <a:lnTo>
                    <a:pt x="16097" y="4640"/>
                  </a:lnTo>
                  <a:lnTo>
                    <a:pt x="16112" y="4474"/>
                  </a:lnTo>
                  <a:lnTo>
                    <a:pt x="16123" y="4303"/>
                  </a:lnTo>
                  <a:lnTo>
                    <a:pt x="16128" y="4128"/>
                  </a:lnTo>
                  <a:lnTo>
                    <a:pt x="16127" y="3949"/>
                  </a:lnTo>
                  <a:lnTo>
                    <a:pt x="16119" y="3766"/>
                  </a:lnTo>
                  <a:lnTo>
                    <a:pt x="16105" y="3580"/>
                  </a:lnTo>
                  <a:lnTo>
                    <a:pt x="16083" y="3391"/>
                  </a:lnTo>
                  <a:lnTo>
                    <a:pt x="16052" y="3200"/>
                  </a:lnTo>
                  <a:lnTo>
                    <a:pt x="16015" y="3006"/>
                  </a:lnTo>
                  <a:lnTo>
                    <a:pt x="15968" y="2811"/>
                  </a:lnTo>
                  <a:lnTo>
                    <a:pt x="15911" y="2614"/>
                  </a:lnTo>
                  <a:lnTo>
                    <a:pt x="15846" y="2415"/>
                  </a:lnTo>
                  <a:lnTo>
                    <a:pt x="15769" y="22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7388421" y="2858212"/>
              <a:ext cx="325160" cy="378366"/>
            </a:xfrm>
            <a:custGeom>
              <a:avLst/>
              <a:gdLst>
                <a:gd name="T0" fmla="*/ 2317 w 13859"/>
                <a:gd name="T1" fmla="*/ 8004 h 16128"/>
                <a:gd name="T2" fmla="*/ 1967 w 13859"/>
                <a:gd name="T3" fmla="*/ 8285 h 16128"/>
                <a:gd name="T4" fmla="*/ 1694 w 13859"/>
                <a:gd name="T5" fmla="*/ 8189 h 16128"/>
                <a:gd name="T6" fmla="*/ 1481 w 13859"/>
                <a:gd name="T7" fmla="*/ 8207 h 16128"/>
                <a:gd name="T8" fmla="*/ 1015 w 13859"/>
                <a:gd name="T9" fmla="*/ 8838 h 16128"/>
                <a:gd name="T10" fmla="*/ 404 w 13859"/>
                <a:gd name="T11" fmla="*/ 10161 h 16128"/>
                <a:gd name="T12" fmla="*/ 18 w 13859"/>
                <a:gd name="T13" fmla="*/ 11295 h 16128"/>
                <a:gd name="T14" fmla="*/ 40 w 13859"/>
                <a:gd name="T15" fmla="*/ 11571 h 16128"/>
                <a:gd name="T16" fmla="*/ 184 w 13859"/>
                <a:gd name="T17" fmla="*/ 11696 h 16128"/>
                <a:gd name="T18" fmla="*/ 504 w 13859"/>
                <a:gd name="T19" fmla="*/ 11935 h 16128"/>
                <a:gd name="T20" fmla="*/ 429 w 13859"/>
                <a:gd name="T21" fmla="*/ 12718 h 16128"/>
                <a:gd name="T22" fmla="*/ 538 w 13859"/>
                <a:gd name="T23" fmla="*/ 13327 h 16128"/>
                <a:gd name="T24" fmla="*/ 1117 w 13859"/>
                <a:gd name="T25" fmla="*/ 14247 h 16128"/>
                <a:gd name="T26" fmla="*/ 2368 w 13859"/>
                <a:gd name="T27" fmla="*/ 14903 h 16128"/>
                <a:gd name="T28" fmla="*/ 4069 w 13859"/>
                <a:gd name="T29" fmla="*/ 14654 h 16128"/>
                <a:gd name="T30" fmla="*/ 4877 w 13859"/>
                <a:gd name="T31" fmla="*/ 12294 h 16128"/>
                <a:gd name="T32" fmla="*/ 5243 w 13859"/>
                <a:gd name="T33" fmla="*/ 9182 h 16128"/>
                <a:gd name="T34" fmla="*/ 5131 w 13859"/>
                <a:gd name="T35" fmla="*/ 7572 h 16128"/>
                <a:gd name="T36" fmla="*/ 4463 w 13859"/>
                <a:gd name="T37" fmla="*/ 7305 h 16128"/>
                <a:gd name="T38" fmla="*/ 3526 w 13859"/>
                <a:gd name="T39" fmla="*/ 7315 h 16128"/>
                <a:gd name="T40" fmla="*/ 2765 w 13859"/>
                <a:gd name="T41" fmla="*/ 7576 h 16128"/>
                <a:gd name="T42" fmla="*/ 12945 w 13859"/>
                <a:gd name="T43" fmla="*/ 8879 h 16128"/>
                <a:gd name="T44" fmla="*/ 13234 w 13859"/>
                <a:gd name="T45" fmla="*/ 8953 h 16128"/>
                <a:gd name="T46" fmla="*/ 13512 w 13859"/>
                <a:gd name="T47" fmla="*/ 8943 h 16128"/>
                <a:gd name="T48" fmla="*/ 13774 w 13859"/>
                <a:gd name="T49" fmla="*/ 8047 h 16128"/>
                <a:gd name="T50" fmla="*/ 13576 w 13859"/>
                <a:gd name="T51" fmla="*/ 4414 h 16128"/>
                <a:gd name="T52" fmla="*/ 10849 w 13859"/>
                <a:gd name="T53" fmla="*/ 812 h 16128"/>
                <a:gd name="T54" fmla="*/ 4579 w 13859"/>
                <a:gd name="T55" fmla="*/ 323 h 16128"/>
                <a:gd name="T56" fmla="*/ 1107 w 13859"/>
                <a:gd name="T57" fmla="*/ 3063 h 16128"/>
                <a:gd name="T58" fmla="*/ 298 w 13859"/>
                <a:gd name="T59" fmla="*/ 6381 h 16128"/>
                <a:gd name="T60" fmla="*/ 468 w 13859"/>
                <a:gd name="T61" fmla="*/ 7635 h 16128"/>
                <a:gd name="T62" fmla="*/ 669 w 13859"/>
                <a:gd name="T63" fmla="*/ 7694 h 16128"/>
                <a:gd name="T64" fmla="*/ 867 w 13859"/>
                <a:gd name="T65" fmla="*/ 7689 h 16128"/>
                <a:gd name="T66" fmla="*/ 1040 w 13859"/>
                <a:gd name="T67" fmla="*/ 7615 h 16128"/>
                <a:gd name="T68" fmla="*/ 1153 w 13859"/>
                <a:gd name="T69" fmla="*/ 6002 h 16128"/>
                <a:gd name="T70" fmla="*/ 2207 w 13859"/>
                <a:gd name="T71" fmla="*/ 2984 h 16128"/>
                <a:gd name="T72" fmla="*/ 5730 w 13859"/>
                <a:gd name="T73" fmla="*/ 968 h 16128"/>
                <a:gd name="T74" fmla="*/ 11096 w 13859"/>
                <a:gd name="T75" fmla="*/ 2116 h 16128"/>
                <a:gd name="T76" fmla="*/ 12882 w 13859"/>
                <a:gd name="T77" fmla="*/ 5512 h 16128"/>
                <a:gd name="T78" fmla="*/ 12837 w 13859"/>
                <a:gd name="T79" fmla="*/ 8391 h 16128"/>
                <a:gd name="T80" fmla="*/ 12363 w 13859"/>
                <a:gd name="T81" fmla="*/ 9207 h 16128"/>
                <a:gd name="T82" fmla="*/ 12196 w 13859"/>
                <a:gd name="T83" fmla="*/ 9200 h 16128"/>
                <a:gd name="T84" fmla="*/ 11803 w 13859"/>
                <a:gd name="T85" fmla="*/ 8483 h 16128"/>
                <a:gd name="T86" fmla="*/ 11506 w 13859"/>
                <a:gd name="T87" fmla="*/ 8049 h 16128"/>
                <a:gd name="T88" fmla="*/ 11126 w 13859"/>
                <a:gd name="T89" fmla="*/ 7668 h 16128"/>
                <a:gd name="T90" fmla="*/ 10363 w 13859"/>
                <a:gd name="T91" fmla="*/ 7693 h 16128"/>
                <a:gd name="T92" fmla="*/ 9499 w 13859"/>
                <a:gd name="T93" fmla="*/ 8070 h 16128"/>
                <a:gd name="T94" fmla="*/ 8926 w 13859"/>
                <a:gd name="T95" fmla="*/ 8534 h 16128"/>
                <a:gd name="T96" fmla="*/ 8632 w 13859"/>
                <a:gd name="T97" fmla="*/ 10488 h 16128"/>
                <a:gd name="T98" fmla="*/ 8646 w 13859"/>
                <a:gd name="T99" fmla="*/ 13526 h 16128"/>
                <a:gd name="T100" fmla="*/ 9240 w 13859"/>
                <a:gd name="T101" fmla="*/ 15599 h 16128"/>
                <a:gd name="T102" fmla="*/ 11060 w 13859"/>
                <a:gd name="T103" fmla="*/ 16119 h 16128"/>
                <a:gd name="T104" fmla="*/ 12333 w 13859"/>
                <a:gd name="T105" fmla="*/ 15535 h 16128"/>
                <a:gd name="T106" fmla="*/ 12971 w 13859"/>
                <a:gd name="T107" fmla="*/ 14631 h 16128"/>
                <a:gd name="T108" fmla="*/ 13083 w 13859"/>
                <a:gd name="T109" fmla="*/ 14119 h 16128"/>
                <a:gd name="T110" fmla="*/ 13150 w 13859"/>
                <a:gd name="T111" fmla="*/ 13442 h 16128"/>
                <a:gd name="T112" fmla="*/ 13522 w 13859"/>
                <a:gd name="T113" fmla="*/ 13307 h 16128"/>
                <a:gd name="T114" fmla="*/ 13720 w 13859"/>
                <a:gd name="T115" fmla="*/ 13151 h 16128"/>
                <a:gd name="T116" fmla="*/ 13766 w 13859"/>
                <a:gd name="T117" fmla="*/ 12817 h 16128"/>
                <a:gd name="T118" fmla="*/ 13425 w 13859"/>
                <a:gd name="T119" fmla="*/ 11505 h 16128"/>
                <a:gd name="T120" fmla="*/ 12866 w 13859"/>
                <a:gd name="T121" fmla="*/ 9968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59" h="16128">
                  <a:moveTo>
                    <a:pt x="2717" y="7615"/>
                  </a:moveTo>
                  <a:lnTo>
                    <a:pt x="2670" y="7657"/>
                  </a:lnTo>
                  <a:lnTo>
                    <a:pt x="2624" y="7699"/>
                  </a:lnTo>
                  <a:lnTo>
                    <a:pt x="2578" y="7741"/>
                  </a:lnTo>
                  <a:lnTo>
                    <a:pt x="2533" y="7785"/>
                  </a:lnTo>
                  <a:lnTo>
                    <a:pt x="2489" y="7827"/>
                  </a:lnTo>
                  <a:lnTo>
                    <a:pt x="2445" y="7871"/>
                  </a:lnTo>
                  <a:lnTo>
                    <a:pt x="2402" y="7915"/>
                  </a:lnTo>
                  <a:lnTo>
                    <a:pt x="2359" y="7959"/>
                  </a:lnTo>
                  <a:lnTo>
                    <a:pt x="2317" y="8004"/>
                  </a:lnTo>
                  <a:lnTo>
                    <a:pt x="2276" y="8049"/>
                  </a:lnTo>
                  <a:lnTo>
                    <a:pt x="2235" y="8094"/>
                  </a:lnTo>
                  <a:lnTo>
                    <a:pt x="2195" y="8140"/>
                  </a:lnTo>
                  <a:lnTo>
                    <a:pt x="2154" y="8186"/>
                  </a:lnTo>
                  <a:lnTo>
                    <a:pt x="2115" y="8232"/>
                  </a:lnTo>
                  <a:lnTo>
                    <a:pt x="2077" y="8279"/>
                  </a:lnTo>
                  <a:lnTo>
                    <a:pt x="2038" y="8326"/>
                  </a:lnTo>
                  <a:lnTo>
                    <a:pt x="2018" y="8314"/>
                  </a:lnTo>
                  <a:lnTo>
                    <a:pt x="1994" y="8300"/>
                  </a:lnTo>
                  <a:lnTo>
                    <a:pt x="1967" y="8285"/>
                  </a:lnTo>
                  <a:lnTo>
                    <a:pt x="1937" y="8270"/>
                  </a:lnTo>
                  <a:lnTo>
                    <a:pt x="1905" y="8255"/>
                  </a:lnTo>
                  <a:lnTo>
                    <a:pt x="1870" y="8239"/>
                  </a:lnTo>
                  <a:lnTo>
                    <a:pt x="1834" y="8224"/>
                  </a:lnTo>
                  <a:lnTo>
                    <a:pt x="1795" y="8212"/>
                  </a:lnTo>
                  <a:lnTo>
                    <a:pt x="1776" y="8206"/>
                  </a:lnTo>
                  <a:lnTo>
                    <a:pt x="1755" y="8201"/>
                  </a:lnTo>
                  <a:lnTo>
                    <a:pt x="1735" y="8196"/>
                  </a:lnTo>
                  <a:lnTo>
                    <a:pt x="1714" y="8192"/>
                  </a:lnTo>
                  <a:lnTo>
                    <a:pt x="1694" y="8189"/>
                  </a:lnTo>
                  <a:lnTo>
                    <a:pt x="1673" y="8186"/>
                  </a:lnTo>
                  <a:lnTo>
                    <a:pt x="1651" y="8184"/>
                  </a:lnTo>
                  <a:lnTo>
                    <a:pt x="1630" y="8183"/>
                  </a:lnTo>
                  <a:lnTo>
                    <a:pt x="1608" y="8183"/>
                  </a:lnTo>
                  <a:lnTo>
                    <a:pt x="1587" y="8184"/>
                  </a:lnTo>
                  <a:lnTo>
                    <a:pt x="1565" y="8187"/>
                  </a:lnTo>
                  <a:lnTo>
                    <a:pt x="1544" y="8190"/>
                  </a:lnTo>
                  <a:lnTo>
                    <a:pt x="1523" y="8194"/>
                  </a:lnTo>
                  <a:lnTo>
                    <a:pt x="1502" y="8200"/>
                  </a:lnTo>
                  <a:lnTo>
                    <a:pt x="1481" y="8207"/>
                  </a:lnTo>
                  <a:lnTo>
                    <a:pt x="1459" y="8215"/>
                  </a:lnTo>
                  <a:lnTo>
                    <a:pt x="1424" y="8236"/>
                  </a:lnTo>
                  <a:lnTo>
                    <a:pt x="1384" y="8272"/>
                  </a:lnTo>
                  <a:lnTo>
                    <a:pt x="1339" y="8320"/>
                  </a:lnTo>
                  <a:lnTo>
                    <a:pt x="1292" y="8382"/>
                  </a:lnTo>
                  <a:lnTo>
                    <a:pt x="1241" y="8453"/>
                  </a:lnTo>
                  <a:lnTo>
                    <a:pt x="1188" y="8536"/>
                  </a:lnTo>
                  <a:lnTo>
                    <a:pt x="1132" y="8628"/>
                  </a:lnTo>
                  <a:lnTo>
                    <a:pt x="1075" y="8729"/>
                  </a:lnTo>
                  <a:lnTo>
                    <a:pt x="1015" y="8838"/>
                  </a:lnTo>
                  <a:lnTo>
                    <a:pt x="953" y="8954"/>
                  </a:lnTo>
                  <a:lnTo>
                    <a:pt x="892" y="9075"/>
                  </a:lnTo>
                  <a:lnTo>
                    <a:pt x="829" y="9202"/>
                  </a:lnTo>
                  <a:lnTo>
                    <a:pt x="767" y="9333"/>
                  </a:lnTo>
                  <a:lnTo>
                    <a:pt x="704" y="9468"/>
                  </a:lnTo>
                  <a:lnTo>
                    <a:pt x="641" y="9605"/>
                  </a:lnTo>
                  <a:lnTo>
                    <a:pt x="580" y="9744"/>
                  </a:lnTo>
                  <a:lnTo>
                    <a:pt x="520" y="9883"/>
                  </a:lnTo>
                  <a:lnTo>
                    <a:pt x="462" y="10023"/>
                  </a:lnTo>
                  <a:lnTo>
                    <a:pt x="404" y="10161"/>
                  </a:lnTo>
                  <a:lnTo>
                    <a:pt x="349" y="10298"/>
                  </a:lnTo>
                  <a:lnTo>
                    <a:pt x="298" y="10431"/>
                  </a:lnTo>
                  <a:lnTo>
                    <a:pt x="248" y="10561"/>
                  </a:lnTo>
                  <a:lnTo>
                    <a:pt x="203" y="10687"/>
                  </a:lnTo>
                  <a:lnTo>
                    <a:pt x="161" y="10807"/>
                  </a:lnTo>
                  <a:lnTo>
                    <a:pt x="123" y="10921"/>
                  </a:lnTo>
                  <a:lnTo>
                    <a:pt x="89" y="11027"/>
                  </a:lnTo>
                  <a:lnTo>
                    <a:pt x="61" y="11125"/>
                  </a:lnTo>
                  <a:lnTo>
                    <a:pt x="36" y="11215"/>
                  </a:lnTo>
                  <a:lnTo>
                    <a:pt x="18" y="11295"/>
                  </a:lnTo>
                  <a:lnTo>
                    <a:pt x="6" y="11363"/>
                  </a:lnTo>
                  <a:lnTo>
                    <a:pt x="0" y="11421"/>
                  </a:lnTo>
                  <a:lnTo>
                    <a:pt x="0" y="11466"/>
                  </a:lnTo>
                  <a:lnTo>
                    <a:pt x="2" y="11481"/>
                  </a:lnTo>
                  <a:lnTo>
                    <a:pt x="6" y="11497"/>
                  </a:lnTo>
                  <a:lnTo>
                    <a:pt x="10" y="11512"/>
                  </a:lnTo>
                  <a:lnTo>
                    <a:pt x="16" y="11527"/>
                  </a:lnTo>
                  <a:lnTo>
                    <a:pt x="23" y="11542"/>
                  </a:lnTo>
                  <a:lnTo>
                    <a:pt x="31" y="11557"/>
                  </a:lnTo>
                  <a:lnTo>
                    <a:pt x="40" y="11571"/>
                  </a:lnTo>
                  <a:lnTo>
                    <a:pt x="51" y="11584"/>
                  </a:lnTo>
                  <a:lnTo>
                    <a:pt x="62" y="11598"/>
                  </a:lnTo>
                  <a:lnTo>
                    <a:pt x="74" y="11611"/>
                  </a:lnTo>
                  <a:lnTo>
                    <a:pt x="87" y="11623"/>
                  </a:lnTo>
                  <a:lnTo>
                    <a:pt x="101" y="11636"/>
                  </a:lnTo>
                  <a:lnTo>
                    <a:pt x="116" y="11648"/>
                  </a:lnTo>
                  <a:lnTo>
                    <a:pt x="132" y="11661"/>
                  </a:lnTo>
                  <a:lnTo>
                    <a:pt x="148" y="11673"/>
                  </a:lnTo>
                  <a:lnTo>
                    <a:pt x="166" y="11685"/>
                  </a:lnTo>
                  <a:lnTo>
                    <a:pt x="184" y="11696"/>
                  </a:lnTo>
                  <a:lnTo>
                    <a:pt x="203" y="11707"/>
                  </a:lnTo>
                  <a:lnTo>
                    <a:pt x="222" y="11718"/>
                  </a:lnTo>
                  <a:lnTo>
                    <a:pt x="242" y="11728"/>
                  </a:lnTo>
                  <a:lnTo>
                    <a:pt x="284" y="11748"/>
                  </a:lnTo>
                  <a:lnTo>
                    <a:pt x="328" y="11768"/>
                  </a:lnTo>
                  <a:lnTo>
                    <a:pt x="374" y="11787"/>
                  </a:lnTo>
                  <a:lnTo>
                    <a:pt x="421" y="11805"/>
                  </a:lnTo>
                  <a:lnTo>
                    <a:pt x="470" y="11822"/>
                  </a:lnTo>
                  <a:lnTo>
                    <a:pt x="519" y="11839"/>
                  </a:lnTo>
                  <a:lnTo>
                    <a:pt x="504" y="11935"/>
                  </a:lnTo>
                  <a:lnTo>
                    <a:pt x="489" y="12027"/>
                  </a:lnTo>
                  <a:lnTo>
                    <a:pt x="477" y="12118"/>
                  </a:lnTo>
                  <a:lnTo>
                    <a:pt x="466" y="12206"/>
                  </a:lnTo>
                  <a:lnTo>
                    <a:pt x="457" y="12290"/>
                  </a:lnTo>
                  <a:lnTo>
                    <a:pt x="448" y="12370"/>
                  </a:lnTo>
                  <a:lnTo>
                    <a:pt x="441" y="12448"/>
                  </a:lnTo>
                  <a:lnTo>
                    <a:pt x="436" y="12521"/>
                  </a:lnTo>
                  <a:lnTo>
                    <a:pt x="433" y="12591"/>
                  </a:lnTo>
                  <a:lnTo>
                    <a:pt x="430" y="12656"/>
                  </a:lnTo>
                  <a:lnTo>
                    <a:pt x="429" y="12718"/>
                  </a:lnTo>
                  <a:lnTo>
                    <a:pt x="429" y="12774"/>
                  </a:lnTo>
                  <a:lnTo>
                    <a:pt x="431" y="12828"/>
                  </a:lnTo>
                  <a:lnTo>
                    <a:pt x="433" y="12875"/>
                  </a:lnTo>
                  <a:lnTo>
                    <a:pt x="437" y="12920"/>
                  </a:lnTo>
                  <a:lnTo>
                    <a:pt x="442" y="12958"/>
                  </a:lnTo>
                  <a:lnTo>
                    <a:pt x="452" y="13020"/>
                  </a:lnTo>
                  <a:lnTo>
                    <a:pt x="468" y="13090"/>
                  </a:lnTo>
                  <a:lnTo>
                    <a:pt x="486" y="13164"/>
                  </a:lnTo>
                  <a:lnTo>
                    <a:pt x="510" y="13243"/>
                  </a:lnTo>
                  <a:lnTo>
                    <a:pt x="538" y="13327"/>
                  </a:lnTo>
                  <a:lnTo>
                    <a:pt x="571" y="13412"/>
                  </a:lnTo>
                  <a:lnTo>
                    <a:pt x="609" y="13502"/>
                  </a:lnTo>
                  <a:lnTo>
                    <a:pt x="652" y="13594"/>
                  </a:lnTo>
                  <a:lnTo>
                    <a:pt x="701" y="13688"/>
                  </a:lnTo>
                  <a:lnTo>
                    <a:pt x="755" y="13781"/>
                  </a:lnTo>
                  <a:lnTo>
                    <a:pt x="815" y="13876"/>
                  </a:lnTo>
                  <a:lnTo>
                    <a:pt x="881" y="13971"/>
                  </a:lnTo>
                  <a:lnTo>
                    <a:pt x="953" y="14065"/>
                  </a:lnTo>
                  <a:lnTo>
                    <a:pt x="1032" y="14157"/>
                  </a:lnTo>
                  <a:lnTo>
                    <a:pt x="1117" y="14247"/>
                  </a:lnTo>
                  <a:lnTo>
                    <a:pt x="1209" y="14335"/>
                  </a:lnTo>
                  <a:lnTo>
                    <a:pt x="1307" y="14419"/>
                  </a:lnTo>
                  <a:lnTo>
                    <a:pt x="1413" y="14500"/>
                  </a:lnTo>
                  <a:lnTo>
                    <a:pt x="1526" y="14576"/>
                  </a:lnTo>
                  <a:lnTo>
                    <a:pt x="1647" y="14647"/>
                  </a:lnTo>
                  <a:lnTo>
                    <a:pt x="1776" y="14712"/>
                  </a:lnTo>
                  <a:lnTo>
                    <a:pt x="1911" y="14771"/>
                  </a:lnTo>
                  <a:lnTo>
                    <a:pt x="2055" y="14823"/>
                  </a:lnTo>
                  <a:lnTo>
                    <a:pt x="2208" y="14868"/>
                  </a:lnTo>
                  <a:lnTo>
                    <a:pt x="2368" y="14903"/>
                  </a:lnTo>
                  <a:lnTo>
                    <a:pt x="2538" y="14932"/>
                  </a:lnTo>
                  <a:lnTo>
                    <a:pt x="2717" y="14950"/>
                  </a:lnTo>
                  <a:lnTo>
                    <a:pt x="2904" y="14958"/>
                  </a:lnTo>
                  <a:lnTo>
                    <a:pt x="3100" y="14955"/>
                  </a:lnTo>
                  <a:lnTo>
                    <a:pt x="3306" y="14942"/>
                  </a:lnTo>
                  <a:lnTo>
                    <a:pt x="3522" y="14915"/>
                  </a:lnTo>
                  <a:lnTo>
                    <a:pt x="3746" y="14878"/>
                  </a:lnTo>
                  <a:lnTo>
                    <a:pt x="3858" y="14838"/>
                  </a:lnTo>
                  <a:lnTo>
                    <a:pt x="3966" y="14762"/>
                  </a:lnTo>
                  <a:lnTo>
                    <a:pt x="4069" y="14654"/>
                  </a:lnTo>
                  <a:lnTo>
                    <a:pt x="4169" y="14517"/>
                  </a:lnTo>
                  <a:lnTo>
                    <a:pt x="4265" y="14351"/>
                  </a:lnTo>
                  <a:lnTo>
                    <a:pt x="4356" y="14160"/>
                  </a:lnTo>
                  <a:lnTo>
                    <a:pt x="4444" y="13946"/>
                  </a:lnTo>
                  <a:lnTo>
                    <a:pt x="4527" y="13710"/>
                  </a:lnTo>
                  <a:lnTo>
                    <a:pt x="4606" y="13455"/>
                  </a:lnTo>
                  <a:lnTo>
                    <a:pt x="4679" y="13184"/>
                  </a:lnTo>
                  <a:lnTo>
                    <a:pt x="4750" y="12898"/>
                  </a:lnTo>
                  <a:lnTo>
                    <a:pt x="4816" y="12600"/>
                  </a:lnTo>
                  <a:lnTo>
                    <a:pt x="4877" y="12294"/>
                  </a:lnTo>
                  <a:lnTo>
                    <a:pt x="4934" y="11978"/>
                  </a:lnTo>
                  <a:lnTo>
                    <a:pt x="4986" y="11659"/>
                  </a:lnTo>
                  <a:lnTo>
                    <a:pt x="5035" y="11335"/>
                  </a:lnTo>
                  <a:lnTo>
                    <a:pt x="5078" y="11011"/>
                  </a:lnTo>
                  <a:lnTo>
                    <a:pt x="5118" y="10689"/>
                  </a:lnTo>
                  <a:lnTo>
                    <a:pt x="5152" y="10371"/>
                  </a:lnTo>
                  <a:lnTo>
                    <a:pt x="5181" y="10059"/>
                  </a:lnTo>
                  <a:lnTo>
                    <a:pt x="5206" y="9755"/>
                  </a:lnTo>
                  <a:lnTo>
                    <a:pt x="5227" y="9462"/>
                  </a:lnTo>
                  <a:lnTo>
                    <a:pt x="5243" y="9182"/>
                  </a:lnTo>
                  <a:lnTo>
                    <a:pt x="5253" y="8917"/>
                  </a:lnTo>
                  <a:lnTo>
                    <a:pt x="5260" y="8669"/>
                  </a:lnTo>
                  <a:lnTo>
                    <a:pt x="5261" y="8441"/>
                  </a:lnTo>
                  <a:lnTo>
                    <a:pt x="5257" y="8235"/>
                  </a:lnTo>
                  <a:lnTo>
                    <a:pt x="5249" y="8054"/>
                  </a:lnTo>
                  <a:lnTo>
                    <a:pt x="5236" y="7899"/>
                  </a:lnTo>
                  <a:lnTo>
                    <a:pt x="5218" y="7773"/>
                  </a:lnTo>
                  <a:lnTo>
                    <a:pt x="5193" y="7677"/>
                  </a:lnTo>
                  <a:lnTo>
                    <a:pt x="5165" y="7615"/>
                  </a:lnTo>
                  <a:lnTo>
                    <a:pt x="5131" y="7572"/>
                  </a:lnTo>
                  <a:lnTo>
                    <a:pt x="5089" y="7533"/>
                  </a:lnTo>
                  <a:lnTo>
                    <a:pt x="5041" y="7495"/>
                  </a:lnTo>
                  <a:lnTo>
                    <a:pt x="4985" y="7461"/>
                  </a:lnTo>
                  <a:lnTo>
                    <a:pt x="4925" y="7431"/>
                  </a:lnTo>
                  <a:lnTo>
                    <a:pt x="4859" y="7403"/>
                  </a:lnTo>
                  <a:lnTo>
                    <a:pt x="4787" y="7378"/>
                  </a:lnTo>
                  <a:lnTo>
                    <a:pt x="4713" y="7355"/>
                  </a:lnTo>
                  <a:lnTo>
                    <a:pt x="4633" y="7335"/>
                  </a:lnTo>
                  <a:lnTo>
                    <a:pt x="4550" y="7319"/>
                  </a:lnTo>
                  <a:lnTo>
                    <a:pt x="4463" y="7305"/>
                  </a:lnTo>
                  <a:lnTo>
                    <a:pt x="4374" y="7294"/>
                  </a:lnTo>
                  <a:lnTo>
                    <a:pt x="4283" y="7286"/>
                  </a:lnTo>
                  <a:lnTo>
                    <a:pt x="4190" y="7280"/>
                  </a:lnTo>
                  <a:lnTo>
                    <a:pt x="4095" y="7277"/>
                  </a:lnTo>
                  <a:lnTo>
                    <a:pt x="4001" y="7277"/>
                  </a:lnTo>
                  <a:lnTo>
                    <a:pt x="3905" y="7280"/>
                  </a:lnTo>
                  <a:lnTo>
                    <a:pt x="3809" y="7285"/>
                  </a:lnTo>
                  <a:lnTo>
                    <a:pt x="3714" y="7292"/>
                  </a:lnTo>
                  <a:lnTo>
                    <a:pt x="3619" y="7302"/>
                  </a:lnTo>
                  <a:lnTo>
                    <a:pt x="3526" y="7315"/>
                  </a:lnTo>
                  <a:lnTo>
                    <a:pt x="3435" y="7330"/>
                  </a:lnTo>
                  <a:lnTo>
                    <a:pt x="3345" y="7347"/>
                  </a:lnTo>
                  <a:lnTo>
                    <a:pt x="3259" y="7367"/>
                  </a:lnTo>
                  <a:lnTo>
                    <a:pt x="3175" y="7391"/>
                  </a:lnTo>
                  <a:lnTo>
                    <a:pt x="3096" y="7416"/>
                  </a:lnTo>
                  <a:lnTo>
                    <a:pt x="3020" y="7443"/>
                  </a:lnTo>
                  <a:lnTo>
                    <a:pt x="2948" y="7472"/>
                  </a:lnTo>
                  <a:lnTo>
                    <a:pt x="2883" y="7505"/>
                  </a:lnTo>
                  <a:lnTo>
                    <a:pt x="2821" y="7540"/>
                  </a:lnTo>
                  <a:lnTo>
                    <a:pt x="2765" y="7576"/>
                  </a:lnTo>
                  <a:lnTo>
                    <a:pt x="2717" y="7615"/>
                  </a:lnTo>
                  <a:close/>
                  <a:moveTo>
                    <a:pt x="12800" y="8775"/>
                  </a:moveTo>
                  <a:lnTo>
                    <a:pt x="12812" y="8789"/>
                  </a:lnTo>
                  <a:lnTo>
                    <a:pt x="12825" y="8804"/>
                  </a:lnTo>
                  <a:lnTo>
                    <a:pt x="12840" y="8818"/>
                  </a:lnTo>
                  <a:lnTo>
                    <a:pt x="12858" y="8831"/>
                  </a:lnTo>
                  <a:lnTo>
                    <a:pt x="12877" y="8844"/>
                  </a:lnTo>
                  <a:lnTo>
                    <a:pt x="12899" y="8856"/>
                  </a:lnTo>
                  <a:lnTo>
                    <a:pt x="12922" y="8868"/>
                  </a:lnTo>
                  <a:lnTo>
                    <a:pt x="12945" y="8879"/>
                  </a:lnTo>
                  <a:lnTo>
                    <a:pt x="12971" y="8890"/>
                  </a:lnTo>
                  <a:lnTo>
                    <a:pt x="12997" y="8900"/>
                  </a:lnTo>
                  <a:lnTo>
                    <a:pt x="13025" y="8909"/>
                  </a:lnTo>
                  <a:lnTo>
                    <a:pt x="13053" y="8918"/>
                  </a:lnTo>
                  <a:lnTo>
                    <a:pt x="13082" y="8926"/>
                  </a:lnTo>
                  <a:lnTo>
                    <a:pt x="13113" y="8933"/>
                  </a:lnTo>
                  <a:lnTo>
                    <a:pt x="13142" y="8939"/>
                  </a:lnTo>
                  <a:lnTo>
                    <a:pt x="13173" y="8945"/>
                  </a:lnTo>
                  <a:lnTo>
                    <a:pt x="13204" y="8949"/>
                  </a:lnTo>
                  <a:lnTo>
                    <a:pt x="13234" y="8953"/>
                  </a:lnTo>
                  <a:lnTo>
                    <a:pt x="13265" y="8956"/>
                  </a:lnTo>
                  <a:lnTo>
                    <a:pt x="13295" y="8959"/>
                  </a:lnTo>
                  <a:lnTo>
                    <a:pt x="13325" y="8960"/>
                  </a:lnTo>
                  <a:lnTo>
                    <a:pt x="13354" y="8960"/>
                  </a:lnTo>
                  <a:lnTo>
                    <a:pt x="13383" y="8960"/>
                  </a:lnTo>
                  <a:lnTo>
                    <a:pt x="13411" y="8959"/>
                  </a:lnTo>
                  <a:lnTo>
                    <a:pt x="13438" y="8956"/>
                  </a:lnTo>
                  <a:lnTo>
                    <a:pt x="13464" y="8953"/>
                  </a:lnTo>
                  <a:lnTo>
                    <a:pt x="13488" y="8949"/>
                  </a:lnTo>
                  <a:lnTo>
                    <a:pt x="13512" y="8943"/>
                  </a:lnTo>
                  <a:lnTo>
                    <a:pt x="13534" y="8937"/>
                  </a:lnTo>
                  <a:lnTo>
                    <a:pt x="13553" y="8929"/>
                  </a:lnTo>
                  <a:lnTo>
                    <a:pt x="13572" y="8921"/>
                  </a:lnTo>
                  <a:lnTo>
                    <a:pt x="13588" y="8911"/>
                  </a:lnTo>
                  <a:lnTo>
                    <a:pt x="13608" y="8875"/>
                  </a:lnTo>
                  <a:lnTo>
                    <a:pt x="13635" y="8792"/>
                  </a:lnTo>
                  <a:lnTo>
                    <a:pt x="13667" y="8665"/>
                  </a:lnTo>
                  <a:lnTo>
                    <a:pt x="13703" y="8495"/>
                  </a:lnTo>
                  <a:lnTo>
                    <a:pt x="13740" y="8289"/>
                  </a:lnTo>
                  <a:lnTo>
                    <a:pt x="13774" y="8047"/>
                  </a:lnTo>
                  <a:lnTo>
                    <a:pt x="13806" y="7774"/>
                  </a:lnTo>
                  <a:lnTo>
                    <a:pt x="13832" y="7471"/>
                  </a:lnTo>
                  <a:lnTo>
                    <a:pt x="13851" y="7144"/>
                  </a:lnTo>
                  <a:lnTo>
                    <a:pt x="13859" y="6795"/>
                  </a:lnTo>
                  <a:lnTo>
                    <a:pt x="13855" y="6426"/>
                  </a:lnTo>
                  <a:lnTo>
                    <a:pt x="13837" y="6042"/>
                  </a:lnTo>
                  <a:lnTo>
                    <a:pt x="13801" y="5646"/>
                  </a:lnTo>
                  <a:lnTo>
                    <a:pt x="13748" y="5241"/>
                  </a:lnTo>
                  <a:lnTo>
                    <a:pt x="13673" y="4828"/>
                  </a:lnTo>
                  <a:lnTo>
                    <a:pt x="13576" y="4414"/>
                  </a:lnTo>
                  <a:lnTo>
                    <a:pt x="13453" y="4000"/>
                  </a:lnTo>
                  <a:lnTo>
                    <a:pt x="13302" y="3588"/>
                  </a:lnTo>
                  <a:lnTo>
                    <a:pt x="13123" y="3184"/>
                  </a:lnTo>
                  <a:lnTo>
                    <a:pt x="12911" y="2790"/>
                  </a:lnTo>
                  <a:lnTo>
                    <a:pt x="12665" y="2409"/>
                  </a:lnTo>
                  <a:lnTo>
                    <a:pt x="12382" y="2044"/>
                  </a:lnTo>
                  <a:lnTo>
                    <a:pt x="12062" y="1699"/>
                  </a:lnTo>
                  <a:lnTo>
                    <a:pt x="11702" y="1377"/>
                  </a:lnTo>
                  <a:lnTo>
                    <a:pt x="11298" y="1081"/>
                  </a:lnTo>
                  <a:lnTo>
                    <a:pt x="10849" y="812"/>
                  </a:lnTo>
                  <a:lnTo>
                    <a:pt x="10353" y="578"/>
                  </a:lnTo>
                  <a:lnTo>
                    <a:pt x="9809" y="378"/>
                  </a:lnTo>
                  <a:lnTo>
                    <a:pt x="9212" y="218"/>
                  </a:lnTo>
                  <a:lnTo>
                    <a:pt x="8563" y="99"/>
                  </a:lnTo>
                  <a:lnTo>
                    <a:pt x="7857" y="25"/>
                  </a:lnTo>
                  <a:lnTo>
                    <a:pt x="7093" y="0"/>
                  </a:lnTo>
                  <a:lnTo>
                    <a:pt x="6393" y="22"/>
                  </a:lnTo>
                  <a:lnTo>
                    <a:pt x="5742" y="85"/>
                  </a:lnTo>
                  <a:lnTo>
                    <a:pt x="5138" y="185"/>
                  </a:lnTo>
                  <a:lnTo>
                    <a:pt x="4579" y="323"/>
                  </a:lnTo>
                  <a:lnTo>
                    <a:pt x="4063" y="493"/>
                  </a:lnTo>
                  <a:lnTo>
                    <a:pt x="3591" y="694"/>
                  </a:lnTo>
                  <a:lnTo>
                    <a:pt x="3157" y="922"/>
                  </a:lnTo>
                  <a:lnTo>
                    <a:pt x="2762" y="1175"/>
                  </a:lnTo>
                  <a:lnTo>
                    <a:pt x="2404" y="1451"/>
                  </a:lnTo>
                  <a:lnTo>
                    <a:pt x="2082" y="1745"/>
                  </a:lnTo>
                  <a:lnTo>
                    <a:pt x="1792" y="2056"/>
                  </a:lnTo>
                  <a:lnTo>
                    <a:pt x="1534" y="2382"/>
                  </a:lnTo>
                  <a:lnTo>
                    <a:pt x="1306" y="2719"/>
                  </a:lnTo>
                  <a:lnTo>
                    <a:pt x="1107" y="3063"/>
                  </a:lnTo>
                  <a:lnTo>
                    <a:pt x="934" y="3414"/>
                  </a:lnTo>
                  <a:lnTo>
                    <a:pt x="786" y="3768"/>
                  </a:lnTo>
                  <a:lnTo>
                    <a:pt x="662" y="4122"/>
                  </a:lnTo>
                  <a:lnTo>
                    <a:pt x="559" y="4474"/>
                  </a:lnTo>
                  <a:lnTo>
                    <a:pt x="476" y="4820"/>
                  </a:lnTo>
                  <a:lnTo>
                    <a:pt x="410" y="5159"/>
                  </a:lnTo>
                  <a:lnTo>
                    <a:pt x="362" y="5488"/>
                  </a:lnTo>
                  <a:lnTo>
                    <a:pt x="328" y="5802"/>
                  </a:lnTo>
                  <a:lnTo>
                    <a:pt x="307" y="6100"/>
                  </a:lnTo>
                  <a:lnTo>
                    <a:pt x="298" y="6381"/>
                  </a:lnTo>
                  <a:lnTo>
                    <a:pt x="298" y="6639"/>
                  </a:lnTo>
                  <a:lnTo>
                    <a:pt x="306" y="6874"/>
                  </a:lnTo>
                  <a:lnTo>
                    <a:pt x="321" y="7080"/>
                  </a:lnTo>
                  <a:lnTo>
                    <a:pt x="340" y="7258"/>
                  </a:lnTo>
                  <a:lnTo>
                    <a:pt x="363" y="7403"/>
                  </a:lnTo>
                  <a:lnTo>
                    <a:pt x="386" y="7513"/>
                  </a:lnTo>
                  <a:lnTo>
                    <a:pt x="408" y="7584"/>
                  </a:lnTo>
                  <a:lnTo>
                    <a:pt x="429" y="7615"/>
                  </a:lnTo>
                  <a:lnTo>
                    <a:pt x="448" y="7626"/>
                  </a:lnTo>
                  <a:lnTo>
                    <a:pt x="468" y="7635"/>
                  </a:lnTo>
                  <a:lnTo>
                    <a:pt x="488" y="7644"/>
                  </a:lnTo>
                  <a:lnTo>
                    <a:pt x="507" y="7652"/>
                  </a:lnTo>
                  <a:lnTo>
                    <a:pt x="527" y="7660"/>
                  </a:lnTo>
                  <a:lnTo>
                    <a:pt x="547" y="7666"/>
                  </a:lnTo>
                  <a:lnTo>
                    <a:pt x="568" y="7673"/>
                  </a:lnTo>
                  <a:lnTo>
                    <a:pt x="588" y="7678"/>
                  </a:lnTo>
                  <a:lnTo>
                    <a:pt x="608" y="7683"/>
                  </a:lnTo>
                  <a:lnTo>
                    <a:pt x="628" y="7688"/>
                  </a:lnTo>
                  <a:lnTo>
                    <a:pt x="648" y="7691"/>
                  </a:lnTo>
                  <a:lnTo>
                    <a:pt x="669" y="7694"/>
                  </a:lnTo>
                  <a:lnTo>
                    <a:pt x="689" y="7697"/>
                  </a:lnTo>
                  <a:lnTo>
                    <a:pt x="709" y="7699"/>
                  </a:lnTo>
                  <a:lnTo>
                    <a:pt x="729" y="7700"/>
                  </a:lnTo>
                  <a:lnTo>
                    <a:pt x="749" y="7700"/>
                  </a:lnTo>
                  <a:lnTo>
                    <a:pt x="770" y="7700"/>
                  </a:lnTo>
                  <a:lnTo>
                    <a:pt x="789" y="7699"/>
                  </a:lnTo>
                  <a:lnTo>
                    <a:pt x="809" y="7698"/>
                  </a:lnTo>
                  <a:lnTo>
                    <a:pt x="828" y="7695"/>
                  </a:lnTo>
                  <a:lnTo>
                    <a:pt x="847" y="7692"/>
                  </a:lnTo>
                  <a:lnTo>
                    <a:pt x="867" y="7689"/>
                  </a:lnTo>
                  <a:lnTo>
                    <a:pt x="886" y="7685"/>
                  </a:lnTo>
                  <a:lnTo>
                    <a:pt x="904" y="7680"/>
                  </a:lnTo>
                  <a:lnTo>
                    <a:pt x="922" y="7674"/>
                  </a:lnTo>
                  <a:lnTo>
                    <a:pt x="940" y="7668"/>
                  </a:lnTo>
                  <a:lnTo>
                    <a:pt x="957" y="7661"/>
                  </a:lnTo>
                  <a:lnTo>
                    <a:pt x="976" y="7653"/>
                  </a:lnTo>
                  <a:lnTo>
                    <a:pt x="992" y="7645"/>
                  </a:lnTo>
                  <a:lnTo>
                    <a:pt x="1009" y="7636"/>
                  </a:lnTo>
                  <a:lnTo>
                    <a:pt x="1024" y="7626"/>
                  </a:lnTo>
                  <a:lnTo>
                    <a:pt x="1040" y="7615"/>
                  </a:lnTo>
                  <a:lnTo>
                    <a:pt x="1052" y="7585"/>
                  </a:lnTo>
                  <a:lnTo>
                    <a:pt x="1062" y="7521"/>
                  </a:lnTo>
                  <a:lnTo>
                    <a:pt x="1067" y="7422"/>
                  </a:lnTo>
                  <a:lnTo>
                    <a:pt x="1071" y="7292"/>
                  </a:lnTo>
                  <a:lnTo>
                    <a:pt x="1075" y="7135"/>
                  </a:lnTo>
                  <a:lnTo>
                    <a:pt x="1081" y="6950"/>
                  </a:lnTo>
                  <a:lnTo>
                    <a:pt x="1091" y="6743"/>
                  </a:lnTo>
                  <a:lnTo>
                    <a:pt x="1105" y="6514"/>
                  </a:lnTo>
                  <a:lnTo>
                    <a:pt x="1125" y="6266"/>
                  </a:lnTo>
                  <a:lnTo>
                    <a:pt x="1153" y="6002"/>
                  </a:lnTo>
                  <a:lnTo>
                    <a:pt x="1191" y="5723"/>
                  </a:lnTo>
                  <a:lnTo>
                    <a:pt x="1240" y="5433"/>
                  </a:lnTo>
                  <a:lnTo>
                    <a:pt x="1301" y="5134"/>
                  </a:lnTo>
                  <a:lnTo>
                    <a:pt x="1377" y="4828"/>
                  </a:lnTo>
                  <a:lnTo>
                    <a:pt x="1467" y="4518"/>
                  </a:lnTo>
                  <a:lnTo>
                    <a:pt x="1575" y="4205"/>
                  </a:lnTo>
                  <a:lnTo>
                    <a:pt x="1701" y="3893"/>
                  </a:lnTo>
                  <a:lnTo>
                    <a:pt x="1847" y="3583"/>
                  </a:lnTo>
                  <a:lnTo>
                    <a:pt x="2015" y="3280"/>
                  </a:lnTo>
                  <a:lnTo>
                    <a:pt x="2207" y="2984"/>
                  </a:lnTo>
                  <a:lnTo>
                    <a:pt x="2422" y="2697"/>
                  </a:lnTo>
                  <a:lnTo>
                    <a:pt x="2664" y="2423"/>
                  </a:lnTo>
                  <a:lnTo>
                    <a:pt x="2934" y="2164"/>
                  </a:lnTo>
                  <a:lnTo>
                    <a:pt x="3234" y="1922"/>
                  </a:lnTo>
                  <a:lnTo>
                    <a:pt x="3563" y="1699"/>
                  </a:lnTo>
                  <a:lnTo>
                    <a:pt x="3926" y="1500"/>
                  </a:lnTo>
                  <a:lnTo>
                    <a:pt x="4322" y="1325"/>
                  </a:lnTo>
                  <a:lnTo>
                    <a:pt x="4754" y="1175"/>
                  </a:lnTo>
                  <a:lnTo>
                    <a:pt x="5223" y="1055"/>
                  </a:lnTo>
                  <a:lnTo>
                    <a:pt x="5730" y="968"/>
                  </a:lnTo>
                  <a:lnTo>
                    <a:pt x="6276" y="914"/>
                  </a:lnTo>
                  <a:lnTo>
                    <a:pt x="6865" y="897"/>
                  </a:lnTo>
                  <a:lnTo>
                    <a:pt x="7574" y="921"/>
                  </a:lnTo>
                  <a:lnTo>
                    <a:pt x="8226" y="988"/>
                  </a:lnTo>
                  <a:lnTo>
                    <a:pt x="8826" y="1094"/>
                  </a:lnTo>
                  <a:lnTo>
                    <a:pt x="9374" y="1236"/>
                  </a:lnTo>
                  <a:lnTo>
                    <a:pt x="9873" y="1412"/>
                  </a:lnTo>
                  <a:lnTo>
                    <a:pt x="10324" y="1620"/>
                  </a:lnTo>
                  <a:lnTo>
                    <a:pt x="10731" y="1855"/>
                  </a:lnTo>
                  <a:lnTo>
                    <a:pt x="11096" y="2116"/>
                  </a:lnTo>
                  <a:lnTo>
                    <a:pt x="11420" y="2399"/>
                  </a:lnTo>
                  <a:lnTo>
                    <a:pt x="11706" y="2702"/>
                  </a:lnTo>
                  <a:lnTo>
                    <a:pt x="11955" y="3023"/>
                  </a:lnTo>
                  <a:lnTo>
                    <a:pt x="12171" y="3358"/>
                  </a:lnTo>
                  <a:lnTo>
                    <a:pt x="12356" y="3704"/>
                  </a:lnTo>
                  <a:lnTo>
                    <a:pt x="12511" y="4059"/>
                  </a:lnTo>
                  <a:lnTo>
                    <a:pt x="12639" y="4420"/>
                  </a:lnTo>
                  <a:lnTo>
                    <a:pt x="12742" y="4785"/>
                  </a:lnTo>
                  <a:lnTo>
                    <a:pt x="12822" y="5149"/>
                  </a:lnTo>
                  <a:lnTo>
                    <a:pt x="12882" y="5512"/>
                  </a:lnTo>
                  <a:lnTo>
                    <a:pt x="12924" y="5869"/>
                  </a:lnTo>
                  <a:lnTo>
                    <a:pt x="12949" y="6217"/>
                  </a:lnTo>
                  <a:lnTo>
                    <a:pt x="12960" y="6556"/>
                  </a:lnTo>
                  <a:lnTo>
                    <a:pt x="12960" y="6881"/>
                  </a:lnTo>
                  <a:lnTo>
                    <a:pt x="12950" y="7190"/>
                  </a:lnTo>
                  <a:lnTo>
                    <a:pt x="12933" y="7479"/>
                  </a:lnTo>
                  <a:lnTo>
                    <a:pt x="12912" y="7746"/>
                  </a:lnTo>
                  <a:lnTo>
                    <a:pt x="12886" y="7989"/>
                  </a:lnTo>
                  <a:lnTo>
                    <a:pt x="12861" y="8205"/>
                  </a:lnTo>
                  <a:lnTo>
                    <a:pt x="12837" y="8391"/>
                  </a:lnTo>
                  <a:lnTo>
                    <a:pt x="12817" y="8543"/>
                  </a:lnTo>
                  <a:lnTo>
                    <a:pt x="12802" y="8660"/>
                  </a:lnTo>
                  <a:lnTo>
                    <a:pt x="12795" y="8737"/>
                  </a:lnTo>
                  <a:lnTo>
                    <a:pt x="12800" y="8775"/>
                  </a:lnTo>
                  <a:close/>
                  <a:moveTo>
                    <a:pt x="12445" y="9238"/>
                  </a:moveTo>
                  <a:lnTo>
                    <a:pt x="12429" y="9230"/>
                  </a:lnTo>
                  <a:lnTo>
                    <a:pt x="12413" y="9223"/>
                  </a:lnTo>
                  <a:lnTo>
                    <a:pt x="12397" y="9217"/>
                  </a:lnTo>
                  <a:lnTo>
                    <a:pt x="12379" y="9211"/>
                  </a:lnTo>
                  <a:lnTo>
                    <a:pt x="12363" y="9207"/>
                  </a:lnTo>
                  <a:lnTo>
                    <a:pt x="12346" y="9203"/>
                  </a:lnTo>
                  <a:lnTo>
                    <a:pt x="12330" y="9200"/>
                  </a:lnTo>
                  <a:lnTo>
                    <a:pt x="12313" y="9198"/>
                  </a:lnTo>
                  <a:lnTo>
                    <a:pt x="12297" y="9196"/>
                  </a:lnTo>
                  <a:lnTo>
                    <a:pt x="12279" y="9195"/>
                  </a:lnTo>
                  <a:lnTo>
                    <a:pt x="12262" y="9195"/>
                  </a:lnTo>
                  <a:lnTo>
                    <a:pt x="12246" y="9196"/>
                  </a:lnTo>
                  <a:lnTo>
                    <a:pt x="12229" y="9197"/>
                  </a:lnTo>
                  <a:lnTo>
                    <a:pt x="12213" y="9198"/>
                  </a:lnTo>
                  <a:lnTo>
                    <a:pt x="12196" y="9200"/>
                  </a:lnTo>
                  <a:lnTo>
                    <a:pt x="12179" y="9203"/>
                  </a:lnTo>
                  <a:lnTo>
                    <a:pt x="12134" y="9103"/>
                  </a:lnTo>
                  <a:lnTo>
                    <a:pt x="12086" y="9004"/>
                  </a:lnTo>
                  <a:lnTo>
                    <a:pt x="12038" y="8907"/>
                  </a:lnTo>
                  <a:lnTo>
                    <a:pt x="11989" y="8811"/>
                  </a:lnTo>
                  <a:lnTo>
                    <a:pt x="11937" y="8715"/>
                  </a:lnTo>
                  <a:lnTo>
                    <a:pt x="11884" y="8621"/>
                  </a:lnTo>
                  <a:lnTo>
                    <a:pt x="11857" y="8575"/>
                  </a:lnTo>
                  <a:lnTo>
                    <a:pt x="11830" y="8529"/>
                  </a:lnTo>
                  <a:lnTo>
                    <a:pt x="11803" y="8483"/>
                  </a:lnTo>
                  <a:lnTo>
                    <a:pt x="11774" y="8438"/>
                  </a:lnTo>
                  <a:lnTo>
                    <a:pt x="11746" y="8393"/>
                  </a:lnTo>
                  <a:lnTo>
                    <a:pt x="11718" y="8348"/>
                  </a:lnTo>
                  <a:lnTo>
                    <a:pt x="11689" y="8304"/>
                  </a:lnTo>
                  <a:lnTo>
                    <a:pt x="11659" y="8261"/>
                  </a:lnTo>
                  <a:lnTo>
                    <a:pt x="11629" y="8217"/>
                  </a:lnTo>
                  <a:lnTo>
                    <a:pt x="11599" y="8175"/>
                  </a:lnTo>
                  <a:lnTo>
                    <a:pt x="11568" y="8133"/>
                  </a:lnTo>
                  <a:lnTo>
                    <a:pt x="11537" y="8090"/>
                  </a:lnTo>
                  <a:lnTo>
                    <a:pt x="11506" y="8049"/>
                  </a:lnTo>
                  <a:lnTo>
                    <a:pt x="11474" y="8008"/>
                  </a:lnTo>
                  <a:lnTo>
                    <a:pt x="11442" y="7967"/>
                  </a:lnTo>
                  <a:lnTo>
                    <a:pt x="11409" y="7927"/>
                  </a:lnTo>
                  <a:lnTo>
                    <a:pt x="11376" y="7888"/>
                  </a:lnTo>
                  <a:lnTo>
                    <a:pt x="11343" y="7848"/>
                  </a:lnTo>
                  <a:lnTo>
                    <a:pt x="11309" y="7810"/>
                  </a:lnTo>
                  <a:lnTo>
                    <a:pt x="11274" y="7772"/>
                  </a:lnTo>
                  <a:lnTo>
                    <a:pt x="11231" y="7730"/>
                  </a:lnTo>
                  <a:lnTo>
                    <a:pt x="11182" y="7696"/>
                  </a:lnTo>
                  <a:lnTo>
                    <a:pt x="11126" y="7668"/>
                  </a:lnTo>
                  <a:lnTo>
                    <a:pt x="11065" y="7647"/>
                  </a:lnTo>
                  <a:lnTo>
                    <a:pt x="11001" y="7632"/>
                  </a:lnTo>
                  <a:lnTo>
                    <a:pt x="10932" y="7621"/>
                  </a:lnTo>
                  <a:lnTo>
                    <a:pt x="10858" y="7617"/>
                  </a:lnTo>
                  <a:lnTo>
                    <a:pt x="10783" y="7618"/>
                  </a:lnTo>
                  <a:lnTo>
                    <a:pt x="10703" y="7625"/>
                  </a:lnTo>
                  <a:lnTo>
                    <a:pt x="10621" y="7636"/>
                  </a:lnTo>
                  <a:lnTo>
                    <a:pt x="10537" y="7651"/>
                  </a:lnTo>
                  <a:lnTo>
                    <a:pt x="10451" y="7670"/>
                  </a:lnTo>
                  <a:lnTo>
                    <a:pt x="10363" y="7693"/>
                  </a:lnTo>
                  <a:lnTo>
                    <a:pt x="10276" y="7719"/>
                  </a:lnTo>
                  <a:lnTo>
                    <a:pt x="10187" y="7750"/>
                  </a:lnTo>
                  <a:lnTo>
                    <a:pt x="10097" y="7782"/>
                  </a:lnTo>
                  <a:lnTo>
                    <a:pt x="10008" y="7817"/>
                  </a:lnTo>
                  <a:lnTo>
                    <a:pt x="9919" y="7855"/>
                  </a:lnTo>
                  <a:lnTo>
                    <a:pt x="9832" y="7896"/>
                  </a:lnTo>
                  <a:lnTo>
                    <a:pt x="9745" y="7937"/>
                  </a:lnTo>
                  <a:lnTo>
                    <a:pt x="9660" y="7980"/>
                  </a:lnTo>
                  <a:lnTo>
                    <a:pt x="9579" y="8025"/>
                  </a:lnTo>
                  <a:lnTo>
                    <a:pt x="9499" y="8070"/>
                  </a:lnTo>
                  <a:lnTo>
                    <a:pt x="9422" y="8116"/>
                  </a:lnTo>
                  <a:lnTo>
                    <a:pt x="9348" y="8163"/>
                  </a:lnTo>
                  <a:lnTo>
                    <a:pt x="9279" y="8210"/>
                  </a:lnTo>
                  <a:lnTo>
                    <a:pt x="9213" y="8257"/>
                  </a:lnTo>
                  <a:lnTo>
                    <a:pt x="9152" y="8303"/>
                  </a:lnTo>
                  <a:lnTo>
                    <a:pt x="9096" y="8348"/>
                  </a:lnTo>
                  <a:lnTo>
                    <a:pt x="9045" y="8393"/>
                  </a:lnTo>
                  <a:lnTo>
                    <a:pt x="9000" y="8436"/>
                  </a:lnTo>
                  <a:lnTo>
                    <a:pt x="8962" y="8477"/>
                  </a:lnTo>
                  <a:lnTo>
                    <a:pt x="8926" y="8534"/>
                  </a:lnTo>
                  <a:lnTo>
                    <a:pt x="8891" y="8622"/>
                  </a:lnTo>
                  <a:lnTo>
                    <a:pt x="8856" y="8740"/>
                  </a:lnTo>
                  <a:lnTo>
                    <a:pt x="8822" y="8885"/>
                  </a:lnTo>
                  <a:lnTo>
                    <a:pt x="8789" y="9055"/>
                  </a:lnTo>
                  <a:lnTo>
                    <a:pt x="8758" y="9247"/>
                  </a:lnTo>
                  <a:lnTo>
                    <a:pt x="8728" y="9462"/>
                  </a:lnTo>
                  <a:lnTo>
                    <a:pt x="8701" y="9695"/>
                  </a:lnTo>
                  <a:lnTo>
                    <a:pt x="8676" y="9945"/>
                  </a:lnTo>
                  <a:lnTo>
                    <a:pt x="8653" y="10210"/>
                  </a:lnTo>
                  <a:lnTo>
                    <a:pt x="8632" y="10488"/>
                  </a:lnTo>
                  <a:lnTo>
                    <a:pt x="8616" y="10778"/>
                  </a:lnTo>
                  <a:lnTo>
                    <a:pt x="8602" y="11075"/>
                  </a:lnTo>
                  <a:lnTo>
                    <a:pt x="8592" y="11379"/>
                  </a:lnTo>
                  <a:lnTo>
                    <a:pt x="8586" y="11688"/>
                  </a:lnTo>
                  <a:lnTo>
                    <a:pt x="8584" y="12000"/>
                  </a:lnTo>
                  <a:lnTo>
                    <a:pt x="8587" y="12312"/>
                  </a:lnTo>
                  <a:lnTo>
                    <a:pt x="8594" y="12623"/>
                  </a:lnTo>
                  <a:lnTo>
                    <a:pt x="8606" y="12931"/>
                  </a:lnTo>
                  <a:lnTo>
                    <a:pt x="8624" y="13232"/>
                  </a:lnTo>
                  <a:lnTo>
                    <a:pt x="8646" y="13526"/>
                  </a:lnTo>
                  <a:lnTo>
                    <a:pt x="8676" y="13811"/>
                  </a:lnTo>
                  <a:lnTo>
                    <a:pt x="8710" y="14084"/>
                  </a:lnTo>
                  <a:lnTo>
                    <a:pt x="8752" y="14343"/>
                  </a:lnTo>
                  <a:lnTo>
                    <a:pt x="8799" y="14586"/>
                  </a:lnTo>
                  <a:lnTo>
                    <a:pt x="8854" y="14812"/>
                  </a:lnTo>
                  <a:lnTo>
                    <a:pt x="8916" y="15017"/>
                  </a:lnTo>
                  <a:lnTo>
                    <a:pt x="8985" y="15201"/>
                  </a:lnTo>
                  <a:lnTo>
                    <a:pt x="9063" y="15360"/>
                  </a:lnTo>
                  <a:lnTo>
                    <a:pt x="9147" y="15493"/>
                  </a:lnTo>
                  <a:lnTo>
                    <a:pt x="9240" y="15599"/>
                  </a:lnTo>
                  <a:lnTo>
                    <a:pt x="9342" y="15674"/>
                  </a:lnTo>
                  <a:lnTo>
                    <a:pt x="9561" y="15789"/>
                  </a:lnTo>
                  <a:lnTo>
                    <a:pt x="9773" y="15886"/>
                  </a:lnTo>
                  <a:lnTo>
                    <a:pt x="9977" y="15966"/>
                  </a:lnTo>
                  <a:lnTo>
                    <a:pt x="10175" y="16028"/>
                  </a:lnTo>
                  <a:lnTo>
                    <a:pt x="10365" y="16075"/>
                  </a:lnTo>
                  <a:lnTo>
                    <a:pt x="10549" y="16106"/>
                  </a:lnTo>
                  <a:lnTo>
                    <a:pt x="10726" y="16124"/>
                  </a:lnTo>
                  <a:lnTo>
                    <a:pt x="10897" y="16128"/>
                  </a:lnTo>
                  <a:lnTo>
                    <a:pt x="11060" y="16119"/>
                  </a:lnTo>
                  <a:lnTo>
                    <a:pt x="11217" y="16100"/>
                  </a:lnTo>
                  <a:lnTo>
                    <a:pt x="11367" y="16069"/>
                  </a:lnTo>
                  <a:lnTo>
                    <a:pt x="11511" y="16028"/>
                  </a:lnTo>
                  <a:lnTo>
                    <a:pt x="11648" y="15978"/>
                  </a:lnTo>
                  <a:lnTo>
                    <a:pt x="11778" y="15920"/>
                  </a:lnTo>
                  <a:lnTo>
                    <a:pt x="11903" y="15855"/>
                  </a:lnTo>
                  <a:lnTo>
                    <a:pt x="12020" y="15782"/>
                  </a:lnTo>
                  <a:lnTo>
                    <a:pt x="12131" y="15705"/>
                  </a:lnTo>
                  <a:lnTo>
                    <a:pt x="12235" y="15622"/>
                  </a:lnTo>
                  <a:lnTo>
                    <a:pt x="12333" y="15535"/>
                  </a:lnTo>
                  <a:lnTo>
                    <a:pt x="12425" y="15445"/>
                  </a:lnTo>
                  <a:lnTo>
                    <a:pt x="12511" y="15353"/>
                  </a:lnTo>
                  <a:lnTo>
                    <a:pt x="12589" y="15259"/>
                  </a:lnTo>
                  <a:lnTo>
                    <a:pt x="12663" y="15164"/>
                  </a:lnTo>
                  <a:lnTo>
                    <a:pt x="12730" y="15071"/>
                  </a:lnTo>
                  <a:lnTo>
                    <a:pt x="12790" y="14977"/>
                  </a:lnTo>
                  <a:lnTo>
                    <a:pt x="12844" y="14885"/>
                  </a:lnTo>
                  <a:lnTo>
                    <a:pt x="12892" y="14796"/>
                  </a:lnTo>
                  <a:lnTo>
                    <a:pt x="12935" y="14712"/>
                  </a:lnTo>
                  <a:lnTo>
                    <a:pt x="12971" y="14631"/>
                  </a:lnTo>
                  <a:lnTo>
                    <a:pt x="13002" y="14556"/>
                  </a:lnTo>
                  <a:lnTo>
                    <a:pt x="13026" y="14486"/>
                  </a:lnTo>
                  <a:lnTo>
                    <a:pt x="13044" y="14424"/>
                  </a:lnTo>
                  <a:lnTo>
                    <a:pt x="13051" y="14393"/>
                  </a:lnTo>
                  <a:lnTo>
                    <a:pt x="13057" y="14358"/>
                  </a:lnTo>
                  <a:lnTo>
                    <a:pt x="13063" y="14319"/>
                  </a:lnTo>
                  <a:lnTo>
                    <a:pt x="13069" y="14275"/>
                  </a:lnTo>
                  <a:lnTo>
                    <a:pt x="13074" y="14227"/>
                  </a:lnTo>
                  <a:lnTo>
                    <a:pt x="13079" y="14176"/>
                  </a:lnTo>
                  <a:lnTo>
                    <a:pt x="13083" y="14119"/>
                  </a:lnTo>
                  <a:lnTo>
                    <a:pt x="13086" y="14060"/>
                  </a:lnTo>
                  <a:lnTo>
                    <a:pt x="13089" y="13996"/>
                  </a:lnTo>
                  <a:lnTo>
                    <a:pt x="13091" y="13929"/>
                  </a:lnTo>
                  <a:lnTo>
                    <a:pt x="13092" y="13858"/>
                  </a:lnTo>
                  <a:lnTo>
                    <a:pt x="13093" y="13784"/>
                  </a:lnTo>
                  <a:lnTo>
                    <a:pt x="13093" y="13707"/>
                  </a:lnTo>
                  <a:lnTo>
                    <a:pt x="13092" y="13626"/>
                  </a:lnTo>
                  <a:lnTo>
                    <a:pt x="13090" y="13542"/>
                  </a:lnTo>
                  <a:lnTo>
                    <a:pt x="13088" y="13457"/>
                  </a:lnTo>
                  <a:lnTo>
                    <a:pt x="13150" y="13442"/>
                  </a:lnTo>
                  <a:lnTo>
                    <a:pt x="13212" y="13426"/>
                  </a:lnTo>
                  <a:lnTo>
                    <a:pt x="13271" y="13407"/>
                  </a:lnTo>
                  <a:lnTo>
                    <a:pt x="13331" y="13388"/>
                  </a:lnTo>
                  <a:lnTo>
                    <a:pt x="13360" y="13377"/>
                  </a:lnTo>
                  <a:lnTo>
                    <a:pt x="13388" y="13367"/>
                  </a:lnTo>
                  <a:lnTo>
                    <a:pt x="13416" y="13356"/>
                  </a:lnTo>
                  <a:lnTo>
                    <a:pt x="13444" y="13344"/>
                  </a:lnTo>
                  <a:lnTo>
                    <a:pt x="13470" y="13332"/>
                  </a:lnTo>
                  <a:lnTo>
                    <a:pt x="13496" y="13320"/>
                  </a:lnTo>
                  <a:lnTo>
                    <a:pt x="13522" y="13307"/>
                  </a:lnTo>
                  <a:lnTo>
                    <a:pt x="13546" y="13294"/>
                  </a:lnTo>
                  <a:lnTo>
                    <a:pt x="13570" y="13279"/>
                  </a:lnTo>
                  <a:lnTo>
                    <a:pt x="13592" y="13265"/>
                  </a:lnTo>
                  <a:lnTo>
                    <a:pt x="13614" y="13250"/>
                  </a:lnTo>
                  <a:lnTo>
                    <a:pt x="13635" y="13235"/>
                  </a:lnTo>
                  <a:lnTo>
                    <a:pt x="13654" y="13220"/>
                  </a:lnTo>
                  <a:lnTo>
                    <a:pt x="13672" y="13204"/>
                  </a:lnTo>
                  <a:lnTo>
                    <a:pt x="13689" y="13187"/>
                  </a:lnTo>
                  <a:lnTo>
                    <a:pt x="13705" y="13170"/>
                  </a:lnTo>
                  <a:lnTo>
                    <a:pt x="13720" y="13151"/>
                  </a:lnTo>
                  <a:lnTo>
                    <a:pt x="13733" y="13133"/>
                  </a:lnTo>
                  <a:lnTo>
                    <a:pt x="13744" y="13115"/>
                  </a:lnTo>
                  <a:lnTo>
                    <a:pt x="13754" y="13096"/>
                  </a:lnTo>
                  <a:lnTo>
                    <a:pt x="13763" y="13076"/>
                  </a:lnTo>
                  <a:lnTo>
                    <a:pt x="13770" y="13056"/>
                  </a:lnTo>
                  <a:lnTo>
                    <a:pt x="13775" y="13034"/>
                  </a:lnTo>
                  <a:lnTo>
                    <a:pt x="13778" y="13013"/>
                  </a:lnTo>
                  <a:lnTo>
                    <a:pt x="13780" y="12962"/>
                  </a:lnTo>
                  <a:lnTo>
                    <a:pt x="13776" y="12896"/>
                  </a:lnTo>
                  <a:lnTo>
                    <a:pt x="13766" y="12817"/>
                  </a:lnTo>
                  <a:lnTo>
                    <a:pt x="13751" y="12725"/>
                  </a:lnTo>
                  <a:lnTo>
                    <a:pt x="13731" y="12622"/>
                  </a:lnTo>
                  <a:lnTo>
                    <a:pt x="13706" y="12508"/>
                  </a:lnTo>
                  <a:lnTo>
                    <a:pt x="13676" y="12385"/>
                  </a:lnTo>
                  <a:lnTo>
                    <a:pt x="13643" y="12253"/>
                  </a:lnTo>
                  <a:lnTo>
                    <a:pt x="13605" y="12115"/>
                  </a:lnTo>
                  <a:lnTo>
                    <a:pt x="13565" y="11969"/>
                  </a:lnTo>
                  <a:lnTo>
                    <a:pt x="13521" y="11819"/>
                  </a:lnTo>
                  <a:lnTo>
                    <a:pt x="13474" y="11664"/>
                  </a:lnTo>
                  <a:lnTo>
                    <a:pt x="13425" y="11505"/>
                  </a:lnTo>
                  <a:lnTo>
                    <a:pt x="13373" y="11345"/>
                  </a:lnTo>
                  <a:lnTo>
                    <a:pt x="13320" y="11184"/>
                  </a:lnTo>
                  <a:lnTo>
                    <a:pt x="13265" y="11021"/>
                  </a:lnTo>
                  <a:lnTo>
                    <a:pt x="13210" y="10860"/>
                  </a:lnTo>
                  <a:lnTo>
                    <a:pt x="13152" y="10701"/>
                  </a:lnTo>
                  <a:lnTo>
                    <a:pt x="13094" y="10545"/>
                  </a:lnTo>
                  <a:lnTo>
                    <a:pt x="13037" y="10392"/>
                  </a:lnTo>
                  <a:lnTo>
                    <a:pt x="12979" y="10244"/>
                  </a:lnTo>
                  <a:lnTo>
                    <a:pt x="12923" y="10103"/>
                  </a:lnTo>
                  <a:lnTo>
                    <a:pt x="12866" y="9968"/>
                  </a:lnTo>
                  <a:lnTo>
                    <a:pt x="12811" y="9841"/>
                  </a:lnTo>
                  <a:lnTo>
                    <a:pt x="12757" y="9724"/>
                  </a:lnTo>
                  <a:lnTo>
                    <a:pt x="12705" y="9616"/>
                  </a:lnTo>
                  <a:lnTo>
                    <a:pt x="12654" y="9520"/>
                  </a:lnTo>
                  <a:lnTo>
                    <a:pt x="12607" y="9435"/>
                  </a:lnTo>
                  <a:lnTo>
                    <a:pt x="12561" y="9363"/>
                  </a:lnTo>
                  <a:lnTo>
                    <a:pt x="12519" y="9306"/>
                  </a:lnTo>
                  <a:lnTo>
                    <a:pt x="12480" y="9264"/>
                  </a:lnTo>
                  <a:lnTo>
                    <a:pt x="12445" y="92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3560078" y="2653862"/>
              <a:ext cx="543022" cy="443328"/>
            </a:xfrm>
            <a:custGeom>
              <a:avLst/>
              <a:gdLst>
                <a:gd name="T0" fmla="*/ 15282 w 16126"/>
                <a:gd name="T1" fmla="*/ 195 h 13163"/>
                <a:gd name="T2" fmla="*/ 12797 w 16126"/>
                <a:gd name="T3" fmla="*/ 1052 h 13163"/>
                <a:gd name="T4" fmla="*/ 9349 w 16126"/>
                <a:gd name="T5" fmla="*/ 2340 h 13163"/>
                <a:gd name="T6" fmla="*/ 5653 w 16126"/>
                <a:gd name="T7" fmla="*/ 3784 h 13163"/>
                <a:gd name="T8" fmla="*/ 2421 w 16126"/>
                <a:gd name="T9" fmla="*/ 5114 h 13163"/>
                <a:gd name="T10" fmla="*/ 369 w 16126"/>
                <a:gd name="T11" fmla="*/ 6058 h 13163"/>
                <a:gd name="T12" fmla="*/ 25 w 16126"/>
                <a:gd name="T13" fmla="*/ 6365 h 13163"/>
                <a:gd name="T14" fmla="*/ 240 w 16126"/>
                <a:gd name="T15" fmla="*/ 6528 h 13163"/>
                <a:gd name="T16" fmla="*/ 653 w 16126"/>
                <a:gd name="T17" fmla="*/ 6773 h 13163"/>
                <a:gd name="T18" fmla="*/ 1239 w 16126"/>
                <a:gd name="T19" fmla="*/ 7087 h 13163"/>
                <a:gd name="T20" fmla="*/ 2293 w 16126"/>
                <a:gd name="T21" fmla="*/ 7620 h 13163"/>
                <a:gd name="T22" fmla="*/ 3868 w 16126"/>
                <a:gd name="T23" fmla="*/ 8244 h 13163"/>
                <a:gd name="T24" fmla="*/ 7143 w 16126"/>
                <a:gd name="T25" fmla="*/ 6096 h 13163"/>
                <a:gd name="T26" fmla="*/ 9630 w 16126"/>
                <a:gd name="T27" fmla="*/ 4485 h 13163"/>
                <a:gd name="T28" fmla="*/ 12044 w 16126"/>
                <a:gd name="T29" fmla="*/ 2951 h 13163"/>
                <a:gd name="T30" fmla="*/ 13900 w 16126"/>
                <a:gd name="T31" fmla="*/ 1822 h 13163"/>
                <a:gd name="T32" fmla="*/ 14718 w 16126"/>
                <a:gd name="T33" fmla="*/ 1424 h 13163"/>
                <a:gd name="T34" fmla="*/ 14283 w 16126"/>
                <a:gd name="T35" fmla="*/ 2000 h 13163"/>
                <a:gd name="T36" fmla="*/ 12966 w 16126"/>
                <a:gd name="T37" fmla="*/ 3344 h 13163"/>
                <a:gd name="T38" fmla="*/ 11154 w 16126"/>
                <a:gd name="T39" fmla="*/ 5108 h 13163"/>
                <a:gd name="T40" fmla="*/ 7883 w 16126"/>
                <a:gd name="T41" fmla="*/ 8242 h 13163"/>
                <a:gd name="T42" fmla="*/ 6749 w 16126"/>
                <a:gd name="T43" fmla="*/ 9347 h 13163"/>
                <a:gd name="T44" fmla="*/ 6454 w 16126"/>
                <a:gd name="T45" fmla="*/ 9766 h 13163"/>
                <a:gd name="T46" fmla="*/ 6186 w 16126"/>
                <a:gd name="T47" fmla="*/ 10525 h 13163"/>
                <a:gd name="T48" fmla="*/ 5994 w 16126"/>
                <a:gd name="T49" fmla="*/ 11036 h 13163"/>
                <a:gd name="T50" fmla="*/ 5843 w 16126"/>
                <a:gd name="T51" fmla="*/ 11384 h 13163"/>
                <a:gd name="T52" fmla="*/ 5722 w 16126"/>
                <a:gd name="T53" fmla="*/ 11579 h 13163"/>
                <a:gd name="T54" fmla="*/ 5612 w 16126"/>
                <a:gd name="T55" fmla="*/ 11545 h 13163"/>
                <a:gd name="T56" fmla="*/ 5383 w 16126"/>
                <a:gd name="T57" fmla="*/ 11261 h 13163"/>
                <a:gd name="T58" fmla="*/ 5005 w 16126"/>
                <a:gd name="T59" fmla="*/ 10720 h 13163"/>
                <a:gd name="T60" fmla="*/ 4472 w 16126"/>
                <a:gd name="T61" fmla="*/ 9948 h 13163"/>
                <a:gd name="T62" fmla="*/ 4211 w 16126"/>
                <a:gd name="T63" fmla="*/ 9601 h 13163"/>
                <a:gd name="T64" fmla="*/ 4069 w 16126"/>
                <a:gd name="T65" fmla="*/ 9479 h 13163"/>
                <a:gd name="T66" fmla="*/ 4103 w 16126"/>
                <a:gd name="T67" fmla="*/ 9732 h 13163"/>
                <a:gd name="T68" fmla="*/ 4294 w 16126"/>
                <a:gd name="T69" fmla="*/ 10343 h 13163"/>
                <a:gd name="T70" fmla="*/ 4583 w 16126"/>
                <a:gd name="T71" fmla="*/ 11148 h 13163"/>
                <a:gd name="T72" fmla="*/ 4914 w 16126"/>
                <a:gd name="T73" fmla="*/ 11987 h 13163"/>
                <a:gd name="T74" fmla="*/ 5225 w 16126"/>
                <a:gd name="T75" fmla="*/ 12696 h 13163"/>
                <a:gd name="T76" fmla="*/ 5460 w 16126"/>
                <a:gd name="T77" fmla="*/ 13114 h 13163"/>
                <a:gd name="T78" fmla="*/ 5767 w 16126"/>
                <a:gd name="T79" fmla="*/ 12916 h 13163"/>
                <a:gd name="T80" fmla="*/ 6878 w 16126"/>
                <a:gd name="T81" fmla="*/ 11818 h 13163"/>
                <a:gd name="T82" fmla="*/ 7946 w 16126"/>
                <a:gd name="T83" fmla="*/ 10787 h 13163"/>
                <a:gd name="T84" fmla="*/ 8303 w 16126"/>
                <a:gd name="T85" fmla="*/ 10468 h 13163"/>
                <a:gd name="T86" fmla="*/ 8494 w 16126"/>
                <a:gd name="T87" fmla="*/ 10451 h 13163"/>
                <a:gd name="T88" fmla="*/ 9028 w 16126"/>
                <a:gd name="T89" fmla="*/ 10642 h 13163"/>
                <a:gd name="T90" fmla="*/ 9979 w 16126"/>
                <a:gd name="T91" fmla="*/ 11030 h 13163"/>
                <a:gd name="T92" fmla="*/ 11596 w 16126"/>
                <a:gd name="T93" fmla="*/ 11726 h 13163"/>
                <a:gd name="T94" fmla="*/ 12216 w 16126"/>
                <a:gd name="T95" fmla="*/ 11936 h 13163"/>
                <a:gd name="T96" fmla="*/ 12721 w 16126"/>
                <a:gd name="T97" fmla="*/ 10858 h 13163"/>
                <a:gd name="T98" fmla="*/ 13523 w 16126"/>
                <a:gd name="T99" fmla="*/ 8716 h 13163"/>
                <a:gd name="T100" fmla="*/ 14446 w 16126"/>
                <a:gd name="T101" fmla="*/ 6037 h 13163"/>
                <a:gd name="T102" fmla="*/ 15305 w 16126"/>
                <a:gd name="T103" fmla="*/ 3348 h 13163"/>
                <a:gd name="T104" fmla="*/ 15925 w 16126"/>
                <a:gd name="T105" fmla="*/ 1178 h 13163"/>
                <a:gd name="T106" fmla="*/ 16124 w 16126"/>
                <a:gd name="T107" fmla="*/ 55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26" h="13163">
                  <a:moveTo>
                    <a:pt x="16097" y="1"/>
                  </a:moveTo>
                  <a:lnTo>
                    <a:pt x="16014" y="0"/>
                  </a:lnTo>
                  <a:lnTo>
                    <a:pt x="15847" y="33"/>
                  </a:lnTo>
                  <a:lnTo>
                    <a:pt x="15601" y="99"/>
                  </a:lnTo>
                  <a:lnTo>
                    <a:pt x="15282" y="195"/>
                  </a:lnTo>
                  <a:lnTo>
                    <a:pt x="14896" y="319"/>
                  </a:lnTo>
                  <a:lnTo>
                    <a:pt x="14449" y="468"/>
                  </a:lnTo>
                  <a:lnTo>
                    <a:pt x="13947" y="642"/>
                  </a:lnTo>
                  <a:lnTo>
                    <a:pt x="13394" y="838"/>
                  </a:lnTo>
                  <a:lnTo>
                    <a:pt x="12797" y="1052"/>
                  </a:lnTo>
                  <a:lnTo>
                    <a:pt x="12162" y="1284"/>
                  </a:lnTo>
                  <a:lnTo>
                    <a:pt x="11493" y="1530"/>
                  </a:lnTo>
                  <a:lnTo>
                    <a:pt x="10799" y="1790"/>
                  </a:lnTo>
                  <a:lnTo>
                    <a:pt x="10082" y="2060"/>
                  </a:lnTo>
                  <a:lnTo>
                    <a:pt x="9349" y="2340"/>
                  </a:lnTo>
                  <a:lnTo>
                    <a:pt x="8607" y="2624"/>
                  </a:lnTo>
                  <a:lnTo>
                    <a:pt x="7860" y="2913"/>
                  </a:lnTo>
                  <a:lnTo>
                    <a:pt x="7115" y="3204"/>
                  </a:lnTo>
                  <a:lnTo>
                    <a:pt x="6378" y="3495"/>
                  </a:lnTo>
                  <a:lnTo>
                    <a:pt x="5653" y="3784"/>
                  </a:lnTo>
                  <a:lnTo>
                    <a:pt x="4946" y="4067"/>
                  </a:lnTo>
                  <a:lnTo>
                    <a:pt x="4265" y="4345"/>
                  </a:lnTo>
                  <a:lnTo>
                    <a:pt x="3613" y="4613"/>
                  </a:lnTo>
                  <a:lnTo>
                    <a:pt x="2997" y="4870"/>
                  </a:lnTo>
                  <a:lnTo>
                    <a:pt x="2421" y="5114"/>
                  </a:lnTo>
                  <a:lnTo>
                    <a:pt x="1894" y="5342"/>
                  </a:lnTo>
                  <a:lnTo>
                    <a:pt x="1419" y="5553"/>
                  </a:lnTo>
                  <a:lnTo>
                    <a:pt x="1003" y="5744"/>
                  </a:lnTo>
                  <a:lnTo>
                    <a:pt x="651" y="5912"/>
                  </a:lnTo>
                  <a:lnTo>
                    <a:pt x="369" y="6058"/>
                  </a:lnTo>
                  <a:lnTo>
                    <a:pt x="163" y="6176"/>
                  </a:lnTo>
                  <a:lnTo>
                    <a:pt x="38" y="6266"/>
                  </a:lnTo>
                  <a:lnTo>
                    <a:pt x="0" y="6325"/>
                  </a:lnTo>
                  <a:lnTo>
                    <a:pt x="8" y="6342"/>
                  </a:lnTo>
                  <a:lnTo>
                    <a:pt x="25" y="6365"/>
                  </a:lnTo>
                  <a:lnTo>
                    <a:pt x="50" y="6391"/>
                  </a:lnTo>
                  <a:lnTo>
                    <a:pt x="86" y="6419"/>
                  </a:lnTo>
                  <a:lnTo>
                    <a:pt x="129" y="6452"/>
                  </a:lnTo>
                  <a:lnTo>
                    <a:pt x="180" y="6489"/>
                  </a:lnTo>
                  <a:lnTo>
                    <a:pt x="240" y="6528"/>
                  </a:lnTo>
                  <a:lnTo>
                    <a:pt x="307" y="6571"/>
                  </a:lnTo>
                  <a:lnTo>
                    <a:pt x="383" y="6617"/>
                  </a:lnTo>
                  <a:lnTo>
                    <a:pt x="466" y="6666"/>
                  </a:lnTo>
                  <a:lnTo>
                    <a:pt x="556" y="6718"/>
                  </a:lnTo>
                  <a:lnTo>
                    <a:pt x="653" y="6773"/>
                  </a:lnTo>
                  <a:lnTo>
                    <a:pt x="758" y="6831"/>
                  </a:lnTo>
                  <a:lnTo>
                    <a:pt x="869" y="6891"/>
                  </a:lnTo>
                  <a:lnTo>
                    <a:pt x="986" y="6954"/>
                  </a:lnTo>
                  <a:lnTo>
                    <a:pt x="1109" y="7020"/>
                  </a:lnTo>
                  <a:lnTo>
                    <a:pt x="1239" y="7087"/>
                  </a:lnTo>
                  <a:lnTo>
                    <a:pt x="1374" y="7157"/>
                  </a:lnTo>
                  <a:lnTo>
                    <a:pt x="1514" y="7229"/>
                  </a:lnTo>
                  <a:lnTo>
                    <a:pt x="1660" y="7304"/>
                  </a:lnTo>
                  <a:lnTo>
                    <a:pt x="1968" y="7459"/>
                  </a:lnTo>
                  <a:lnTo>
                    <a:pt x="2293" y="7620"/>
                  </a:lnTo>
                  <a:lnTo>
                    <a:pt x="2636" y="7788"/>
                  </a:lnTo>
                  <a:lnTo>
                    <a:pt x="2994" y="7962"/>
                  </a:lnTo>
                  <a:lnTo>
                    <a:pt x="3365" y="8141"/>
                  </a:lnTo>
                  <a:lnTo>
                    <a:pt x="3748" y="8324"/>
                  </a:lnTo>
                  <a:lnTo>
                    <a:pt x="3868" y="8244"/>
                  </a:lnTo>
                  <a:lnTo>
                    <a:pt x="4207" y="8020"/>
                  </a:lnTo>
                  <a:lnTo>
                    <a:pt x="4736" y="7673"/>
                  </a:lnTo>
                  <a:lnTo>
                    <a:pt x="5421" y="7221"/>
                  </a:lnTo>
                  <a:lnTo>
                    <a:pt x="6233" y="6690"/>
                  </a:lnTo>
                  <a:lnTo>
                    <a:pt x="7143" y="6096"/>
                  </a:lnTo>
                  <a:lnTo>
                    <a:pt x="7622" y="5783"/>
                  </a:lnTo>
                  <a:lnTo>
                    <a:pt x="8115" y="5463"/>
                  </a:lnTo>
                  <a:lnTo>
                    <a:pt x="8617" y="5138"/>
                  </a:lnTo>
                  <a:lnTo>
                    <a:pt x="9123" y="4811"/>
                  </a:lnTo>
                  <a:lnTo>
                    <a:pt x="9630" y="4485"/>
                  </a:lnTo>
                  <a:lnTo>
                    <a:pt x="10134" y="4161"/>
                  </a:lnTo>
                  <a:lnTo>
                    <a:pt x="10632" y="3843"/>
                  </a:lnTo>
                  <a:lnTo>
                    <a:pt x="11118" y="3535"/>
                  </a:lnTo>
                  <a:lnTo>
                    <a:pt x="11590" y="3236"/>
                  </a:lnTo>
                  <a:lnTo>
                    <a:pt x="12044" y="2951"/>
                  </a:lnTo>
                  <a:lnTo>
                    <a:pt x="12475" y="2682"/>
                  </a:lnTo>
                  <a:lnTo>
                    <a:pt x="12880" y="2432"/>
                  </a:lnTo>
                  <a:lnTo>
                    <a:pt x="13255" y="2203"/>
                  </a:lnTo>
                  <a:lnTo>
                    <a:pt x="13596" y="1999"/>
                  </a:lnTo>
                  <a:lnTo>
                    <a:pt x="13900" y="1822"/>
                  </a:lnTo>
                  <a:lnTo>
                    <a:pt x="14162" y="1673"/>
                  </a:lnTo>
                  <a:lnTo>
                    <a:pt x="14378" y="1556"/>
                  </a:lnTo>
                  <a:lnTo>
                    <a:pt x="14545" y="1475"/>
                  </a:lnTo>
                  <a:lnTo>
                    <a:pt x="14660" y="1429"/>
                  </a:lnTo>
                  <a:lnTo>
                    <a:pt x="14718" y="1424"/>
                  </a:lnTo>
                  <a:lnTo>
                    <a:pt x="14720" y="1461"/>
                  </a:lnTo>
                  <a:lnTo>
                    <a:pt x="14674" y="1541"/>
                  </a:lnTo>
                  <a:lnTo>
                    <a:pt x="14585" y="1659"/>
                  </a:lnTo>
                  <a:lnTo>
                    <a:pt x="14454" y="1814"/>
                  </a:lnTo>
                  <a:lnTo>
                    <a:pt x="14283" y="2000"/>
                  </a:lnTo>
                  <a:lnTo>
                    <a:pt x="14079" y="2219"/>
                  </a:lnTo>
                  <a:lnTo>
                    <a:pt x="13841" y="2466"/>
                  </a:lnTo>
                  <a:lnTo>
                    <a:pt x="13575" y="2737"/>
                  </a:lnTo>
                  <a:lnTo>
                    <a:pt x="13281" y="3031"/>
                  </a:lnTo>
                  <a:lnTo>
                    <a:pt x="12966" y="3344"/>
                  </a:lnTo>
                  <a:lnTo>
                    <a:pt x="12631" y="3674"/>
                  </a:lnTo>
                  <a:lnTo>
                    <a:pt x="12279" y="4018"/>
                  </a:lnTo>
                  <a:lnTo>
                    <a:pt x="11914" y="4373"/>
                  </a:lnTo>
                  <a:lnTo>
                    <a:pt x="11538" y="4738"/>
                  </a:lnTo>
                  <a:lnTo>
                    <a:pt x="11154" y="5108"/>
                  </a:lnTo>
                  <a:lnTo>
                    <a:pt x="10766" y="5480"/>
                  </a:lnTo>
                  <a:lnTo>
                    <a:pt x="9990" y="6224"/>
                  </a:lnTo>
                  <a:lnTo>
                    <a:pt x="9234" y="6948"/>
                  </a:lnTo>
                  <a:lnTo>
                    <a:pt x="8524" y="7627"/>
                  </a:lnTo>
                  <a:lnTo>
                    <a:pt x="7883" y="8242"/>
                  </a:lnTo>
                  <a:lnTo>
                    <a:pt x="7596" y="8517"/>
                  </a:lnTo>
                  <a:lnTo>
                    <a:pt x="7336" y="8769"/>
                  </a:lnTo>
                  <a:lnTo>
                    <a:pt x="7106" y="8993"/>
                  </a:lnTo>
                  <a:lnTo>
                    <a:pt x="6910" y="9186"/>
                  </a:lnTo>
                  <a:lnTo>
                    <a:pt x="6749" y="9347"/>
                  </a:lnTo>
                  <a:lnTo>
                    <a:pt x="6627" y="9472"/>
                  </a:lnTo>
                  <a:lnTo>
                    <a:pt x="6548" y="9559"/>
                  </a:lnTo>
                  <a:lnTo>
                    <a:pt x="6514" y="9605"/>
                  </a:lnTo>
                  <a:lnTo>
                    <a:pt x="6488" y="9671"/>
                  </a:lnTo>
                  <a:lnTo>
                    <a:pt x="6454" y="9766"/>
                  </a:lnTo>
                  <a:lnTo>
                    <a:pt x="6412" y="9886"/>
                  </a:lnTo>
                  <a:lnTo>
                    <a:pt x="6362" y="10027"/>
                  </a:lnTo>
                  <a:lnTo>
                    <a:pt x="6308" y="10184"/>
                  </a:lnTo>
                  <a:lnTo>
                    <a:pt x="6249" y="10351"/>
                  </a:lnTo>
                  <a:lnTo>
                    <a:pt x="6186" y="10525"/>
                  </a:lnTo>
                  <a:lnTo>
                    <a:pt x="6123" y="10700"/>
                  </a:lnTo>
                  <a:lnTo>
                    <a:pt x="6090" y="10787"/>
                  </a:lnTo>
                  <a:lnTo>
                    <a:pt x="6057" y="10872"/>
                  </a:lnTo>
                  <a:lnTo>
                    <a:pt x="6025" y="10956"/>
                  </a:lnTo>
                  <a:lnTo>
                    <a:pt x="5994" y="11036"/>
                  </a:lnTo>
                  <a:lnTo>
                    <a:pt x="5961" y="11115"/>
                  </a:lnTo>
                  <a:lnTo>
                    <a:pt x="5931" y="11189"/>
                  </a:lnTo>
                  <a:lnTo>
                    <a:pt x="5901" y="11258"/>
                  </a:lnTo>
                  <a:lnTo>
                    <a:pt x="5872" y="11324"/>
                  </a:lnTo>
                  <a:lnTo>
                    <a:pt x="5843" y="11384"/>
                  </a:lnTo>
                  <a:lnTo>
                    <a:pt x="5816" y="11437"/>
                  </a:lnTo>
                  <a:lnTo>
                    <a:pt x="5790" y="11484"/>
                  </a:lnTo>
                  <a:lnTo>
                    <a:pt x="5766" y="11524"/>
                  </a:lnTo>
                  <a:lnTo>
                    <a:pt x="5744" y="11555"/>
                  </a:lnTo>
                  <a:lnTo>
                    <a:pt x="5722" y="11579"/>
                  </a:lnTo>
                  <a:lnTo>
                    <a:pt x="5703" y="11594"/>
                  </a:lnTo>
                  <a:lnTo>
                    <a:pt x="5687" y="11599"/>
                  </a:lnTo>
                  <a:lnTo>
                    <a:pt x="5668" y="11593"/>
                  </a:lnTo>
                  <a:lnTo>
                    <a:pt x="5643" y="11574"/>
                  </a:lnTo>
                  <a:lnTo>
                    <a:pt x="5612" y="11545"/>
                  </a:lnTo>
                  <a:lnTo>
                    <a:pt x="5575" y="11506"/>
                  </a:lnTo>
                  <a:lnTo>
                    <a:pt x="5533" y="11456"/>
                  </a:lnTo>
                  <a:lnTo>
                    <a:pt x="5488" y="11399"/>
                  </a:lnTo>
                  <a:lnTo>
                    <a:pt x="5437" y="11333"/>
                  </a:lnTo>
                  <a:lnTo>
                    <a:pt x="5383" y="11261"/>
                  </a:lnTo>
                  <a:lnTo>
                    <a:pt x="5325" y="11181"/>
                  </a:lnTo>
                  <a:lnTo>
                    <a:pt x="5266" y="11097"/>
                  </a:lnTo>
                  <a:lnTo>
                    <a:pt x="5203" y="11007"/>
                  </a:lnTo>
                  <a:lnTo>
                    <a:pt x="5138" y="10914"/>
                  </a:lnTo>
                  <a:lnTo>
                    <a:pt x="5005" y="10720"/>
                  </a:lnTo>
                  <a:lnTo>
                    <a:pt x="4868" y="10520"/>
                  </a:lnTo>
                  <a:lnTo>
                    <a:pt x="4732" y="10320"/>
                  </a:lnTo>
                  <a:lnTo>
                    <a:pt x="4598" y="10127"/>
                  </a:lnTo>
                  <a:lnTo>
                    <a:pt x="4534" y="10035"/>
                  </a:lnTo>
                  <a:lnTo>
                    <a:pt x="4472" y="9948"/>
                  </a:lnTo>
                  <a:lnTo>
                    <a:pt x="4414" y="9866"/>
                  </a:lnTo>
                  <a:lnTo>
                    <a:pt x="4358" y="9789"/>
                  </a:lnTo>
                  <a:lnTo>
                    <a:pt x="4305" y="9718"/>
                  </a:lnTo>
                  <a:lnTo>
                    <a:pt x="4257" y="9656"/>
                  </a:lnTo>
                  <a:lnTo>
                    <a:pt x="4211" y="9601"/>
                  </a:lnTo>
                  <a:lnTo>
                    <a:pt x="4172" y="9556"/>
                  </a:lnTo>
                  <a:lnTo>
                    <a:pt x="4138" y="9520"/>
                  </a:lnTo>
                  <a:lnTo>
                    <a:pt x="4109" y="9494"/>
                  </a:lnTo>
                  <a:lnTo>
                    <a:pt x="4086" y="9480"/>
                  </a:lnTo>
                  <a:lnTo>
                    <a:pt x="4069" y="9479"/>
                  </a:lnTo>
                  <a:lnTo>
                    <a:pt x="4061" y="9493"/>
                  </a:lnTo>
                  <a:lnTo>
                    <a:pt x="4060" y="9528"/>
                  </a:lnTo>
                  <a:lnTo>
                    <a:pt x="4067" y="9579"/>
                  </a:lnTo>
                  <a:lnTo>
                    <a:pt x="4081" y="9648"/>
                  </a:lnTo>
                  <a:lnTo>
                    <a:pt x="4103" y="9732"/>
                  </a:lnTo>
                  <a:lnTo>
                    <a:pt x="4131" y="9831"/>
                  </a:lnTo>
                  <a:lnTo>
                    <a:pt x="4164" y="9943"/>
                  </a:lnTo>
                  <a:lnTo>
                    <a:pt x="4202" y="10067"/>
                  </a:lnTo>
                  <a:lnTo>
                    <a:pt x="4246" y="10201"/>
                  </a:lnTo>
                  <a:lnTo>
                    <a:pt x="4294" y="10343"/>
                  </a:lnTo>
                  <a:lnTo>
                    <a:pt x="4345" y="10494"/>
                  </a:lnTo>
                  <a:lnTo>
                    <a:pt x="4401" y="10651"/>
                  </a:lnTo>
                  <a:lnTo>
                    <a:pt x="4459" y="10813"/>
                  </a:lnTo>
                  <a:lnTo>
                    <a:pt x="4521" y="10980"/>
                  </a:lnTo>
                  <a:lnTo>
                    <a:pt x="4583" y="11148"/>
                  </a:lnTo>
                  <a:lnTo>
                    <a:pt x="4649" y="11319"/>
                  </a:lnTo>
                  <a:lnTo>
                    <a:pt x="4714" y="11490"/>
                  </a:lnTo>
                  <a:lnTo>
                    <a:pt x="4781" y="11658"/>
                  </a:lnTo>
                  <a:lnTo>
                    <a:pt x="4847" y="11825"/>
                  </a:lnTo>
                  <a:lnTo>
                    <a:pt x="4914" y="11987"/>
                  </a:lnTo>
                  <a:lnTo>
                    <a:pt x="4980" y="12145"/>
                  </a:lnTo>
                  <a:lnTo>
                    <a:pt x="5044" y="12295"/>
                  </a:lnTo>
                  <a:lnTo>
                    <a:pt x="5107" y="12438"/>
                  </a:lnTo>
                  <a:lnTo>
                    <a:pt x="5167" y="12573"/>
                  </a:lnTo>
                  <a:lnTo>
                    <a:pt x="5225" y="12696"/>
                  </a:lnTo>
                  <a:lnTo>
                    <a:pt x="5281" y="12808"/>
                  </a:lnTo>
                  <a:lnTo>
                    <a:pt x="5332" y="12908"/>
                  </a:lnTo>
                  <a:lnTo>
                    <a:pt x="5380" y="12992"/>
                  </a:lnTo>
                  <a:lnTo>
                    <a:pt x="5422" y="13061"/>
                  </a:lnTo>
                  <a:lnTo>
                    <a:pt x="5460" y="13114"/>
                  </a:lnTo>
                  <a:lnTo>
                    <a:pt x="5493" y="13148"/>
                  </a:lnTo>
                  <a:lnTo>
                    <a:pt x="5519" y="13163"/>
                  </a:lnTo>
                  <a:lnTo>
                    <a:pt x="5549" y="13133"/>
                  </a:lnTo>
                  <a:lnTo>
                    <a:pt x="5635" y="13048"/>
                  </a:lnTo>
                  <a:lnTo>
                    <a:pt x="5767" y="12916"/>
                  </a:lnTo>
                  <a:lnTo>
                    <a:pt x="5940" y="12744"/>
                  </a:lnTo>
                  <a:lnTo>
                    <a:pt x="6145" y="12540"/>
                  </a:lnTo>
                  <a:lnTo>
                    <a:pt x="6375" y="12313"/>
                  </a:lnTo>
                  <a:lnTo>
                    <a:pt x="6622" y="12070"/>
                  </a:lnTo>
                  <a:lnTo>
                    <a:pt x="6878" y="11818"/>
                  </a:lnTo>
                  <a:lnTo>
                    <a:pt x="7137" y="11565"/>
                  </a:lnTo>
                  <a:lnTo>
                    <a:pt x="7389" y="11320"/>
                  </a:lnTo>
                  <a:lnTo>
                    <a:pt x="7629" y="11089"/>
                  </a:lnTo>
                  <a:lnTo>
                    <a:pt x="7847" y="10881"/>
                  </a:lnTo>
                  <a:lnTo>
                    <a:pt x="7946" y="10787"/>
                  </a:lnTo>
                  <a:lnTo>
                    <a:pt x="8038" y="10702"/>
                  </a:lnTo>
                  <a:lnTo>
                    <a:pt x="8119" y="10628"/>
                  </a:lnTo>
                  <a:lnTo>
                    <a:pt x="8192" y="10562"/>
                  </a:lnTo>
                  <a:lnTo>
                    <a:pt x="8254" y="10510"/>
                  </a:lnTo>
                  <a:lnTo>
                    <a:pt x="8303" y="10468"/>
                  </a:lnTo>
                  <a:lnTo>
                    <a:pt x="8339" y="10441"/>
                  </a:lnTo>
                  <a:lnTo>
                    <a:pt x="8362" y="10428"/>
                  </a:lnTo>
                  <a:lnTo>
                    <a:pt x="8388" y="10427"/>
                  </a:lnTo>
                  <a:lnTo>
                    <a:pt x="8432" y="10434"/>
                  </a:lnTo>
                  <a:lnTo>
                    <a:pt x="8494" y="10451"/>
                  </a:lnTo>
                  <a:lnTo>
                    <a:pt x="8574" y="10475"/>
                  </a:lnTo>
                  <a:lnTo>
                    <a:pt x="8668" y="10508"/>
                  </a:lnTo>
                  <a:lnTo>
                    <a:pt x="8776" y="10546"/>
                  </a:lnTo>
                  <a:lnTo>
                    <a:pt x="8896" y="10591"/>
                  </a:lnTo>
                  <a:lnTo>
                    <a:pt x="9028" y="10642"/>
                  </a:lnTo>
                  <a:lnTo>
                    <a:pt x="9169" y="10697"/>
                  </a:lnTo>
                  <a:lnTo>
                    <a:pt x="9319" y="10758"/>
                  </a:lnTo>
                  <a:lnTo>
                    <a:pt x="9476" y="10821"/>
                  </a:lnTo>
                  <a:lnTo>
                    <a:pt x="9640" y="10889"/>
                  </a:lnTo>
                  <a:lnTo>
                    <a:pt x="9979" y="11030"/>
                  </a:lnTo>
                  <a:lnTo>
                    <a:pt x="10327" y="11178"/>
                  </a:lnTo>
                  <a:lnTo>
                    <a:pt x="10674" y="11326"/>
                  </a:lnTo>
                  <a:lnTo>
                    <a:pt x="11007" y="11469"/>
                  </a:lnTo>
                  <a:lnTo>
                    <a:pt x="11318" y="11605"/>
                  </a:lnTo>
                  <a:lnTo>
                    <a:pt x="11596" y="11726"/>
                  </a:lnTo>
                  <a:lnTo>
                    <a:pt x="11830" y="11829"/>
                  </a:lnTo>
                  <a:lnTo>
                    <a:pt x="12010" y="11907"/>
                  </a:lnTo>
                  <a:lnTo>
                    <a:pt x="12125" y="11959"/>
                  </a:lnTo>
                  <a:lnTo>
                    <a:pt x="12167" y="11977"/>
                  </a:lnTo>
                  <a:lnTo>
                    <a:pt x="12216" y="11936"/>
                  </a:lnTo>
                  <a:lnTo>
                    <a:pt x="12284" y="11831"/>
                  </a:lnTo>
                  <a:lnTo>
                    <a:pt x="12370" y="11666"/>
                  </a:lnTo>
                  <a:lnTo>
                    <a:pt x="12473" y="11446"/>
                  </a:lnTo>
                  <a:lnTo>
                    <a:pt x="12590" y="11176"/>
                  </a:lnTo>
                  <a:lnTo>
                    <a:pt x="12721" y="10858"/>
                  </a:lnTo>
                  <a:lnTo>
                    <a:pt x="12863" y="10498"/>
                  </a:lnTo>
                  <a:lnTo>
                    <a:pt x="13016" y="10100"/>
                  </a:lnTo>
                  <a:lnTo>
                    <a:pt x="13178" y="9667"/>
                  </a:lnTo>
                  <a:lnTo>
                    <a:pt x="13348" y="9204"/>
                  </a:lnTo>
                  <a:lnTo>
                    <a:pt x="13523" y="8716"/>
                  </a:lnTo>
                  <a:lnTo>
                    <a:pt x="13704" y="8205"/>
                  </a:lnTo>
                  <a:lnTo>
                    <a:pt x="13888" y="7679"/>
                  </a:lnTo>
                  <a:lnTo>
                    <a:pt x="14074" y="7139"/>
                  </a:lnTo>
                  <a:lnTo>
                    <a:pt x="14260" y="6590"/>
                  </a:lnTo>
                  <a:lnTo>
                    <a:pt x="14446" y="6037"/>
                  </a:lnTo>
                  <a:lnTo>
                    <a:pt x="14628" y="5482"/>
                  </a:lnTo>
                  <a:lnTo>
                    <a:pt x="14807" y="4932"/>
                  </a:lnTo>
                  <a:lnTo>
                    <a:pt x="14981" y="4390"/>
                  </a:lnTo>
                  <a:lnTo>
                    <a:pt x="15147" y="3861"/>
                  </a:lnTo>
                  <a:lnTo>
                    <a:pt x="15305" y="3348"/>
                  </a:lnTo>
                  <a:lnTo>
                    <a:pt x="15455" y="2855"/>
                  </a:lnTo>
                  <a:lnTo>
                    <a:pt x="15593" y="2388"/>
                  </a:lnTo>
                  <a:lnTo>
                    <a:pt x="15718" y="1950"/>
                  </a:lnTo>
                  <a:lnTo>
                    <a:pt x="15829" y="1545"/>
                  </a:lnTo>
                  <a:lnTo>
                    <a:pt x="15925" y="1178"/>
                  </a:lnTo>
                  <a:lnTo>
                    <a:pt x="16004" y="853"/>
                  </a:lnTo>
                  <a:lnTo>
                    <a:pt x="16066" y="573"/>
                  </a:lnTo>
                  <a:lnTo>
                    <a:pt x="16106" y="344"/>
                  </a:lnTo>
                  <a:lnTo>
                    <a:pt x="16126" y="170"/>
                  </a:lnTo>
                  <a:lnTo>
                    <a:pt x="16124" y="55"/>
                  </a:lnTo>
                  <a:lnTo>
                    <a:pt x="1609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2636075" y="4594883"/>
              <a:ext cx="363587" cy="376888"/>
            </a:xfrm>
            <a:custGeom>
              <a:avLst/>
              <a:gdLst>
                <a:gd name="T0" fmla="*/ 2882 w 15497"/>
                <a:gd name="T1" fmla="*/ 11270 h 16065"/>
                <a:gd name="T2" fmla="*/ 2995 w 15497"/>
                <a:gd name="T3" fmla="*/ 13061 h 16065"/>
                <a:gd name="T4" fmla="*/ 3267 w 15497"/>
                <a:gd name="T5" fmla="*/ 16054 h 16065"/>
                <a:gd name="T6" fmla="*/ 5282 w 15497"/>
                <a:gd name="T7" fmla="*/ 16040 h 16065"/>
                <a:gd name="T8" fmla="*/ 7631 w 15497"/>
                <a:gd name="T9" fmla="*/ 15891 h 16065"/>
                <a:gd name="T10" fmla="*/ 9978 w 15497"/>
                <a:gd name="T11" fmla="*/ 15609 h 16065"/>
                <a:gd name="T12" fmla="*/ 11322 w 15497"/>
                <a:gd name="T13" fmla="*/ 13653 h 16065"/>
                <a:gd name="T14" fmla="*/ 11548 w 15497"/>
                <a:gd name="T15" fmla="*/ 10731 h 16065"/>
                <a:gd name="T16" fmla="*/ 11591 w 15497"/>
                <a:gd name="T17" fmla="*/ 9014 h 16065"/>
                <a:gd name="T18" fmla="*/ 10885 w 15497"/>
                <a:gd name="T19" fmla="*/ 8710 h 16065"/>
                <a:gd name="T20" fmla="*/ 7970 w 15497"/>
                <a:gd name="T21" fmla="*/ 9189 h 16065"/>
                <a:gd name="T22" fmla="*/ 4607 w 15497"/>
                <a:gd name="T23" fmla="*/ 9929 h 16065"/>
                <a:gd name="T24" fmla="*/ 2911 w 15497"/>
                <a:gd name="T25" fmla="*/ 10476 h 16065"/>
                <a:gd name="T26" fmla="*/ 6566 w 15497"/>
                <a:gd name="T27" fmla="*/ 4972 h 16065"/>
                <a:gd name="T28" fmla="*/ 6733 w 15497"/>
                <a:gd name="T29" fmla="*/ 3174 h 16065"/>
                <a:gd name="T30" fmla="*/ 6643 w 15497"/>
                <a:gd name="T31" fmla="*/ 588 h 16065"/>
                <a:gd name="T32" fmla="*/ 5424 w 15497"/>
                <a:gd name="T33" fmla="*/ 869 h 16065"/>
                <a:gd name="T34" fmla="*/ 4689 w 15497"/>
                <a:gd name="T35" fmla="*/ 2399 h 16065"/>
                <a:gd name="T36" fmla="*/ 4579 w 15497"/>
                <a:gd name="T37" fmla="*/ 4921 h 16065"/>
                <a:gd name="T38" fmla="*/ 4601 w 15497"/>
                <a:gd name="T39" fmla="*/ 5949 h 16065"/>
                <a:gd name="T40" fmla="*/ 4902 w 15497"/>
                <a:gd name="T41" fmla="*/ 6070 h 16065"/>
                <a:gd name="T42" fmla="*/ 5535 w 15497"/>
                <a:gd name="T43" fmla="*/ 5992 h 16065"/>
                <a:gd name="T44" fmla="*/ 6168 w 15497"/>
                <a:gd name="T45" fmla="*/ 5811 h 16065"/>
                <a:gd name="T46" fmla="*/ 15292 w 15497"/>
                <a:gd name="T47" fmla="*/ 834 h 16065"/>
                <a:gd name="T48" fmla="*/ 14533 w 15497"/>
                <a:gd name="T49" fmla="*/ 404 h 16065"/>
                <a:gd name="T50" fmla="*/ 13510 w 15497"/>
                <a:gd name="T51" fmla="*/ 135 h 16065"/>
                <a:gd name="T52" fmla="*/ 12276 w 15497"/>
                <a:gd name="T53" fmla="*/ 12 h 16065"/>
                <a:gd name="T54" fmla="*/ 11499 w 15497"/>
                <a:gd name="T55" fmla="*/ 1983 h 16065"/>
                <a:gd name="T56" fmla="*/ 11228 w 15497"/>
                <a:gd name="T57" fmla="*/ 4447 h 16065"/>
                <a:gd name="T58" fmla="*/ 10904 w 15497"/>
                <a:gd name="T59" fmla="*/ 6370 h 16065"/>
                <a:gd name="T60" fmla="*/ 10266 w 15497"/>
                <a:gd name="T61" fmla="*/ 7011 h 16065"/>
                <a:gd name="T62" fmla="*/ 7874 w 15497"/>
                <a:gd name="T63" fmla="*/ 7552 h 16065"/>
                <a:gd name="T64" fmla="*/ 4960 w 15497"/>
                <a:gd name="T65" fmla="*/ 8008 h 16065"/>
                <a:gd name="T66" fmla="*/ 3224 w 15497"/>
                <a:gd name="T67" fmla="*/ 8065 h 16065"/>
                <a:gd name="T68" fmla="*/ 3059 w 15497"/>
                <a:gd name="T69" fmla="*/ 7065 h 16065"/>
                <a:gd name="T70" fmla="*/ 3057 w 15497"/>
                <a:gd name="T71" fmla="*/ 4893 h 16065"/>
                <a:gd name="T72" fmla="*/ 3162 w 15497"/>
                <a:gd name="T73" fmla="*/ 1531 h 16065"/>
                <a:gd name="T74" fmla="*/ 2011 w 15497"/>
                <a:gd name="T75" fmla="*/ 1974 h 16065"/>
                <a:gd name="T76" fmla="*/ 1083 w 15497"/>
                <a:gd name="T77" fmla="*/ 2427 h 16065"/>
                <a:gd name="T78" fmla="*/ 431 w 15497"/>
                <a:gd name="T79" fmla="*/ 2876 h 16065"/>
                <a:gd name="T80" fmla="*/ 17 w 15497"/>
                <a:gd name="T81" fmla="*/ 3979 h 16065"/>
                <a:gd name="T82" fmla="*/ 250 w 15497"/>
                <a:gd name="T83" fmla="*/ 8128 h 16065"/>
                <a:gd name="T84" fmla="*/ 960 w 15497"/>
                <a:gd name="T85" fmla="*/ 13015 h 16065"/>
                <a:gd name="T86" fmla="*/ 1609 w 15497"/>
                <a:gd name="T87" fmla="*/ 15789 h 16065"/>
                <a:gd name="T88" fmla="*/ 1921 w 15497"/>
                <a:gd name="T89" fmla="*/ 15928 h 16065"/>
                <a:gd name="T90" fmla="*/ 2599 w 15497"/>
                <a:gd name="T91" fmla="*/ 16021 h 16065"/>
                <a:gd name="T92" fmla="*/ 2391 w 15497"/>
                <a:gd name="T93" fmla="*/ 13163 h 16065"/>
                <a:gd name="T94" fmla="*/ 2226 w 15497"/>
                <a:gd name="T95" fmla="*/ 11102 h 16065"/>
                <a:gd name="T96" fmla="*/ 2249 w 15497"/>
                <a:gd name="T97" fmla="*/ 10020 h 16065"/>
                <a:gd name="T98" fmla="*/ 4243 w 15497"/>
                <a:gd name="T99" fmla="*/ 9449 h 16065"/>
                <a:gd name="T100" fmla="*/ 8196 w 15497"/>
                <a:gd name="T101" fmla="*/ 8679 h 16065"/>
                <a:gd name="T102" fmla="*/ 11624 w 15497"/>
                <a:gd name="T103" fmla="*/ 8182 h 16065"/>
                <a:gd name="T104" fmla="*/ 12455 w 15497"/>
                <a:gd name="T105" fmla="*/ 8505 h 16065"/>
                <a:gd name="T106" fmla="*/ 12399 w 15497"/>
                <a:gd name="T107" fmla="*/ 10336 h 16065"/>
                <a:gd name="T108" fmla="*/ 12181 w 15497"/>
                <a:gd name="T109" fmla="*/ 12869 h 16065"/>
                <a:gd name="T110" fmla="*/ 12268 w 15497"/>
                <a:gd name="T111" fmla="*/ 15114 h 16065"/>
                <a:gd name="T112" fmla="*/ 12793 w 15497"/>
                <a:gd name="T113" fmla="*/ 14927 h 16065"/>
                <a:gd name="T114" fmla="*/ 13210 w 15497"/>
                <a:gd name="T115" fmla="*/ 14725 h 16065"/>
                <a:gd name="T116" fmla="*/ 13501 w 15497"/>
                <a:gd name="T117" fmla="*/ 14508 h 16065"/>
                <a:gd name="T118" fmla="*/ 14238 w 15497"/>
                <a:gd name="T119" fmla="*/ 11720 h 16065"/>
                <a:gd name="T120" fmla="*/ 15077 w 15497"/>
                <a:gd name="T121" fmla="*/ 6492 h 16065"/>
                <a:gd name="T122" fmla="*/ 15497 w 15497"/>
                <a:gd name="T123" fmla="*/ 1958 h 16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97" h="16065">
                  <a:moveTo>
                    <a:pt x="2911" y="10476"/>
                  </a:moveTo>
                  <a:lnTo>
                    <a:pt x="2898" y="10515"/>
                  </a:lnTo>
                  <a:lnTo>
                    <a:pt x="2888" y="10572"/>
                  </a:lnTo>
                  <a:lnTo>
                    <a:pt x="2880" y="10647"/>
                  </a:lnTo>
                  <a:lnTo>
                    <a:pt x="2875" y="10741"/>
                  </a:lnTo>
                  <a:lnTo>
                    <a:pt x="2873" y="10851"/>
                  </a:lnTo>
                  <a:lnTo>
                    <a:pt x="2874" y="10976"/>
                  </a:lnTo>
                  <a:lnTo>
                    <a:pt x="2876" y="11117"/>
                  </a:lnTo>
                  <a:lnTo>
                    <a:pt x="2882" y="11270"/>
                  </a:lnTo>
                  <a:lnTo>
                    <a:pt x="2888" y="11435"/>
                  </a:lnTo>
                  <a:lnTo>
                    <a:pt x="2897" y="11611"/>
                  </a:lnTo>
                  <a:lnTo>
                    <a:pt x="2907" y="11797"/>
                  </a:lnTo>
                  <a:lnTo>
                    <a:pt x="2918" y="11992"/>
                  </a:lnTo>
                  <a:lnTo>
                    <a:pt x="2931" y="12194"/>
                  </a:lnTo>
                  <a:lnTo>
                    <a:pt x="2946" y="12404"/>
                  </a:lnTo>
                  <a:lnTo>
                    <a:pt x="2961" y="12619"/>
                  </a:lnTo>
                  <a:lnTo>
                    <a:pt x="2978" y="12838"/>
                  </a:lnTo>
                  <a:lnTo>
                    <a:pt x="2995" y="13061"/>
                  </a:lnTo>
                  <a:lnTo>
                    <a:pt x="3013" y="13286"/>
                  </a:lnTo>
                  <a:lnTo>
                    <a:pt x="3032" y="13512"/>
                  </a:lnTo>
                  <a:lnTo>
                    <a:pt x="3051" y="13738"/>
                  </a:lnTo>
                  <a:lnTo>
                    <a:pt x="3091" y="14185"/>
                  </a:lnTo>
                  <a:lnTo>
                    <a:pt x="3130" y="14620"/>
                  </a:lnTo>
                  <a:lnTo>
                    <a:pt x="3168" y="15033"/>
                  </a:lnTo>
                  <a:lnTo>
                    <a:pt x="3205" y="15415"/>
                  </a:lnTo>
                  <a:lnTo>
                    <a:pt x="3238" y="15759"/>
                  </a:lnTo>
                  <a:lnTo>
                    <a:pt x="3267" y="16054"/>
                  </a:lnTo>
                  <a:lnTo>
                    <a:pt x="3464" y="16059"/>
                  </a:lnTo>
                  <a:lnTo>
                    <a:pt x="3668" y="16063"/>
                  </a:lnTo>
                  <a:lnTo>
                    <a:pt x="3881" y="16065"/>
                  </a:lnTo>
                  <a:lnTo>
                    <a:pt x="4100" y="16065"/>
                  </a:lnTo>
                  <a:lnTo>
                    <a:pt x="4325" y="16063"/>
                  </a:lnTo>
                  <a:lnTo>
                    <a:pt x="4557" y="16060"/>
                  </a:lnTo>
                  <a:lnTo>
                    <a:pt x="4793" y="16055"/>
                  </a:lnTo>
                  <a:lnTo>
                    <a:pt x="5035" y="16049"/>
                  </a:lnTo>
                  <a:lnTo>
                    <a:pt x="5282" y="16040"/>
                  </a:lnTo>
                  <a:lnTo>
                    <a:pt x="5533" y="16031"/>
                  </a:lnTo>
                  <a:lnTo>
                    <a:pt x="5787" y="16019"/>
                  </a:lnTo>
                  <a:lnTo>
                    <a:pt x="6044" y="16006"/>
                  </a:lnTo>
                  <a:lnTo>
                    <a:pt x="6305" y="15991"/>
                  </a:lnTo>
                  <a:lnTo>
                    <a:pt x="6567" y="15974"/>
                  </a:lnTo>
                  <a:lnTo>
                    <a:pt x="6831" y="15956"/>
                  </a:lnTo>
                  <a:lnTo>
                    <a:pt x="7098" y="15935"/>
                  </a:lnTo>
                  <a:lnTo>
                    <a:pt x="7364" y="15914"/>
                  </a:lnTo>
                  <a:lnTo>
                    <a:pt x="7631" y="15891"/>
                  </a:lnTo>
                  <a:lnTo>
                    <a:pt x="7898" y="15866"/>
                  </a:lnTo>
                  <a:lnTo>
                    <a:pt x="8165" y="15840"/>
                  </a:lnTo>
                  <a:lnTo>
                    <a:pt x="8430" y="15812"/>
                  </a:lnTo>
                  <a:lnTo>
                    <a:pt x="8695" y="15782"/>
                  </a:lnTo>
                  <a:lnTo>
                    <a:pt x="8957" y="15751"/>
                  </a:lnTo>
                  <a:lnTo>
                    <a:pt x="9217" y="15718"/>
                  </a:lnTo>
                  <a:lnTo>
                    <a:pt x="9474" y="15683"/>
                  </a:lnTo>
                  <a:lnTo>
                    <a:pt x="9728" y="15647"/>
                  </a:lnTo>
                  <a:lnTo>
                    <a:pt x="9978" y="15609"/>
                  </a:lnTo>
                  <a:lnTo>
                    <a:pt x="10224" y="15570"/>
                  </a:lnTo>
                  <a:lnTo>
                    <a:pt x="10466" y="15529"/>
                  </a:lnTo>
                  <a:lnTo>
                    <a:pt x="10702" y="15487"/>
                  </a:lnTo>
                  <a:lnTo>
                    <a:pt x="10933" y="15442"/>
                  </a:lnTo>
                  <a:lnTo>
                    <a:pt x="11157" y="15396"/>
                  </a:lnTo>
                  <a:lnTo>
                    <a:pt x="11192" y="15036"/>
                  </a:lnTo>
                  <a:lnTo>
                    <a:pt x="11233" y="14619"/>
                  </a:lnTo>
                  <a:lnTo>
                    <a:pt x="11276" y="14154"/>
                  </a:lnTo>
                  <a:lnTo>
                    <a:pt x="11322" y="13653"/>
                  </a:lnTo>
                  <a:lnTo>
                    <a:pt x="11367" y="13127"/>
                  </a:lnTo>
                  <a:lnTo>
                    <a:pt x="11413" y="12587"/>
                  </a:lnTo>
                  <a:lnTo>
                    <a:pt x="11436" y="12314"/>
                  </a:lnTo>
                  <a:lnTo>
                    <a:pt x="11457" y="12042"/>
                  </a:lnTo>
                  <a:lnTo>
                    <a:pt x="11478" y="11771"/>
                  </a:lnTo>
                  <a:lnTo>
                    <a:pt x="11497" y="11504"/>
                  </a:lnTo>
                  <a:lnTo>
                    <a:pt x="11515" y="11240"/>
                  </a:lnTo>
                  <a:lnTo>
                    <a:pt x="11532" y="10982"/>
                  </a:lnTo>
                  <a:lnTo>
                    <a:pt x="11548" y="10731"/>
                  </a:lnTo>
                  <a:lnTo>
                    <a:pt x="11562" y="10489"/>
                  </a:lnTo>
                  <a:lnTo>
                    <a:pt x="11574" y="10258"/>
                  </a:lnTo>
                  <a:lnTo>
                    <a:pt x="11583" y="10036"/>
                  </a:lnTo>
                  <a:lnTo>
                    <a:pt x="11591" y="9827"/>
                  </a:lnTo>
                  <a:lnTo>
                    <a:pt x="11596" y="9632"/>
                  </a:lnTo>
                  <a:lnTo>
                    <a:pt x="11599" y="9451"/>
                  </a:lnTo>
                  <a:lnTo>
                    <a:pt x="11599" y="9288"/>
                  </a:lnTo>
                  <a:lnTo>
                    <a:pt x="11597" y="9142"/>
                  </a:lnTo>
                  <a:lnTo>
                    <a:pt x="11591" y="9014"/>
                  </a:lnTo>
                  <a:lnTo>
                    <a:pt x="11582" y="8908"/>
                  </a:lnTo>
                  <a:lnTo>
                    <a:pt x="11570" y="8824"/>
                  </a:lnTo>
                  <a:lnTo>
                    <a:pt x="11554" y="8761"/>
                  </a:lnTo>
                  <a:lnTo>
                    <a:pt x="11534" y="8724"/>
                  </a:lnTo>
                  <a:lnTo>
                    <a:pt x="11485" y="8700"/>
                  </a:lnTo>
                  <a:lnTo>
                    <a:pt x="11392" y="8687"/>
                  </a:lnTo>
                  <a:lnTo>
                    <a:pt x="11260" y="8685"/>
                  </a:lnTo>
                  <a:lnTo>
                    <a:pt x="11090" y="8693"/>
                  </a:lnTo>
                  <a:lnTo>
                    <a:pt x="10885" y="8710"/>
                  </a:lnTo>
                  <a:lnTo>
                    <a:pt x="10649" y="8736"/>
                  </a:lnTo>
                  <a:lnTo>
                    <a:pt x="10384" y="8770"/>
                  </a:lnTo>
                  <a:lnTo>
                    <a:pt x="10094" y="8813"/>
                  </a:lnTo>
                  <a:lnTo>
                    <a:pt x="9780" y="8862"/>
                  </a:lnTo>
                  <a:lnTo>
                    <a:pt x="9447" y="8917"/>
                  </a:lnTo>
                  <a:lnTo>
                    <a:pt x="9096" y="8978"/>
                  </a:lnTo>
                  <a:lnTo>
                    <a:pt x="8731" y="9044"/>
                  </a:lnTo>
                  <a:lnTo>
                    <a:pt x="8354" y="9115"/>
                  </a:lnTo>
                  <a:lnTo>
                    <a:pt x="7970" y="9189"/>
                  </a:lnTo>
                  <a:lnTo>
                    <a:pt x="7579" y="9266"/>
                  </a:lnTo>
                  <a:lnTo>
                    <a:pt x="7187" y="9347"/>
                  </a:lnTo>
                  <a:lnTo>
                    <a:pt x="6794" y="9429"/>
                  </a:lnTo>
                  <a:lnTo>
                    <a:pt x="6405" y="9512"/>
                  </a:lnTo>
                  <a:lnTo>
                    <a:pt x="6021" y="9597"/>
                  </a:lnTo>
                  <a:lnTo>
                    <a:pt x="5647" y="9681"/>
                  </a:lnTo>
                  <a:lnTo>
                    <a:pt x="5285" y="9765"/>
                  </a:lnTo>
                  <a:lnTo>
                    <a:pt x="4938" y="9848"/>
                  </a:lnTo>
                  <a:lnTo>
                    <a:pt x="4607" y="9929"/>
                  </a:lnTo>
                  <a:lnTo>
                    <a:pt x="4298" y="10007"/>
                  </a:lnTo>
                  <a:lnTo>
                    <a:pt x="4012" y="10083"/>
                  </a:lnTo>
                  <a:lnTo>
                    <a:pt x="3753" y="10155"/>
                  </a:lnTo>
                  <a:lnTo>
                    <a:pt x="3522" y="10223"/>
                  </a:lnTo>
                  <a:lnTo>
                    <a:pt x="3324" y="10286"/>
                  </a:lnTo>
                  <a:lnTo>
                    <a:pt x="3161" y="10343"/>
                  </a:lnTo>
                  <a:lnTo>
                    <a:pt x="3035" y="10395"/>
                  </a:lnTo>
                  <a:lnTo>
                    <a:pt x="2951" y="10439"/>
                  </a:lnTo>
                  <a:lnTo>
                    <a:pt x="2911" y="10476"/>
                  </a:lnTo>
                  <a:close/>
                  <a:moveTo>
                    <a:pt x="6444" y="5643"/>
                  </a:moveTo>
                  <a:lnTo>
                    <a:pt x="6459" y="5615"/>
                  </a:lnTo>
                  <a:lnTo>
                    <a:pt x="6473" y="5569"/>
                  </a:lnTo>
                  <a:lnTo>
                    <a:pt x="6488" y="5506"/>
                  </a:lnTo>
                  <a:lnTo>
                    <a:pt x="6503" y="5427"/>
                  </a:lnTo>
                  <a:lnTo>
                    <a:pt x="6518" y="5334"/>
                  </a:lnTo>
                  <a:lnTo>
                    <a:pt x="6534" y="5226"/>
                  </a:lnTo>
                  <a:lnTo>
                    <a:pt x="6550" y="5105"/>
                  </a:lnTo>
                  <a:lnTo>
                    <a:pt x="6566" y="4972"/>
                  </a:lnTo>
                  <a:lnTo>
                    <a:pt x="6583" y="4828"/>
                  </a:lnTo>
                  <a:lnTo>
                    <a:pt x="6599" y="4673"/>
                  </a:lnTo>
                  <a:lnTo>
                    <a:pt x="6616" y="4508"/>
                  </a:lnTo>
                  <a:lnTo>
                    <a:pt x="6633" y="4336"/>
                  </a:lnTo>
                  <a:lnTo>
                    <a:pt x="6649" y="4156"/>
                  </a:lnTo>
                  <a:lnTo>
                    <a:pt x="6667" y="3969"/>
                  </a:lnTo>
                  <a:lnTo>
                    <a:pt x="6684" y="3776"/>
                  </a:lnTo>
                  <a:lnTo>
                    <a:pt x="6700" y="3578"/>
                  </a:lnTo>
                  <a:lnTo>
                    <a:pt x="6733" y="3174"/>
                  </a:lnTo>
                  <a:lnTo>
                    <a:pt x="6765" y="2760"/>
                  </a:lnTo>
                  <a:lnTo>
                    <a:pt x="6795" y="2346"/>
                  </a:lnTo>
                  <a:lnTo>
                    <a:pt x="6824" y="1940"/>
                  </a:lnTo>
                  <a:lnTo>
                    <a:pt x="6852" y="1547"/>
                  </a:lnTo>
                  <a:lnTo>
                    <a:pt x="6878" y="1178"/>
                  </a:lnTo>
                  <a:lnTo>
                    <a:pt x="6900" y="836"/>
                  </a:lnTo>
                  <a:lnTo>
                    <a:pt x="6920" y="532"/>
                  </a:lnTo>
                  <a:lnTo>
                    <a:pt x="6782" y="560"/>
                  </a:lnTo>
                  <a:lnTo>
                    <a:pt x="6643" y="588"/>
                  </a:lnTo>
                  <a:lnTo>
                    <a:pt x="6507" y="617"/>
                  </a:lnTo>
                  <a:lnTo>
                    <a:pt x="6369" y="647"/>
                  </a:lnTo>
                  <a:lnTo>
                    <a:pt x="6232" y="677"/>
                  </a:lnTo>
                  <a:lnTo>
                    <a:pt x="6097" y="708"/>
                  </a:lnTo>
                  <a:lnTo>
                    <a:pt x="5961" y="739"/>
                  </a:lnTo>
                  <a:lnTo>
                    <a:pt x="5825" y="770"/>
                  </a:lnTo>
                  <a:lnTo>
                    <a:pt x="5692" y="803"/>
                  </a:lnTo>
                  <a:lnTo>
                    <a:pt x="5557" y="835"/>
                  </a:lnTo>
                  <a:lnTo>
                    <a:pt x="5424" y="869"/>
                  </a:lnTo>
                  <a:lnTo>
                    <a:pt x="5292" y="902"/>
                  </a:lnTo>
                  <a:lnTo>
                    <a:pt x="5160" y="936"/>
                  </a:lnTo>
                  <a:lnTo>
                    <a:pt x="5029" y="970"/>
                  </a:lnTo>
                  <a:lnTo>
                    <a:pt x="4899" y="1004"/>
                  </a:lnTo>
                  <a:lnTo>
                    <a:pt x="4770" y="1039"/>
                  </a:lnTo>
                  <a:lnTo>
                    <a:pt x="4752" y="1329"/>
                  </a:lnTo>
                  <a:lnTo>
                    <a:pt x="4732" y="1658"/>
                  </a:lnTo>
                  <a:lnTo>
                    <a:pt x="4710" y="2017"/>
                  </a:lnTo>
                  <a:lnTo>
                    <a:pt x="4689" y="2399"/>
                  </a:lnTo>
                  <a:lnTo>
                    <a:pt x="4666" y="2796"/>
                  </a:lnTo>
                  <a:lnTo>
                    <a:pt x="4645" y="3202"/>
                  </a:lnTo>
                  <a:lnTo>
                    <a:pt x="4626" y="3609"/>
                  </a:lnTo>
                  <a:lnTo>
                    <a:pt x="4608" y="4007"/>
                  </a:lnTo>
                  <a:lnTo>
                    <a:pt x="4601" y="4201"/>
                  </a:lnTo>
                  <a:lnTo>
                    <a:pt x="4594" y="4390"/>
                  </a:lnTo>
                  <a:lnTo>
                    <a:pt x="4588" y="4574"/>
                  </a:lnTo>
                  <a:lnTo>
                    <a:pt x="4583" y="4751"/>
                  </a:lnTo>
                  <a:lnTo>
                    <a:pt x="4579" y="4921"/>
                  </a:lnTo>
                  <a:lnTo>
                    <a:pt x="4576" y="5082"/>
                  </a:lnTo>
                  <a:lnTo>
                    <a:pt x="4574" y="5233"/>
                  </a:lnTo>
                  <a:lnTo>
                    <a:pt x="4573" y="5375"/>
                  </a:lnTo>
                  <a:lnTo>
                    <a:pt x="4574" y="5504"/>
                  </a:lnTo>
                  <a:lnTo>
                    <a:pt x="4576" y="5622"/>
                  </a:lnTo>
                  <a:lnTo>
                    <a:pt x="4580" y="5726"/>
                  </a:lnTo>
                  <a:lnTo>
                    <a:pt x="4585" y="5816"/>
                  </a:lnTo>
                  <a:lnTo>
                    <a:pt x="4593" y="5891"/>
                  </a:lnTo>
                  <a:lnTo>
                    <a:pt x="4601" y="5949"/>
                  </a:lnTo>
                  <a:lnTo>
                    <a:pt x="4612" y="5990"/>
                  </a:lnTo>
                  <a:lnTo>
                    <a:pt x="4625" y="6014"/>
                  </a:lnTo>
                  <a:lnTo>
                    <a:pt x="4646" y="6029"/>
                  </a:lnTo>
                  <a:lnTo>
                    <a:pt x="4675" y="6042"/>
                  </a:lnTo>
                  <a:lnTo>
                    <a:pt x="4709" y="6052"/>
                  </a:lnTo>
                  <a:lnTo>
                    <a:pt x="4749" y="6061"/>
                  </a:lnTo>
                  <a:lnTo>
                    <a:pt x="4795" y="6066"/>
                  </a:lnTo>
                  <a:lnTo>
                    <a:pt x="4846" y="6069"/>
                  </a:lnTo>
                  <a:lnTo>
                    <a:pt x="4902" y="6070"/>
                  </a:lnTo>
                  <a:lnTo>
                    <a:pt x="4962" y="6069"/>
                  </a:lnTo>
                  <a:lnTo>
                    <a:pt x="5025" y="6065"/>
                  </a:lnTo>
                  <a:lnTo>
                    <a:pt x="5092" y="6060"/>
                  </a:lnTo>
                  <a:lnTo>
                    <a:pt x="5162" y="6052"/>
                  </a:lnTo>
                  <a:lnTo>
                    <a:pt x="5233" y="6043"/>
                  </a:lnTo>
                  <a:lnTo>
                    <a:pt x="5307" y="6032"/>
                  </a:lnTo>
                  <a:lnTo>
                    <a:pt x="5382" y="6020"/>
                  </a:lnTo>
                  <a:lnTo>
                    <a:pt x="5458" y="6007"/>
                  </a:lnTo>
                  <a:lnTo>
                    <a:pt x="5535" y="5992"/>
                  </a:lnTo>
                  <a:lnTo>
                    <a:pt x="5611" y="5976"/>
                  </a:lnTo>
                  <a:lnTo>
                    <a:pt x="5688" y="5958"/>
                  </a:lnTo>
                  <a:lnTo>
                    <a:pt x="5763" y="5940"/>
                  </a:lnTo>
                  <a:lnTo>
                    <a:pt x="5836" y="5920"/>
                  </a:lnTo>
                  <a:lnTo>
                    <a:pt x="5908" y="5900"/>
                  </a:lnTo>
                  <a:lnTo>
                    <a:pt x="5978" y="5879"/>
                  </a:lnTo>
                  <a:lnTo>
                    <a:pt x="6044" y="5857"/>
                  </a:lnTo>
                  <a:lnTo>
                    <a:pt x="6108" y="5834"/>
                  </a:lnTo>
                  <a:lnTo>
                    <a:pt x="6168" y="5811"/>
                  </a:lnTo>
                  <a:lnTo>
                    <a:pt x="6223" y="5787"/>
                  </a:lnTo>
                  <a:lnTo>
                    <a:pt x="6275" y="5763"/>
                  </a:lnTo>
                  <a:lnTo>
                    <a:pt x="6321" y="5739"/>
                  </a:lnTo>
                  <a:lnTo>
                    <a:pt x="6361" y="5715"/>
                  </a:lnTo>
                  <a:lnTo>
                    <a:pt x="6395" y="5691"/>
                  </a:lnTo>
                  <a:lnTo>
                    <a:pt x="6423" y="5667"/>
                  </a:lnTo>
                  <a:lnTo>
                    <a:pt x="6444" y="5643"/>
                  </a:lnTo>
                  <a:close/>
                  <a:moveTo>
                    <a:pt x="15357" y="894"/>
                  </a:moveTo>
                  <a:lnTo>
                    <a:pt x="15292" y="834"/>
                  </a:lnTo>
                  <a:lnTo>
                    <a:pt x="15222" y="778"/>
                  </a:lnTo>
                  <a:lnTo>
                    <a:pt x="15148" y="724"/>
                  </a:lnTo>
                  <a:lnTo>
                    <a:pt x="15072" y="672"/>
                  </a:lnTo>
                  <a:lnTo>
                    <a:pt x="14990" y="622"/>
                  </a:lnTo>
                  <a:lnTo>
                    <a:pt x="14906" y="574"/>
                  </a:lnTo>
                  <a:lnTo>
                    <a:pt x="14818" y="528"/>
                  </a:lnTo>
                  <a:lnTo>
                    <a:pt x="14726" y="485"/>
                  </a:lnTo>
                  <a:lnTo>
                    <a:pt x="14632" y="443"/>
                  </a:lnTo>
                  <a:lnTo>
                    <a:pt x="14533" y="404"/>
                  </a:lnTo>
                  <a:lnTo>
                    <a:pt x="14432" y="366"/>
                  </a:lnTo>
                  <a:lnTo>
                    <a:pt x="14327" y="330"/>
                  </a:lnTo>
                  <a:lnTo>
                    <a:pt x="14219" y="297"/>
                  </a:lnTo>
                  <a:lnTo>
                    <a:pt x="14108" y="265"/>
                  </a:lnTo>
                  <a:lnTo>
                    <a:pt x="13993" y="236"/>
                  </a:lnTo>
                  <a:lnTo>
                    <a:pt x="13877" y="208"/>
                  </a:lnTo>
                  <a:lnTo>
                    <a:pt x="13757" y="182"/>
                  </a:lnTo>
                  <a:lnTo>
                    <a:pt x="13635" y="158"/>
                  </a:lnTo>
                  <a:lnTo>
                    <a:pt x="13510" y="135"/>
                  </a:lnTo>
                  <a:lnTo>
                    <a:pt x="13382" y="114"/>
                  </a:lnTo>
                  <a:lnTo>
                    <a:pt x="13252" y="95"/>
                  </a:lnTo>
                  <a:lnTo>
                    <a:pt x="13119" y="79"/>
                  </a:lnTo>
                  <a:lnTo>
                    <a:pt x="12984" y="63"/>
                  </a:lnTo>
                  <a:lnTo>
                    <a:pt x="12847" y="50"/>
                  </a:lnTo>
                  <a:lnTo>
                    <a:pt x="12707" y="38"/>
                  </a:lnTo>
                  <a:lnTo>
                    <a:pt x="12565" y="28"/>
                  </a:lnTo>
                  <a:lnTo>
                    <a:pt x="12422" y="19"/>
                  </a:lnTo>
                  <a:lnTo>
                    <a:pt x="12276" y="12"/>
                  </a:lnTo>
                  <a:lnTo>
                    <a:pt x="12128" y="7"/>
                  </a:lnTo>
                  <a:lnTo>
                    <a:pt x="11978" y="3"/>
                  </a:lnTo>
                  <a:lnTo>
                    <a:pt x="11827" y="1"/>
                  </a:lnTo>
                  <a:lnTo>
                    <a:pt x="11674" y="0"/>
                  </a:lnTo>
                  <a:lnTo>
                    <a:pt x="11646" y="346"/>
                  </a:lnTo>
                  <a:lnTo>
                    <a:pt x="11610" y="757"/>
                  </a:lnTo>
                  <a:lnTo>
                    <a:pt x="11569" y="1218"/>
                  </a:lnTo>
                  <a:lnTo>
                    <a:pt x="11523" y="1720"/>
                  </a:lnTo>
                  <a:lnTo>
                    <a:pt x="11499" y="1983"/>
                  </a:lnTo>
                  <a:lnTo>
                    <a:pt x="11473" y="2252"/>
                  </a:lnTo>
                  <a:lnTo>
                    <a:pt x="11446" y="2525"/>
                  </a:lnTo>
                  <a:lnTo>
                    <a:pt x="11416" y="2801"/>
                  </a:lnTo>
                  <a:lnTo>
                    <a:pt x="11387" y="3079"/>
                  </a:lnTo>
                  <a:lnTo>
                    <a:pt x="11357" y="3359"/>
                  </a:lnTo>
                  <a:lnTo>
                    <a:pt x="11326" y="3636"/>
                  </a:lnTo>
                  <a:lnTo>
                    <a:pt x="11294" y="3911"/>
                  </a:lnTo>
                  <a:lnTo>
                    <a:pt x="11261" y="4182"/>
                  </a:lnTo>
                  <a:lnTo>
                    <a:pt x="11228" y="4447"/>
                  </a:lnTo>
                  <a:lnTo>
                    <a:pt x="11193" y="4706"/>
                  </a:lnTo>
                  <a:lnTo>
                    <a:pt x="11159" y="4957"/>
                  </a:lnTo>
                  <a:lnTo>
                    <a:pt x="11123" y="5199"/>
                  </a:lnTo>
                  <a:lnTo>
                    <a:pt x="11088" y="5429"/>
                  </a:lnTo>
                  <a:lnTo>
                    <a:pt x="11052" y="5648"/>
                  </a:lnTo>
                  <a:lnTo>
                    <a:pt x="11014" y="5853"/>
                  </a:lnTo>
                  <a:lnTo>
                    <a:pt x="10978" y="6041"/>
                  </a:lnTo>
                  <a:lnTo>
                    <a:pt x="10941" y="6214"/>
                  </a:lnTo>
                  <a:lnTo>
                    <a:pt x="10904" y="6370"/>
                  </a:lnTo>
                  <a:lnTo>
                    <a:pt x="10866" y="6505"/>
                  </a:lnTo>
                  <a:lnTo>
                    <a:pt x="10828" y="6621"/>
                  </a:lnTo>
                  <a:lnTo>
                    <a:pt x="10790" y="6713"/>
                  </a:lnTo>
                  <a:lnTo>
                    <a:pt x="10753" y="6782"/>
                  </a:lnTo>
                  <a:lnTo>
                    <a:pt x="10716" y="6828"/>
                  </a:lnTo>
                  <a:lnTo>
                    <a:pt x="10653" y="6868"/>
                  </a:lnTo>
                  <a:lnTo>
                    <a:pt x="10555" y="6912"/>
                  </a:lnTo>
                  <a:lnTo>
                    <a:pt x="10424" y="6960"/>
                  </a:lnTo>
                  <a:lnTo>
                    <a:pt x="10266" y="7011"/>
                  </a:lnTo>
                  <a:lnTo>
                    <a:pt x="10079" y="7067"/>
                  </a:lnTo>
                  <a:lnTo>
                    <a:pt x="9866" y="7123"/>
                  </a:lnTo>
                  <a:lnTo>
                    <a:pt x="9631" y="7182"/>
                  </a:lnTo>
                  <a:lnTo>
                    <a:pt x="9376" y="7242"/>
                  </a:lnTo>
                  <a:lnTo>
                    <a:pt x="9103" y="7304"/>
                  </a:lnTo>
                  <a:lnTo>
                    <a:pt x="8813" y="7366"/>
                  </a:lnTo>
                  <a:lnTo>
                    <a:pt x="8511" y="7428"/>
                  </a:lnTo>
                  <a:lnTo>
                    <a:pt x="8196" y="7490"/>
                  </a:lnTo>
                  <a:lnTo>
                    <a:pt x="7874" y="7552"/>
                  </a:lnTo>
                  <a:lnTo>
                    <a:pt x="7545" y="7613"/>
                  </a:lnTo>
                  <a:lnTo>
                    <a:pt x="7211" y="7672"/>
                  </a:lnTo>
                  <a:lnTo>
                    <a:pt x="6877" y="7729"/>
                  </a:lnTo>
                  <a:lnTo>
                    <a:pt x="6542" y="7783"/>
                  </a:lnTo>
                  <a:lnTo>
                    <a:pt x="6210" y="7836"/>
                  </a:lnTo>
                  <a:lnTo>
                    <a:pt x="5885" y="7885"/>
                  </a:lnTo>
                  <a:lnTo>
                    <a:pt x="5566" y="7930"/>
                  </a:lnTo>
                  <a:lnTo>
                    <a:pt x="5256" y="7971"/>
                  </a:lnTo>
                  <a:lnTo>
                    <a:pt x="4960" y="8008"/>
                  </a:lnTo>
                  <a:lnTo>
                    <a:pt x="4678" y="8040"/>
                  </a:lnTo>
                  <a:lnTo>
                    <a:pt x="4412" y="8066"/>
                  </a:lnTo>
                  <a:lnTo>
                    <a:pt x="4166" y="8087"/>
                  </a:lnTo>
                  <a:lnTo>
                    <a:pt x="3942" y="8101"/>
                  </a:lnTo>
                  <a:lnTo>
                    <a:pt x="3741" y="8109"/>
                  </a:lnTo>
                  <a:lnTo>
                    <a:pt x="3567" y="8110"/>
                  </a:lnTo>
                  <a:lnTo>
                    <a:pt x="3421" y="8103"/>
                  </a:lnTo>
                  <a:lnTo>
                    <a:pt x="3306" y="8088"/>
                  </a:lnTo>
                  <a:lnTo>
                    <a:pt x="3224" y="8065"/>
                  </a:lnTo>
                  <a:lnTo>
                    <a:pt x="3177" y="8033"/>
                  </a:lnTo>
                  <a:lnTo>
                    <a:pt x="3155" y="7988"/>
                  </a:lnTo>
                  <a:lnTo>
                    <a:pt x="3135" y="7919"/>
                  </a:lnTo>
                  <a:lnTo>
                    <a:pt x="3117" y="7827"/>
                  </a:lnTo>
                  <a:lnTo>
                    <a:pt x="3102" y="7712"/>
                  </a:lnTo>
                  <a:lnTo>
                    <a:pt x="3088" y="7578"/>
                  </a:lnTo>
                  <a:lnTo>
                    <a:pt x="3076" y="7424"/>
                  </a:lnTo>
                  <a:lnTo>
                    <a:pt x="3066" y="7252"/>
                  </a:lnTo>
                  <a:lnTo>
                    <a:pt x="3059" y="7065"/>
                  </a:lnTo>
                  <a:lnTo>
                    <a:pt x="3053" y="6863"/>
                  </a:lnTo>
                  <a:lnTo>
                    <a:pt x="3049" y="6647"/>
                  </a:lnTo>
                  <a:lnTo>
                    <a:pt x="3046" y="6420"/>
                  </a:lnTo>
                  <a:lnTo>
                    <a:pt x="3045" y="6183"/>
                  </a:lnTo>
                  <a:lnTo>
                    <a:pt x="3045" y="5937"/>
                  </a:lnTo>
                  <a:lnTo>
                    <a:pt x="3047" y="5683"/>
                  </a:lnTo>
                  <a:lnTo>
                    <a:pt x="3049" y="5424"/>
                  </a:lnTo>
                  <a:lnTo>
                    <a:pt x="3052" y="5160"/>
                  </a:lnTo>
                  <a:lnTo>
                    <a:pt x="3057" y="4893"/>
                  </a:lnTo>
                  <a:lnTo>
                    <a:pt x="3062" y="4625"/>
                  </a:lnTo>
                  <a:lnTo>
                    <a:pt x="3068" y="4357"/>
                  </a:lnTo>
                  <a:lnTo>
                    <a:pt x="3074" y="4090"/>
                  </a:lnTo>
                  <a:lnTo>
                    <a:pt x="3090" y="3566"/>
                  </a:lnTo>
                  <a:lnTo>
                    <a:pt x="3105" y="3065"/>
                  </a:lnTo>
                  <a:lnTo>
                    <a:pt x="3121" y="2601"/>
                  </a:lnTo>
                  <a:lnTo>
                    <a:pt x="3136" y="2182"/>
                  </a:lnTo>
                  <a:lnTo>
                    <a:pt x="3150" y="1821"/>
                  </a:lnTo>
                  <a:lnTo>
                    <a:pt x="3162" y="1531"/>
                  </a:lnTo>
                  <a:lnTo>
                    <a:pt x="3024" y="1579"/>
                  </a:lnTo>
                  <a:lnTo>
                    <a:pt x="2890" y="1628"/>
                  </a:lnTo>
                  <a:lnTo>
                    <a:pt x="2757" y="1677"/>
                  </a:lnTo>
                  <a:lnTo>
                    <a:pt x="2626" y="1726"/>
                  </a:lnTo>
                  <a:lnTo>
                    <a:pt x="2498" y="1775"/>
                  </a:lnTo>
                  <a:lnTo>
                    <a:pt x="2372" y="1824"/>
                  </a:lnTo>
                  <a:lnTo>
                    <a:pt x="2249" y="1874"/>
                  </a:lnTo>
                  <a:lnTo>
                    <a:pt x="2129" y="1924"/>
                  </a:lnTo>
                  <a:lnTo>
                    <a:pt x="2011" y="1974"/>
                  </a:lnTo>
                  <a:lnTo>
                    <a:pt x="1897" y="2024"/>
                  </a:lnTo>
                  <a:lnTo>
                    <a:pt x="1784" y="2074"/>
                  </a:lnTo>
                  <a:lnTo>
                    <a:pt x="1674" y="2125"/>
                  </a:lnTo>
                  <a:lnTo>
                    <a:pt x="1568" y="2175"/>
                  </a:lnTo>
                  <a:lnTo>
                    <a:pt x="1465" y="2225"/>
                  </a:lnTo>
                  <a:lnTo>
                    <a:pt x="1365" y="2275"/>
                  </a:lnTo>
                  <a:lnTo>
                    <a:pt x="1267" y="2326"/>
                  </a:lnTo>
                  <a:lnTo>
                    <a:pt x="1174" y="2377"/>
                  </a:lnTo>
                  <a:lnTo>
                    <a:pt x="1083" y="2427"/>
                  </a:lnTo>
                  <a:lnTo>
                    <a:pt x="996" y="2477"/>
                  </a:lnTo>
                  <a:lnTo>
                    <a:pt x="913" y="2527"/>
                  </a:lnTo>
                  <a:lnTo>
                    <a:pt x="833" y="2577"/>
                  </a:lnTo>
                  <a:lnTo>
                    <a:pt x="757" y="2628"/>
                  </a:lnTo>
                  <a:lnTo>
                    <a:pt x="683" y="2678"/>
                  </a:lnTo>
                  <a:lnTo>
                    <a:pt x="615" y="2728"/>
                  </a:lnTo>
                  <a:lnTo>
                    <a:pt x="550" y="2777"/>
                  </a:lnTo>
                  <a:lnTo>
                    <a:pt x="488" y="2826"/>
                  </a:lnTo>
                  <a:lnTo>
                    <a:pt x="431" y="2876"/>
                  </a:lnTo>
                  <a:lnTo>
                    <a:pt x="378" y="2925"/>
                  </a:lnTo>
                  <a:lnTo>
                    <a:pt x="329" y="2973"/>
                  </a:lnTo>
                  <a:lnTo>
                    <a:pt x="283" y="3021"/>
                  </a:lnTo>
                  <a:lnTo>
                    <a:pt x="242" y="3069"/>
                  </a:lnTo>
                  <a:lnTo>
                    <a:pt x="206" y="3118"/>
                  </a:lnTo>
                  <a:lnTo>
                    <a:pt x="138" y="3253"/>
                  </a:lnTo>
                  <a:lnTo>
                    <a:pt x="83" y="3444"/>
                  </a:lnTo>
                  <a:lnTo>
                    <a:pt x="44" y="3687"/>
                  </a:lnTo>
                  <a:lnTo>
                    <a:pt x="17" y="3979"/>
                  </a:lnTo>
                  <a:lnTo>
                    <a:pt x="3" y="4314"/>
                  </a:lnTo>
                  <a:lnTo>
                    <a:pt x="0" y="4691"/>
                  </a:lnTo>
                  <a:lnTo>
                    <a:pt x="9" y="5104"/>
                  </a:lnTo>
                  <a:lnTo>
                    <a:pt x="28" y="5549"/>
                  </a:lnTo>
                  <a:lnTo>
                    <a:pt x="56" y="6023"/>
                  </a:lnTo>
                  <a:lnTo>
                    <a:pt x="93" y="6522"/>
                  </a:lnTo>
                  <a:lnTo>
                    <a:pt x="139" y="7041"/>
                  </a:lnTo>
                  <a:lnTo>
                    <a:pt x="191" y="7578"/>
                  </a:lnTo>
                  <a:lnTo>
                    <a:pt x="250" y="8128"/>
                  </a:lnTo>
                  <a:lnTo>
                    <a:pt x="316" y="8686"/>
                  </a:lnTo>
                  <a:lnTo>
                    <a:pt x="386" y="9250"/>
                  </a:lnTo>
                  <a:lnTo>
                    <a:pt x="460" y="9816"/>
                  </a:lnTo>
                  <a:lnTo>
                    <a:pt x="539" y="10378"/>
                  </a:lnTo>
                  <a:lnTo>
                    <a:pt x="620" y="10934"/>
                  </a:lnTo>
                  <a:lnTo>
                    <a:pt x="704" y="11479"/>
                  </a:lnTo>
                  <a:lnTo>
                    <a:pt x="789" y="12011"/>
                  </a:lnTo>
                  <a:lnTo>
                    <a:pt x="874" y="12524"/>
                  </a:lnTo>
                  <a:lnTo>
                    <a:pt x="960" y="13015"/>
                  </a:lnTo>
                  <a:lnTo>
                    <a:pt x="1045" y="13480"/>
                  </a:lnTo>
                  <a:lnTo>
                    <a:pt x="1129" y="13914"/>
                  </a:lnTo>
                  <a:lnTo>
                    <a:pt x="1209" y="14315"/>
                  </a:lnTo>
                  <a:lnTo>
                    <a:pt x="1287" y="14678"/>
                  </a:lnTo>
                  <a:lnTo>
                    <a:pt x="1362" y="15000"/>
                  </a:lnTo>
                  <a:lnTo>
                    <a:pt x="1432" y="15275"/>
                  </a:lnTo>
                  <a:lnTo>
                    <a:pt x="1498" y="15501"/>
                  </a:lnTo>
                  <a:lnTo>
                    <a:pt x="1557" y="15673"/>
                  </a:lnTo>
                  <a:lnTo>
                    <a:pt x="1609" y="15789"/>
                  </a:lnTo>
                  <a:lnTo>
                    <a:pt x="1654" y="15843"/>
                  </a:lnTo>
                  <a:lnTo>
                    <a:pt x="1670" y="15851"/>
                  </a:lnTo>
                  <a:lnTo>
                    <a:pt x="1687" y="15859"/>
                  </a:lnTo>
                  <a:lnTo>
                    <a:pt x="1706" y="15866"/>
                  </a:lnTo>
                  <a:lnTo>
                    <a:pt x="1725" y="15874"/>
                  </a:lnTo>
                  <a:lnTo>
                    <a:pt x="1767" y="15888"/>
                  </a:lnTo>
                  <a:lnTo>
                    <a:pt x="1814" y="15902"/>
                  </a:lnTo>
                  <a:lnTo>
                    <a:pt x="1864" y="15915"/>
                  </a:lnTo>
                  <a:lnTo>
                    <a:pt x="1921" y="15928"/>
                  </a:lnTo>
                  <a:lnTo>
                    <a:pt x="1980" y="15942"/>
                  </a:lnTo>
                  <a:lnTo>
                    <a:pt x="2044" y="15953"/>
                  </a:lnTo>
                  <a:lnTo>
                    <a:pt x="2112" y="15965"/>
                  </a:lnTo>
                  <a:lnTo>
                    <a:pt x="2184" y="15975"/>
                  </a:lnTo>
                  <a:lnTo>
                    <a:pt x="2259" y="15985"/>
                  </a:lnTo>
                  <a:lnTo>
                    <a:pt x="2339" y="15995"/>
                  </a:lnTo>
                  <a:lnTo>
                    <a:pt x="2422" y="16004"/>
                  </a:lnTo>
                  <a:lnTo>
                    <a:pt x="2509" y="16013"/>
                  </a:lnTo>
                  <a:lnTo>
                    <a:pt x="2599" y="16021"/>
                  </a:lnTo>
                  <a:lnTo>
                    <a:pt x="2693" y="16029"/>
                  </a:lnTo>
                  <a:lnTo>
                    <a:pt x="2662" y="15757"/>
                  </a:lnTo>
                  <a:lnTo>
                    <a:pt x="2624" y="15421"/>
                  </a:lnTo>
                  <a:lnTo>
                    <a:pt x="2582" y="15034"/>
                  </a:lnTo>
                  <a:lnTo>
                    <a:pt x="2536" y="14603"/>
                  </a:lnTo>
                  <a:lnTo>
                    <a:pt x="2488" y="14140"/>
                  </a:lnTo>
                  <a:lnTo>
                    <a:pt x="2439" y="13657"/>
                  </a:lnTo>
                  <a:lnTo>
                    <a:pt x="2414" y="13411"/>
                  </a:lnTo>
                  <a:lnTo>
                    <a:pt x="2391" y="13163"/>
                  </a:lnTo>
                  <a:lnTo>
                    <a:pt x="2368" y="12916"/>
                  </a:lnTo>
                  <a:lnTo>
                    <a:pt x="2346" y="12670"/>
                  </a:lnTo>
                  <a:lnTo>
                    <a:pt x="2324" y="12427"/>
                  </a:lnTo>
                  <a:lnTo>
                    <a:pt x="2304" y="12188"/>
                  </a:lnTo>
                  <a:lnTo>
                    <a:pt x="2284" y="11954"/>
                  </a:lnTo>
                  <a:lnTo>
                    <a:pt x="2267" y="11728"/>
                  </a:lnTo>
                  <a:lnTo>
                    <a:pt x="2252" y="11510"/>
                  </a:lnTo>
                  <a:lnTo>
                    <a:pt x="2238" y="11300"/>
                  </a:lnTo>
                  <a:lnTo>
                    <a:pt x="2226" y="11102"/>
                  </a:lnTo>
                  <a:lnTo>
                    <a:pt x="2217" y="10915"/>
                  </a:lnTo>
                  <a:lnTo>
                    <a:pt x="2211" y="10742"/>
                  </a:lnTo>
                  <a:lnTo>
                    <a:pt x="2207" y="10584"/>
                  </a:lnTo>
                  <a:lnTo>
                    <a:pt x="2205" y="10442"/>
                  </a:lnTo>
                  <a:lnTo>
                    <a:pt x="2207" y="10318"/>
                  </a:lnTo>
                  <a:lnTo>
                    <a:pt x="2212" y="10211"/>
                  </a:lnTo>
                  <a:lnTo>
                    <a:pt x="2221" y="10126"/>
                  </a:lnTo>
                  <a:lnTo>
                    <a:pt x="2233" y="10062"/>
                  </a:lnTo>
                  <a:lnTo>
                    <a:pt x="2249" y="10020"/>
                  </a:lnTo>
                  <a:lnTo>
                    <a:pt x="2297" y="9981"/>
                  </a:lnTo>
                  <a:lnTo>
                    <a:pt x="2396" y="9934"/>
                  </a:lnTo>
                  <a:lnTo>
                    <a:pt x="2543" y="9881"/>
                  </a:lnTo>
                  <a:lnTo>
                    <a:pt x="2735" y="9821"/>
                  </a:lnTo>
                  <a:lnTo>
                    <a:pt x="2968" y="9755"/>
                  </a:lnTo>
                  <a:lnTo>
                    <a:pt x="3238" y="9685"/>
                  </a:lnTo>
                  <a:lnTo>
                    <a:pt x="3544" y="9610"/>
                  </a:lnTo>
                  <a:lnTo>
                    <a:pt x="3880" y="9532"/>
                  </a:lnTo>
                  <a:lnTo>
                    <a:pt x="4243" y="9449"/>
                  </a:lnTo>
                  <a:lnTo>
                    <a:pt x="4631" y="9365"/>
                  </a:lnTo>
                  <a:lnTo>
                    <a:pt x="5040" y="9279"/>
                  </a:lnTo>
                  <a:lnTo>
                    <a:pt x="5467" y="9191"/>
                  </a:lnTo>
                  <a:lnTo>
                    <a:pt x="5907" y="9104"/>
                  </a:lnTo>
                  <a:lnTo>
                    <a:pt x="6357" y="9015"/>
                  </a:lnTo>
                  <a:lnTo>
                    <a:pt x="6814" y="8929"/>
                  </a:lnTo>
                  <a:lnTo>
                    <a:pt x="7276" y="8844"/>
                  </a:lnTo>
                  <a:lnTo>
                    <a:pt x="7738" y="8759"/>
                  </a:lnTo>
                  <a:lnTo>
                    <a:pt x="8196" y="8679"/>
                  </a:lnTo>
                  <a:lnTo>
                    <a:pt x="8649" y="8602"/>
                  </a:lnTo>
                  <a:lnTo>
                    <a:pt x="9091" y="8529"/>
                  </a:lnTo>
                  <a:lnTo>
                    <a:pt x="9520" y="8460"/>
                  </a:lnTo>
                  <a:lnTo>
                    <a:pt x="9932" y="8397"/>
                  </a:lnTo>
                  <a:lnTo>
                    <a:pt x="10324" y="8339"/>
                  </a:lnTo>
                  <a:lnTo>
                    <a:pt x="10693" y="8289"/>
                  </a:lnTo>
                  <a:lnTo>
                    <a:pt x="11035" y="8244"/>
                  </a:lnTo>
                  <a:lnTo>
                    <a:pt x="11346" y="8209"/>
                  </a:lnTo>
                  <a:lnTo>
                    <a:pt x="11624" y="8182"/>
                  </a:lnTo>
                  <a:lnTo>
                    <a:pt x="11864" y="8164"/>
                  </a:lnTo>
                  <a:lnTo>
                    <a:pt x="12064" y="8156"/>
                  </a:lnTo>
                  <a:lnTo>
                    <a:pt x="12219" y="8159"/>
                  </a:lnTo>
                  <a:lnTo>
                    <a:pt x="12329" y="8172"/>
                  </a:lnTo>
                  <a:lnTo>
                    <a:pt x="12386" y="8198"/>
                  </a:lnTo>
                  <a:lnTo>
                    <a:pt x="12410" y="8236"/>
                  </a:lnTo>
                  <a:lnTo>
                    <a:pt x="12429" y="8302"/>
                  </a:lnTo>
                  <a:lnTo>
                    <a:pt x="12444" y="8392"/>
                  </a:lnTo>
                  <a:lnTo>
                    <a:pt x="12455" y="8505"/>
                  </a:lnTo>
                  <a:lnTo>
                    <a:pt x="12461" y="8641"/>
                  </a:lnTo>
                  <a:lnTo>
                    <a:pt x="12464" y="8797"/>
                  </a:lnTo>
                  <a:lnTo>
                    <a:pt x="12464" y="8971"/>
                  </a:lnTo>
                  <a:lnTo>
                    <a:pt x="12460" y="9163"/>
                  </a:lnTo>
                  <a:lnTo>
                    <a:pt x="12453" y="9372"/>
                  </a:lnTo>
                  <a:lnTo>
                    <a:pt x="12443" y="9595"/>
                  </a:lnTo>
                  <a:lnTo>
                    <a:pt x="12431" y="9831"/>
                  </a:lnTo>
                  <a:lnTo>
                    <a:pt x="12415" y="10078"/>
                  </a:lnTo>
                  <a:lnTo>
                    <a:pt x="12399" y="10336"/>
                  </a:lnTo>
                  <a:lnTo>
                    <a:pt x="12380" y="10602"/>
                  </a:lnTo>
                  <a:lnTo>
                    <a:pt x="12359" y="10875"/>
                  </a:lnTo>
                  <a:lnTo>
                    <a:pt x="12337" y="11154"/>
                  </a:lnTo>
                  <a:lnTo>
                    <a:pt x="12313" y="11438"/>
                  </a:lnTo>
                  <a:lnTo>
                    <a:pt x="12288" y="11724"/>
                  </a:lnTo>
                  <a:lnTo>
                    <a:pt x="12263" y="12013"/>
                  </a:lnTo>
                  <a:lnTo>
                    <a:pt x="12236" y="12300"/>
                  </a:lnTo>
                  <a:lnTo>
                    <a:pt x="12208" y="12586"/>
                  </a:lnTo>
                  <a:lnTo>
                    <a:pt x="12181" y="12869"/>
                  </a:lnTo>
                  <a:lnTo>
                    <a:pt x="12153" y="13147"/>
                  </a:lnTo>
                  <a:lnTo>
                    <a:pt x="12126" y="13420"/>
                  </a:lnTo>
                  <a:lnTo>
                    <a:pt x="12072" y="13941"/>
                  </a:lnTo>
                  <a:lnTo>
                    <a:pt x="12022" y="14421"/>
                  </a:lnTo>
                  <a:lnTo>
                    <a:pt x="11974" y="14849"/>
                  </a:lnTo>
                  <a:lnTo>
                    <a:pt x="11934" y="15211"/>
                  </a:lnTo>
                  <a:lnTo>
                    <a:pt x="12071" y="15172"/>
                  </a:lnTo>
                  <a:lnTo>
                    <a:pt x="12203" y="15133"/>
                  </a:lnTo>
                  <a:lnTo>
                    <a:pt x="12268" y="15114"/>
                  </a:lnTo>
                  <a:lnTo>
                    <a:pt x="12331" y="15094"/>
                  </a:lnTo>
                  <a:lnTo>
                    <a:pt x="12393" y="15074"/>
                  </a:lnTo>
                  <a:lnTo>
                    <a:pt x="12455" y="15053"/>
                  </a:lnTo>
                  <a:lnTo>
                    <a:pt x="12514" y="15033"/>
                  </a:lnTo>
                  <a:lnTo>
                    <a:pt x="12572" y="15012"/>
                  </a:lnTo>
                  <a:lnTo>
                    <a:pt x="12630" y="14992"/>
                  </a:lnTo>
                  <a:lnTo>
                    <a:pt x="12686" y="14970"/>
                  </a:lnTo>
                  <a:lnTo>
                    <a:pt x="12740" y="14948"/>
                  </a:lnTo>
                  <a:lnTo>
                    <a:pt x="12793" y="14927"/>
                  </a:lnTo>
                  <a:lnTo>
                    <a:pt x="12846" y="14905"/>
                  </a:lnTo>
                  <a:lnTo>
                    <a:pt x="12897" y="14883"/>
                  </a:lnTo>
                  <a:lnTo>
                    <a:pt x="12945" y="14861"/>
                  </a:lnTo>
                  <a:lnTo>
                    <a:pt x="12993" y="14839"/>
                  </a:lnTo>
                  <a:lnTo>
                    <a:pt x="13040" y="14817"/>
                  </a:lnTo>
                  <a:lnTo>
                    <a:pt x="13085" y="14794"/>
                  </a:lnTo>
                  <a:lnTo>
                    <a:pt x="13128" y="14771"/>
                  </a:lnTo>
                  <a:lnTo>
                    <a:pt x="13169" y="14749"/>
                  </a:lnTo>
                  <a:lnTo>
                    <a:pt x="13210" y="14725"/>
                  </a:lnTo>
                  <a:lnTo>
                    <a:pt x="13249" y="14701"/>
                  </a:lnTo>
                  <a:lnTo>
                    <a:pt x="13286" y="14678"/>
                  </a:lnTo>
                  <a:lnTo>
                    <a:pt x="13322" y="14654"/>
                  </a:lnTo>
                  <a:lnTo>
                    <a:pt x="13355" y="14630"/>
                  </a:lnTo>
                  <a:lnTo>
                    <a:pt x="13388" y="14606"/>
                  </a:lnTo>
                  <a:lnTo>
                    <a:pt x="13419" y="14582"/>
                  </a:lnTo>
                  <a:lnTo>
                    <a:pt x="13448" y="14557"/>
                  </a:lnTo>
                  <a:lnTo>
                    <a:pt x="13475" y="14533"/>
                  </a:lnTo>
                  <a:lnTo>
                    <a:pt x="13501" y="14508"/>
                  </a:lnTo>
                  <a:lnTo>
                    <a:pt x="13561" y="14416"/>
                  </a:lnTo>
                  <a:lnTo>
                    <a:pt x="13629" y="14260"/>
                  </a:lnTo>
                  <a:lnTo>
                    <a:pt x="13703" y="14044"/>
                  </a:lnTo>
                  <a:lnTo>
                    <a:pt x="13782" y="13772"/>
                  </a:lnTo>
                  <a:lnTo>
                    <a:pt x="13867" y="13447"/>
                  </a:lnTo>
                  <a:lnTo>
                    <a:pt x="13955" y="13076"/>
                  </a:lnTo>
                  <a:lnTo>
                    <a:pt x="14047" y="12661"/>
                  </a:lnTo>
                  <a:lnTo>
                    <a:pt x="14141" y="12208"/>
                  </a:lnTo>
                  <a:lnTo>
                    <a:pt x="14238" y="11720"/>
                  </a:lnTo>
                  <a:lnTo>
                    <a:pt x="14335" y="11203"/>
                  </a:lnTo>
                  <a:lnTo>
                    <a:pt x="14434" y="10659"/>
                  </a:lnTo>
                  <a:lnTo>
                    <a:pt x="14532" y="10094"/>
                  </a:lnTo>
                  <a:lnTo>
                    <a:pt x="14630" y="9511"/>
                  </a:lnTo>
                  <a:lnTo>
                    <a:pt x="14725" y="8917"/>
                  </a:lnTo>
                  <a:lnTo>
                    <a:pt x="14819" y="8313"/>
                  </a:lnTo>
                  <a:lnTo>
                    <a:pt x="14908" y="7704"/>
                  </a:lnTo>
                  <a:lnTo>
                    <a:pt x="14995" y="7096"/>
                  </a:lnTo>
                  <a:lnTo>
                    <a:pt x="15077" y="6492"/>
                  </a:lnTo>
                  <a:lnTo>
                    <a:pt x="15154" y="5897"/>
                  </a:lnTo>
                  <a:lnTo>
                    <a:pt x="15225" y="5315"/>
                  </a:lnTo>
                  <a:lnTo>
                    <a:pt x="15290" y="4748"/>
                  </a:lnTo>
                  <a:lnTo>
                    <a:pt x="15346" y="4205"/>
                  </a:lnTo>
                  <a:lnTo>
                    <a:pt x="15395" y="3687"/>
                  </a:lnTo>
                  <a:lnTo>
                    <a:pt x="15436" y="3199"/>
                  </a:lnTo>
                  <a:lnTo>
                    <a:pt x="15467" y="2745"/>
                  </a:lnTo>
                  <a:lnTo>
                    <a:pt x="15488" y="2329"/>
                  </a:lnTo>
                  <a:lnTo>
                    <a:pt x="15497" y="1958"/>
                  </a:lnTo>
                  <a:lnTo>
                    <a:pt x="15495" y="1634"/>
                  </a:lnTo>
                  <a:lnTo>
                    <a:pt x="15481" y="1361"/>
                  </a:lnTo>
                  <a:lnTo>
                    <a:pt x="15454" y="1143"/>
                  </a:lnTo>
                  <a:lnTo>
                    <a:pt x="15413" y="986"/>
                  </a:lnTo>
                  <a:lnTo>
                    <a:pt x="15357" y="8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1047922" y="4524515"/>
              <a:ext cx="415381" cy="629216"/>
            </a:xfrm>
            <a:custGeom>
              <a:avLst/>
              <a:gdLst>
                <a:gd name="T0" fmla="*/ 1922 w 10647"/>
                <a:gd name="T1" fmla="*/ 2895 h 16128"/>
                <a:gd name="T2" fmla="*/ 2285 w 10647"/>
                <a:gd name="T3" fmla="*/ 2237 h 16128"/>
                <a:gd name="T4" fmla="*/ 2764 w 10647"/>
                <a:gd name="T5" fmla="*/ 1698 h 16128"/>
                <a:gd name="T6" fmla="*/ 3334 w 10647"/>
                <a:gd name="T7" fmla="*/ 1299 h 16128"/>
                <a:gd name="T8" fmla="*/ 3966 w 10647"/>
                <a:gd name="T9" fmla="*/ 1057 h 16128"/>
                <a:gd name="T10" fmla="*/ 4637 w 10647"/>
                <a:gd name="T11" fmla="*/ 994 h 16128"/>
                <a:gd name="T12" fmla="*/ 5314 w 10647"/>
                <a:gd name="T13" fmla="*/ 1125 h 16128"/>
                <a:gd name="T14" fmla="*/ 5914 w 10647"/>
                <a:gd name="T15" fmla="*/ 1434 h 16128"/>
                <a:gd name="T16" fmla="*/ 6409 w 10647"/>
                <a:gd name="T17" fmla="*/ 1893 h 16128"/>
                <a:gd name="T18" fmla="*/ 6781 w 10647"/>
                <a:gd name="T19" fmla="*/ 2475 h 16128"/>
                <a:gd name="T20" fmla="*/ 7017 w 10647"/>
                <a:gd name="T21" fmla="*/ 3148 h 16128"/>
                <a:gd name="T22" fmla="*/ 7100 w 10647"/>
                <a:gd name="T23" fmla="*/ 3888 h 16128"/>
                <a:gd name="T24" fmla="*/ 7015 w 10647"/>
                <a:gd name="T25" fmla="*/ 4663 h 16128"/>
                <a:gd name="T26" fmla="*/ 6763 w 10647"/>
                <a:gd name="T27" fmla="*/ 5404 h 16128"/>
                <a:gd name="T28" fmla="*/ 6375 w 10647"/>
                <a:gd name="T29" fmla="*/ 6040 h 16128"/>
                <a:gd name="T30" fmla="*/ 5876 w 10647"/>
                <a:gd name="T31" fmla="*/ 6552 h 16128"/>
                <a:gd name="T32" fmla="*/ 5292 w 10647"/>
                <a:gd name="T33" fmla="*/ 6921 h 16128"/>
                <a:gd name="T34" fmla="*/ 4649 w 10647"/>
                <a:gd name="T35" fmla="*/ 7129 h 16128"/>
                <a:gd name="T36" fmla="*/ 3974 w 10647"/>
                <a:gd name="T37" fmla="*/ 7156 h 16128"/>
                <a:gd name="T38" fmla="*/ 3306 w 10647"/>
                <a:gd name="T39" fmla="*/ 6988 h 16128"/>
                <a:gd name="T40" fmla="*/ 2726 w 10647"/>
                <a:gd name="T41" fmla="*/ 6646 h 16128"/>
                <a:gd name="T42" fmla="*/ 2255 w 10647"/>
                <a:gd name="T43" fmla="*/ 6159 h 16128"/>
                <a:gd name="T44" fmla="*/ 1908 w 10647"/>
                <a:gd name="T45" fmla="*/ 5556 h 16128"/>
                <a:gd name="T46" fmla="*/ 1701 w 10647"/>
                <a:gd name="T47" fmla="*/ 4866 h 16128"/>
                <a:gd name="T48" fmla="*/ 1651 w 10647"/>
                <a:gd name="T49" fmla="*/ 4116 h 16128"/>
                <a:gd name="T50" fmla="*/ 7129 w 10647"/>
                <a:gd name="T51" fmla="*/ 6825 h 16128"/>
                <a:gd name="T52" fmla="*/ 7304 w 10647"/>
                <a:gd name="T53" fmla="*/ 6574 h 16128"/>
                <a:gd name="T54" fmla="*/ 7465 w 10647"/>
                <a:gd name="T55" fmla="*/ 6311 h 16128"/>
                <a:gd name="T56" fmla="*/ 7609 w 10647"/>
                <a:gd name="T57" fmla="*/ 6034 h 16128"/>
                <a:gd name="T58" fmla="*/ 7736 w 10647"/>
                <a:gd name="T59" fmla="*/ 5745 h 16128"/>
                <a:gd name="T60" fmla="*/ 7845 w 10647"/>
                <a:gd name="T61" fmla="*/ 5442 h 16128"/>
                <a:gd name="T62" fmla="*/ 7936 w 10647"/>
                <a:gd name="T63" fmla="*/ 5129 h 16128"/>
                <a:gd name="T64" fmla="*/ 8064 w 10647"/>
                <a:gd name="T65" fmla="*/ 4364 h 16128"/>
                <a:gd name="T66" fmla="*/ 8040 w 10647"/>
                <a:gd name="T67" fmla="*/ 3332 h 16128"/>
                <a:gd name="T68" fmla="*/ 7800 w 10647"/>
                <a:gd name="T69" fmla="*/ 2375 h 16128"/>
                <a:gd name="T70" fmla="*/ 7366 w 10647"/>
                <a:gd name="T71" fmla="*/ 1528 h 16128"/>
                <a:gd name="T72" fmla="*/ 6757 w 10647"/>
                <a:gd name="T73" fmla="*/ 831 h 16128"/>
                <a:gd name="T74" fmla="*/ 5995 w 10647"/>
                <a:gd name="T75" fmla="*/ 323 h 16128"/>
                <a:gd name="T76" fmla="*/ 5103 w 10647"/>
                <a:gd name="T77" fmla="*/ 41 h 16128"/>
                <a:gd name="T78" fmla="*/ 4180 w 10647"/>
                <a:gd name="T79" fmla="*/ 25 h 16128"/>
                <a:gd name="T80" fmla="*/ 3293 w 10647"/>
                <a:gd name="T81" fmla="*/ 261 h 16128"/>
                <a:gd name="T82" fmla="*/ 2481 w 10647"/>
                <a:gd name="T83" fmla="*/ 721 h 16128"/>
                <a:gd name="T84" fmla="*/ 1776 w 10647"/>
                <a:gd name="T85" fmla="*/ 1380 h 16128"/>
                <a:gd name="T86" fmla="*/ 1215 w 10647"/>
                <a:gd name="T87" fmla="*/ 2213 h 16128"/>
                <a:gd name="T88" fmla="*/ 833 w 10647"/>
                <a:gd name="T89" fmla="*/ 3191 h 16128"/>
                <a:gd name="T90" fmla="*/ 680 w 10647"/>
                <a:gd name="T91" fmla="*/ 4088 h 16128"/>
                <a:gd name="T92" fmla="*/ 690 w 10647"/>
                <a:gd name="T93" fmla="*/ 4923 h 16128"/>
                <a:gd name="T94" fmla="*/ 843 w 10647"/>
                <a:gd name="T95" fmla="*/ 5714 h 16128"/>
                <a:gd name="T96" fmla="*/ 1128 w 10647"/>
                <a:gd name="T97" fmla="*/ 6441 h 16128"/>
                <a:gd name="T98" fmla="*/ 1534 w 10647"/>
                <a:gd name="T99" fmla="*/ 7084 h 16128"/>
                <a:gd name="T100" fmla="*/ 2048 w 10647"/>
                <a:gd name="T101" fmla="*/ 7624 h 16128"/>
                <a:gd name="T102" fmla="*/ 2623 w 10647"/>
                <a:gd name="T103" fmla="*/ 14414 h 16128"/>
                <a:gd name="T104" fmla="*/ 4927 w 10647"/>
                <a:gd name="T105" fmla="*/ 8308 h 16128"/>
                <a:gd name="T106" fmla="*/ 5135 w 10647"/>
                <a:gd name="T107" fmla="*/ 8251 h 16128"/>
                <a:gd name="T108" fmla="*/ 5341 w 10647"/>
                <a:gd name="T109" fmla="*/ 8181 h 16128"/>
                <a:gd name="T110" fmla="*/ 7129 w 10647"/>
                <a:gd name="T111" fmla="*/ 682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47" h="16128">
                  <a:moveTo>
                    <a:pt x="1733" y="3494"/>
                  </a:moveTo>
                  <a:lnTo>
                    <a:pt x="1771" y="3338"/>
                  </a:lnTo>
                  <a:lnTo>
                    <a:pt x="1815" y="3187"/>
                  </a:lnTo>
                  <a:lnTo>
                    <a:pt x="1866" y="3039"/>
                  </a:lnTo>
                  <a:lnTo>
                    <a:pt x="1922" y="2895"/>
                  </a:lnTo>
                  <a:lnTo>
                    <a:pt x="1984" y="2755"/>
                  </a:lnTo>
                  <a:lnTo>
                    <a:pt x="2052" y="2619"/>
                  </a:lnTo>
                  <a:lnTo>
                    <a:pt x="2125" y="2487"/>
                  </a:lnTo>
                  <a:lnTo>
                    <a:pt x="2202" y="2360"/>
                  </a:lnTo>
                  <a:lnTo>
                    <a:pt x="2285" y="2237"/>
                  </a:lnTo>
                  <a:lnTo>
                    <a:pt x="2373" y="2119"/>
                  </a:lnTo>
                  <a:lnTo>
                    <a:pt x="2464" y="2006"/>
                  </a:lnTo>
                  <a:lnTo>
                    <a:pt x="2560" y="1898"/>
                  </a:lnTo>
                  <a:lnTo>
                    <a:pt x="2661" y="1796"/>
                  </a:lnTo>
                  <a:lnTo>
                    <a:pt x="2764" y="1698"/>
                  </a:lnTo>
                  <a:lnTo>
                    <a:pt x="2872" y="1607"/>
                  </a:lnTo>
                  <a:lnTo>
                    <a:pt x="2983" y="1521"/>
                  </a:lnTo>
                  <a:lnTo>
                    <a:pt x="3097" y="1441"/>
                  </a:lnTo>
                  <a:lnTo>
                    <a:pt x="3214" y="1367"/>
                  </a:lnTo>
                  <a:lnTo>
                    <a:pt x="3334" y="1299"/>
                  </a:lnTo>
                  <a:lnTo>
                    <a:pt x="3456" y="1238"/>
                  </a:lnTo>
                  <a:lnTo>
                    <a:pt x="3581" y="1182"/>
                  </a:lnTo>
                  <a:lnTo>
                    <a:pt x="3707" y="1134"/>
                  </a:lnTo>
                  <a:lnTo>
                    <a:pt x="3836" y="1093"/>
                  </a:lnTo>
                  <a:lnTo>
                    <a:pt x="3966" y="1057"/>
                  </a:lnTo>
                  <a:lnTo>
                    <a:pt x="4098" y="1030"/>
                  </a:lnTo>
                  <a:lnTo>
                    <a:pt x="4232" y="1010"/>
                  </a:lnTo>
                  <a:lnTo>
                    <a:pt x="4366" y="997"/>
                  </a:lnTo>
                  <a:lnTo>
                    <a:pt x="4501" y="992"/>
                  </a:lnTo>
                  <a:lnTo>
                    <a:pt x="4637" y="994"/>
                  </a:lnTo>
                  <a:lnTo>
                    <a:pt x="4773" y="1005"/>
                  </a:lnTo>
                  <a:lnTo>
                    <a:pt x="4911" y="1023"/>
                  </a:lnTo>
                  <a:lnTo>
                    <a:pt x="5047" y="1049"/>
                  </a:lnTo>
                  <a:lnTo>
                    <a:pt x="5182" y="1084"/>
                  </a:lnTo>
                  <a:lnTo>
                    <a:pt x="5314" y="1125"/>
                  </a:lnTo>
                  <a:lnTo>
                    <a:pt x="5441" y="1173"/>
                  </a:lnTo>
                  <a:lnTo>
                    <a:pt x="5566" y="1229"/>
                  </a:lnTo>
                  <a:lnTo>
                    <a:pt x="5686" y="1290"/>
                  </a:lnTo>
                  <a:lnTo>
                    <a:pt x="5802" y="1359"/>
                  </a:lnTo>
                  <a:lnTo>
                    <a:pt x="5914" y="1434"/>
                  </a:lnTo>
                  <a:lnTo>
                    <a:pt x="6022" y="1515"/>
                  </a:lnTo>
                  <a:lnTo>
                    <a:pt x="6126" y="1602"/>
                  </a:lnTo>
                  <a:lnTo>
                    <a:pt x="6224" y="1693"/>
                  </a:lnTo>
                  <a:lnTo>
                    <a:pt x="6319" y="1791"/>
                  </a:lnTo>
                  <a:lnTo>
                    <a:pt x="6409" y="1893"/>
                  </a:lnTo>
                  <a:lnTo>
                    <a:pt x="6494" y="2001"/>
                  </a:lnTo>
                  <a:lnTo>
                    <a:pt x="6573" y="2113"/>
                  </a:lnTo>
                  <a:lnTo>
                    <a:pt x="6648" y="2229"/>
                  </a:lnTo>
                  <a:lnTo>
                    <a:pt x="6718" y="2350"/>
                  </a:lnTo>
                  <a:lnTo>
                    <a:pt x="6781" y="2475"/>
                  </a:lnTo>
                  <a:lnTo>
                    <a:pt x="6840" y="2603"/>
                  </a:lnTo>
                  <a:lnTo>
                    <a:pt x="6893" y="2735"/>
                  </a:lnTo>
                  <a:lnTo>
                    <a:pt x="6940" y="2869"/>
                  </a:lnTo>
                  <a:lnTo>
                    <a:pt x="6982" y="3008"/>
                  </a:lnTo>
                  <a:lnTo>
                    <a:pt x="7017" y="3148"/>
                  </a:lnTo>
                  <a:lnTo>
                    <a:pt x="7046" y="3292"/>
                  </a:lnTo>
                  <a:lnTo>
                    <a:pt x="7069" y="3437"/>
                  </a:lnTo>
                  <a:lnTo>
                    <a:pt x="7086" y="3585"/>
                  </a:lnTo>
                  <a:lnTo>
                    <a:pt x="7096" y="3736"/>
                  </a:lnTo>
                  <a:lnTo>
                    <a:pt x="7100" y="3888"/>
                  </a:lnTo>
                  <a:lnTo>
                    <a:pt x="7097" y="4040"/>
                  </a:lnTo>
                  <a:lnTo>
                    <a:pt x="7087" y="4194"/>
                  </a:lnTo>
                  <a:lnTo>
                    <a:pt x="7069" y="4351"/>
                  </a:lnTo>
                  <a:lnTo>
                    <a:pt x="7046" y="4506"/>
                  </a:lnTo>
                  <a:lnTo>
                    <a:pt x="7015" y="4663"/>
                  </a:lnTo>
                  <a:lnTo>
                    <a:pt x="6977" y="4818"/>
                  </a:lnTo>
                  <a:lnTo>
                    <a:pt x="6932" y="4970"/>
                  </a:lnTo>
                  <a:lnTo>
                    <a:pt x="6882" y="5119"/>
                  </a:lnTo>
                  <a:lnTo>
                    <a:pt x="6825" y="5263"/>
                  </a:lnTo>
                  <a:lnTo>
                    <a:pt x="6763" y="5404"/>
                  </a:lnTo>
                  <a:lnTo>
                    <a:pt x="6695" y="5540"/>
                  </a:lnTo>
                  <a:lnTo>
                    <a:pt x="6623" y="5672"/>
                  </a:lnTo>
                  <a:lnTo>
                    <a:pt x="6545" y="5799"/>
                  </a:lnTo>
                  <a:lnTo>
                    <a:pt x="6462" y="5922"/>
                  </a:lnTo>
                  <a:lnTo>
                    <a:pt x="6375" y="6040"/>
                  </a:lnTo>
                  <a:lnTo>
                    <a:pt x="6283" y="6153"/>
                  </a:lnTo>
                  <a:lnTo>
                    <a:pt x="6187" y="6261"/>
                  </a:lnTo>
                  <a:lnTo>
                    <a:pt x="6087" y="6362"/>
                  </a:lnTo>
                  <a:lnTo>
                    <a:pt x="5983" y="6460"/>
                  </a:lnTo>
                  <a:lnTo>
                    <a:pt x="5876" y="6552"/>
                  </a:lnTo>
                  <a:lnTo>
                    <a:pt x="5765" y="6638"/>
                  </a:lnTo>
                  <a:lnTo>
                    <a:pt x="5651" y="6717"/>
                  </a:lnTo>
                  <a:lnTo>
                    <a:pt x="5534" y="6792"/>
                  </a:lnTo>
                  <a:lnTo>
                    <a:pt x="5414" y="6859"/>
                  </a:lnTo>
                  <a:lnTo>
                    <a:pt x="5292" y="6921"/>
                  </a:lnTo>
                  <a:lnTo>
                    <a:pt x="5168" y="6976"/>
                  </a:lnTo>
                  <a:lnTo>
                    <a:pt x="5041" y="7025"/>
                  </a:lnTo>
                  <a:lnTo>
                    <a:pt x="4912" y="7067"/>
                  </a:lnTo>
                  <a:lnTo>
                    <a:pt x="4782" y="7101"/>
                  </a:lnTo>
                  <a:lnTo>
                    <a:pt x="4649" y="7129"/>
                  </a:lnTo>
                  <a:lnTo>
                    <a:pt x="4516" y="7150"/>
                  </a:lnTo>
                  <a:lnTo>
                    <a:pt x="4381" y="7163"/>
                  </a:lnTo>
                  <a:lnTo>
                    <a:pt x="4246" y="7168"/>
                  </a:lnTo>
                  <a:lnTo>
                    <a:pt x="4110" y="7166"/>
                  </a:lnTo>
                  <a:lnTo>
                    <a:pt x="3974" y="7156"/>
                  </a:lnTo>
                  <a:lnTo>
                    <a:pt x="3837" y="7139"/>
                  </a:lnTo>
                  <a:lnTo>
                    <a:pt x="3701" y="7112"/>
                  </a:lnTo>
                  <a:lnTo>
                    <a:pt x="3565" y="7078"/>
                  </a:lnTo>
                  <a:lnTo>
                    <a:pt x="3434" y="7037"/>
                  </a:lnTo>
                  <a:lnTo>
                    <a:pt x="3306" y="6988"/>
                  </a:lnTo>
                  <a:lnTo>
                    <a:pt x="3182" y="6933"/>
                  </a:lnTo>
                  <a:lnTo>
                    <a:pt x="3062" y="6871"/>
                  </a:lnTo>
                  <a:lnTo>
                    <a:pt x="2945" y="6802"/>
                  </a:lnTo>
                  <a:lnTo>
                    <a:pt x="2833" y="6726"/>
                  </a:lnTo>
                  <a:lnTo>
                    <a:pt x="2726" y="6646"/>
                  </a:lnTo>
                  <a:lnTo>
                    <a:pt x="2623" y="6559"/>
                  </a:lnTo>
                  <a:lnTo>
                    <a:pt x="2523" y="6467"/>
                  </a:lnTo>
                  <a:lnTo>
                    <a:pt x="2429" y="6370"/>
                  </a:lnTo>
                  <a:lnTo>
                    <a:pt x="2339" y="6267"/>
                  </a:lnTo>
                  <a:lnTo>
                    <a:pt x="2255" y="6159"/>
                  </a:lnTo>
                  <a:lnTo>
                    <a:pt x="2175" y="6047"/>
                  </a:lnTo>
                  <a:lnTo>
                    <a:pt x="2100" y="5930"/>
                  </a:lnTo>
                  <a:lnTo>
                    <a:pt x="2031" y="5809"/>
                  </a:lnTo>
                  <a:lnTo>
                    <a:pt x="1966" y="5684"/>
                  </a:lnTo>
                  <a:lnTo>
                    <a:pt x="1908" y="5556"/>
                  </a:lnTo>
                  <a:lnTo>
                    <a:pt x="1854" y="5424"/>
                  </a:lnTo>
                  <a:lnTo>
                    <a:pt x="1808" y="5289"/>
                  </a:lnTo>
                  <a:lnTo>
                    <a:pt x="1767" y="5151"/>
                  </a:lnTo>
                  <a:lnTo>
                    <a:pt x="1730" y="5009"/>
                  </a:lnTo>
                  <a:lnTo>
                    <a:pt x="1701" y="4866"/>
                  </a:lnTo>
                  <a:lnTo>
                    <a:pt x="1678" y="4719"/>
                  </a:lnTo>
                  <a:lnTo>
                    <a:pt x="1662" y="4571"/>
                  </a:lnTo>
                  <a:lnTo>
                    <a:pt x="1652" y="4421"/>
                  </a:lnTo>
                  <a:lnTo>
                    <a:pt x="1648" y="4270"/>
                  </a:lnTo>
                  <a:lnTo>
                    <a:pt x="1651" y="4116"/>
                  </a:lnTo>
                  <a:lnTo>
                    <a:pt x="1661" y="3961"/>
                  </a:lnTo>
                  <a:lnTo>
                    <a:pt x="1678" y="3806"/>
                  </a:lnTo>
                  <a:lnTo>
                    <a:pt x="1702" y="3650"/>
                  </a:lnTo>
                  <a:lnTo>
                    <a:pt x="1733" y="3494"/>
                  </a:lnTo>
                  <a:close/>
                  <a:moveTo>
                    <a:pt x="7129" y="6825"/>
                  </a:moveTo>
                  <a:lnTo>
                    <a:pt x="7165" y="6776"/>
                  </a:lnTo>
                  <a:lnTo>
                    <a:pt x="7201" y="6726"/>
                  </a:lnTo>
                  <a:lnTo>
                    <a:pt x="7236" y="6676"/>
                  </a:lnTo>
                  <a:lnTo>
                    <a:pt x="7270" y="6626"/>
                  </a:lnTo>
                  <a:lnTo>
                    <a:pt x="7304" y="6574"/>
                  </a:lnTo>
                  <a:lnTo>
                    <a:pt x="7338" y="6523"/>
                  </a:lnTo>
                  <a:lnTo>
                    <a:pt x="7370" y="6470"/>
                  </a:lnTo>
                  <a:lnTo>
                    <a:pt x="7402" y="6418"/>
                  </a:lnTo>
                  <a:lnTo>
                    <a:pt x="7433" y="6365"/>
                  </a:lnTo>
                  <a:lnTo>
                    <a:pt x="7465" y="6311"/>
                  </a:lnTo>
                  <a:lnTo>
                    <a:pt x="7495" y="6257"/>
                  </a:lnTo>
                  <a:lnTo>
                    <a:pt x="7524" y="6201"/>
                  </a:lnTo>
                  <a:lnTo>
                    <a:pt x="7553" y="6146"/>
                  </a:lnTo>
                  <a:lnTo>
                    <a:pt x="7582" y="6090"/>
                  </a:lnTo>
                  <a:lnTo>
                    <a:pt x="7609" y="6034"/>
                  </a:lnTo>
                  <a:lnTo>
                    <a:pt x="7636" y="5977"/>
                  </a:lnTo>
                  <a:lnTo>
                    <a:pt x="7661" y="5920"/>
                  </a:lnTo>
                  <a:lnTo>
                    <a:pt x="7688" y="5862"/>
                  </a:lnTo>
                  <a:lnTo>
                    <a:pt x="7712" y="5803"/>
                  </a:lnTo>
                  <a:lnTo>
                    <a:pt x="7736" y="5745"/>
                  </a:lnTo>
                  <a:lnTo>
                    <a:pt x="7759" y="5685"/>
                  </a:lnTo>
                  <a:lnTo>
                    <a:pt x="7782" y="5625"/>
                  </a:lnTo>
                  <a:lnTo>
                    <a:pt x="7803" y="5565"/>
                  </a:lnTo>
                  <a:lnTo>
                    <a:pt x="7825" y="5504"/>
                  </a:lnTo>
                  <a:lnTo>
                    <a:pt x="7845" y="5442"/>
                  </a:lnTo>
                  <a:lnTo>
                    <a:pt x="7865" y="5381"/>
                  </a:lnTo>
                  <a:lnTo>
                    <a:pt x="7884" y="5318"/>
                  </a:lnTo>
                  <a:lnTo>
                    <a:pt x="7901" y="5256"/>
                  </a:lnTo>
                  <a:lnTo>
                    <a:pt x="7919" y="5192"/>
                  </a:lnTo>
                  <a:lnTo>
                    <a:pt x="7936" y="5129"/>
                  </a:lnTo>
                  <a:lnTo>
                    <a:pt x="7951" y="5065"/>
                  </a:lnTo>
                  <a:lnTo>
                    <a:pt x="7966" y="5001"/>
                  </a:lnTo>
                  <a:lnTo>
                    <a:pt x="8008" y="4787"/>
                  </a:lnTo>
                  <a:lnTo>
                    <a:pt x="8040" y="4574"/>
                  </a:lnTo>
                  <a:lnTo>
                    <a:pt x="8064" y="4364"/>
                  </a:lnTo>
                  <a:lnTo>
                    <a:pt x="8078" y="4153"/>
                  </a:lnTo>
                  <a:lnTo>
                    <a:pt x="8082" y="3944"/>
                  </a:lnTo>
                  <a:lnTo>
                    <a:pt x="8077" y="3739"/>
                  </a:lnTo>
                  <a:lnTo>
                    <a:pt x="8063" y="3534"/>
                  </a:lnTo>
                  <a:lnTo>
                    <a:pt x="8040" y="3332"/>
                  </a:lnTo>
                  <a:lnTo>
                    <a:pt x="8009" y="3134"/>
                  </a:lnTo>
                  <a:lnTo>
                    <a:pt x="7969" y="2938"/>
                  </a:lnTo>
                  <a:lnTo>
                    <a:pt x="7920" y="2747"/>
                  </a:lnTo>
                  <a:lnTo>
                    <a:pt x="7865" y="2558"/>
                  </a:lnTo>
                  <a:lnTo>
                    <a:pt x="7800" y="2375"/>
                  </a:lnTo>
                  <a:lnTo>
                    <a:pt x="7728" y="2195"/>
                  </a:lnTo>
                  <a:lnTo>
                    <a:pt x="7648" y="2020"/>
                  </a:lnTo>
                  <a:lnTo>
                    <a:pt x="7561" y="1851"/>
                  </a:lnTo>
                  <a:lnTo>
                    <a:pt x="7467" y="1686"/>
                  </a:lnTo>
                  <a:lnTo>
                    <a:pt x="7366" y="1528"/>
                  </a:lnTo>
                  <a:lnTo>
                    <a:pt x="7257" y="1375"/>
                  </a:lnTo>
                  <a:lnTo>
                    <a:pt x="7142" y="1229"/>
                  </a:lnTo>
                  <a:lnTo>
                    <a:pt x="7020" y="1090"/>
                  </a:lnTo>
                  <a:lnTo>
                    <a:pt x="6891" y="957"/>
                  </a:lnTo>
                  <a:lnTo>
                    <a:pt x="6757" y="831"/>
                  </a:lnTo>
                  <a:lnTo>
                    <a:pt x="6616" y="713"/>
                  </a:lnTo>
                  <a:lnTo>
                    <a:pt x="6469" y="603"/>
                  </a:lnTo>
                  <a:lnTo>
                    <a:pt x="6317" y="501"/>
                  </a:lnTo>
                  <a:lnTo>
                    <a:pt x="6159" y="407"/>
                  </a:lnTo>
                  <a:lnTo>
                    <a:pt x="5995" y="323"/>
                  </a:lnTo>
                  <a:lnTo>
                    <a:pt x="5826" y="246"/>
                  </a:lnTo>
                  <a:lnTo>
                    <a:pt x="5652" y="180"/>
                  </a:lnTo>
                  <a:lnTo>
                    <a:pt x="5473" y="123"/>
                  </a:lnTo>
                  <a:lnTo>
                    <a:pt x="5290" y="77"/>
                  </a:lnTo>
                  <a:lnTo>
                    <a:pt x="5103" y="41"/>
                  </a:lnTo>
                  <a:lnTo>
                    <a:pt x="4918" y="17"/>
                  </a:lnTo>
                  <a:lnTo>
                    <a:pt x="4732" y="3"/>
                  </a:lnTo>
                  <a:lnTo>
                    <a:pt x="4547" y="0"/>
                  </a:lnTo>
                  <a:lnTo>
                    <a:pt x="4363" y="8"/>
                  </a:lnTo>
                  <a:lnTo>
                    <a:pt x="4180" y="25"/>
                  </a:lnTo>
                  <a:lnTo>
                    <a:pt x="3998" y="53"/>
                  </a:lnTo>
                  <a:lnTo>
                    <a:pt x="3819" y="91"/>
                  </a:lnTo>
                  <a:lnTo>
                    <a:pt x="3641" y="138"/>
                  </a:lnTo>
                  <a:lnTo>
                    <a:pt x="3467" y="195"/>
                  </a:lnTo>
                  <a:lnTo>
                    <a:pt x="3293" y="261"/>
                  </a:lnTo>
                  <a:lnTo>
                    <a:pt x="3124" y="336"/>
                  </a:lnTo>
                  <a:lnTo>
                    <a:pt x="2957" y="419"/>
                  </a:lnTo>
                  <a:lnTo>
                    <a:pt x="2795" y="512"/>
                  </a:lnTo>
                  <a:lnTo>
                    <a:pt x="2636" y="612"/>
                  </a:lnTo>
                  <a:lnTo>
                    <a:pt x="2481" y="721"/>
                  </a:lnTo>
                  <a:lnTo>
                    <a:pt x="2330" y="838"/>
                  </a:lnTo>
                  <a:lnTo>
                    <a:pt x="2184" y="963"/>
                  </a:lnTo>
                  <a:lnTo>
                    <a:pt x="2043" y="1095"/>
                  </a:lnTo>
                  <a:lnTo>
                    <a:pt x="1907" y="1234"/>
                  </a:lnTo>
                  <a:lnTo>
                    <a:pt x="1776" y="1380"/>
                  </a:lnTo>
                  <a:lnTo>
                    <a:pt x="1652" y="1534"/>
                  </a:lnTo>
                  <a:lnTo>
                    <a:pt x="1533" y="1693"/>
                  </a:lnTo>
                  <a:lnTo>
                    <a:pt x="1420" y="1861"/>
                  </a:lnTo>
                  <a:lnTo>
                    <a:pt x="1314" y="2033"/>
                  </a:lnTo>
                  <a:lnTo>
                    <a:pt x="1215" y="2213"/>
                  </a:lnTo>
                  <a:lnTo>
                    <a:pt x="1123" y="2397"/>
                  </a:lnTo>
                  <a:lnTo>
                    <a:pt x="1039" y="2588"/>
                  </a:lnTo>
                  <a:lnTo>
                    <a:pt x="962" y="2784"/>
                  </a:lnTo>
                  <a:lnTo>
                    <a:pt x="893" y="2986"/>
                  </a:lnTo>
                  <a:lnTo>
                    <a:pt x="833" y="3191"/>
                  </a:lnTo>
                  <a:lnTo>
                    <a:pt x="781" y="3403"/>
                  </a:lnTo>
                  <a:lnTo>
                    <a:pt x="746" y="3575"/>
                  </a:lnTo>
                  <a:lnTo>
                    <a:pt x="718" y="3747"/>
                  </a:lnTo>
                  <a:lnTo>
                    <a:pt x="696" y="3918"/>
                  </a:lnTo>
                  <a:lnTo>
                    <a:pt x="680" y="4088"/>
                  </a:lnTo>
                  <a:lnTo>
                    <a:pt x="670" y="4258"/>
                  </a:lnTo>
                  <a:lnTo>
                    <a:pt x="666" y="4426"/>
                  </a:lnTo>
                  <a:lnTo>
                    <a:pt x="669" y="4593"/>
                  </a:lnTo>
                  <a:lnTo>
                    <a:pt x="677" y="4759"/>
                  </a:lnTo>
                  <a:lnTo>
                    <a:pt x="690" y="4923"/>
                  </a:lnTo>
                  <a:lnTo>
                    <a:pt x="710" y="5085"/>
                  </a:lnTo>
                  <a:lnTo>
                    <a:pt x="735" y="5246"/>
                  </a:lnTo>
                  <a:lnTo>
                    <a:pt x="765" y="5405"/>
                  </a:lnTo>
                  <a:lnTo>
                    <a:pt x="802" y="5561"/>
                  </a:lnTo>
                  <a:lnTo>
                    <a:pt x="843" y="5714"/>
                  </a:lnTo>
                  <a:lnTo>
                    <a:pt x="890" y="5866"/>
                  </a:lnTo>
                  <a:lnTo>
                    <a:pt x="942" y="6014"/>
                  </a:lnTo>
                  <a:lnTo>
                    <a:pt x="999" y="6160"/>
                  </a:lnTo>
                  <a:lnTo>
                    <a:pt x="1061" y="6302"/>
                  </a:lnTo>
                  <a:lnTo>
                    <a:pt x="1128" y="6441"/>
                  </a:lnTo>
                  <a:lnTo>
                    <a:pt x="1200" y="6577"/>
                  </a:lnTo>
                  <a:lnTo>
                    <a:pt x="1277" y="6710"/>
                  </a:lnTo>
                  <a:lnTo>
                    <a:pt x="1357" y="6839"/>
                  </a:lnTo>
                  <a:lnTo>
                    <a:pt x="1443" y="6963"/>
                  </a:lnTo>
                  <a:lnTo>
                    <a:pt x="1534" y="7084"/>
                  </a:lnTo>
                  <a:lnTo>
                    <a:pt x="1628" y="7201"/>
                  </a:lnTo>
                  <a:lnTo>
                    <a:pt x="1726" y="7314"/>
                  </a:lnTo>
                  <a:lnTo>
                    <a:pt x="1830" y="7422"/>
                  </a:lnTo>
                  <a:lnTo>
                    <a:pt x="1937" y="7525"/>
                  </a:lnTo>
                  <a:lnTo>
                    <a:pt x="2048" y="7624"/>
                  </a:lnTo>
                  <a:lnTo>
                    <a:pt x="2163" y="7717"/>
                  </a:lnTo>
                  <a:lnTo>
                    <a:pt x="2282" y="7805"/>
                  </a:lnTo>
                  <a:lnTo>
                    <a:pt x="2405" y="7889"/>
                  </a:lnTo>
                  <a:lnTo>
                    <a:pt x="0" y="15614"/>
                  </a:lnTo>
                  <a:lnTo>
                    <a:pt x="2623" y="14414"/>
                  </a:lnTo>
                  <a:lnTo>
                    <a:pt x="4373" y="16128"/>
                  </a:lnTo>
                  <a:lnTo>
                    <a:pt x="4714" y="8351"/>
                  </a:lnTo>
                  <a:lnTo>
                    <a:pt x="4800" y="8336"/>
                  </a:lnTo>
                  <a:lnTo>
                    <a:pt x="4884" y="8318"/>
                  </a:lnTo>
                  <a:lnTo>
                    <a:pt x="4927" y="8308"/>
                  </a:lnTo>
                  <a:lnTo>
                    <a:pt x="4968" y="8298"/>
                  </a:lnTo>
                  <a:lnTo>
                    <a:pt x="5010" y="8287"/>
                  </a:lnTo>
                  <a:lnTo>
                    <a:pt x="5053" y="8276"/>
                  </a:lnTo>
                  <a:lnTo>
                    <a:pt x="5094" y="8264"/>
                  </a:lnTo>
                  <a:lnTo>
                    <a:pt x="5135" y="8251"/>
                  </a:lnTo>
                  <a:lnTo>
                    <a:pt x="5177" y="8238"/>
                  </a:lnTo>
                  <a:lnTo>
                    <a:pt x="5218" y="8225"/>
                  </a:lnTo>
                  <a:lnTo>
                    <a:pt x="5259" y="8211"/>
                  </a:lnTo>
                  <a:lnTo>
                    <a:pt x="5301" y="8196"/>
                  </a:lnTo>
                  <a:lnTo>
                    <a:pt x="5341" y="8181"/>
                  </a:lnTo>
                  <a:lnTo>
                    <a:pt x="5382" y="8166"/>
                  </a:lnTo>
                  <a:lnTo>
                    <a:pt x="6801" y="14414"/>
                  </a:lnTo>
                  <a:lnTo>
                    <a:pt x="8575" y="12439"/>
                  </a:lnTo>
                  <a:lnTo>
                    <a:pt x="10647" y="12439"/>
                  </a:lnTo>
                  <a:lnTo>
                    <a:pt x="7129" y="68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030017" y="4090546"/>
              <a:ext cx="378367" cy="363587"/>
            </a:xfrm>
            <a:custGeom>
              <a:avLst/>
              <a:gdLst>
                <a:gd name="T0" fmla="*/ 10436 w 16128"/>
                <a:gd name="T1" fmla="*/ 14409 h 15498"/>
                <a:gd name="T2" fmla="*/ 4471 w 16128"/>
                <a:gd name="T3" fmla="*/ 6693 h 15498"/>
                <a:gd name="T4" fmla="*/ 4962 w 16128"/>
                <a:gd name="T5" fmla="*/ 6700 h 15498"/>
                <a:gd name="T6" fmla="*/ 6672 w 16128"/>
                <a:gd name="T7" fmla="*/ 8238 h 15498"/>
                <a:gd name="T8" fmla="*/ 7772 w 16128"/>
                <a:gd name="T9" fmla="*/ 9500 h 15498"/>
                <a:gd name="T10" fmla="*/ 7427 w 16128"/>
                <a:gd name="T11" fmla="*/ 9842 h 15498"/>
                <a:gd name="T12" fmla="*/ 10256 w 16128"/>
                <a:gd name="T13" fmla="*/ 15498 h 15498"/>
                <a:gd name="T14" fmla="*/ 11950 w 16128"/>
                <a:gd name="T15" fmla="*/ 6375 h 15498"/>
                <a:gd name="T16" fmla="*/ 11598 w 16128"/>
                <a:gd name="T17" fmla="*/ 6385 h 15498"/>
                <a:gd name="T18" fmla="*/ 9881 w 16128"/>
                <a:gd name="T19" fmla="*/ 4947 h 15498"/>
                <a:gd name="T20" fmla="*/ 8591 w 16128"/>
                <a:gd name="T21" fmla="*/ 3598 h 15498"/>
                <a:gd name="T22" fmla="*/ 8863 w 16128"/>
                <a:gd name="T23" fmla="*/ 3311 h 15498"/>
                <a:gd name="T24" fmla="*/ 8675 w 16128"/>
                <a:gd name="T25" fmla="*/ 2061 h 15498"/>
                <a:gd name="T26" fmla="*/ 9481 w 16128"/>
                <a:gd name="T27" fmla="*/ 1522 h 15498"/>
                <a:gd name="T28" fmla="*/ 10291 w 16128"/>
                <a:gd name="T29" fmla="*/ 1361 h 15498"/>
                <a:gd name="T30" fmla="*/ 11586 w 16128"/>
                <a:gd name="T31" fmla="*/ 2585 h 15498"/>
                <a:gd name="T32" fmla="*/ 12929 w 16128"/>
                <a:gd name="T33" fmla="*/ 4322 h 15498"/>
                <a:gd name="T34" fmla="*/ 14214 w 16128"/>
                <a:gd name="T35" fmla="*/ 4508 h 15498"/>
                <a:gd name="T36" fmla="*/ 15113 w 16128"/>
                <a:gd name="T37" fmla="*/ 4057 h 15498"/>
                <a:gd name="T38" fmla="*/ 14372 w 16128"/>
                <a:gd name="T39" fmla="*/ 3506 h 15498"/>
                <a:gd name="T40" fmla="*/ 13625 w 16128"/>
                <a:gd name="T41" fmla="*/ 3661 h 15498"/>
                <a:gd name="T42" fmla="*/ 12712 w 16128"/>
                <a:gd name="T43" fmla="*/ 2713 h 15498"/>
                <a:gd name="T44" fmla="*/ 11371 w 16128"/>
                <a:gd name="T45" fmla="*/ 962 h 15498"/>
                <a:gd name="T46" fmla="*/ 9673 w 16128"/>
                <a:gd name="T47" fmla="*/ 464 h 15498"/>
                <a:gd name="T48" fmla="*/ 8467 w 16128"/>
                <a:gd name="T49" fmla="*/ 1020 h 15498"/>
                <a:gd name="T50" fmla="*/ 7996 w 16128"/>
                <a:gd name="T51" fmla="*/ 5867 h 15498"/>
                <a:gd name="T52" fmla="*/ 7692 w 16128"/>
                <a:gd name="T53" fmla="*/ 6151 h 15498"/>
                <a:gd name="T54" fmla="*/ 7440 w 16128"/>
                <a:gd name="T55" fmla="*/ 6248 h 15498"/>
                <a:gd name="T56" fmla="*/ 6989 w 16128"/>
                <a:gd name="T57" fmla="*/ 5926 h 15498"/>
                <a:gd name="T58" fmla="*/ 6621 w 16128"/>
                <a:gd name="T59" fmla="*/ 5529 h 15498"/>
                <a:gd name="T60" fmla="*/ 6766 w 16128"/>
                <a:gd name="T61" fmla="*/ 5321 h 15498"/>
                <a:gd name="T62" fmla="*/ 7140 w 16128"/>
                <a:gd name="T63" fmla="*/ 5116 h 15498"/>
                <a:gd name="T64" fmla="*/ 7484 w 16128"/>
                <a:gd name="T65" fmla="*/ 5314 h 15498"/>
                <a:gd name="T66" fmla="*/ 7989 w 16128"/>
                <a:gd name="T67" fmla="*/ 5822 h 15498"/>
                <a:gd name="T68" fmla="*/ 9152 w 16128"/>
                <a:gd name="T69" fmla="*/ 7146 h 15498"/>
                <a:gd name="T70" fmla="*/ 8775 w 16128"/>
                <a:gd name="T71" fmla="*/ 7396 h 15498"/>
                <a:gd name="T72" fmla="*/ 8443 w 16128"/>
                <a:gd name="T73" fmla="*/ 7226 h 15498"/>
                <a:gd name="T74" fmla="*/ 7963 w 16128"/>
                <a:gd name="T75" fmla="*/ 6789 h 15498"/>
                <a:gd name="T76" fmla="*/ 7942 w 16128"/>
                <a:gd name="T77" fmla="*/ 6546 h 15498"/>
                <a:gd name="T78" fmla="*/ 8353 w 16128"/>
                <a:gd name="T79" fmla="*/ 6276 h 15498"/>
                <a:gd name="T80" fmla="*/ 8647 w 16128"/>
                <a:gd name="T81" fmla="*/ 6376 h 15498"/>
                <a:gd name="T82" fmla="*/ 9213 w 16128"/>
                <a:gd name="T83" fmla="*/ 6910 h 15498"/>
                <a:gd name="T84" fmla="*/ 11287 w 16128"/>
                <a:gd name="T85" fmla="*/ 8453 h 15498"/>
                <a:gd name="T86" fmla="*/ 10832 w 16128"/>
                <a:gd name="T87" fmla="*/ 9064 h 15498"/>
                <a:gd name="T88" fmla="*/ 9976 w 16128"/>
                <a:gd name="T89" fmla="*/ 9396 h 15498"/>
                <a:gd name="T90" fmla="*/ 9150 w 16128"/>
                <a:gd name="T91" fmla="*/ 9276 h 15498"/>
                <a:gd name="T92" fmla="*/ 8693 w 16128"/>
                <a:gd name="T93" fmla="*/ 8765 h 15498"/>
                <a:gd name="T94" fmla="*/ 8830 w 16128"/>
                <a:gd name="T95" fmla="*/ 8094 h 15498"/>
                <a:gd name="T96" fmla="*/ 9484 w 16128"/>
                <a:gd name="T97" fmla="*/ 7575 h 15498"/>
                <a:gd name="T98" fmla="*/ 10390 w 16128"/>
                <a:gd name="T99" fmla="*/ 7431 h 15498"/>
                <a:gd name="T100" fmla="*/ 11092 w 16128"/>
                <a:gd name="T101" fmla="*/ 7729 h 15498"/>
                <a:gd name="T102" fmla="*/ 13118 w 16128"/>
                <a:gd name="T103" fmla="*/ 10024 h 15498"/>
                <a:gd name="T104" fmla="*/ 12815 w 16128"/>
                <a:gd name="T105" fmla="*/ 10592 h 15498"/>
                <a:gd name="T106" fmla="*/ 12111 w 16128"/>
                <a:gd name="T107" fmla="*/ 10957 h 15498"/>
                <a:gd name="T108" fmla="*/ 11339 w 16128"/>
                <a:gd name="T109" fmla="*/ 10936 h 15498"/>
                <a:gd name="T110" fmla="*/ 10844 w 16128"/>
                <a:gd name="T111" fmla="*/ 10550 h 15498"/>
                <a:gd name="T112" fmla="*/ 10848 w 16128"/>
                <a:gd name="T113" fmla="*/ 9956 h 15498"/>
                <a:gd name="T114" fmla="*/ 11344 w 16128"/>
                <a:gd name="T115" fmla="*/ 9451 h 15498"/>
                <a:gd name="T116" fmla="*/ 12135 w 16128"/>
                <a:gd name="T117" fmla="*/ 9237 h 15498"/>
                <a:gd name="T118" fmla="*/ 12817 w 16128"/>
                <a:gd name="T119" fmla="*/ 9426 h 15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8" h="15498">
                  <a:moveTo>
                    <a:pt x="3485" y="2722"/>
                  </a:moveTo>
                  <a:lnTo>
                    <a:pt x="4381" y="2097"/>
                  </a:lnTo>
                  <a:lnTo>
                    <a:pt x="5117" y="2782"/>
                  </a:lnTo>
                  <a:lnTo>
                    <a:pt x="6050" y="2152"/>
                  </a:lnTo>
                  <a:lnTo>
                    <a:pt x="6935" y="2989"/>
                  </a:lnTo>
                  <a:lnTo>
                    <a:pt x="6006" y="3609"/>
                  </a:lnTo>
                  <a:lnTo>
                    <a:pt x="6793" y="4339"/>
                  </a:lnTo>
                  <a:lnTo>
                    <a:pt x="5829" y="5000"/>
                  </a:lnTo>
                  <a:lnTo>
                    <a:pt x="5053" y="4244"/>
                  </a:lnTo>
                  <a:lnTo>
                    <a:pt x="4130" y="4864"/>
                  </a:lnTo>
                  <a:lnTo>
                    <a:pt x="3281" y="4022"/>
                  </a:lnTo>
                  <a:lnTo>
                    <a:pt x="4191" y="3407"/>
                  </a:lnTo>
                  <a:lnTo>
                    <a:pt x="3485" y="2722"/>
                  </a:lnTo>
                  <a:close/>
                  <a:moveTo>
                    <a:pt x="10436" y="14409"/>
                  </a:moveTo>
                  <a:lnTo>
                    <a:pt x="0" y="3765"/>
                  </a:lnTo>
                  <a:lnTo>
                    <a:pt x="3766" y="7197"/>
                  </a:lnTo>
                  <a:lnTo>
                    <a:pt x="3808" y="7165"/>
                  </a:lnTo>
                  <a:lnTo>
                    <a:pt x="3858" y="7126"/>
                  </a:lnTo>
                  <a:lnTo>
                    <a:pt x="3914" y="7082"/>
                  </a:lnTo>
                  <a:lnTo>
                    <a:pt x="3977" y="7035"/>
                  </a:lnTo>
                  <a:lnTo>
                    <a:pt x="4043" y="6985"/>
                  </a:lnTo>
                  <a:lnTo>
                    <a:pt x="4113" y="6934"/>
                  </a:lnTo>
                  <a:lnTo>
                    <a:pt x="4185" y="6883"/>
                  </a:lnTo>
                  <a:lnTo>
                    <a:pt x="4258" y="6831"/>
                  </a:lnTo>
                  <a:lnTo>
                    <a:pt x="4331" y="6782"/>
                  </a:lnTo>
                  <a:lnTo>
                    <a:pt x="4403" y="6735"/>
                  </a:lnTo>
                  <a:lnTo>
                    <a:pt x="4437" y="6714"/>
                  </a:lnTo>
                  <a:lnTo>
                    <a:pt x="4471" y="6693"/>
                  </a:lnTo>
                  <a:lnTo>
                    <a:pt x="4505" y="6674"/>
                  </a:lnTo>
                  <a:lnTo>
                    <a:pt x="4537" y="6657"/>
                  </a:lnTo>
                  <a:lnTo>
                    <a:pt x="4568" y="6640"/>
                  </a:lnTo>
                  <a:lnTo>
                    <a:pt x="4598" y="6626"/>
                  </a:lnTo>
                  <a:lnTo>
                    <a:pt x="4626" y="6613"/>
                  </a:lnTo>
                  <a:lnTo>
                    <a:pt x="4653" y="6602"/>
                  </a:lnTo>
                  <a:lnTo>
                    <a:pt x="4677" y="6593"/>
                  </a:lnTo>
                  <a:lnTo>
                    <a:pt x="4700" y="6587"/>
                  </a:lnTo>
                  <a:lnTo>
                    <a:pt x="4721" y="6583"/>
                  </a:lnTo>
                  <a:lnTo>
                    <a:pt x="4741" y="6582"/>
                  </a:lnTo>
                  <a:lnTo>
                    <a:pt x="4776" y="6590"/>
                  </a:lnTo>
                  <a:lnTo>
                    <a:pt x="4826" y="6613"/>
                  </a:lnTo>
                  <a:lnTo>
                    <a:pt x="4888" y="6650"/>
                  </a:lnTo>
                  <a:lnTo>
                    <a:pt x="4962" y="6700"/>
                  </a:lnTo>
                  <a:lnTo>
                    <a:pt x="5047" y="6763"/>
                  </a:lnTo>
                  <a:lnTo>
                    <a:pt x="5141" y="6836"/>
                  </a:lnTo>
                  <a:lnTo>
                    <a:pt x="5245" y="6920"/>
                  </a:lnTo>
                  <a:lnTo>
                    <a:pt x="5356" y="7013"/>
                  </a:lnTo>
                  <a:lnTo>
                    <a:pt x="5472" y="7114"/>
                  </a:lnTo>
                  <a:lnTo>
                    <a:pt x="5596" y="7222"/>
                  </a:lnTo>
                  <a:lnTo>
                    <a:pt x="5724" y="7337"/>
                  </a:lnTo>
                  <a:lnTo>
                    <a:pt x="5856" y="7458"/>
                  </a:lnTo>
                  <a:lnTo>
                    <a:pt x="5991" y="7582"/>
                  </a:lnTo>
                  <a:lnTo>
                    <a:pt x="6128" y="7710"/>
                  </a:lnTo>
                  <a:lnTo>
                    <a:pt x="6265" y="7841"/>
                  </a:lnTo>
                  <a:lnTo>
                    <a:pt x="6402" y="7973"/>
                  </a:lnTo>
                  <a:lnTo>
                    <a:pt x="6538" y="8106"/>
                  </a:lnTo>
                  <a:lnTo>
                    <a:pt x="6672" y="8238"/>
                  </a:lnTo>
                  <a:lnTo>
                    <a:pt x="6803" y="8369"/>
                  </a:lnTo>
                  <a:lnTo>
                    <a:pt x="6930" y="8497"/>
                  </a:lnTo>
                  <a:lnTo>
                    <a:pt x="7051" y="8622"/>
                  </a:lnTo>
                  <a:lnTo>
                    <a:pt x="7167" y="8743"/>
                  </a:lnTo>
                  <a:lnTo>
                    <a:pt x="7276" y="8858"/>
                  </a:lnTo>
                  <a:lnTo>
                    <a:pt x="7376" y="8968"/>
                  </a:lnTo>
                  <a:lnTo>
                    <a:pt x="7467" y="9070"/>
                  </a:lnTo>
                  <a:lnTo>
                    <a:pt x="7549" y="9164"/>
                  </a:lnTo>
                  <a:lnTo>
                    <a:pt x="7619" y="9248"/>
                  </a:lnTo>
                  <a:lnTo>
                    <a:pt x="7678" y="9323"/>
                  </a:lnTo>
                  <a:lnTo>
                    <a:pt x="7723" y="9386"/>
                  </a:lnTo>
                  <a:lnTo>
                    <a:pt x="7755" y="9438"/>
                  </a:lnTo>
                  <a:lnTo>
                    <a:pt x="7772" y="9476"/>
                  </a:lnTo>
                  <a:lnTo>
                    <a:pt x="7772" y="9500"/>
                  </a:lnTo>
                  <a:lnTo>
                    <a:pt x="7764" y="9518"/>
                  </a:lnTo>
                  <a:lnTo>
                    <a:pt x="7753" y="9536"/>
                  </a:lnTo>
                  <a:lnTo>
                    <a:pt x="7738" y="9554"/>
                  </a:lnTo>
                  <a:lnTo>
                    <a:pt x="7723" y="9574"/>
                  </a:lnTo>
                  <a:lnTo>
                    <a:pt x="7706" y="9594"/>
                  </a:lnTo>
                  <a:lnTo>
                    <a:pt x="7687" y="9614"/>
                  </a:lnTo>
                  <a:lnTo>
                    <a:pt x="7666" y="9636"/>
                  </a:lnTo>
                  <a:lnTo>
                    <a:pt x="7644" y="9658"/>
                  </a:lnTo>
                  <a:lnTo>
                    <a:pt x="7620" y="9680"/>
                  </a:lnTo>
                  <a:lnTo>
                    <a:pt x="7595" y="9703"/>
                  </a:lnTo>
                  <a:lnTo>
                    <a:pt x="7569" y="9726"/>
                  </a:lnTo>
                  <a:lnTo>
                    <a:pt x="7543" y="9749"/>
                  </a:lnTo>
                  <a:lnTo>
                    <a:pt x="7486" y="9796"/>
                  </a:lnTo>
                  <a:lnTo>
                    <a:pt x="7427" y="9842"/>
                  </a:lnTo>
                  <a:lnTo>
                    <a:pt x="7367" y="9887"/>
                  </a:lnTo>
                  <a:lnTo>
                    <a:pt x="7307" y="9933"/>
                  </a:lnTo>
                  <a:lnTo>
                    <a:pt x="7248" y="9975"/>
                  </a:lnTo>
                  <a:lnTo>
                    <a:pt x="7189" y="10016"/>
                  </a:lnTo>
                  <a:lnTo>
                    <a:pt x="7135" y="10055"/>
                  </a:lnTo>
                  <a:lnTo>
                    <a:pt x="7084" y="10089"/>
                  </a:lnTo>
                  <a:lnTo>
                    <a:pt x="7039" y="10119"/>
                  </a:lnTo>
                  <a:lnTo>
                    <a:pt x="6999" y="10146"/>
                  </a:lnTo>
                  <a:lnTo>
                    <a:pt x="10593" y="13422"/>
                  </a:lnTo>
                  <a:lnTo>
                    <a:pt x="16128" y="9702"/>
                  </a:lnTo>
                  <a:lnTo>
                    <a:pt x="10436" y="14409"/>
                  </a:lnTo>
                  <a:close/>
                  <a:moveTo>
                    <a:pt x="0" y="3765"/>
                  </a:moveTo>
                  <a:lnTo>
                    <a:pt x="216" y="5413"/>
                  </a:lnTo>
                  <a:lnTo>
                    <a:pt x="10256" y="15498"/>
                  </a:lnTo>
                  <a:lnTo>
                    <a:pt x="15610" y="11259"/>
                  </a:lnTo>
                  <a:lnTo>
                    <a:pt x="16128" y="9702"/>
                  </a:lnTo>
                  <a:lnTo>
                    <a:pt x="12438" y="6013"/>
                  </a:lnTo>
                  <a:lnTo>
                    <a:pt x="12395" y="6048"/>
                  </a:lnTo>
                  <a:lnTo>
                    <a:pt x="12351" y="6085"/>
                  </a:lnTo>
                  <a:lnTo>
                    <a:pt x="12305" y="6123"/>
                  </a:lnTo>
                  <a:lnTo>
                    <a:pt x="12257" y="6160"/>
                  </a:lnTo>
                  <a:lnTo>
                    <a:pt x="12209" y="6197"/>
                  </a:lnTo>
                  <a:lnTo>
                    <a:pt x="12161" y="6233"/>
                  </a:lnTo>
                  <a:lnTo>
                    <a:pt x="12112" y="6269"/>
                  </a:lnTo>
                  <a:lnTo>
                    <a:pt x="12064" y="6302"/>
                  </a:lnTo>
                  <a:lnTo>
                    <a:pt x="12017" y="6333"/>
                  </a:lnTo>
                  <a:lnTo>
                    <a:pt x="11972" y="6361"/>
                  </a:lnTo>
                  <a:lnTo>
                    <a:pt x="11950" y="6375"/>
                  </a:lnTo>
                  <a:lnTo>
                    <a:pt x="11928" y="6387"/>
                  </a:lnTo>
                  <a:lnTo>
                    <a:pt x="11906" y="6399"/>
                  </a:lnTo>
                  <a:lnTo>
                    <a:pt x="11886" y="6409"/>
                  </a:lnTo>
                  <a:lnTo>
                    <a:pt x="11866" y="6418"/>
                  </a:lnTo>
                  <a:lnTo>
                    <a:pt x="11847" y="6427"/>
                  </a:lnTo>
                  <a:lnTo>
                    <a:pt x="11829" y="6434"/>
                  </a:lnTo>
                  <a:lnTo>
                    <a:pt x="11811" y="6440"/>
                  </a:lnTo>
                  <a:lnTo>
                    <a:pt x="11794" y="6445"/>
                  </a:lnTo>
                  <a:lnTo>
                    <a:pt x="11778" y="6448"/>
                  </a:lnTo>
                  <a:lnTo>
                    <a:pt x="11763" y="6450"/>
                  </a:lnTo>
                  <a:lnTo>
                    <a:pt x="11749" y="6451"/>
                  </a:lnTo>
                  <a:lnTo>
                    <a:pt x="11713" y="6443"/>
                  </a:lnTo>
                  <a:lnTo>
                    <a:pt x="11662" y="6421"/>
                  </a:lnTo>
                  <a:lnTo>
                    <a:pt x="11598" y="6385"/>
                  </a:lnTo>
                  <a:lnTo>
                    <a:pt x="11521" y="6335"/>
                  </a:lnTo>
                  <a:lnTo>
                    <a:pt x="11434" y="6274"/>
                  </a:lnTo>
                  <a:lnTo>
                    <a:pt x="11336" y="6201"/>
                  </a:lnTo>
                  <a:lnTo>
                    <a:pt x="11229" y="6119"/>
                  </a:lnTo>
                  <a:lnTo>
                    <a:pt x="11114" y="6027"/>
                  </a:lnTo>
                  <a:lnTo>
                    <a:pt x="10992" y="5926"/>
                  </a:lnTo>
                  <a:lnTo>
                    <a:pt x="10863" y="5819"/>
                  </a:lnTo>
                  <a:lnTo>
                    <a:pt x="10730" y="5706"/>
                  </a:lnTo>
                  <a:lnTo>
                    <a:pt x="10593" y="5587"/>
                  </a:lnTo>
                  <a:lnTo>
                    <a:pt x="10452" y="5464"/>
                  </a:lnTo>
                  <a:lnTo>
                    <a:pt x="10310" y="5337"/>
                  </a:lnTo>
                  <a:lnTo>
                    <a:pt x="10167" y="5208"/>
                  </a:lnTo>
                  <a:lnTo>
                    <a:pt x="10024" y="5078"/>
                  </a:lnTo>
                  <a:lnTo>
                    <a:pt x="9881" y="4947"/>
                  </a:lnTo>
                  <a:lnTo>
                    <a:pt x="9741" y="4817"/>
                  </a:lnTo>
                  <a:lnTo>
                    <a:pt x="9605" y="4688"/>
                  </a:lnTo>
                  <a:lnTo>
                    <a:pt x="9472" y="4561"/>
                  </a:lnTo>
                  <a:lnTo>
                    <a:pt x="9345" y="4438"/>
                  </a:lnTo>
                  <a:lnTo>
                    <a:pt x="9224" y="4319"/>
                  </a:lnTo>
                  <a:lnTo>
                    <a:pt x="9111" y="4205"/>
                  </a:lnTo>
                  <a:lnTo>
                    <a:pt x="9006" y="4098"/>
                  </a:lnTo>
                  <a:lnTo>
                    <a:pt x="8911" y="3997"/>
                  </a:lnTo>
                  <a:lnTo>
                    <a:pt x="8825" y="3904"/>
                  </a:lnTo>
                  <a:lnTo>
                    <a:pt x="8751" y="3821"/>
                  </a:lnTo>
                  <a:lnTo>
                    <a:pt x="8690" y="3748"/>
                  </a:lnTo>
                  <a:lnTo>
                    <a:pt x="8642" y="3685"/>
                  </a:lnTo>
                  <a:lnTo>
                    <a:pt x="8608" y="3635"/>
                  </a:lnTo>
                  <a:lnTo>
                    <a:pt x="8591" y="3598"/>
                  </a:lnTo>
                  <a:lnTo>
                    <a:pt x="8590" y="3573"/>
                  </a:lnTo>
                  <a:lnTo>
                    <a:pt x="8598" y="3558"/>
                  </a:lnTo>
                  <a:lnTo>
                    <a:pt x="8608" y="3542"/>
                  </a:lnTo>
                  <a:lnTo>
                    <a:pt x="8620" y="3525"/>
                  </a:lnTo>
                  <a:lnTo>
                    <a:pt x="8635" y="3508"/>
                  </a:lnTo>
                  <a:lnTo>
                    <a:pt x="8651" y="3490"/>
                  </a:lnTo>
                  <a:lnTo>
                    <a:pt x="8669" y="3472"/>
                  </a:lnTo>
                  <a:lnTo>
                    <a:pt x="8688" y="3452"/>
                  </a:lnTo>
                  <a:lnTo>
                    <a:pt x="8709" y="3433"/>
                  </a:lnTo>
                  <a:lnTo>
                    <a:pt x="8732" y="3413"/>
                  </a:lnTo>
                  <a:lnTo>
                    <a:pt x="8756" y="3393"/>
                  </a:lnTo>
                  <a:lnTo>
                    <a:pt x="8782" y="3373"/>
                  </a:lnTo>
                  <a:lnTo>
                    <a:pt x="8808" y="3353"/>
                  </a:lnTo>
                  <a:lnTo>
                    <a:pt x="8863" y="3311"/>
                  </a:lnTo>
                  <a:lnTo>
                    <a:pt x="8923" y="3270"/>
                  </a:lnTo>
                  <a:lnTo>
                    <a:pt x="8983" y="3229"/>
                  </a:lnTo>
                  <a:lnTo>
                    <a:pt x="9046" y="3187"/>
                  </a:lnTo>
                  <a:lnTo>
                    <a:pt x="9109" y="3147"/>
                  </a:lnTo>
                  <a:lnTo>
                    <a:pt x="9171" y="3109"/>
                  </a:lnTo>
                  <a:lnTo>
                    <a:pt x="9232" y="3071"/>
                  </a:lnTo>
                  <a:lnTo>
                    <a:pt x="9292" y="3036"/>
                  </a:lnTo>
                  <a:lnTo>
                    <a:pt x="9347" y="3004"/>
                  </a:lnTo>
                  <a:lnTo>
                    <a:pt x="9399" y="2974"/>
                  </a:lnTo>
                  <a:lnTo>
                    <a:pt x="8501" y="2213"/>
                  </a:lnTo>
                  <a:lnTo>
                    <a:pt x="8541" y="2176"/>
                  </a:lnTo>
                  <a:lnTo>
                    <a:pt x="8583" y="2139"/>
                  </a:lnTo>
                  <a:lnTo>
                    <a:pt x="8628" y="2101"/>
                  </a:lnTo>
                  <a:lnTo>
                    <a:pt x="8675" y="2061"/>
                  </a:lnTo>
                  <a:lnTo>
                    <a:pt x="8724" y="2021"/>
                  </a:lnTo>
                  <a:lnTo>
                    <a:pt x="8775" y="1981"/>
                  </a:lnTo>
                  <a:lnTo>
                    <a:pt x="8828" y="1939"/>
                  </a:lnTo>
                  <a:lnTo>
                    <a:pt x="8881" y="1899"/>
                  </a:lnTo>
                  <a:lnTo>
                    <a:pt x="8938" y="1858"/>
                  </a:lnTo>
                  <a:lnTo>
                    <a:pt x="8994" y="1817"/>
                  </a:lnTo>
                  <a:lnTo>
                    <a:pt x="9053" y="1777"/>
                  </a:lnTo>
                  <a:lnTo>
                    <a:pt x="9112" y="1737"/>
                  </a:lnTo>
                  <a:lnTo>
                    <a:pt x="9173" y="1698"/>
                  </a:lnTo>
                  <a:lnTo>
                    <a:pt x="9233" y="1660"/>
                  </a:lnTo>
                  <a:lnTo>
                    <a:pt x="9295" y="1624"/>
                  </a:lnTo>
                  <a:lnTo>
                    <a:pt x="9357" y="1589"/>
                  </a:lnTo>
                  <a:lnTo>
                    <a:pt x="9419" y="1554"/>
                  </a:lnTo>
                  <a:lnTo>
                    <a:pt x="9481" y="1522"/>
                  </a:lnTo>
                  <a:lnTo>
                    <a:pt x="9544" y="1492"/>
                  </a:lnTo>
                  <a:lnTo>
                    <a:pt x="9606" y="1464"/>
                  </a:lnTo>
                  <a:lnTo>
                    <a:pt x="9669" y="1438"/>
                  </a:lnTo>
                  <a:lnTo>
                    <a:pt x="9730" y="1415"/>
                  </a:lnTo>
                  <a:lnTo>
                    <a:pt x="9791" y="1395"/>
                  </a:lnTo>
                  <a:lnTo>
                    <a:pt x="9851" y="1377"/>
                  </a:lnTo>
                  <a:lnTo>
                    <a:pt x="9911" y="1362"/>
                  </a:lnTo>
                  <a:lnTo>
                    <a:pt x="9969" y="1351"/>
                  </a:lnTo>
                  <a:lnTo>
                    <a:pt x="10027" y="1343"/>
                  </a:lnTo>
                  <a:lnTo>
                    <a:pt x="10083" y="1339"/>
                  </a:lnTo>
                  <a:lnTo>
                    <a:pt x="10137" y="1338"/>
                  </a:lnTo>
                  <a:lnTo>
                    <a:pt x="10190" y="1342"/>
                  </a:lnTo>
                  <a:lnTo>
                    <a:pt x="10241" y="1349"/>
                  </a:lnTo>
                  <a:lnTo>
                    <a:pt x="10291" y="1361"/>
                  </a:lnTo>
                  <a:lnTo>
                    <a:pt x="10396" y="1396"/>
                  </a:lnTo>
                  <a:lnTo>
                    <a:pt x="10497" y="1442"/>
                  </a:lnTo>
                  <a:lnTo>
                    <a:pt x="10597" y="1499"/>
                  </a:lnTo>
                  <a:lnTo>
                    <a:pt x="10695" y="1565"/>
                  </a:lnTo>
                  <a:lnTo>
                    <a:pt x="10791" y="1639"/>
                  </a:lnTo>
                  <a:lnTo>
                    <a:pt x="10885" y="1722"/>
                  </a:lnTo>
                  <a:lnTo>
                    <a:pt x="10977" y="1811"/>
                  </a:lnTo>
                  <a:lnTo>
                    <a:pt x="11068" y="1907"/>
                  </a:lnTo>
                  <a:lnTo>
                    <a:pt x="11158" y="2009"/>
                  </a:lnTo>
                  <a:lnTo>
                    <a:pt x="11245" y="2116"/>
                  </a:lnTo>
                  <a:lnTo>
                    <a:pt x="11332" y="2228"/>
                  </a:lnTo>
                  <a:lnTo>
                    <a:pt x="11418" y="2344"/>
                  </a:lnTo>
                  <a:lnTo>
                    <a:pt x="11502" y="2463"/>
                  </a:lnTo>
                  <a:lnTo>
                    <a:pt x="11586" y="2585"/>
                  </a:lnTo>
                  <a:lnTo>
                    <a:pt x="11670" y="2707"/>
                  </a:lnTo>
                  <a:lnTo>
                    <a:pt x="11752" y="2831"/>
                  </a:lnTo>
                  <a:lnTo>
                    <a:pt x="11917" y="3081"/>
                  </a:lnTo>
                  <a:lnTo>
                    <a:pt x="12081" y="3328"/>
                  </a:lnTo>
                  <a:lnTo>
                    <a:pt x="12163" y="3448"/>
                  </a:lnTo>
                  <a:lnTo>
                    <a:pt x="12245" y="3566"/>
                  </a:lnTo>
                  <a:lnTo>
                    <a:pt x="12328" y="3680"/>
                  </a:lnTo>
                  <a:lnTo>
                    <a:pt x="12412" y="3790"/>
                  </a:lnTo>
                  <a:lnTo>
                    <a:pt x="12495" y="3895"/>
                  </a:lnTo>
                  <a:lnTo>
                    <a:pt x="12580" y="3994"/>
                  </a:lnTo>
                  <a:lnTo>
                    <a:pt x="12666" y="4087"/>
                  </a:lnTo>
                  <a:lnTo>
                    <a:pt x="12751" y="4173"/>
                  </a:lnTo>
                  <a:lnTo>
                    <a:pt x="12839" y="4252"/>
                  </a:lnTo>
                  <a:lnTo>
                    <a:pt x="12929" y="4322"/>
                  </a:lnTo>
                  <a:lnTo>
                    <a:pt x="13019" y="4384"/>
                  </a:lnTo>
                  <a:lnTo>
                    <a:pt x="13111" y="4435"/>
                  </a:lnTo>
                  <a:lnTo>
                    <a:pt x="13204" y="4478"/>
                  </a:lnTo>
                  <a:lnTo>
                    <a:pt x="13298" y="4512"/>
                  </a:lnTo>
                  <a:lnTo>
                    <a:pt x="13392" y="4539"/>
                  </a:lnTo>
                  <a:lnTo>
                    <a:pt x="13486" y="4558"/>
                  </a:lnTo>
                  <a:lnTo>
                    <a:pt x="13580" y="4571"/>
                  </a:lnTo>
                  <a:lnTo>
                    <a:pt x="13674" y="4577"/>
                  </a:lnTo>
                  <a:lnTo>
                    <a:pt x="13766" y="4578"/>
                  </a:lnTo>
                  <a:lnTo>
                    <a:pt x="13859" y="4573"/>
                  </a:lnTo>
                  <a:lnTo>
                    <a:pt x="13950" y="4563"/>
                  </a:lnTo>
                  <a:lnTo>
                    <a:pt x="14039" y="4549"/>
                  </a:lnTo>
                  <a:lnTo>
                    <a:pt x="14128" y="4530"/>
                  </a:lnTo>
                  <a:lnTo>
                    <a:pt x="14214" y="4508"/>
                  </a:lnTo>
                  <a:lnTo>
                    <a:pt x="14298" y="4483"/>
                  </a:lnTo>
                  <a:lnTo>
                    <a:pt x="14381" y="4454"/>
                  </a:lnTo>
                  <a:lnTo>
                    <a:pt x="14461" y="4423"/>
                  </a:lnTo>
                  <a:lnTo>
                    <a:pt x="14538" y="4391"/>
                  </a:lnTo>
                  <a:lnTo>
                    <a:pt x="14613" y="4357"/>
                  </a:lnTo>
                  <a:lnTo>
                    <a:pt x="14684" y="4321"/>
                  </a:lnTo>
                  <a:lnTo>
                    <a:pt x="14752" y="4286"/>
                  </a:lnTo>
                  <a:lnTo>
                    <a:pt x="14816" y="4250"/>
                  </a:lnTo>
                  <a:lnTo>
                    <a:pt x="14876" y="4214"/>
                  </a:lnTo>
                  <a:lnTo>
                    <a:pt x="14933" y="4179"/>
                  </a:lnTo>
                  <a:lnTo>
                    <a:pt x="14985" y="4146"/>
                  </a:lnTo>
                  <a:lnTo>
                    <a:pt x="15032" y="4114"/>
                  </a:lnTo>
                  <a:lnTo>
                    <a:pt x="15076" y="4084"/>
                  </a:lnTo>
                  <a:lnTo>
                    <a:pt x="15113" y="4057"/>
                  </a:lnTo>
                  <a:lnTo>
                    <a:pt x="15146" y="4033"/>
                  </a:lnTo>
                  <a:lnTo>
                    <a:pt x="15173" y="4012"/>
                  </a:lnTo>
                  <a:lnTo>
                    <a:pt x="15211" y="3983"/>
                  </a:lnTo>
                  <a:lnTo>
                    <a:pt x="15223" y="3972"/>
                  </a:lnTo>
                  <a:lnTo>
                    <a:pt x="14821" y="3291"/>
                  </a:lnTo>
                  <a:lnTo>
                    <a:pt x="14811" y="3297"/>
                  </a:lnTo>
                  <a:lnTo>
                    <a:pt x="14781" y="3312"/>
                  </a:lnTo>
                  <a:lnTo>
                    <a:pt x="14736" y="3337"/>
                  </a:lnTo>
                  <a:lnTo>
                    <a:pt x="14674" y="3369"/>
                  </a:lnTo>
                  <a:lnTo>
                    <a:pt x="14601" y="3405"/>
                  </a:lnTo>
                  <a:lnTo>
                    <a:pt x="14516" y="3444"/>
                  </a:lnTo>
                  <a:lnTo>
                    <a:pt x="14470" y="3464"/>
                  </a:lnTo>
                  <a:lnTo>
                    <a:pt x="14422" y="3486"/>
                  </a:lnTo>
                  <a:lnTo>
                    <a:pt x="14372" y="3506"/>
                  </a:lnTo>
                  <a:lnTo>
                    <a:pt x="14321" y="3526"/>
                  </a:lnTo>
                  <a:lnTo>
                    <a:pt x="14268" y="3546"/>
                  </a:lnTo>
                  <a:lnTo>
                    <a:pt x="14215" y="3564"/>
                  </a:lnTo>
                  <a:lnTo>
                    <a:pt x="14160" y="3582"/>
                  </a:lnTo>
                  <a:lnTo>
                    <a:pt x="14105" y="3600"/>
                  </a:lnTo>
                  <a:lnTo>
                    <a:pt x="14050" y="3615"/>
                  </a:lnTo>
                  <a:lnTo>
                    <a:pt x="13994" y="3629"/>
                  </a:lnTo>
                  <a:lnTo>
                    <a:pt x="13940" y="3641"/>
                  </a:lnTo>
                  <a:lnTo>
                    <a:pt x="13884" y="3651"/>
                  </a:lnTo>
                  <a:lnTo>
                    <a:pt x="13831" y="3658"/>
                  </a:lnTo>
                  <a:lnTo>
                    <a:pt x="13777" y="3663"/>
                  </a:lnTo>
                  <a:lnTo>
                    <a:pt x="13725" y="3665"/>
                  </a:lnTo>
                  <a:lnTo>
                    <a:pt x="13675" y="3665"/>
                  </a:lnTo>
                  <a:lnTo>
                    <a:pt x="13625" y="3661"/>
                  </a:lnTo>
                  <a:lnTo>
                    <a:pt x="13578" y="3654"/>
                  </a:lnTo>
                  <a:lnTo>
                    <a:pt x="13533" y="3643"/>
                  </a:lnTo>
                  <a:lnTo>
                    <a:pt x="13490" y="3629"/>
                  </a:lnTo>
                  <a:lnTo>
                    <a:pt x="13420" y="3595"/>
                  </a:lnTo>
                  <a:lnTo>
                    <a:pt x="13350" y="3547"/>
                  </a:lnTo>
                  <a:lnTo>
                    <a:pt x="13280" y="3490"/>
                  </a:lnTo>
                  <a:lnTo>
                    <a:pt x="13211" y="3421"/>
                  </a:lnTo>
                  <a:lnTo>
                    <a:pt x="13141" y="3343"/>
                  </a:lnTo>
                  <a:lnTo>
                    <a:pt x="13072" y="3255"/>
                  </a:lnTo>
                  <a:lnTo>
                    <a:pt x="13002" y="3160"/>
                  </a:lnTo>
                  <a:lnTo>
                    <a:pt x="12932" y="3057"/>
                  </a:lnTo>
                  <a:lnTo>
                    <a:pt x="12859" y="2947"/>
                  </a:lnTo>
                  <a:lnTo>
                    <a:pt x="12786" y="2832"/>
                  </a:lnTo>
                  <a:lnTo>
                    <a:pt x="12712" y="2713"/>
                  </a:lnTo>
                  <a:lnTo>
                    <a:pt x="12635" y="2589"/>
                  </a:lnTo>
                  <a:lnTo>
                    <a:pt x="12558" y="2462"/>
                  </a:lnTo>
                  <a:lnTo>
                    <a:pt x="12477" y="2332"/>
                  </a:lnTo>
                  <a:lnTo>
                    <a:pt x="12394" y="2199"/>
                  </a:lnTo>
                  <a:lnTo>
                    <a:pt x="12309" y="2067"/>
                  </a:lnTo>
                  <a:lnTo>
                    <a:pt x="12220" y="1934"/>
                  </a:lnTo>
                  <a:lnTo>
                    <a:pt x="12127" y="1802"/>
                  </a:lnTo>
                  <a:lnTo>
                    <a:pt x="12032" y="1671"/>
                  </a:lnTo>
                  <a:lnTo>
                    <a:pt x="11933" y="1542"/>
                  </a:lnTo>
                  <a:lnTo>
                    <a:pt x="11830" y="1417"/>
                  </a:lnTo>
                  <a:lnTo>
                    <a:pt x="11722" y="1295"/>
                  </a:lnTo>
                  <a:lnTo>
                    <a:pt x="11610" y="1178"/>
                  </a:lnTo>
                  <a:lnTo>
                    <a:pt x="11493" y="1066"/>
                  </a:lnTo>
                  <a:lnTo>
                    <a:pt x="11371" y="962"/>
                  </a:lnTo>
                  <a:lnTo>
                    <a:pt x="11244" y="863"/>
                  </a:lnTo>
                  <a:lnTo>
                    <a:pt x="11112" y="772"/>
                  </a:lnTo>
                  <a:lnTo>
                    <a:pt x="10973" y="690"/>
                  </a:lnTo>
                  <a:lnTo>
                    <a:pt x="10829" y="617"/>
                  </a:lnTo>
                  <a:lnTo>
                    <a:pt x="10678" y="554"/>
                  </a:lnTo>
                  <a:lnTo>
                    <a:pt x="10522" y="503"/>
                  </a:lnTo>
                  <a:lnTo>
                    <a:pt x="10357" y="464"/>
                  </a:lnTo>
                  <a:lnTo>
                    <a:pt x="10256" y="447"/>
                  </a:lnTo>
                  <a:lnTo>
                    <a:pt x="10157" y="435"/>
                  </a:lnTo>
                  <a:lnTo>
                    <a:pt x="10059" y="430"/>
                  </a:lnTo>
                  <a:lnTo>
                    <a:pt x="9960" y="431"/>
                  </a:lnTo>
                  <a:lnTo>
                    <a:pt x="9863" y="436"/>
                  </a:lnTo>
                  <a:lnTo>
                    <a:pt x="9768" y="448"/>
                  </a:lnTo>
                  <a:lnTo>
                    <a:pt x="9673" y="464"/>
                  </a:lnTo>
                  <a:lnTo>
                    <a:pt x="9578" y="484"/>
                  </a:lnTo>
                  <a:lnTo>
                    <a:pt x="9485" y="508"/>
                  </a:lnTo>
                  <a:lnTo>
                    <a:pt x="9394" y="536"/>
                  </a:lnTo>
                  <a:lnTo>
                    <a:pt x="9303" y="568"/>
                  </a:lnTo>
                  <a:lnTo>
                    <a:pt x="9213" y="603"/>
                  </a:lnTo>
                  <a:lnTo>
                    <a:pt x="9124" y="641"/>
                  </a:lnTo>
                  <a:lnTo>
                    <a:pt x="9038" y="681"/>
                  </a:lnTo>
                  <a:lnTo>
                    <a:pt x="8952" y="725"/>
                  </a:lnTo>
                  <a:lnTo>
                    <a:pt x="8867" y="770"/>
                  </a:lnTo>
                  <a:lnTo>
                    <a:pt x="8785" y="817"/>
                  </a:lnTo>
                  <a:lnTo>
                    <a:pt x="8703" y="867"/>
                  </a:lnTo>
                  <a:lnTo>
                    <a:pt x="8622" y="917"/>
                  </a:lnTo>
                  <a:lnTo>
                    <a:pt x="8544" y="968"/>
                  </a:lnTo>
                  <a:lnTo>
                    <a:pt x="8467" y="1020"/>
                  </a:lnTo>
                  <a:lnTo>
                    <a:pt x="8392" y="1073"/>
                  </a:lnTo>
                  <a:lnTo>
                    <a:pt x="8318" y="1125"/>
                  </a:lnTo>
                  <a:lnTo>
                    <a:pt x="8245" y="1177"/>
                  </a:lnTo>
                  <a:lnTo>
                    <a:pt x="8106" y="1280"/>
                  </a:lnTo>
                  <a:lnTo>
                    <a:pt x="7975" y="1380"/>
                  </a:lnTo>
                  <a:lnTo>
                    <a:pt x="7912" y="1427"/>
                  </a:lnTo>
                  <a:lnTo>
                    <a:pt x="7850" y="1473"/>
                  </a:lnTo>
                  <a:lnTo>
                    <a:pt x="7792" y="1516"/>
                  </a:lnTo>
                  <a:lnTo>
                    <a:pt x="7734" y="1557"/>
                  </a:lnTo>
                  <a:lnTo>
                    <a:pt x="5906" y="0"/>
                  </a:lnTo>
                  <a:lnTo>
                    <a:pt x="0" y="3765"/>
                  </a:lnTo>
                  <a:close/>
                  <a:moveTo>
                    <a:pt x="7998" y="5846"/>
                  </a:moveTo>
                  <a:lnTo>
                    <a:pt x="7998" y="5855"/>
                  </a:lnTo>
                  <a:lnTo>
                    <a:pt x="7996" y="5867"/>
                  </a:lnTo>
                  <a:lnTo>
                    <a:pt x="7991" y="5879"/>
                  </a:lnTo>
                  <a:lnTo>
                    <a:pt x="7984" y="5892"/>
                  </a:lnTo>
                  <a:lnTo>
                    <a:pt x="7975" y="5905"/>
                  </a:lnTo>
                  <a:lnTo>
                    <a:pt x="7964" y="5920"/>
                  </a:lnTo>
                  <a:lnTo>
                    <a:pt x="7952" y="5935"/>
                  </a:lnTo>
                  <a:lnTo>
                    <a:pt x="7938" y="5950"/>
                  </a:lnTo>
                  <a:lnTo>
                    <a:pt x="7922" y="5966"/>
                  </a:lnTo>
                  <a:lnTo>
                    <a:pt x="7905" y="5983"/>
                  </a:lnTo>
                  <a:lnTo>
                    <a:pt x="7887" y="6001"/>
                  </a:lnTo>
                  <a:lnTo>
                    <a:pt x="7867" y="6018"/>
                  </a:lnTo>
                  <a:lnTo>
                    <a:pt x="7826" y="6052"/>
                  </a:lnTo>
                  <a:lnTo>
                    <a:pt x="7783" y="6086"/>
                  </a:lnTo>
                  <a:lnTo>
                    <a:pt x="7737" y="6120"/>
                  </a:lnTo>
                  <a:lnTo>
                    <a:pt x="7692" y="6151"/>
                  </a:lnTo>
                  <a:lnTo>
                    <a:pt x="7669" y="6165"/>
                  </a:lnTo>
                  <a:lnTo>
                    <a:pt x="7647" y="6179"/>
                  </a:lnTo>
                  <a:lnTo>
                    <a:pt x="7626" y="6192"/>
                  </a:lnTo>
                  <a:lnTo>
                    <a:pt x="7603" y="6204"/>
                  </a:lnTo>
                  <a:lnTo>
                    <a:pt x="7583" y="6215"/>
                  </a:lnTo>
                  <a:lnTo>
                    <a:pt x="7563" y="6225"/>
                  </a:lnTo>
                  <a:lnTo>
                    <a:pt x="7544" y="6233"/>
                  </a:lnTo>
                  <a:lnTo>
                    <a:pt x="7527" y="6241"/>
                  </a:lnTo>
                  <a:lnTo>
                    <a:pt x="7510" y="6247"/>
                  </a:lnTo>
                  <a:lnTo>
                    <a:pt x="7494" y="6251"/>
                  </a:lnTo>
                  <a:lnTo>
                    <a:pt x="7481" y="6254"/>
                  </a:lnTo>
                  <a:lnTo>
                    <a:pt x="7469" y="6255"/>
                  </a:lnTo>
                  <a:lnTo>
                    <a:pt x="7456" y="6253"/>
                  </a:lnTo>
                  <a:lnTo>
                    <a:pt x="7440" y="6248"/>
                  </a:lnTo>
                  <a:lnTo>
                    <a:pt x="7420" y="6239"/>
                  </a:lnTo>
                  <a:lnTo>
                    <a:pt x="7398" y="6227"/>
                  </a:lnTo>
                  <a:lnTo>
                    <a:pt x="7373" y="6213"/>
                  </a:lnTo>
                  <a:lnTo>
                    <a:pt x="7344" y="6196"/>
                  </a:lnTo>
                  <a:lnTo>
                    <a:pt x="7314" y="6177"/>
                  </a:lnTo>
                  <a:lnTo>
                    <a:pt x="7283" y="6155"/>
                  </a:lnTo>
                  <a:lnTo>
                    <a:pt x="7249" y="6131"/>
                  </a:lnTo>
                  <a:lnTo>
                    <a:pt x="7214" y="6105"/>
                  </a:lnTo>
                  <a:lnTo>
                    <a:pt x="7178" y="6078"/>
                  </a:lnTo>
                  <a:lnTo>
                    <a:pt x="7141" y="6050"/>
                  </a:lnTo>
                  <a:lnTo>
                    <a:pt x="7103" y="6020"/>
                  </a:lnTo>
                  <a:lnTo>
                    <a:pt x="7066" y="5990"/>
                  </a:lnTo>
                  <a:lnTo>
                    <a:pt x="7028" y="5958"/>
                  </a:lnTo>
                  <a:lnTo>
                    <a:pt x="6989" y="5926"/>
                  </a:lnTo>
                  <a:lnTo>
                    <a:pt x="6952" y="5893"/>
                  </a:lnTo>
                  <a:lnTo>
                    <a:pt x="6915" y="5861"/>
                  </a:lnTo>
                  <a:lnTo>
                    <a:pt x="6880" y="5828"/>
                  </a:lnTo>
                  <a:lnTo>
                    <a:pt x="6844" y="5795"/>
                  </a:lnTo>
                  <a:lnTo>
                    <a:pt x="6811" y="5764"/>
                  </a:lnTo>
                  <a:lnTo>
                    <a:pt x="6780" y="5731"/>
                  </a:lnTo>
                  <a:lnTo>
                    <a:pt x="6751" y="5701"/>
                  </a:lnTo>
                  <a:lnTo>
                    <a:pt x="6723" y="5672"/>
                  </a:lnTo>
                  <a:lnTo>
                    <a:pt x="6698" y="5644"/>
                  </a:lnTo>
                  <a:lnTo>
                    <a:pt x="6676" y="5617"/>
                  </a:lnTo>
                  <a:lnTo>
                    <a:pt x="6657" y="5592"/>
                  </a:lnTo>
                  <a:lnTo>
                    <a:pt x="6641" y="5569"/>
                  </a:lnTo>
                  <a:lnTo>
                    <a:pt x="6629" y="5548"/>
                  </a:lnTo>
                  <a:lnTo>
                    <a:pt x="6621" y="5529"/>
                  </a:lnTo>
                  <a:lnTo>
                    <a:pt x="6616" y="5513"/>
                  </a:lnTo>
                  <a:lnTo>
                    <a:pt x="6616" y="5499"/>
                  </a:lnTo>
                  <a:lnTo>
                    <a:pt x="6619" y="5487"/>
                  </a:lnTo>
                  <a:lnTo>
                    <a:pt x="6624" y="5472"/>
                  </a:lnTo>
                  <a:lnTo>
                    <a:pt x="6631" y="5459"/>
                  </a:lnTo>
                  <a:lnTo>
                    <a:pt x="6640" y="5445"/>
                  </a:lnTo>
                  <a:lnTo>
                    <a:pt x="6651" y="5430"/>
                  </a:lnTo>
                  <a:lnTo>
                    <a:pt x="6663" y="5415"/>
                  </a:lnTo>
                  <a:lnTo>
                    <a:pt x="6677" y="5400"/>
                  </a:lnTo>
                  <a:lnTo>
                    <a:pt x="6692" y="5384"/>
                  </a:lnTo>
                  <a:lnTo>
                    <a:pt x="6709" y="5369"/>
                  </a:lnTo>
                  <a:lnTo>
                    <a:pt x="6726" y="5352"/>
                  </a:lnTo>
                  <a:lnTo>
                    <a:pt x="6746" y="5336"/>
                  </a:lnTo>
                  <a:lnTo>
                    <a:pt x="6766" y="5321"/>
                  </a:lnTo>
                  <a:lnTo>
                    <a:pt x="6786" y="5305"/>
                  </a:lnTo>
                  <a:lnTo>
                    <a:pt x="6807" y="5290"/>
                  </a:lnTo>
                  <a:lnTo>
                    <a:pt x="6828" y="5274"/>
                  </a:lnTo>
                  <a:lnTo>
                    <a:pt x="6850" y="5259"/>
                  </a:lnTo>
                  <a:lnTo>
                    <a:pt x="6896" y="5231"/>
                  </a:lnTo>
                  <a:lnTo>
                    <a:pt x="6941" y="5203"/>
                  </a:lnTo>
                  <a:lnTo>
                    <a:pt x="6985" y="5179"/>
                  </a:lnTo>
                  <a:lnTo>
                    <a:pt x="7029" y="5157"/>
                  </a:lnTo>
                  <a:lnTo>
                    <a:pt x="7050" y="5148"/>
                  </a:lnTo>
                  <a:lnTo>
                    <a:pt x="7070" y="5139"/>
                  </a:lnTo>
                  <a:lnTo>
                    <a:pt x="7088" y="5132"/>
                  </a:lnTo>
                  <a:lnTo>
                    <a:pt x="7106" y="5125"/>
                  </a:lnTo>
                  <a:lnTo>
                    <a:pt x="7124" y="5120"/>
                  </a:lnTo>
                  <a:lnTo>
                    <a:pt x="7140" y="5116"/>
                  </a:lnTo>
                  <a:lnTo>
                    <a:pt x="7154" y="5113"/>
                  </a:lnTo>
                  <a:lnTo>
                    <a:pt x="7167" y="5111"/>
                  </a:lnTo>
                  <a:lnTo>
                    <a:pt x="7181" y="5112"/>
                  </a:lnTo>
                  <a:lnTo>
                    <a:pt x="7197" y="5117"/>
                  </a:lnTo>
                  <a:lnTo>
                    <a:pt x="7217" y="5125"/>
                  </a:lnTo>
                  <a:lnTo>
                    <a:pt x="7239" y="5136"/>
                  </a:lnTo>
                  <a:lnTo>
                    <a:pt x="7264" y="5150"/>
                  </a:lnTo>
                  <a:lnTo>
                    <a:pt x="7291" y="5166"/>
                  </a:lnTo>
                  <a:lnTo>
                    <a:pt x="7320" y="5186"/>
                  </a:lnTo>
                  <a:lnTo>
                    <a:pt x="7350" y="5208"/>
                  </a:lnTo>
                  <a:lnTo>
                    <a:pt x="7382" y="5232"/>
                  </a:lnTo>
                  <a:lnTo>
                    <a:pt x="7415" y="5258"/>
                  </a:lnTo>
                  <a:lnTo>
                    <a:pt x="7449" y="5285"/>
                  </a:lnTo>
                  <a:lnTo>
                    <a:pt x="7484" y="5314"/>
                  </a:lnTo>
                  <a:lnTo>
                    <a:pt x="7556" y="5375"/>
                  </a:lnTo>
                  <a:lnTo>
                    <a:pt x="7628" y="5439"/>
                  </a:lnTo>
                  <a:lnTo>
                    <a:pt x="7698" y="5504"/>
                  </a:lnTo>
                  <a:lnTo>
                    <a:pt x="7766" y="5569"/>
                  </a:lnTo>
                  <a:lnTo>
                    <a:pt x="7797" y="5600"/>
                  </a:lnTo>
                  <a:lnTo>
                    <a:pt x="7827" y="5632"/>
                  </a:lnTo>
                  <a:lnTo>
                    <a:pt x="7856" y="5661"/>
                  </a:lnTo>
                  <a:lnTo>
                    <a:pt x="7883" y="5689"/>
                  </a:lnTo>
                  <a:lnTo>
                    <a:pt x="7907" y="5716"/>
                  </a:lnTo>
                  <a:lnTo>
                    <a:pt x="7929" y="5743"/>
                  </a:lnTo>
                  <a:lnTo>
                    <a:pt x="7949" y="5766"/>
                  </a:lnTo>
                  <a:lnTo>
                    <a:pt x="7965" y="5787"/>
                  </a:lnTo>
                  <a:lnTo>
                    <a:pt x="7979" y="5806"/>
                  </a:lnTo>
                  <a:lnTo>
                    <a:pt x="7989" y="5822"/>
                  </a:lnTo>
                  <a:lnTo>
                    <a:pt x="7995" y="5835"/>
                  </a:lnTo>
                  <a:lnTo>
                    <a:pt x="7998" y="5846"/>
                  </a:lnTo>
                  <a:close/>
                  <a:moveTo>
                    <a:pt x="9264" y="6990"/>
                  </a:moveTo>
                  <a:lnTo>
                    <a:pt x="9264" y="7000"/>
                  </a:lnTo>
                  <a:lnTo>
                    <a:pt x="9260" y="7011"/>
                  </a:lnTo>
                  <a:lnTo>
                    <a:pt x="9255" y="7023"/>
                  </a:lnTo>
                  <a:lnTo>
                    <a:pt x="9248" y="7036"/>
                  </a:lnTo>
                  <a:lnTo>
                    <a:pt x="9239" y="7050"/>
                  </a:lnTo>
                  <a:lnTo>
                    <a:pt x="9229" y="7064"/>
                  </a:lnTo>
                  <a:lnTo>
                    <a:pt x="9216" y="7079"/>
                  </a:lnTo>
                  <a:lnTo>
                    <a:pt x="9202" y="7095"/>
                  </a:lnTo>
                  <a:lnTo>
                    <a:pt x="9187" y="7111"/>
                  </a:lnTo>
                  <a:lnTo>
                    <a:pt x="9170" y="7129"/>
                  </a:lnTo>
                  <a:lnTo>
                    <a:pt x="9152" y="7146"/>
                  </a:lnTo>
                  <a:lnTo>
                    <a:pt x="9132" y="7163"/>
                  </a:lnTo>
                  <a:lnTo>
                    <a:pt x="9091" y="7198"/>
                  </a:lnTo>
                  <a:lnTo>
                    <a:pt x="9048" y="7233"/>
                  </a:lnTo>
                  <a:lnTo>
                    <a:pt x="9002" y="7267"/>
                  </a:lnTo>
                  <a:lnTo>
                    <a:pt x="8956" y="7298"/>
                  </a:lnTo>
                  <a:lnTo>
                    <a:pt x="8934" y="7313"/>
                  </a:lnTo>
                  <a:lnTo>
                    <a:pt x="8912" y="7327"/>
                  </a:lnTo>
                  <a:lnTo>
                    <a:pt x="8890" y="7340"/>
                  </a:lnTo>
                  <a:lnTo>
                    <a:pt x="8868" y="7352"/>
                  </a:lnTo>
                  <a:lnTo>
                    <a:pt x="8847" y="7363"/>
                  </a:lnTo>
                  <a:lnTo>
                    <a:pt x="8828" y="7374"/>
                  </a:lnTo>
                  <a:lnTo>
                    <a:pt x="8809" y="7383"/>
                  </a:lnTo>
                  <a:lnTo>
                    <a:pt x="8791" y="7390"/>
                  </a:lnTo>
                  <a:lnTo>
                    <a:pt x="8775" y="7396"/>
                  </a:lnTo>
                  <a:lnTo>
                    <a:pt x="8760" y="7400"/>
                  </a:lnTo>
                  <a:lnTo>
                    <a:pt x="8745" y="7403"/>
                  </a:lnTo>
                  <a:lnTo>
                    <a:pt x="8733" y="7404"/>
                  </a:lnTo>
                  <a:lnTo>
                    <a:pt x="8721" y="7402"/>
                  </a:lnTo>
                  <a:lnTo>
                    <a:pt x="8704" y="7397"/>
                  </a:lnTo>
                  <a:lnTo>
                    <a:pt x="8685" y="7388"/>
                  </a:lnTo>
                  <a:lnTo>
                    <a:pt x="8662" y="7377"/>
                  </a:lnTo>
                  <a:lnTo>
                    <a:pt x="8637" y="7361"/>
                  </a:lnTo>
                  <a:lnTo>
                    <a:pt x="8609" y="7344"/>
                  </a:lnTo>
                  <a:lnTo>
                    <a:pt x="8579" y="7325"/>
                  </a:lnTo>
                  <a:lnTo>
                    <a:pt x="8548" y="7303"/>
                  </a:lnTo>
                  <a:lnTo>
                    <a:pt x="8514" y="7280"/>
                  </a:lnTo>
                  <a:lnTo>
                    <a:pt x="8479" y="7254"/>
                  </a:lnTo>
                  <a:lnTo>
                    <a:pt x="8443" y="7226"/>
                  </a:lnTo>
                  <a:lnTo>
                    <a:pt x="8406" y="7197"/>
                  </a:lnTo>
                  <a:lnTo>
                    <a:pt x="8368" y="7168"/>
                  </a:lnTo>
                  <a:lnTo>
                    <a:pt x="8330" y="7137"/>
                  </a:lnTo>
                  <a:lnTo>
                    <a:pt x="8293" y="7104"/>
                  </a:lnTo>
                  <a:lnTo>
                    <a:pt x="8255" y="7072"/>
                  </a:lnTo>
                  <a:lnTo>
                    <a:pt x="8217" y="7040"/>
                  </a:lnTo>
                  <a:lnTo>
                    <a:pt x="8180" y="7007"/>
                  </a:lnTo>
                  <a:lnTo>
                    <a:pt x="8145" y="6973"/>
                  </a:lnTo>
                  <a:lnTo>
                    <a:pt x="8109" y="6941"/>
                  </a:lnTo>
                  <a:lnTo>
                    <a:pt x="8076" y="6909"/>
                  </a:lnTo>
                  <a:lnTo>
                    <a:pt x="8045" y="6878"/>
                  </a:lnTo>
                  <a:lnTo>
                    <a:pt x="8015" y="6846"/>
                  </a:lnTo>
                  <a:lnTo>
                    <a:pt x="7987" y="6817"/>
                  </a:lnTo>
                  <a:lnTo>
                    <a:pt x="7963" y="6789"/>
                  </a:lnTo>
                  <a:lnTo>
                    <a:pt x="7941" y="6762"/>
                  </a:lnTo>
                  <a:lnTo>
                    <a:pt x="7922" y="6736"/>
                  </a:lnTo>
                  <a:lnTo>
                    <a:pt x="7906" y="6713"/>
                  </a:lnTo>
                  <a:lnTo>
                    <a:pt x="7894" y="6692"/>
                  </a:lnTo>
                  <a:lnTo>
                    <a:pt x="7885" y="6673"/>
                  </a:lnTo>
                  <a:lnTo>
                    <a:pt x="7881" y="6657"/>
                  </a:lnTo>
                  <a:lnTo>
                    <a:pt x="7880" y="6643"/>
                  </a:lnTo>
                  <a:lnTo>
                    <a:pt x="7883" y="6631"/>
                  </a:lnTo>
                  <a:lnTo>
                    <a:pt x="7889" y="6618"/>
                  </a:lnTo>
                  <a:lnTo>
                    <a:pt x="7896" y="6604"/>
                  </a:lnTo>
                  <a:lnTo>
                    <a:pt x="7905" y="6590"/>
                  </a:lnTo>
                  <a:lnTo>
                    <a:pt x="7916" y="6576"/>
                  </a:lnTo>
                  <a:lnTo>
                    <a:pt x="7928" y="6561"/>
                  </a:lnTo>
                  <a:lnTo>
                    <a:pt x="7942" y="6546"/>
                  </a:lnTo>
                  <a:lnTo>
                    <a:pt x="7957" y="6530"/>
                  </a:lnTo>
                  <a:lnTo>
                    <a:pt x="7973" y="6515"/>
                  </a:lnTo>
                  <a:lnTo>
                    <a:pt x="7991" y="6499"/>
                  </a:lnTo>
                  <a:lnTo>
                    <a:pt x="8010" y="6483"/>
                  </a:lnTo>
                  <a:lnTo>
                    <a:pt x="8030" y="6467"/>
                  </a:lnTo>
                  <a:lnTo>
                    <a:pt x="8071" y="6436"/>
                  </a:lnTo>
                  <a:lnTo>
                    <a:pt x="8115" y="6405"/>
                  </a:lnTo>
                  <a:lnTo>
                    <a:pt x="8160" y="6376"/>
                  </a:lnTo>
                  <a:lnTo>
                    <a:pt x="8206" y="6348"/>
                  </a:lnTo>
                  <a:lnTo>
                    <a:pt x="8250" y="6324"/>
                  </a:lnTo>
                  <a:lnTo>
                    <a:pt x="8294" y="6302"/>
                  </a:lnTo>
                  <a:lnTo>
                    <a:pt x="8314" y="6292"/>
                  </a:lnTo>
                  <a:lnTo>
                    <a:pt x="8334" y="6284"/>
                  </a:lnTo>
                  <a:lnTo>
                    <a:pt x="8353" y="6276"/>
                  </a:lnTo>
                  <a:lnTo>
                    <a:pt x="8371" y="6269"/>
                  </a:lnTo>
                  <a:lnTo>
                    <a:pt x="8389" y="6264"/>
                  </a:lnTo>
                  <a:lnTo>
                    <a:pt x="8404" y="6260"/>
                  </a:lnTo>
                  <a:lnTo>
                    <a:pt x="8419" y="6257"/>
                  </a:lnTo>
                  <a:lnTo>
                    <a:pt x="8431" y="6255"/>
                  </a:lnTo>
                  <a:lnTo>
                    <a:pt x="8445" y="6256"/>
                  </a:lnTo>
                  <a:lnTo>
                    <a:pt x="8462" y="6260"/>
                  </a:lnTo>
                  <a:lnTo>
                    <a:pt x="8481" y="6268"/>
                  </a:lnTo>
                  <a:lnTo>
                    <a:pt x="8503" y="6280"/>
                  </a:lnTo>
                  <a:lnTo>
                    <a:pt x="8529" y="6294"/>
                  </a:lnTo>
                  <a:lnTo>
                    <a:pt x="8556" y="6310"/>
                  </a:lnTo>
                  <a:lnTo>
                    <a:pt x="8584" y="6330"/>
                  </a:lnTo>
                  <a:lnTo>
                    <a:pt x="8614" y="6351"/>
                  </a:lnTo>
                  <a:lnTo>
                    <a:pt x="8647" y="6376"/>
                  </a:lnTo>
                  <a:lnTo>
                    <a:pt x="8680" y="6402"/>
                  </a:lnTo>
                  <a:lnTo>
                    <a:pt x="8714" y="6429"/>
                  </a:lnTo>
                  <a:lnTo>
                    <a:pt x="8749" y="6457"/>
                  </a:lnTo>
                  <a:lnTo>
                    <a:pt x="8820" y="6519"/>
                  </a:lnTo>
                  <a:lnTo>
                    <a:pt x="8893" y="6583"/>
                  </a:lnTo>
                  <a:lnTo>
                    <a:pt x="8962" y="6648"/>
                  </a:lnTo>
                  <a:lnTo>
                    <a:pt x="9030" y="6713"/>
                  </a:lnTo>
                  <a:lnTo>
                    <a:pt x="9062" y="6745"/>
                  </a:lnTo>
                  <a:lnTo>
                    <a:pt x="9092" y="6776"/>
                  </a:lnTo>
                  <a:lnTo>
                    <a:pt x="9120" y="6805"/>
                  </a:lnTo>
                  <a:lnTo>
                    <a:pt x="9148" y="6833"/>
                  </a:lnTo>
                  <a:lnTo>
                    <a:pt x="9172" y="6860"/>
                  </a:lnTo>
                  <a:lnTo>
                    <a:pt x="9194" y="6887"/>
                  </a:lnTo>
                  <a:lnTo>
                    <a:pt x="9213" y="6910"/>
                  </a:lnTo>
                  <a:lnTo>
                    <a:pt x="9230" y="6931"/>
                  </a:lnTo>
                  <a:lnTo>
                    <a:pt x="9243" y="6950"/>
                  </a:lnTo>
                  <a:lnTo>
                    <a:pt x="9253" y="6966"/>
                  </a:lnTo>
                  <a:lnTo>
                    <a:pt x="9260" y="6979"/>
                  </a:lnTo>
                  <a:lnTo>
                    <a:pt x="9264" y="6990"/>
                  </a:lnTo>
                  <a:close/>
                  <a:moveTo>
                    <a:pt x="11292" y="8064"/>
                  </a:moveTo>
                  <a:lnTo>
                    <a:pt x="11303" y="8112"/>
                  </a:lnTo>
                  <a:lnTo>
                    <a:pt x="11311" y="8161"/>
                  </a:lnTo>
                  <a:lnTo>
                    <a:pt x="11315" y="8210"/>
                  </a:lnTo>
                  <a:lnTo>
                    <a:pt x="11316" y="8259"/>
                  </a:lnTo>
                  <a:lnTo>
                    <a:pt x="11313" y="8307"/>
                  </a:lnTo>
                  <a:lnTo>
                    <a:pt x="11308" y="8356"/>
                  </a:lnTo>
                  <a:lnTo>
                    <a:pt x="11299" y="8405"/>
                  </a:lnTo>
                  <a:lnTo>
                    <a:pt x="11287" y="8453"/>
                  </a:lnTo>
                  <a:lnTo>
                    <a:pt x="11272" y="8501"/>
                  </a:lnTo>
                  <a:lnTo>
                    <a:pt x="11254" y="8549"/>
                  </a:lnTo>
                  <a:lnTo>
                    <a:pt x="11233" y="8596"/>
                  </a:lnTo>
                  <a:lnTo>
                    <a:pt x="11210" y="8644"/>
                  </a:lnTo>
                  <a:lnTo>
                    <a:pt x="11184" y="8689"/>
                  </a:lnTo>
                  <a:lnTo>
                    <a:pt x="11155" y="8734"/>
                  </a:lnTo>
                  <a:lnTo>
                    <a:pt x="11122" y="8780"/>
                  </a:lnTo>
                  <a:lnTo>
                    <a:pt x="11088" y="8823"/>
                  </a:lnTo>
                  <a:lnTo>
                    <a:pt x="11052" y="8866"/>
                  </a:lnTo>
                  <a:lnTo>
                    <a:pt x="11012" y="8908"/>
                  </a:lnTo>
                  <a:lnTo>
                    <a:pt x="10970" y="8949"/>
                  </a:lnTo>
                  <a:lnTo>
                    <a:pt x="10927" y="8988"/>
                  </a:lnTo>
                  <a:lnTo>
                    <a:pt x="10880" y="9027"/>
                  </a:lnTo>
                  <a:lnTo>
                    <a:pt x="10832" y="9064"/>
                  </a:lnTo>
                  <a:lnTo>
                    <a:pt x="10782" y="9099"/>
                  </a:lnTo>
                  <a:lnTo>
                    <a:pt x="10729" y="9133"/>
                  </a:lnTo>
                  <a:lnTo>
                    <a:pt x="10675" y="9166"/>
                  </a:lnTo>
                  <a:lnTo>
                    <a:pt x="10618" y="9197"/>
                  </a:lnTo>
                  <a:lnTo>
                    <a:pt x="10560" y="9226"/>
                  </a:lnTo>
                  <a:lnTo>
                    <a:pt x="10499" y="9253"/>
                  </a:lnTo>
                  <a:lnTo>
                    <a:pt x="10438" y="9280"/>
                  </a:lnTo>
                  <a:lnTo>
                    <a:pt x="10374" y="9303"/>
                  </a:lnTo>
                  <a:lnTo>
                    <a:pt x="10310" y="9325"/>
                  </a:lnTo>
                  <a:lnTo>
                    <a:pt x="10243" y="9344"/>
                  </a:lnTo>
                  <a:lnTo>
                    <a:pt x="10176" y="9360"/>
                  </a:lnTo>
                  <a:lnTo>
                    <a:pt x="10109" y="9374"/>
                  </a:lnTo>
                  <a:lnTo>
                    <a:pt x="10043" y="9386"/>
                  </a:lnTo>
                  <a:lnTo>
                    <a:pt x="9976" y="9396"/>
                  </a:lnTo>
                  <a:lnTo>
                    <a:pt x="9911" y="9402"/>
                  </a:lnTo>
                  <a:lnTo>
                    <a:pt x="9845" y="9406"/>
                  </a:lnTo>
                  <a:lnTo>
                    <a:pt x="9782" y="9408"/>
                  </a:lnTo>
                  <a:lnTo>
                    <a:pt x="9717" y="9407"/>
                  </a:lnTo>
                  <a:lnTo>
                    <a:pt x="9655" y="9404"/>
                  </a:lnTo>
                  <a:lnTo>
                    <a:pt x="9593" y="9399"/>
                  </a:lnTo>
                  <a:lnTo>
                    <a:pt x="9533" y="9391"/>
                  </a:lnTo>
                  <a:lnTo>
                    <a:pt x="9474" y="9380"/>
                  </a:lnTo>
                  <a:lnTo>
                    <a:pt x="9416" y="9368"/>
                  </a:lnTo>
                  <a:lnTo>
                    <a:pt x="9359" y="9354"/>
                  </a:lnTo>
                  <a:lnTo>
                    <a:pt x="9304" y="9337"/>
                  </a:lnTo>
                  <a:lnTo>
                    <a:pt x="9250" y="9319"/>
                  </a:lnTo>
                  <a:lnTo>
                    <a:pt x="9199" y="9299"/>
                  </a:lnTo>
                  <a:lnTo>
                    <a:pt x="9150" y="9276"/>
                  </a:lnTo>
                  <a:lnTo>
                    <a:pt x="9101" y="9251"/>
                  </a:lnTo>
                  <a:lnTo>
                    <a:pt x="9055" y="9224"/>
                  </a:lnTo>
                  <a:lnTo>
                    <a:pt x="9012" y="9196"/>
                  </a:lnTo>
                  <a:lnTo>
                    <a:pt x="8969" y="9166"/>
                  </a:lnTo>
                  <a:lnTo>
                    <a:pt x="8930" y="9133"/>
                  </a:lnTo>
                  <a:lnTo>
                    <a:pt x="8893" y="9099"/>
                  </a:lnTo>
                  <a:lnTo>
                    <a:pt x="8858" y="9063"/>
                  </a:lnTo>
                  <a:lnTo>
                    <a:pt x="8826" y="9026"/>
                  </a:lnTo>
                  <a:lnTo>
                    <a:pt x="8797" y="8986"/>
                  </a:lnTo>
                  <a:lnTo>
                    <a:pt x="8770" y="8945"/>
                  </a:lnTo>
                  <a:lnTo>
                    <a:pt x="8746" y="8903"/>
                  </a:lnTo>
                  <a:lnTo>
                    <a:pt x="8725" y="8858"/>
                  </a:lnTo>
                  <a:lnTo>
                    <a:pt x="8707" y="8812"/>
                  </a:lnTo>
                  <a:lnTo>
                    <a:pt x="8693" y="8765"/>
                  </a:lnTo>
                  <a:lnTo>
                    <a:pt x="8682" y="8716"/>
                  </a:lnTo>
                  <a:lnTo>
                    <a:pt x="8674" y="8668"/>
                  </a:lnTo>
                  <a:lnTo>
                    <a:pt x="8670" y="8619"/>
                  </a:lnTo>
                  <a:lnTo>
                    <a:pt x="8669" y="8570"/>
                  </a:lnTo>
                  <a:lnTo>
                    <a:pt x="8671" y="8522"/>
                  </a:lnTo>
                  <a:lnTo>
                    <a:pt x="8677" y="8472"/>
                  </a:lnTo>
                  <a:lnTo>
                    <a:pt x="8685" y="8424"/>
                  </a:lnTo>
                  <a:lnTo>
                    <a:pt x="8697" y="8375"/>
                  </a:lnTo>
                  <a:lnTo>
                    <a:pt x="8712" y="8327"/>
                  </a:lnTo>
                  <a:lnTo>
                    <a:pt x="8730" y="8280"/>
                  </a:lnTo>
                  <a:lnTo>
                    <a:pt x="8750" y="8232"/>
                  </a:lnTo>
                  <a:lnTo>
                    <a:pt x="8775" y="8186"/>
                  </a:lnTo>
                  <a:lnTo>
                    <a:pt x="8801" y="8140"/>
                  </a:lnTo>
                  <a:lnTo>
                    <a:pt x="8830" y="8094"/>
                  </a:lnTo>
                  <a:lnTo>
                    <a:pt x="8861" y="8049"/>
                  </a:lnTo>
                  <a:lnTo>
                    <a:pt x="8896" y="8006"/>
                  </a:lnTo>
                  <a:lnTo>
                    <a:pt x="8933" y="7962"/>
                  </a:lnTo>
                  <a:lnTo>
                    <a:pt x="8972" y="7921"/>
                  </a:lnTo>
                  <a:lnTo>
                    <a:pt x="9014" y="7880"/>
                  </a:lnTo>
                  <a:lnTo>
                    <a:pt x="9058" y="7840"/>
                  </a:lnTo>
                  <a:lnTo>
                    <a:pt x="9103" y="7802"/>
                  </a:lnTo>
                  <a:lnTo>
                    <a:pt x="9152" y="7765"/>
                  </a:lnTo>
                  <a:lnTo>
                    <a:pt x="9203" y="7729"/>
                  </a:lnTo>
                  <a:lnTo>
                    <a:pt x="9255" y="7695"/>
                  </a:lnTo>
                  <a:lnTo>
                    <a:pt x="9310" y="7663"/>
                  </a:lnTo>
                  <a:lnTo>
                    <a:pt x="9366" y="7632"/>
                  </a:lnTo>
                  <a:lnTo>
                    <a:pt x="9425" y="7602"/>
                  </a:lnTo>
                  <a:lnTo>
                    <a:pt x="9484" y="7575"/>
                  </a:lnTo>
                  <a:lnTo>
                    <a:pt x="9546" y="7549"/>
                  </a:lnTo>
                  <a:lnTo>
                    <a:pt x="9609" y="7526"/>
                  </a:lnTo>
                  <a:lnTo>
                    <a:pt x="9675" y="7504"/>
                  </a:lnTo>
                  <a:lnTo>
                    <a:pt x="9741" y="7484"/>
                  </a:lnTo>
                  <a:lnTo>
                    <a:pt x="9808" y="7467"/>
                  </a:lnTo>
                  <a:lnTo>
                    <a:pt x="9875" y="7454"/>
                  </a:lnTo>
                  <a:lnTo>
                    <a:pt x="9942" y="7442"/>
                  </a:lnTo>
                  <a:lnTo>
                    <a:pt x="10008" y="7433"/>
                  </a:lnTo>
                  <a:lnTo>
                    <a:pt x="10074" y="7427"/>
                  </a:lnTo>
                  <a:lnTo>
                    <a:pt x="10138" y="7423"/>
                  </a:lnTo>
                  <a:lnTo>
                    <a:pt x="10203" y="7421"/>
                  </a:lnTo>
                  <a:lnTo>
                    <a:pt x="10266" y="7422"/>
                  </a:lnTo>
                  <a:lnTo>
                    <a:pt x="10329" y="7425"/>
                  </a:lnTo>
                  <a:lnTo>
                    <a:pt x="10390" y="7431"/>
                  </a:lnTo>
                  <a:lnTo>
                    <a:pt x="10451" y="7438"/>
                  </a:lnTo>
                  <a:lnTo>
                    <a:pt x="10510" y="7448"/>
                  </a:lnTo>
                  <a:lnTo>
                    <a:pt x="10568" y="7460"/>
                  </a:lnTo>
                  <a:lnTo>
                    <a:pt x="10624" y="7474"/>
                  </a:lnTo>
                  <a:lnTo>
                    <a:pt x="10680" y="7491"/>
                  </a:lnTo>
                  <a:lnTo>
                    <a:pt x="10733" y="7510"/>
                  </a:lnTo>
                  <a:lnTo>
                    <a:pt x="10785" y="7530"/>
                  </a:lnTo>
                  <a:lnTo>
                    <a:pt x="10835" y="7553"/>
                  </a:lnTo>
                  <a:lnTo>
                    <a:pt x="10883" y="7577"/>
                  </a:lnTo>
                  <a:lnTo>
                    <a:pt x="10929" y="7604"/>
                  </a:lnTo>
                  <a:lnTo>
                    <a:pt x="10973" y="7633"/>
                  </a:lnTo>
                  <a:lnTo>
                    <a:pt x="11014" y="7663"/>
                  </a:lnTo>
                  <a:lnTo>
                    <a:pt x="11055" y="7695"/>
                  </a:lnTo>
                  <a:lnTo>
                    <a:pt x="11092" y="7729"/>
                  </a:lnTo>
                  <a:lnTo>
                    <a:pt x="11126" y="7766"/>
                  </a:lnTo>
                  <a:lnTo>
                    <a:pt x="11159" y="7803"/>
                  </a:lnTo>
                  <a:lnTo>
                    <a:pt x="11188" y="7842"/>
                  </a:lnTo>
                  <a:lnTo>
                    <a:pt x="11214" y="7884"/>
                  </a:lnTo>
                  <a:lnTo>
                    <a:pt x="11238" y="7926"/>
                  </a:lnTo>
                  <a:lnTo>
                    <a:pt x="11259" y="7970"/>
                  </a:lnTo>
                  <a:lnTo>
                    <a:pt x="11276" y="8017"/>
                  </a:lnTo>
                  <a:lnTo>
                    <a:pt x="11292" y="8064"/>
                  </a:lnTo>
                  <a:close/>
                  <a:moveTo>
                    <a:pt x="13099" y="9808"/>
                  </a:moveTo>
                  <a:lnTo>
                    <a:pt x="13109" y="9850"/>
                  </a:lnTo>
                  <a:lnTo>
                    <a:pt x="13116" y="9894"/>
                  </a:lnTo>
                  <a:lnTo>
                    <a:pt x="13120" y="9937"/>
                  </a:lnTo>
                  <a:lnTo>
                    <a:pt x="13121" y="9980"/>
                  </a:lnTo>
                  <a:lnTo>
                    <a:pt x="13118" y="10024"/>
                  </a:lnTo>
                  <a:lnTo>
                    <a:pt x="13113" y="10066"/>
                  </a:lnTo>
                  <a:lnTo>
                    <a:pt x="13106" y="10109"/>
                  </a:lnTo>
                  <a:lnTo>
                    <a:pt x="13095" y="10153"/>
                  </a:lnTo>
                  <a:lnTo>
                    <a:pt x="13082" y="10195"/>
                  </a:lnTo>
                  <a:lnTo>
                    <a:pt x="13067" y="10237"/>
                  </a:lnTo>
                  <a:lnTo>
                    <a:pt x="13048" y="10280"/>
                  </a:lnTo>
                  <a:lnTo>
                    <a:pt x="13026" y="10321"/>
                  </a:lnTo>
                  <a:lnTo>
                    <a:pt x="13003" y="10362"/>
                  </a:lnTo>
                  <a:lnTo>
                    <a:pt x="12978" y="10403"/>
                  </a:lnTo>
                  <a:lnTo>
                    <a:pt x="12950" y="10442"/>
                  </a:lnTo>
                  <a:lnTo>
                    <a:pt x="12920" y="10480"/>
                  </a:lnTo>
                  <a:lnTo>
                    <a:pt x="12886" y="10518"/>
                  </a:lnTo>
                  <a:lnTo>
                    <a:pt x="12852" y="10556"/>
                  </a:lnTo>
                  <a:lnTo>
                    <a:pt x="12815" y="10592"/>
                  </a:lnTo>
                  <a:lnTo>
                    <a:pt x="12776" y="10627"/>
                  </a:lnTo>
                  <a:lnTo>
                    <a:pt x="12735" y="10662"/>
                  </a:lnTo>
                  <a:lnTo>
                    <a:pt x="12692" y="10694"/>
                  </a:lnTo>
                  <a:lnTo>
                    <a:pt x="12647" y="10726"/>
                  </a:lnTo>
                  <a:lnTo>
                    <a:pt x="12601" y="10756"/>
                  </a:lnTo>
                  <a:lnTo>
                    <a:pt x="12553" y="10786"/>
                  </a:lnTo>
                  <a:lnTo>
                    <a:pt x="12503" y="10813"/>
                  </a:lnTo>
                  <a:lnTo>
                    <a:pt x="12451" y="10838"/>
                  </a:lnTo>
                  <a:lnTo>
                    <a:pt x="12398" y="10862"/>
                  </a:lnTo>
                  <a:lnTo>
                    <a:pt x="12343" y="10885"/>
                  </a:lnTo>
                  <a:lnTo>
                    <a:pt x="12288" y="10906"/>
                  </a:lnTo>
                  <a:lnTo>
                    <a:pt x="12229" y="10925"/>
                  </a:lnTo>
                  <a:lnTo>
                    <a:pt x="12171" y="10942"/>
                  </a:lnTo>
                  <a:lnTo>
                    <a:pt x="12111" y="10957"/>
                  </a:lnTo>
                  <a:lnTo>
                    <a:pt x="12052" y="10969"/>
                  </a:lnTo>
                  <a:lnTo>
                    <a:pt x="11992" y="10979"/>
                  </a:lnTo>
                  <a:lnTo>
                    <a:pt x="11934" y="10987"/>
                  </a:lnTo>
                  <a:lnTo>
                    <a:pt x="11876" y="10993"/>
                  </a:lnTo>
                  <a:lnTo>
                    <a:pt x="11819" y="10997"/>
                  </a:lnTo>
                  <a:lnTo>
                    <a:pt x="11761" y="10998"/>
                  </a:lnTo>
                  <a:lnTo>
                    <a:pt x="11705" y="10997"/>
                  </a:lnTo>
                  <a:lnTo>
                    <a:pt x="11649" y="10995"/>
                  </a:lnTo>
                  <a:lnTo>
                    <a:pt x="11595" y="10990"/>
                  </a:lnTo>
                  <a:lnTo>
                    <a:pt x="11542" y="10983"/>
                  </a:lnTo>
                  <a:lnTo>
                    <a:pt x="11489" y="10974"/>
                  </a:lnTo>
                  <a:lnTo>
                    <a:pt x="11438" y="10963"/>
                  </a:lnTo>
                  <a:lnTo>
                    <a:pt x="11387" y="10951"/>
                  </a:lnTo>
                  <a:lnTo>
                    <a:pt x="11339" y="10936"/>
                  </a:lnTo>
                  <a:lnTo>
                    <a:pt x="11292" y="10920"/>
                  </a:lnTo>
                  <a:lnTo>
                    <a:pt x="11245" y="10901"/>
                  </a:lnTo>
                  <a:lnTo>
                    <a:pt x="11201" y="10880"/>
                  </a:lnTo>
                  <a:lnTo>
                    <a:pt x="11159" y="10859"/>
                  </a:lnTo>
                  <a:lnTo>
                    <a:pt x="11118" y="10835"/>
                  </a:lnTo>
                  <a:lnTo>
                    <a:pt x="11079" y="10810"/>
                  </a:lnTo>
                  <a:lnTo>
                    <a:pt x="11042" y="10783"/>
                  </a:lnTo>
                  <a:lnTo>
                    <a:pt x="11006" y="10753"/>
                  </a:lnTo>
                  <a:lnTo>
                    <a:pt x="10974" y="10723"/>
                  </a:lnTo>
                  <a:lnTo>
                    <a:pt x="10943" y="10692"/>
                  </a:lnTo>
                  <a:lnTo>
                    <a:pt x="10915" y="10659"/>
                  </a:lnTo>
                  <a:lnTo>
                    <a:pt x="10888" y="10623"/>
                  </a:lnTo>
                  <a:lnTo>
                    <a:pt x="10865" y="10587"/>
                  </a:lnTo>
                  <a:lnTo>
                    <a:pt x="10844" y="10550"/>
                  </a:lnTo>
                  <a:lnTo>
                    <a:pt x="10826" y="10510"/>
                  </a:lnTo>
                  <a:lnTo>
                    <a:pt x="10810" y="10470"/>
                  </a:lnTo>
                  <a:lnTo>
                    <a:pt x="10797" y="10428"/>
                  </a:lnTo>
                  <a:lnTo>
                    <a:pt x="10788" y="10385"/>
                  </a:lnTo>
                  <a:lnTo>
                    <a:pt x="10781" y="10342"/>
                  </a:lnTo>
                  <a:lnTo>
                    <a:pt x="10777" y="10299"/>
                  </a:lnTo>
                  <a:lnTo>
                    <a:pt x="10776" y="10256"/>
                  </a:lnTo>
                  <a:lnTo>
                    <a:pt x="10778" y="10213"/>
                  </a:lnTo>
                  <a:lnTo>
                    <a:pt x="10783" y="10170"/>
                  </a:lnTo>
                  <a:lnTo>
                    <a:pt x="10791" y="10126"/>
                  </a:lnTo>
                  <a:lnTo>
                    <a:pt x="10801" y="10083"/>
                  </a:lnTo>
                  <a:lnTo>
                    <a:pt x="10815" y="10041"/>
                  </a:lnTo>
                  <a:lnTo>
                    <a:pt x="10830" y="9998"/>
                  </a:lnTo>
                  <a:lnTo>
                    <a:pt x="10848" y="9956"/>
                  </a:lnTo>
                  <a:lnTo>
                    <a:pt x="10869" y="9915"/>
                  </a:lnTo>
                  <a:lnTo>
                    <a:pt x="10892" y="9874"/>
                  </a:lnTo>
                  <a:lnTo>
                    <a:pt x="10919" y="9833"/>
                  </a:lnTo>
                  <a:lnTo>
                    <a:pt x="10947" y="9794"/>
                  </a:lnTo>
                  <a:lnTo>
                    <a:pt x="10977" y="9754"/>
                  </a:lnTo>
                  <a:lnTo>
                    <a:pt x="11009" y="9717"/>
                  </a:lnTo>
                  <a:lnTo>
                    <a:pt x="11045" y="9680"/>
                  </a:lnTo>
                  <a:lnTo>
                    <a:pt x="11081" y="9644"/>
                  </a:lnTo>
                  <a:lnTo>
                    <a:pt x="11120" y="9608"/>
                  </a:lnTo>
                  <a:lnTo>
                    <a:pt x="11162" y="9574"/>
                  </a:lnTo>
                  <a:lnTo>
                    <a:pt x="11204" y="9542"/>
                  </a:lnTo>
                  <a:lnTo>
                    <a:pt x="11249" y="9509"/>
                  </a:lnTo>
                  <a:lnTo>
                    <a:pt x="11296" y="9479"/>
                  </a:lnTo>
                  <a:lnTo>
                    <a:pt x="11344" y="9451"/>
                  </a:lnTo>
                  <a:lnTo>
                    <a:pt x="11393" y="9423"/>
                  </a:lnTo>
                  <a:lnTo>
                    <a:pt x="11445" y="9398"/>
                  </a:lnTo>
                  <a:lnTo>
                    <a:pt x="11498" y="9373"/>
                  </a:lnTo>
                  <a:lnTo>
                    <a:pt x="11553" y="9350"/>
                  </a:lnTo>
                  <a:lnTo>
                    <a:pt x="11609" y="9330"/>
                  </a:lnTo>
                  <a:lnTo>
                    <a:pt x="11667" y="9311"/>
                  </a:lnTo>
                  <a:lnTo>
                    <a:pt x="11726" y="9294"/>
                  </a:lnTo>
                  <a:lnTo>
                    <a:pt x="11786" y="9279"/>
                  </a:lnTo>
                  <a:lnTo>
                    <a:pt x="11845" y="9267"/>
                  </a:lnTo>
                  <a:lnTo>
                    <a:pt x="11903" y="9256"/>
                  </a:lnTo>
                  <a:lnTo>
                    <a:pt x="11963" y="9248"/>
                  </a:lnTo>
                  <a:lnTo>
                    <a:pt x="12020" y="9242"/>
                  </a:lnTo>
                  <a:lnTo>
                    <a:pt x="12078" y="9238"/>
                  </a:lnTo>
                  <a:lnTo>
                    <a:pt x="12135" y="9237"/>
                  </a:lnTo>
                  <a:lnTo>
                    <a:pt x="12192" y="9238"/>
                  </a:lnTo>
                  <a:lnTo>
                    <a:pt x="12247" y="9241"/>
                  </a:lnTo>
                  <a:lnTo>
                    <a:pt x="12302" y="9245"/>
                  </a:lnTo>
                  <a:lnTo>
                    <a:pt x="12355" y="9252"/>
                  </a:lnTo>
                  <a:lnTo>
                    <a:pt x="12407" y="9262"/>
                  </a:lnTo>
                  <a:lnTo>
                    <a:pt x="12459" y="9273"/>
                  </a:lnTo>
                  <a:lnTo>
                    <a:pt x="12509" y="9285"/>
                  </a:lnTo>
                  <a:lnTo>
                    <a:pt x="12558" y="9300"/>
                  </a:lnTo>
                  <a:lnTo>
                    <a:pt x="12605" y="9317"/>
                  </a:lnTo>
                  <a:lnTo>
                    <a:pt x="12650" y="9335"/>
                  </a:lnTo>
                  <a:lnTo>
                    <a:pt x="12695" y="9355"/>
                  </a:lnTo>
                  <a:lnTo>
                    <a:pt x="12737" y="9377"/>
                  </a:lnTo>
                  <a:lnTo>
                    <a:pt x="12778" y="9401"/>
                  </a:lnTo>
                  <a:lnTo>
                    <a:pt x="12817" y="9426"/>
                  </a:lnTo>
                  <a:lnTo>
                    <a:pt x="12854" y="9453"/>
                  </a:lnTo>
                  <a:lnTo>
                    <a:pt x="12889" y="9482"/>
                  </a:lnTo>
                  <a:lnTo>
                    <a:pt x="12923" y="9512"/>
                  </a:lnTo>
                  <a:lnTo>
                    <a:pt x="12953" y="9544"/>
                  </a:lnTo>
                  <a:lnTo>
                    <a:pt x="12981" y="9577"/>
                  </a:lnTo>
                  <a:lnTo>
                    <a:pt x="13007" y="9612"/>
                  </a:lnTo>
                  <a:lnTo>
                    <a:pt x="13031" y="9649"/>
                  </a:lnTo>
                  <a:lnTo>
                    <a:pt x="13053" y="9686"/>
                  </a:lnTo>
                  <a:lnTo>
                    <a:pt x="13071" y="9725"/>
                  </a:lnTo>
                  <a:lnTo>
                    <a:pt x="13087" y="9766"/>
                  </a:lnTo>
                  <a:lnTo>
                    <a:pt x="13099" y="98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5477188" y="3937264"/>
              <a:ext cx="440738" cy="539851"/>
            </a:xfrm>
            <a:custGeom>
              <a:avLst/>
              <a:gdLst>
                <a:gd name="T0" fmla="*/ 9441 w 13167"/>
                <a:gd name="T1" fmla="*/ 218 h 16127"/>
                <a:gd name="T2" fmla="*/ 9270 w 13167"/>
                <a:gd name="T3" fmla="*/ 658 h 16127"/>
                <a:gd name="T4" fmla="*/ 8990 w 13167"/>
                <a:gd name="T5" fmla="*/ 1233 h 16127"/>
                <a:gd name="T6" fmla="*/ 8594 w 13167"/>
                <a:gd name="T7" fmla="*/ 1850 h 16127"/>
                <a:gd name="T8" fmla="*/ 8079 w 13167"/>
                <a:gd name="T9" fmla="*/ 2414 h 16127"/>
                <a:gd name="T10" fmla="*/ 7436 w 13167"/>
                <a:gd name="T11" fmla="*/ 2834 h 16127"/>
                <a:gd name="T12" fmla="*/ 6910 w 13167"/>
                <a:gd name="T13" fmla="*/ 2929 h 16127"/>
                <a:gd name="T14" fmla="*/ 6296 w 13167"/>
                <a:gd name="T15" fmla="*/ 2792 h 16127"/>
                <a:gd name="T16" fmla="*/ 5273 w 13167"/>
                <a:gd name="T17" fmla="*/ 2432 h 16127"/>
                <a:gd name="T18" fmla="*/ 4494 w 13167"/>
                <a:gd name="T19" fmla="*/ 2183 h 16127"/>
                <a:gd name="T20" fmla="*/ 3736 w 13167"/>
                <a:gd name="T21" fmla="*/ 2048 h 16127"/>
                <a:gd name="T22" fmla="*/ 3048 w 13167"/>
                <a:gd name="T23" fmla="*/ 2124 h 16127"/>
                <a:gd name="T24" fmla="*/ 2122 w 13167"/>
                <a:gd name="T25" fmla="*/ 2651 h 16127"/>
                <a:gd name="T26" fmla="*/ 1334 w 13167"/>
                <a:gd name="T27" fmla="*/ 3426 h 16127"/>
                <a:gd name="T28" fmla="*/ 758 w 13167"/>
                <a:gd name="T29" fmla="*/ 4286 h 16127"/>
                <a:gd name="T30" fmla="*/ 364 w 13167"/>
                <a:gd name="T31" fmla="*/ 5116 h 16127"/>
                <a:gd name="T32" fmla="*/ 126 w 13167"/>
                <a:gd name="T33" fmla="*/ 5798 h 16127"/>
                <a:gd name="T34" fmla="*/ 7 w 13167"/>
                <a:gd name="T35" fmla="*/ 6260 h 16127"/>
                <a:gd name="T36" fmla="*/ 3509 w 13167"/>
                <a:gd name="T37" fmla="*/ 11292 h 16127"/>
                <a:gd name="T38" fmla="*/ 3760 w 13167"/>
                <a:gd name="T39" fmla="*/ 10792 h 16127"/>
                <a:gd name="T40" fmla="*/ 4150 w 13167"/>
                <a:gd name="T41" fmla="*/ 10109 h 16127"/>
                <a:gd name="T42" fmla="*/ 4660 w 13167"/>
                <a:gd name="T43" fmla="*/ 9366 h 16127"/>
                <a:gd name="T44" fmla="*/ 5266 w 13167"/>
                <a:gd name="T45" fmla="*/ 8685 h 16127"/>
                <a:gd name="T46" fmla="*/ 5948 w 13167"/>
                <a:gd name="T47" fmla="*/ 8188 h 16127"/>
                <a:gd name="T48" fmla="*/ 6603 w 13167"/>
                <a:gd name="T49" fmla="*/ 7994 h 16127"/>
                <a:gd name="T50" fmla="*/ 7196 w 13167"/>
                <a:gd name="T51" fmla="*/ 8039 h 16127"/>
                <a:gd name="T52" fmla="*/ 7787 w 13167"/>
                <a:gd name="T53" fmla="*/ 8221 h 16127"/>
                <a:gd name="T54" fmla="*/ 8399 w 13167"/>
                <a:gd name="T55" fmla="*/ 8459 h 16127"/>
                <a:gd name="T56" fmla="*/ 9056 w 13167"/>
                <a:gd name="T57" fmla="*/ 8672 h 16127"/>
                <a:gd name="T58" fmla="*/ 9780 w 13167"/>
                <a:gd name="T59" fmla="*/ 8777 h 16127"/>
                <a:gd name="T60" fmla="*/ 10592 w 13167"/>
                <a:gd name="T61" fmla="*/ 8689 h 16127"/>
                <a:gd name="T62" fmla="*/ 11349 w 13167"/>
                <a:gd name="T63" fmla="*/ 8278 h 16127"/>
                <a:gd name="T64" fmla="*/ 11977 w 13167"/>
                <a:gd name="T65" fmla="*/ 7611 h 16127"/>
                <a:gd name="T66" fmla="*/ 12474 w 13167"/>
                <a:gd name="T67" fmla="*/ 6830 h 16127"/>
                <a:gd name="T68" fmla="*/ 12838 w 13167"/>
                <a:gd name="T69" fmla="*/ 6073 h 16127"/>
                <a:gd name="T70" fmla="*/ 13069 w 13167"/>
                <a:gd name="T71" fmla="*/ 5479 h 16127"/>
                <a:gd name="T72" fmla="*/ 9512 w 13167"/>
                <a:gd name="T73" fmla="*/ 0 h 16127"/>
                <a:gd name="T74" fmla="*/ 4346 w 13167"/>
                <a:gd name="T75" fmla="*/ 11009 h 16127"/>
                <a:gd name="T76" fmla="*/ 4071 w 13167"/>
                <a:gd name="T77" fmla="*/ 11442 h 16127"/>
                <a:gd name="T78" fmla="*/ 3839 w 13167"/>
                <a:gd name="T79" fmla="*/ 11846 h 16127"/>
                <a:gd name="T80" fmla="*/ 6240 w 13167"/>
                <a:gd name="T81" fmla="*/ 15752 h 16127"/>
                <a:gd name="T82" fmla="*/ 6379 w 13167"/>
                <a:gd name="T83" fmla="*/ 15895 h 16127"/>
                <a:gd name="T84" fmla="*/ 6546 w 13167"/>
                <a:gd name="T85" fmla="*/ 16016 h 16127"/>
                <a:gd name="T86" fmla="*/ 6760 w 13167"/>
                <a:gd name="T87" fmla="*/ 16106 h 16127"/>
                <a:gd name="T88" fmla="*/ 7011 w 13167"/>
                <a:gd name="T89" fmla="*/ 16123 h 16127"/>
                <a:gd name="T90" fmla="*/ 7293 w 13167"/>
                <a:gd name="T91" fmla="*/ 16027 h 16127"/>
                <a:gd name="T92" fmla="*/ 7559 w 13167"/>
                <a:gd name="T93" fmla="*/ 15806 h 16127"/>
                <a:gd name="T94" fmla="*/ 7686 w 13167"/>
                <a:gd name="T95" fmla="*/ 15565 h 16127"/>
                <a:gd name="T96" fmla="*/ 7704 w 13167"/>
                <a:gd name="T97" fmla="*/ 15329 h 16127"/>
                <a:gd name="T98" fmla="*/ 7653 w 13167"/>
                <a:gd name="T99" fmla="*/ 15119 h 16127"/>
                <a:gd name="T100" fmla="*/ 7577 w 13167"/>
                <a:gd name="T101" fmla="*/ 14955 h 16127"/>
                <a:gd name="T102" fmla="*/ 7508 w 13167"/>
                <a:gd name="T103" fmla="*/ 14849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67" h="16127">
                  <a:moveTo>
                    <a:pt x="9512" y="0"/>
                  </a:moveTo>
                  <a:lnTo>
                    <a:pt x="9504" y="26"/>
                  </a:lnTo>
                  <a:lnTo>
                    <a:pt x="9481" y="101"/>
                  </a:lnTo>
                  <a:lnTo>
                    <a:pt x="9463" y="154"/>
                  </a:lnTo>
                  <a:lnTo>
                    <a:pt x="9441" y="218"/>
                  </a:lnTo>
                  <a:lnTo>
                    <a:pt x="9416" y="291"/>
                  </a:lnTo>
                  <a:lnTo>
                    <a:pt x="9386" y="372"/>
                  </a:lnTo>
                  <a:lnTo>
                    <a:pt x="9351" y="461"/>
                  </a:lnTo>
                  <a:lnTo>
                    <a:pt x="9313" y="556"/>
                  </a:lnTo>
                  <a:lnTo>
                    <a:pt x="9270" y="658"/>
                  </a:lnTo>
                  <a:lnTo>
                    <a:pt x="9222" y="765"/>
                  </a:lnTo>
                  <a:lnTo>
                    <a:pt x="9171" y="877"/>
                  </a:lnTo>
                  <a:lnTo>
                    <a:pt x="9115" y="993"/>
                  </a:lnTo>
                  <a:lnTo>
                    <a:pt x="9055" y="1112"/>
                  </a:lnTo>
                  <a:lnTo>
                    <a:pt x="8990" y="1233"/>
                  </a:lnTo>
                  <a:lnTo>
                    <a:pt x="8919" y="1356"/>
                  </a:lnTo>
                  <a:lnTo>
                    <a:pt x="8845" y="1480"/>
                  </a:lnTo>
                  <a:lnTo>
                    <a:pt x="8767" y="1604"/>
                  </a:lnTo>
                  <a:lnTo>
                    <a:pt x="8683" y="1727"/>
                  </a:lnTo>
                  <a:lnTo>
                    <a:pt x="8594" y="1850"/>
                  </a:lnTo>
                  <a:lnTo>
                    <a:pt x="8501" y="1970"/>
                  </a:lnTo>
                  <a:lnTo>
                    <a:pt x="8403" y="2087"/>
                  </a:lnTo>
                  <a:lnTo>
                    <a:pt x="8299" y="2200"/>
                  </a:lnTo>
                  <a:lnTo>
                    <a:pt x="8191" y="2310"/>
                  </a:lnTo>
                  <a:lnTo>
                    <a:pt x="8079" y="2414"/>
                  </a:lnTo>
                  <a:lnTo>
                    <a:pt x="7960" y="2513"/>
                  </a:lnTo>
                  <a:lnTo>
                    <a:pt x="7837" y="2605"/>
                  </a:lnTo>
                  <a:lnTo>
                    <a:pt x="7709" y="2689"/>
                  </a:lnTo>
                  <a:lnTo>
                    <a:pt x="7575" y="2766"/>
                  </a:lnTo>
                  <a:lnTo>
                    <a:pt x="7436" y="2834"/>
                  </a:lnTo>
                  <a:lnTo>
                    <a:pt x="7291" y="2893"/>
                  </a:lnTo>
                  <a:lnTo>
                    <a:pt x="7207" y="2917"/>
                  </a:lnTo>
                  <a:lnTo>
                    <a:pt x="7115" y="2930"/>
                  </a:lnTo>
                  <a:lnTo>
                    <a:pt x="7015" y="2934"/>
                  </a:lnTo>
                  <a:lnTo>
                    <a:pt x="6910" y="2929"/>
                  </a:lnTo>
                  <a:lnTo>
                    <a:pt x="6798" y="2915"/>
                  </a:lnTo>
                  <a:lnTo>
                    <a:pt x="6680" y="2894"/>
                  </a:lnTo>
                  <a:lnTo>
                    <a:pt x="6557" y="2866"/>
                  </a:lnTo>
                  <a:lnTo>
                    <a:pt x="6429" y="2831"/>
                  </a:lnTo>
                  <a:lnTo>
                    <a:pt x="6296" y="2792"/>
                  </a:lnTo>
                  <a:lnTo>
                    <a:pt x="6159" y="2749"/>
                  </a:lnTo>
                  <a:lnTo>
                    <a:pt x="6018" y="2700"/>
                  </a:lnTo>
                  <a:lnTo>
                    <a:pt x="5874" y="2650"/>
                  </a:lnTo>
                  <a:lnTo>
                    <a:pt x="5578" y="2542"/>
                  </a:lnTo>
                  <a:lnTo>
                    <a:pt x="5273" y="2432"/>
                  </a:lnTo>
                  <a:lnTo>
                    <a:pt x="5118" y="2378"/>
                  </a:lnTo>
                  <a:lnTo>
                    <a:pt x="4963" y="2324"/>
                  </a:lnTo>
                  <a:lnTo>
                    <a:pt x="4806" y="2274"/>
                  </a:lnTo>
                  <a:lnTo>
                    <a:pt x="4651" y="2227"/>
                  </a:lnTo>
                  <a:lnTo>
                    <a:pt x="4494" y="2183"/>
                  </a:lnTo>
                  <a:lnTo>
                    <a:pt x="4340" y="2144"/>
                  </a:lnTo>
                  <a:lnTo>
                    <a:pt x="4186" y="2111"/>
                  </a:lnTo>
                  <a:lnTo>
                    <a:pt x="4034" y="2083"/>
                  </a:lnTo>
                  <a:lnTo>
                    <a:pt x="3883" y="2061"/>
                  </a:lnTo>
                  <a:lnTo>
                    <a:pt x="3736" y="2048"/>
                  </a:lnTo>
                  <a:lnTo>
                    <a:pt x="3591" y="2044"/>
                  </a:lnTo>
                  <a:lnTo>
                    <a:pt x="3449" y="2048"/>
                  </a:lnTo>
                  <a:lnTo>
                    <a:pt x="3312" y="2062"/>
                  </a:lnTo>
                  <a:lnTo>
                    <a:pt x="3177" y="2088"/>
                  </a:lnTo>
                  <a:lnTo>
                    <a:pt x="3048" y="2124"/>
                  </a:lnTo>
                  <a:lnTo>
                    <a:pt x="2922" y="2172"/>
                  </a:lnTo>
                  <a:lnTo>
                    <a:pt x="2708" y="2276"/>
                  </a:lnTo>
                  <a:lnTo>
                    <a:pt x="2503" y="2392"/>
                  </a:lnTo>
                  <a:lnTo>
                    <a:pt x="2307" y="2517"/>
                  </a:lnTo>
                  <a:lnTo>
                    <a:pt x="2122" y="2651"/>
                  </a:lnTo>
                  <a:lnTo>
                    <a:pt x="1946" y="2794"/>
                  </a:lnTo>
                  <a:lnTo>
                    <a:pt x="1780" y="2943"/>
                  </a:lnTo>
                  <a:lnTo>
                    <a:pt x="1623" y="3100"/>
                  </a:lnTo>
                  <a:lnTo>
                    <a:pt x="1475" y="3261"/>
                  </a:lnTo>
                  <a:lnTo>
                    <a:pt x="1334" y="3426"/>
                  </a:lnTo>
                  <a:lnTo>
                    <a:pt x="1204" y="3595"/>
                  </a:lnTo>
                  <a:lnTo>
                    <a:pt x="1080" y="3766"/>
                  </a:lnTo>
                  <a:lnTo>
                    <a:pt x="965" y="3939"/>
                  </a:lnTo>
                  <a:lnTo>
                    <a:pt x="858" y="4113"/>
                  </a:lnTo>
                  <a:lnTo>
                    <a:pt x="758" y="4286"/>
                  </a:lnTo>
                  <a:lnTo>
                    <a:pt x="665" y="4458"/>
                  </a:lnTo>
                  <a:lnTo>
                    <a:pt x="580" y="4628"/>
                  </a:lnTo>
                  <a:lnTo>
                    <a:pt x="502" y="4795"/>
                  </a:lnTo>
                  <a:lnTo>
                    <a:pt x="429" y="4958"/>
                  </a:lnTo>
                  <a:lnTo>
                    <a:pt x="364" y="5116"/>
                  </a:lnTo>
                  <a:lnTo>
                    <a:pt x="305" y="5268"/>
                  </a:lnTo>
                  <a:lnTo>
                    <a:pt x="252" y="5413"/>
                  </a:lnTo>
                  <a:lnTo>
                    <a:pt x="205" y="5550"/>
                  </a:lnTo>
                  <a:lnTo>
                    <a:pt x="163" y="5679"/>
                  </a:lnTo>
                  <a:lnTo>
                    <a:pt x="126" y="5798"/>
                  </a:lnTo>
                  <a:lnTo>
                    <a:pt x="95" y="5907"/>
                  </a:lnTo>
                  <a:lnTo>
                    <a:pt x="68" y="6005"/>
                  </a:lnTo>
                  <a:lnTo>
                    <a:pt x="46" y="6089"/>
                  </a:lnTo>
                  <a:lnTo>
                    <a:pt x="29" y="6161"/>
                  </a:lnTo>
                  <a:lnTo>
                    <a:pt x="7" y="6260"/>
                  </a:lnTo>
                  <a:lnTo>
                    <a:pt x="0" y="6295"/>
                  </a:lnTo>
                  <a:lnTo>
                    <a:pt x="3421" y="11485"/>
                  </a:lnTo>
                  <a:lnTo>
                    <a:pt x="3436" y="11452"/>
                  </a:lnTo>
                  <a:lnTo>
                    <a:pt x="3478" y="11358"/>
                  </a:lnTo>
                  <a:lnTo>
                    <a:pt x="3509" y="11292"/>
                  </a:lnTo>
                  <a:lnTo>
                    <a:pt x="3547" y="11212"/>
                  </a:lnTo>
                  <a:lnTo>
                    <a:pt x="3591" y="11121"/>
                  </a:lnTo>
                  <a:lnTo>
                    <a:pt x="3642" y="11020"/>
                  </a:lnTo>
                  <a:lnTo>
                    <a:pt x="3698" y="10911"/>
                  </a:lnTo>
                  <a:lnTo>
                    <a:pt x="3760" y="10792"/>
                  </a:lnTo>
                  <a:lnTo>
                    <a:pt x="3827" y="10667"/>
                  </a:lnTo>
                  <a:lnTo>
                    <a:pt x="3900" y="10535"/>
                  </a:lnTo>
                  <a:lnTo>
                    <a:pt x="3979" y="10397"/>
                  </a:lnTo>
                  <a:lnTo>
                    <a:pt x="4062" y="10255"/>
                  </a:lnTo>
                  <a:lnTo>
                    <a:pt x="4150" y="10109"/>
                  </a:lnTo>
                  <a:lnTo>
                    <a:pt x="4244" y="9962"/>
                  </a:lnTo>
                  <a:lnTo>
                    <a:pt x="4341" y="9813"/>
                  </a:lnTo>
                  <a:lnTo>
                    <a:pt x="4443" y="9664"/>
                  </a:lnTo>
                  <a:lnTo>
                    <a:pt x="4550" y="9515"/>
                  </a:lnTo>
                  <a:lnTo>
                    <a:pt x="4660" y="9366"/>
                  </a:lnTo>
                  <a:lnTo>
                    <a:pt x="4774" y="9221"/>
                  </a:lnTo>
                  <a:lnTo>
                    <a:pt x="4892" y="9080"/>
                  </a:lnTo>
                  <a:lnTo>
                    <a:pt x="5013" y="8942"/>
                  </a:lnTo>
                  <a:lnTo>
                    <a:pt x="5138" y="8811"/>
                  </a:lnTo>
                  <a:lnTo>
                    <a:pt x="5266" y="8685"/>
                  </a:lnTo>
                  <a:lnTo>
                    <a:pt x="5397" y="8567"/>
                  </a:lnTo>
                  <a:lnTo>
                    <a:pt x="5531" y="8457"/>
                  </a:lnTo>
                  <a:lnTo>
                    <a:pt x="5667" y="8357"/>
                  </a:lnTo>
                  <a:lnTo>
                    <a:pt x="5807" y="8267"/>
                  </a:lnTo>
                  <a:lnTo>
                    <a:pt x="5948" y="8188"/>
                  </a:lnTo>
                  <a:lnTo>
                    <a:pt x="6091" y="8121"/>
                  </a:lnTo>
                  <a:lnTo>
                    <a:pt x="6237" y="8068"/>
                  </a:lnTo>
                  <a:lnTo>
                    <a:pt x="6360" y="8034"/>
                  </a:lnTo>
                  <a:lnTo>
                    <a:pt x="6483" y="8010"/>
                  </a:lnTo>
                  <a:lnTo>
                    <a:pt x="6603" y="7994"/>
                  </a:lnTo>
                  <a:lnTo>
                    <a:pt x="6723" y="7988"/>
                  </a:lnTo>
                  <a:lnTo>
                    <a:pt x="6843" y="7990"/>
                  </a:lnTo>
                  <a:lnTo>
                    <a:pt x="6960" y="8000"/>
                  </a:lnTo>
                  <a:lnTo>
                    <a:pt x="7079" y="8017"/>
                  </a:lnTo>
                  <a:lnTo>
                    <a:pt x="7196" y="8039"/>
                  </a:lnTo>
                  <a:lnTo>
                    <a:pt x="7314" y="8067"/>
                  </a:lnTo>
                  <a:lnTo>
                    <a:pt x="7432" y="8100"/>
                  </a:lnTo>
                  <a:lnTo>
                    <a:pt x="7549" y="8137"/>
                  </a:lnTo>
                  <a:lnTo>
                    <a:pt x="7668" y="8178"/>
                  </a:lnTo>
                  <a:lnTo>
                    <a:pt x="7787" y="8221"/>
                  </a:lnTo>
                  <a:lnTo>
                    <a:pt x="7907" y="8267"/>
                  </a:lnTo>
                  <a:lnTo>
                    <a:pt x="8028" y="8314"/>
                  </a:lnTo>
                  <a:lnTo>
                    <a:pt x="8150" y="8362"/>
                  </a:lnTo>
                  <a:lnTo>
                    <a:pt x="8273" y="8411"/>
                  </a:lnTo>
                  <a:lnTo>
                    <a:pt x="8399" y="8459"/>
                  </a:lnTo>
                  <a:lnTo>
                    <a:pt x="8526" y="8507"/>
                  </a:lnTo>
                  <a:lnTo>
                    <a:pt x="8655" y="8552"/>
                  </a:lnTo>
                  <a:lnTo>
                    <a:pt x="8786" y="8595"/>
                  </a:lnTo>
                  <a:lnTo>
                    <a:pt x="8919" y="8636"/>
                  </a:lnTo>
                  <a:lnTo>
                    <a:pt x="9056" y="8672"/>
                  </a:lnTo>
                  <a:lnTo>
                    <a:pt x="9194" y="8704"/>
                  </a:lnTo>
                  <a:lnTo>
                    <a:pt x="9336" y="8731"/>
                  </a:lnTo>
                  <a:lnTo>
                    <a:pt x="9480" y="8752"/>
                  </a:lnTo>
                  <a:lnTo>
                    <a:pt x="9629" y="8769"/>
                  </a:lnTo>
                  <a:lnTo>
                    <a:pt x="9780" y="8777"/>
                  </a:lnTo>
                  <a:lnTo>
                    <a:pt x="9936" y="8778"/>
                  </a:lnTo>
                  <a:lnTo>
                    <a:pt x="10094" y="8771"/>
                  </a:lnTo>
                  <a:lnTo>
                    <a:pt x="10258" y="8754"/>
                  </a:lnTo>
                  <a:lnTo>
                    <a:pt x="10425" y="8728"/>
                  </a:lnTo>
                  <a:lnTo>
                    <a:pt x="10592" y="8689"/>
                  </a:lnTo>
                  <a:lnTo>
                    <a:pt x="10753" y="8634"/>
                  </a:lnTo>
                  <a:lnTo>
                    <a:pt x="10910" y="8564"/>
                  </a:lnTo>
                  <a:lnTo>
                    <a:pt x="11062" y="8480"/>
                  </a:lnTo>
                  <a:lnTo>
                    <a:pt x="11209" y="8385"/>
                  </a:lnTo>
                  <a:lnTo>
                    <a:pt x="11349" y="8278"/>
                  </a:lnTo>
                  <a:lnTo>
                    <a:pt x="11486" y="8160"/>
                  </a:lnTo>
                  <a:lnTo>
                    <a:pt x="11616" y="8034"/>
                  </a:lnTo>
                  <a:lnTo>
                    <a:pt x="11741" y="7900"/>
                  </a:lnTo>
                  <a:lnTo>
                    <a:pt x="11862" y="7759"/>
                  </a:lnTo>
                  <a:lnTo>
                    <a:pt x="11977" y="7611"/>
                  </a:lnTo>
                  <a:lnTo>
                    <a:pt x="12087" y="7460"/>
                  </a:lnTo>
                  <a:lnTo>
                    <a:pt x="12192" y="7305"/>
                  </a:lnTo>
                  <a:lnTo>
                    <a:pt x="12291" y="7148"/>
                  </a:lnTo>
                  <a:lnTo>
                    <a:pt x="12386" y="6988"/>
                  </a:lnTo>
                  <a:lnTo>
                    <a:pt x="12474" y="6830"/>
                  </a:lnTo>
                  <a:lnTo>
                    <a:pt x="12557" y="6672"/>
                  </a:lnTo>
                  <a:lnTo>
                    <a:pt x="12635" y="6516"/>
                  </a:lnTo>
                  <a:lnTo>
                    <a:pt x="12709" y="6364"/>
                  </a:lnTo>
                  <a:lnTo>
                    <a:pt x="12776" y="6215"/>
                  </a:lnTo>
                  <a:lnTo>
                    <a:pt x="12838" y="6073"/>
                  </a:lnTo>
                  <a:lnTo>
                    <a:pt x="12895" y="5936"/>
                  </a:lnTo>
                  <a:lnTo>
                    <a:pt x="12946" y="5808"/>
                  </a:lnTo>
                  <a:lnTo>
                    <a:pt x="12992" y="5688"/>
                  </a:lnTo>
                  <a:lnTo>
                    <a:pt x="13034" y="5578"/>
                  </a:lnTo>
                  <a:lnTo>
                    <a:pt x="13069" y="5479"/>
                  </a:lnTo>
                  <a:lnTo>
                    <a:pt x="13099" y="5393"/>
                  </a:lnTo>
                  <a:lnTo>
                    <a:pt x="13123" y="5319"/>
                  </a:lnTo>
                  <a:lnTo>
                    <a:pt x="13156" y="5216"/>
                  </a:lnTo>
                  <a:lnTo>
                    <a:pt x="13167" y="5181"/>
                  </a:lnTo>
                  <a:lnTo>
                    <a:pt x="9512" y="0"/>
                  </a:lnTo>
                  <a:close/>
                  <a:moveTo>
                    <a:pt x="4593" y="10659"/>
                  </a:moveTo>
                  <a:lnTo>
                    <a:pt x="4529" y="10746"/>
                  </a:lnTo>
                  <a:lnTo>
                    <a:pt x="4466" y="10833"/>
                  </a:lnTo>
                  <a:lnTo>
                    <a:pt x="4405" y="10922"/>
                  </a:lnTo>
                  <a:lnTo>
                    <a:pt x="4346" y="11009"/>
                  </a:lnTo>
                  <a:lnTo>
                    <a:pt x="4288" y="11097"/>
                  </a:lnTo>
                  <a:lnTo>
                    <a:pt x="4231" y="11184"/>
                  </a:lnTo>
                  <a:lnTo>
                    <a:pt x="4176" y="11270"/>
                  </a:lnTo>
                  <a:lnTo>
                    <a:pt x="4123" y="11357"/>
                  </a:lnTo>
                  <a:lnTo>
                    <a:pt x="4071" y="11442"/>
                  </a:lnTo>
                  <a:lnTo>
                    <a:pt x="4021" y="11525"/>
                  </a:lnTo>
                  <a:lnTo>
                    <a:pt x="3973" y="11608"/>
                  </a:lnTo>
                  <a:lnTo>
                    <a:pt x="3927" y="11689"/>
                  </a:lnTo>
                  <a:lnTo>
                    <a:pt x="3881" y="11768"/>
                  </a:lnTo>
                  <a:lnTo>
                    <a:pt x="3839" y="11846"/>
                  </a:lnTo>
                  <a:lnTo>
                    <a:pt x="3798" y="11921"/>
                  </a:lnTo>
                  <a:lnTo>
                    <a:pt x="3759" y="11994"/>
                  </a:lnTo>
                  <a:lnTo>
                    <a:pt x="6217" y="15724"/>
                  </a:lnTo>
                  <a:lnTo>
                    <a:pt x="6223" y="15731"/>
                  </a:lnTo>
                  <a:lnTo>
                    <a:pt x="6240" y="15752"/>
                  </a:lnTo>
                  <a:lnTo>
                    <a:pt x="6267" y="15784"/>
                  </a:lnTo>
                  <a:lnTo>
                    <a:pt x="6305" y="15825"/>
                  </a:lnTo>
                  <a:lnTo>
                    <a:pt x="6327" y="15847"/>
                  </a:lnTo>
                  <a:lnTo>
                    <a:pt x="6352" y="15871"/>
                  </a:lnTo>
                  <a:lnTo>
                    <a:pt x="6379" y="15895"/>
                  </a:lnTo>
                  <a:lnTo>
                    <a:pt x="6408" y="15919"/>
                  </a:lnTo>
                  <a:lnTo>
                    <a:pt x="6440" y="15945"/>
                  </a:lnTo>
                  <a:lnTo>
                    <a:pt x="6474" y="15969"/>
                  </a:lnTo>
                  <a:lnTo>
                    <a:pt x="6509" y="15993"/>
                  </a:lnTo>
                  <a:lnTo>
                    <a:pt x="6546" y="16016"/>
                  </a:lnTo>
                  <a:lnTo>
                    <a:pt x="6585" y="16037"/>
                  </a:lnTo>
                  <a:lnTo>
                    <a:pt x="6626" y="16057"/>
                  </a:lnTo>
                  <a:lnTo>
                    <a:pt x="6669" y="16076"/>
                  </a:lnTo>
                  <a:lnTo>
                    <a:pt x="6713" y="16092"/>
                  </a:lnTo>
                  <a:lnTo>
                    <a:pt x="6760" y="16106"/>
                  </a:lnTo>
                  <a:lnTo>
                    <a:pt x="6807" y="16116"/>
                  </a:lnTo>
                  <a:lnTo>
                    <a:pt x="6856" y="16124"/>
                  </a:lnTo>
                  <a:lnTo>
                    <a:pt x="6906" y="16127"/>
                  </a:lnTo>
                  <a:lnTo>
                    <a:pt x="6958" y="16127"/>
                  </a:lnTo>
                  <a:lnTo>
                    <a:pt x="7011" y="16123"/>
                  </a:lnTo>
                  <a:lnTo>
                    <a:pt x="7066" y="16114"/>
                  </a:lnTo>
                  <a:lnTo>
                    <a:pt x="7121" y="16101"/>
                  </a:lnTo>
                  <a:lnTo>
                    <a:pt x="7177" y="16082"/>
                  </a:lnTo>
                  <a:lnTo>
                    <a:pt x="7234" y="16057"/>
                  </a:lnTo>
                  <a:lnTo>
                    <a:pt x="7293" y="16027"/>
                  </a:lnTo>
                  <a:lnTo>
                    <a:pt x="7351" y="15991"/>
                  </a:lnTo>
                  <a:lnTo>
                    <a:pt x="7414" y="15946"/>
                  </a:lnTo>
                  <a:lnTo>
                    <a:pt x="7469" y="15900"/>
                  </a:lnTo>
                  <a:lnTo>
                    <a:pt x="7517" y="15854"/>
                  </a:lnTo>
                  <a:lnTo>
                    <a:pt x="7559" y="15806"/>
                  </a:lnTo>
                  <a:lnTo>
                    <a:pt x="7595" y="15759"/>
                  </a:lnTo>
                  <a:lnTo>
                    <a:pt x="7625" y="15711"/>
                  </a:lnTo>
                  <a:lnTo>
                    <a:pt x="7650" y="15662"/>
                  </a:lnTo>
                  <a:lnTo>
                    <a:pt x="7670" y="15613"/>
                  </a:lnTo>
                  <a:lnTo>
                    <a:pt x="7686" y="15565"/>
                  </a:lnTo>
                  <a:lnTo>
                    <a:pt x="7697" y="15516"/>
                  </a:lnTo>
                  <a:lnTo>
                    <a:pt x="7704" y="15469"/>
                  </a:lnTo>
                  <a:lnTo>
                    <a:pt x="7707" y="15421"/>
                  </a:lnTo>
                  <a:lnTo>
                    <a:pt x="7707" y="15374"/>
                  </a:lnTo>
                  <a:lnTo>
                    <a:pt x="7704" y="15329"/>
                  </a:lnTo>
                  <a:lnTo>
                    <a:pt x="7698" y="15284"/>
                  </a:lnTo>
                  <a:lnTo>
                    <a:pt x="7690" y="15240"/>
                  </a:lnTo>
                  <a:lnTo>
                    <a:pt x="7679" y="15199"/>
                  </a:lnTo>
                  <a:lnTo>
                    <a:pt x="7667" y="15157"/>
                  </a:lnTo>
                  <a:lnTo>
                    <a:pt x="7653" y="15119"/>
                  </a:lnTo>
                  <a:lnTo>
                    <a:pt x="7639" y="15082"/>
                  </a:lnTo>
                  <a:lnTo>
                    <a:pt x="7624" y="15046"/>
                  </a:lnTo>
                  <a:lnTo>
                    <a:pt x="7608" y="15014"/>
                  </a:lnTo>
                  <a:lnTo>
                    <a:pt x="7592" y="14983"/>
                  </a:lnTo>
                  <a:lnTo>
                    <a:pt x="7577" y="14955"/>
                  </a:lnTo>
                  <a:lnTo>
                    <a:pt x="7562" y="14929"/>
                  </a:lnTo>
                  <a:lnTo>
                    <a:pt x="7548" y="14907"/>
                  </a:lnTo>
                  <a:lnTo>
                    <a:pt x="7536" y="14888"/>
                  </a:lnTo>
                  <a:lnTo>
                    <a:pt x="7525" y="14872"/>
                  </a:lnTo>
                  <a:lnTo>
                    <a:pt x="7508" y="14849"/>
                  </a:lnTo>
                  <a:lnTo>
                    <a:pt x="7502" y="14842"/>
                  </a:lnTo>
                  <a:lnTo>
                    <a:pt x="4593" y="106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" name="千图PPT彼岸天：ID 8661124库_文本框 19"/>
          <p:cNvSpPr txBox="1"/>
          <p:nvPr>
            <p:custDataLst>
              <p:tags r:id="rId2"/>
            </p:custDataLst>
          </p:nvPr>
        </p:nvSpPr>
        <p:spPr>
          <a:xfrm>
            <a:off x="3651610" y="4707498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</a:p>
        </p:txBody>
      </p:sp>
      <p:sp>
        <p:nvSpPr>
          <p:cNvPr id="22" name="千图PPT彼岸天：ID 8661124库_文本框 20"/>
          <p:cNvSpPr txBox="1"/>
          <p:nvPr>
            <p:custDataLst>
              <p:tags r:id="rId3"/>
            </p:custDataLst>
          </p:nvPr>
        </p:nvSpPr>
        <p:spPr>
          <a:xfrm>
            <a:off x="1130265" y="2338924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</a:p>
        </p:txBody>
      </p:sp>
      <p:sp>
        <p:nvSpPr>
          <p:cNvPr id="23" name="千图PPT彼岸天：ID 8661124库_文本框 21"/>
          <p:cNvSpPr txBox="1"/>
          <p:nvPr>
            <p:custDataLst>
              <p:tags r:id="rId4"/>
            </p:custDataLst>
          </p:nvPr>
        </p:nvSpPr>
        <p:spPr>
          <a:xfrm>
            <a:off x="8594982" y="4649377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</a:p>
        </p:txBody>
      </p:sp>
      <p:sp>
        <p:nvSpPr>
          <p:cNvPr id="24" name="千图PPT彼岸天：ID 8661124库_文本框 22"/>
          <p:cNvSpPr txBox="1"/>
          <p:nvPr>
            <p:custDataLst>
              <p:tags r:id="rId5"/>
            </p:custDataLst>
          </p:nvPr>
        </p:nvSpPr>
        <p:spPr>
          <a:xfrm>
            <a:off x="6416938" y="1795009"/>
            <a:ext cx="2028040" cy="4985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</a:p>
        </p:txBody>
      </p: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5"/>
          <p:cNvGrpSpPr/>
          <p:nvPr>
            <p:custDataLst>
              <p:tags r:id="rId1"/>
            </p:custDataLst>
          </p:nvPr>
        </p:nvGrpSpPr>
        <p:grpSpPr>
          <a:xfrm>
            <a:off x="5317178" y="2745685"/>
            <a:ext cx="3403063" cy="4112315"/>
            <a:chOff x="4037013" y="2519363"/>
            <a:chExt cx="2303463" cy="2633662"/>
          </a:xfrm>
        </p:grpSpPr>
        <p:sp>
          <p:nvSpPr>
            <p:cNvPr id="66" name="Freeform: Shape 104"/>
            <p:cNvSpPr/>
            <p:nvPr/>
          </p:nvSpPr>
          <p:spPr bwMode="auto">
            <a:xfrm>
              <a:off x="4037013" y="2647950"/>
              <a:ext cx="2047875" cy="2505075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0"/>
                </a:cxn>
                <a:cxn ang="0">
                  <a:pos x="0" y="404"/>
                </a:cxn>
                <a:cxn ang="0">
                  <a:pos x="0" y="666"/>
                </a:cxn>
                <a:cxn ang="0">
                  <a:pos x="74" y="666"/>
                </a:cxn>
                <a:cxn ang="0">
                  <a:pos x="74" y="404"/>
                </a:cxn>
                <a:cxn ang="0">
                  <a:pos x="405" y="74"/>
                </a:cxn>
                <a:cxn ang="0">
                  <a:pos x="544" y="74"/>
                </a:cxn>
                <a:cxn ang="0">
                  <a:pos x="544" y="0"/>
                </a:cxn>
                <a:cxn ang="0">
                  <a:pos x="403" y="0"/>
                </a:cxn>
              </a:cxnLst>
              <a:rect l="0" t="0" r="r" b="b"/>
              <a:pathLst>
                <a:path w="544" h="666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180" y="1"/>
                    <a:pt x="0" y="182"/>
                    <a:pt x="0" y="404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74" y="666"/>
                    <a:pt x="74" y="666"/>
                    <a:pt x="74" y="666"/>
                  </a:cubicBezTo>
                  <a:cubicBezTo>
                    <a:pt x="74" y="404"/>
                    <a:pt x="74" y="404"/>
                    <a:pt x="74" y="404"/>
                  </a:cubicBezTo>
                  <a:cubicBezTo>
                    <a:pt x="74" y="222"/>
                    <a:pt x="223" y="74"/>
                    <a:pt x="405" y="74"/>
                  </a:cubicBezTo>
                  <a:cubicBezTo>
                    <a:pt x="544" y="74"/>
                    <a:pt x="544" y="74"/>
                    <a:pt x="544" y="74"/>
                  </a:cubicBezTo>
                  <a:cubicBezTo>
                    <a:pt x="544" y="0"/>
                    <a:pt x="544" y="0"/>
                    <a:pt x="544" y="0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05"/>
            <p:cNvSpPr/>
            <p:nvPr/>
          </p:nvSpPr>
          <p:spPr bwMode="auto">
            <a:xfrm>
              <a:off x="6084888" y="2519363"/>
              <a:ext cx="255588" cy="50800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161" y="159"/>
                </a:cxn>
                <a:cxn ang="0">
                  <a:pos x="0" y="0"/>
                </a:cxn>
                <a:cxn ang="0">
                  <a:pos x="0" y="320"/>
                </a:cxn>
              </a:cxnLst>
              <a:rect l="0" t="0" r="r" b="b"/>
              <a:pathLst>
                <a:path w="161" h="320">
                  <a:moveTo>
                    <a:pt x="0" y="320"/>
                  </a:moveTo>
                  <a:lnTo>
                    <a:pt x="161" y="159"/>
                  </a:lnTo>
                  <a:lnTo>
                    <a:pt x="0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106"/>
            <p:cNvSpPr/>
            <p:nvPr/>
          </p:nvSpPr>
          <p:spPr bwMode="auto">
            <a:xfrm>
              <a:off x="4830763" y="2895600"/>
              <a:ext cx="161925" cy="109538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43" y="10"/>
                </a:cxn>
                <a:cxn ang="0">
                  <a:pos x="37" y="0"/>
                </a:cxn>
                <a:cxn ang="0">
                  <a:pos x="0" y="20"/>
                </a:cxn>
                <a:cxn ang="0">
                  <a:pos x="5" y="29"/>
                </a:cxn>
              </a:cxnLst>
              <a:rect l="0" t="0" r="r" b="b"/>
              <a:pathLst>
                <a:path w="43" h="29">
                  <a:moveTo>
                    <a:pt x="5" y="29"/>
                  </a:moveTo>
                  <a:cubicBezTo>
                    <a:pt x="17" y="22"/>
                    <a:pt x="30" y="16"/>
                    <a:pt x="43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12" y="12"/>
                    <a:pt x="0" y="20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107"/>
            <p:cNvSpPr/>
            <p:nvPr/>
          </p:nvSpPr>
          <p:spPr bwMode="auto">
            <a:xfrm>
              <a:off x="5203825" y="2779713"/>
              <a:ext cx="161925" cy="74613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43" y="11"/>
                </a:cxn>
                <a:cxn ang="0">
                  <a:pos x="41" y="0"/>
                </a:cxn>
                <a:cxn ang="0">
                  <a:pos x="0" y="9"/>
                </a:cxn>
                <a:cxn ang="0">
                  <a:pos x="2" y="20"/>
                </a:cxn>
              </a:cxnLst>
              <a:rect l="0" t="0" r="r" b="b"/>
              <a:pathLst>
                <a:path w="43" h="20">
                  <a:moveTo>
                    <a:pt x="2" y="20"/>
                  </a:moveTo>
                  <a:cubicBezTo>
                    <a:pt x="15" y="16"/>
                    <a:pt x="29" y="13"/>
                    <a:pt x="43" y="1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2"/>
                    <a:pt x="13" y="5"/>
                    <a:pt x="0" y="9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Rectangle 108"/>
            <p:cNvSpPr/>
            <p:nvPr/>
          </p:nvSpPr>
          <p:spPr bwMode="auto">
            <a:xfrm>
              <a:off x="5583238" y="2763838"/>
              <a:ext cx="161925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Rectangle 109"/>
            <p:cNvSpPr/>
            <p:nvPr/>
          </p:nvSpPr>
          <p:spPr bwMode="auto">
            <a:xfrm>
              <a:off x="5964238" y="2763838"/>
              <a:ext cx="120650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110"/>
            <p:cNvSpPr/>
            <p:nvPr/>
          </p:nvSpPr>
          <p:spPr bwMode="auto">
            <a:xfrm>
              <a:off x="4527550" y="3109913"/>
              <a:ext cx="142875" cy="13970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38" y="8"/>
                </a:cxn>
                <a:cxn ang="0">
                  <a:pos x="30" y="0"/>
                </a:cxn>
                <a:cxn ang="0">
                  <a:pos x="0" y="29"/>
                </a:cxn>
                <a:cxn ang="0">
                  <a:pos x="8" y="37"/>
                </a:cxn>
              </a:cxnLst>
              <a:rect l="0" t="0" r="r" b="b"/>
              <a:pathLst>
                <a:path w="38" h="37">
                  <a:moveTo>
                    <a:pt x="8" y="37"/>
                  </a:moveTo>
                  <a:cubicBezTo>
                    <a:pt x="17" y="27"/>
                    <a:pt x="27" y="17"/>
                    <a:pt x="38" y="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9"/>
                    <a:pt x="10" y="19"/>
                    <a:pt x="0" y="29"/>
                  </a:cubicBezTo>
                  <a:lnTo>
                    <a:pt x="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111"/>
            <p:cNvSpPr/>
            <p:nvPr/>
          </p:nvSpPr>
          <p:spPr bwMode="auto">
            <a:xfrm>
              <a:off x="4297363" y="3422650"/>
              <a:ext cx="112713" cy="157163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30" y="5"/>
                </a:cxn>
                <a:cxn ang="0">
                  <a:pos x="20" y="0"/>
                </a:cxn>
                <a:cxn ang="0">
                  <a:pos x="0" y="37"/>
                </a:cxn>
                <a:cxn ang="0">
                  <a:pos x="10" y="42"/>
                </a:cxn>
              </a:cxnLst>
              <a:rect l="0" t="0" r="r" b="b"/>
              <a:pathLst>
                <a:path w="30" h="42">
                  <a:moveTo>
                    <a:pt x="10" y="42"/>
                  </a:moveTo>
                  <a:cubicBezTo>
                    <a:pt x="16" y="29"/>
                    <a:pt x="23" y="17"/>
                    <a:pt x="3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12"/>
                    <a:pt x="6" y="24"/>
                    <a:pt x="0" y="37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112"/>
            <p:cNvSpPr/>
            <p:nvPr/>
          </p:nvSpPr>
          <p:spPr bwMode="auto">
            <a:xfrm>
              <a:off x="4176713" y="3787775"/>
              <a:ext cx="76200" cy="165100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0" y="3"/>
                </a:cxn>
                <a:cxn ang="0">
                  <a:pos x="9" y="0"/>
                </a:cxn>
                <a:cxn ang="0">
                  <a:pos x="0" y="41"/>
                </a:cxn>
                <a:cxn ang="0">
                  <a:pos x="11" y="44"/>
                </a:cxn>
              </a:cxnLst>
              <a:rect l="0" t="0" r="r" b="b"/>
              <a:pathLst>
                <a:path w="20" h="44">
                  <a:moveTo>
                    <a:pt x="11" y="44"/>
                  </a:moveTo>
                  <a:cubicBezTo>
                    <a:pt x="13" y="30"/>
                    <a:pt x="16" y="16"/>
                    <a:pt x="2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14"/>
                    <a:pt x="2" y="27"/>
                    <a:pt x="0" y="41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Rectangle 113"/>
            <p:cNvSpPr/>
            <p:nvPr/>
          </p:nvSpPr>
          <p:spPr bwMode="auto">
            <a:xfrm>
              <a:off x="4157663" y="4156075"/>
              <a:ext cx="41275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Rectangle 114"/>
            <p:cNvSpPr/>
            <p:nvPr/>
          </p:nvSpPr>
          <p:spPr bwMode="auto">
            <a:xfrm>
              <a:off x="4157663" y="4911725"/>
              <a:ext cx="4127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Rectangle 115"/>
            <p:cNvSpPr/>
            <p:nvPr/>
          </p:nvSpPr>
          <p:spPr bwMode="auto">
            <a:xfrm>
              <a:off x="4157663" y="4532313"/>
              <a:ext cx="41275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5737219" y="2043100"/>
            <a:ext cx="755195" cy="4814897"/>
            <a:chOff x="4252913" y="1631950"/>
            <a:chExt cx="511175" cy="3521075"/>
          </a:xfrm>
        </p:grpSpPr>
        <p:sp>
          <p:nvSpPr>
            <p:cNvPr id="54" name="Freeform: Shape 92"/>
            <p:cNvSpPr/>
            <p:nvPr/>
          </p:nvSpPr>
          <p:spPr bwMode="auto">
            <a:xfrm>
              <a:off x="4252913" y="1631950"/>
              <a:ext cx="511175" cy="255588"/>
            </a:xfrm>
            <a:custGeom>
              <a:avLst/>
              <a:gdLst/>
              <a:ahLst/>
              <a:cxnLst>
                <a:cxn ang="0">
                  <a:pos x="322" y="161"/>
                </a:cxn>
                <a:cxn ang="0">
                  <a:pos x="161" y="0"/>
                </a:cxn>
                <a:cxn ang="0">
                  <a:pos x="0" y="161"/>
                </a:cxn>
                <a:cxn ang="0">
                  <a:pos x="322" y="161"/>
                </a:cxn>
              </a:cxnLst>
              <a:rect l="0" t="0" r="r" b="b"/>
              <a:pathLst>
                <a:path w="322" h="161">
                  <a:moveTo>
                    <a:pt x="322" y="161"/>
                  </a:moveTo>
                  <a:lnTo>
                    <a:pt x="161" y="0"/>
                  </a:lnTo>
                  <a:lnTo>
                    <a:pt x="0" y="161"/>
                  </a:lnTo>
                  <a:lnTo>
                    <a:pt x="322" y="16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5" name="Group 93"/>
            <p:cNvGrpSpPr/>
            <p:nvPr/>
          </p:nvGrpSpPr>
          <p:grpSpPr>
            <a:xfrm>
              <a:off x="4368800" y="1879600"/>
              <a:ext cx="277813" cy="3273425"/>
              <a:chOff x="4368800" y="1879600"/>
              <a:chExt cx="277813" cy="3273425"/>
            </a:xfrm>
          </p:grpSpPr>
          <p:sp>
            <p:nvSpPr>
              <p:cNvPr id="56" name="Rectangle 94"/>
              <p:cNvSpPr/>
              <p:nvPr/>
            </p:nvSpPr>
            <p:spPr bwMode="auto">
              <a:xfrm>
                <a:off x="4368800" y="1879600"/>
                <a:ext cx="277813" cy="327342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95"/>
              <p:cNvSpPr/>
              <p:nvPr/>
            </p:nvSpPr>
            <p:spPr bwMode="auto">
              <a:xfrm>
                <a:off x="4489450" y="3400425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96"/>
              <p:cNvSpPr/>
              <p:nvPr/>
            </p:nvSpPr>
            <p:spPr bwMode="auto">
              <a:xfrm>
                <a:off x="4489450" y="3024188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Rectangle 97"/>
              <p:cNvSpPr/>
              <p:nvPr/>
            </p:nvSpPr>
            <p:spPr bwMode="auto">
              <a:xfrm>
                <a:off x="4489450" y="4911725"/>
                <a:ext cx="41275" cy="158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Rectangle 98"/>
              <p:cNvSpPr/>
              <p:nvPr/>
            </p:nvSpPr>
            <p:spPr bwMode="auto">
              <a:xfrm>
                <a:off x="4489450" y="4532313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Rectangle 99"/>
              <p:cNvSpPr/>
              <p:nvPr/>
            </p:nvSpPr>
            <p:spPr bwMode="auto">
              <a:xfrm>
                <a:off x="4489450" y="4156075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Rectangle 100"/>
              <p:cNvSpPr/>
              <p:nvPr/>
            </p:nvSpPr>
            <p:spPr bwMode="auto">
              <a:xfrm>
                <a:off x="4489450" y="3779838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Rectangle 101"/>
              <p:cNvSpPr/>
              <p:nvPr/>
            </p:nvSpPr>
            <p:spPr bwMode="auto">
              <a:xfrm>
                <a:off x="4489450" y="2647950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Rectangle 102"/>
              <p:cNvSpPr/>
              <p:nvPr/>
            </p:nvSpPr>
            <p:spPr bwMode="auto">
              <a:xfrm>
                <a:off x="4489450" y="2266950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Rectangle 103"/>
              <p:cNvSpPr/>
              <p:nvPr/>
            </p:nvSpPr>
            <p:spPr bwMode="auto">
              <a:xfrm>
                <a:off x="4489450" y="1890713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3485480" y="4902002"/>
            <a:ext cx="1761339" cy="1955999"/>
            <a:chOff x="2797175" y="3829050"/>
            <a:chExt cx="1192213" cy="1323975"/>
          </a:xfrm>
        </p:grpSpPr>
        <p:sp>
          <p:nvSpPr>
            <p:cNvPr id="46" name="Freeform: Shape 84"/>
            <p:cNvSpPr/>
            <p:nvPr/>
          </p:nvSpPr>
          <p:spPr bwMode="auto">
            <a:xfrm>
              <a:off x="2913063" y="3829050"/>
              <a:ext cx="1076325" cy="132397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142"/>
                </a:cxn>
                <a:cxn ang="0">
                  <a:pos x="75" y="142"/>
                </a:cxn>
                <a:cxn ang="0">
                  <a:pos x="143" y="74"/>
                </a:cxn>
                <a:cxn ang="0">
                  <a:pos x="211" y="142"/>
                </a:cxn>
                <a:cxn ang="0">
                  <a:pos x="211" y="352"/>
                </a:cxn>
                <a:cxn ang="0">
                  <a:pos x="286" y="352"/>
                </a:cxn>
                <a:cxn ang="0">
                  <a:pos x="286" y="142"/>
                </a:cxn>
                <a:cxn ang="0">
                  <a:pos x="143" y="0"/>
                </a:cxn>
              </a:cxnLst>
              <a:rect l="0" t="0" r="r" b="b"/>
              <a:pathLst>
                <a:path w="286" h="352">
                  <a:moveTo>
                    <a:pt x="143" y="0"/>
                  </a:moveTo>
                  <a:cubicBezTo>
                    <a:pt x="64" y="0"/>
                    <a:pt x="0" y="64"/>
                    <a:pt x="0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75" y="105"/>
                    <a:pt x="105" y="74"/>
                    <a:pt x="143" y="74"/>
                  </a:cubicBezTo>
                  <a:cubicBezTo>
                    <a:pt x="181" y="74"/>
                    <a:pt x="211" y="105"/>
                    <a:pt x="211" y="142"/>
                  </a:cubicBezTo>
                  <a:cubicBezTo>
                    <a:pt x="211" y="352"/>
                    <a:pt x="211" y="352"/>
                    <a:pt x="211" y="352"/>
                  </a:cubicBezTo>
                  <a:cubicBezTo>
                    <a:pt x="286" y="352"/>
                    <a:pt x="286" y="352"/>
                    <a:pt x="286" y="352"/>
                  </a:cubicBezTo>
                  <a:cubicBezTo>
                    <a:pt x="286" y="142"/>
                    <a:pt x="286" y="142"/>
                    <a:pt x="286" y="142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Rectangle 85"/>
            <p:cNvSpPr/>
            <p:nvPr/>
          </p:nvSpPr>
          <p:spPr bwMode="auto">
            <a:xfrm>
              <a:off x="3827463" y="4911725"/>
              <a:ext cx="4127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Rectangle 86"/>
            <p:cNvSpPr/>
            <p:nvPr/>
          </p:nvSpPr>
          <p:spPr bwMode="auto">
            <a:xfrm>
              <a:off x="3827463" y="4532313"/>
              <a:ext cx="41275" cy="157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87"/>
            <p:cNvSpPr/>
            <p:nvPr/>
          </p:nvSpPr>
          <p:spPr bwMode="auto">
            <a:xfrm>
              <a:off x="3781425" y="4164013"/>
              <a:ext cx="87313" cy="173038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8" y="25"/>
                </a:cxn>
                <a:cxn ang="0">
                  <a:pos x="12" y="46"/>
                </a:cxn>
                <a:cxn ang="0">
                  <a:pos x="23" y="46"/>
                </a:cxn>
                <a:cxn ang="0">
                  <a:pos x="19" y="22"/>
                </a:cxn>
              </a:cxnLst>
              <a:rect l="0" t="0" r="r" b="b"/>
              <a:pathLst>
                <a:path w="23" h="46">
                  <a:moveTo>
                    <a:pt x="19" y="22"/>
                  </a:moveTo>
                  <a:cubicBezTo>
                    <a:pt x="17" y="14"/>
                    <a:pt x="14" y="7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12"/>
                    <a:pt x="6" y="18"/>
                    <a:pt x="8" y="25"/>
                  </a:cubicBezTo>
                  <a:cubicBezTo>
                    <a:pt x="10" y="32"/>
                    <a:pt x="11" y="39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38"/>
                    <a:pt x="21" y="30"/>
                    <a:pt x="19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88"/>
            <p:cNvSpPr/>
            <p:nvPr/>
          </p:nvSpPr>
          <p:spPr bwMode="auto">
            <a:xfrm>
              <a:off x="3517900" y="3949700"/>
              <a:ext cx="173038" cy="104775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20" y="17"/>
                </a:cxn>
                <a:cxn ang="0">
                  <a:pos x="39" y="28"/>
                </a:cxn>
                <a:cxn ang="0">
                  <a:pos x="46" y="18"/>
                </a:cxn>
                <a:cxn ang="0">
                  <a:pos x="25" y="7"/>
                </a:cxn>
              </a:cxnLst>
              <a:rect l="0" t="0" r="r" b="b"/>
              <a:pathLst>
                <a:path w="46" h="28">
                  <a:moveTo>
                    <a:pt x="25" y="7"/>
                  </a:moveTo>
                  <a:cubicBezTo>
                    <a:pt x="17" y="4"/>
                    <a:pt x="10" y="2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2"/>
                    <a:pt x="14" y="14"/>
                    <a:pt x="20" y="17"/>
                  </a:cubicBezTo>
                  <a:cubicBezTo>
                    <a:pt x="27" y="20"/>
                    <a:pt x="33" y="24"/>
                    <a:pt x="39" y="2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39" y="14"/>
                    <a:pt x="32" y="10"/>
                    <a:pt x="25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89"/>
            <p:cNvSpPr/>
            <p:nvPr/>
          </p:nvSpPr>
          <p:spPr bwMode="auto">
            <a:xfrm>
              <a:off x="3154363" y="3967163"/>
              <a:ext cx="165100" cy="12858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0" y="26"/>
                </a:cxn>
                <a:cxn ang="0">
                  <a:pos x="8" y="34"/>
                </a:cxn>
                <a:cxn ang="0">
                  <a:pos x="25" y="20"/>
                </a:cxn>
                <a:cxn ang="0">
                  <a:pos x="44" y="11"/>
                </a:cxn>
                <a:cxn ang="0">
                  <a:pos x="40" y="0"/>
                </a:cxn>
                <a:cxn ang="0">
                  <a:pos x="19" y="11"/>
                </a:cxn>
              </a:cxnLst>
              <a:rect l="0" t="0" r="r" b="b"/>
              <a:pathLst>
                <a:path w="44" h="34">
                  <a:moveTo>
                    <a:pt x="19" y="11"/>
                  </a:moveTo>
                  <a:cubicBezTo>
                    <a:pt x="12" y="15"/>
                    <a:pt x="6" y="20"/>
                    <a:pt x="0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3" y="29"/>
                    <a:pt x="19" y="24"/>
                    <a:pt x="25" y="20"/>
                  </a:cubicBezTo>
                  <a:cubicBezTo>
                    <a:pt x="31" y="16"/>
                    <a:pt x="37" y="13"/>
                    <a:pt x="44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3"/>
                    <a:pt x="26" y="7"/>
                    <a:pt x="19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90"/>
            <p:cNvSpPr/>
            <p:nvPr/>
          </p:nvSpPr>
          <p:spPr bwMode="auto">
            <a:xfrm>
              <a:off x="3033713" y="4254500"/>
              <a:ext cx="52388" cy="1079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9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4" y="3"/>
                </a:cxn>
                <a:cxn ang="0">
                  <a:pos x="3" y="0"/>
                </a:cxn>
                <a:cxn ang="0">
                  <a:pos x="0" y="24"/>
                </a:cxn>
              </a:cxnLst>
              <a:rect l="0" t="0" r="r" b="b"/>
              <a:pathLst>
                <a:path w="14" h="29">
                  <a:moveTo>
                    <a:pt x="0" y="24"/>
                  </a:moveTo>
                  <a:cubicBezTo>
                    <a:pt x="0" y="26"/>
                    <a:pt x="0" y="28"/>
                    <a:pt x="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6"/>
                    <a:pt x="11" y="24"/>
                  </a:cubicBezTo>
                  <a:cubicBezTo>
                    <a:pt x="11" y="17"/>
                    <a:pt x="12" y="10"/>
                    <a:pt x="14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91"/>
            <p:cNvSpPr/>
            <p:nvPr/>
          </p:nvSpPr>
          <p:spPr bwMode="auto">
            <a:xfrm>
              <a:off x="2797175" y="4362450"/>
              <a:ext cx="511175" cy="255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161"/>
                </a:cxn>
                <a:cxn ang="0">
                  <a:pos x="322" y="0"/>
                </a:cxn>
                <a:cxn ang="0">
                  <a:pos x="0" y="0"/>
                </a:cxn>
              </a:cxnLst>
              <a:rect l="0" t="0" r="r" b="b"/>
              <a:pathLst>
                <a:path w="322" h="161">
                  <a:moveTo>
                    <a:pt x="0" y="0"/>
                  </a:moveTo>
                  <a:lnTo>
                    <a:pt x="161" y="161"/>
                  </a:lnTo>
                  <a:lnTo>
                    <a:pt x="3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38"/>
          <p:cNvGrpSpPr/>
          <p:nvPr>
            <p:custDataLst>
              <p:tags r:id="rId4"/>
            </p:custDataLst>
          </p:nvPr>
        </p:nvGrpSpPr>
        <p:grpSpPr>
          <a:xfrm>
            <a:off x="3779374" y="2495700"/>
            <a:ext cx="3121623" cy="4362301"/>
            <a:chOff x="3195638" y="2200275"/>
            <a:chExt cx="2112962" cy="2952751"/>
          </a:xfrm>
        </p:grpSpPr>
        <p:sp>
          <p:nvSpPr>
            <p:cNvPr id="34" name="Freeform: Shape 72"/>
            <p:cNvSpPr/>
            <p:nvPr/>
          </p:nvSpPr>
          <p:spPr bwMode="auto">
            <a:xfrm>
              <a:off x="3311525" y="2455863"/>
              <a:ext cx="1997075" cy="2697163"/>
            </a:xfrm>
            <a:custGeom>
              <a:avLst/>
              <a:gdLst/>
              <a:ahLst/>
              <a:cxnLst>
                <a:cxn ang="0">
                  <a:pos x="435" y="198"/>
                </a:cxn>
                <a:cxn ang="0">
                  <a:pos x="208" y="118"/>
                </a:cxn>
                <a:cxn ang="0">
                  <a:pos x="112" y="85"/>
                </a:cxn>
                <a:cxn ang="0">
                  <a:pos x="74" y="0"/>
                </a:cxn>
                <a:cxn ang="0">
                  <a:pos x="0" y="0"/>
                </a:cxn>
                <a:cxn ang="0">
                  <a:pos x="63" y="141"/>
                </a:cxn>
                <a:cxn ang="0">
                  <a:pos x="208" y="192"/>
                </a:cxn>
                <a:cxn ang="0">
                  <a:pos x="386" y="254"/>
                </a:cxn>
                <a:cxn ang="0">
                  <a:pos x="457" y="414"/>
                </a:cxn>
                <a:cxn ang="0">
                  <a:pos x="457" y="717"/>
                </a:cxn>
                <a:cxn ang="0">
                  <a:pos x="531" y="717"/>
                </a:cxn>
                <a:cxn ang="0">
                  <a:pos x="531" y="414"/>
                </a:cxn>
                <a:cxn ang="0">
                  <a:pos x="435" y="198"/>
                </a:cxn>
              </a:cxnLst>
              <a:rect l="0" t="0" r="r" b="b"/>
              <a:pathLst>
                <a:path w="531" h="717">
                  <a:moveTo>
                    <a:pt x="435" y="198"/>
                  </a:moveTo>
                  <a:cubicBezTo>
                    <a:pt x="376" y="146"/>
                    <a:pt x="296" y="118"/>
                    <a:pt x="208" y="118"/>
                  </a:cubicBezTo>
                  <a:cubicBezTo>
                    <a:pt x="170" y="118"/>
                    <a:pt x="136" y="106"/>
                    <a:pt x="112" y="85"/>
                  </a:cubicBezTo>
                  <a:cubicBezTo>
                    <a:pt x="87" y="64"/>
                    <a:pt x="74" y="34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22" y="106"/>
                    <a:pt x="63" y="141"/>
                  </a:cubicBezTo>
                  <a:cubicBezTo>
                    <a:pt x="101" y="174"/>
                    <a:pt x="153" y="192"/>
                    <a:pt x="208" y="192"/>
                  </a:cubicBezTo>
                  <a:cubicBezTo>
                    <a:pt x="278" y="192"/>
                    <a:pt x="341" y="214"/>
                    <a:pt x="386" y="254"/>
                  </a:cubicBezTo>
                  <a:cubicBezTo>
                    <a:pt x="432" y="294"/>
                    <a:pt x="457" y="350"/>
                    <a:pt x="457" y="414"/>
                  </a:cubicBezTo>
                  <a:cubicBezTo>
                    <a:pt x="457" y="717"/>
                    <a:pt x="457" y="717"/>
                    <a:pt x="457" y="717"/>
                  </a:cubicBezTo>
                  <a:cubicBezTo>
                    <a:pt x="531" y="717"/>
                    <a:pt x="531" y="717"/>
                    <a:pt x="531" y="717"/>
                  </a:cubicBezTo>
                  <a:cubicBezTo>
                    <a:pt x="531" y="414"/>
                    <a:pt x="531" y="414"/>
                    <a:pt x="531" y="414"/>
                  </a:cubicBezTo>
                  <a:cubicBezTo>
                    <a:pt x="531" y="329"/>
                    <a:pt x="497" y="252"/>
                    <a:pt x="435" y="19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73"/>
            <p:cNvSpPr/>
            <p:nvPr/>
          </p:nvSpPr>
          <p:spPr bwMode="auto">
            <a:xfrm>
              <a:off x="4281488" y="3019425"/>
              <a:ext cx="173038" cy="825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6"/>
                </a:cxn>
                <a:cxn ang="0">
                  <a:pos x="42" y="22"/>
                </a:cxn>
                <a:cxn ang="0">
                  <a:pos x="46" y="12"/>
                </a:cxn>
                <a:cxn ang="0">
                  <a:pos x="25" y="5"/>
                </a:cxn>
                <a:cxn ang="0">
                  <a:pos x="3" y="0"/>
                </a:cxn>
                <a:cxn ang="0">
                  <a:pos x="0" y="11"/>
                </a:cxn>
              </a:cxnLst>
              <a:rect l="0" t="0" r="r" b="b"/>
              <a:pathLst>
                <a:path w="46" h="22">
                  <a:moveTo>
                    <a:pt x="0" y="11"/>
                  </a:moveTo>
                  <a:cubicBezTo>
                    <a:pt x="7" y="12"/>
                    <a:pt x="15" y="14"/>
                    <a:pt x="22" y="16"/>
                  </a:cubicBezTo>
                  <a:cubicBezTo>
                    <a:pt x="29" y="17"/>
                    <a:pt x="35" y="19"/>
                    <a:pt x="42" y="2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9" y="9"/>
                    <a:pt x="32" y="7"/>
                    <a:pt x="25" y="5"/>
                  </a:cubicBezTo>
                  <a:cubicBezTo>
                    <a:pt x="18" y="3"/>
                    <a:pt x="10" y="1"/>
                    <a:pt x="3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74"/>
            <p:cNvSpPr/>
            <p:nvPr/>
          </p:nvSpPr>
          <p:spPr bwMode="auto">
            <a:xfrm>
              <a:off x="4646613" y="3128963"/>
              <a:ext cx="166688" cy="1317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0" y="22"/>
                </a:cxn>
                <a:cxn ang="0">
                  <a:pos x="36" y="35"/>
                </a:cxn>
                <a:cxn ang="0">
                  <a:pos x="44" y="27"/>
                </a:cxn>
                <a:cxn ang="0">
                  <a:pos x="26" y="13"/>
                </a:cxn>
                <a:cxn ang="0">
                  <a:pos x="7" y="0"/>
                </a:cxn>
                <a:cxn ang="0">
                  <a:pos x="0" y="9"/>
                </a:cxn>
              </a:cxnLst>
              <a:rect l="0" t="0" r="r" b="b"/>
              <a:pathLst>
                <a:path w="44" h="35">
                  <a:moveTo>
                    <a:pt x="0" y="9"/>
                  </a:moveTo>
                  <a:cubicBezTo>
                    <a:pt x="7" y="13"/>
                    <a:pt x="13" y="17"/>
                    <a:pt x="20" y="22"/>
                  </a:cubicBezTo>
                  <a:cubicBezTo>
                    <a:pt x="25" y="26"/>
                    <a:pt x="31" y="31"/>
                    <a:pt x="36" y="3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38" y="22"/>
                    <a:pt x="32" y="18"/>
                    <a:pt x="26" y="13"/>
                  </a:cubicBezTo>
                  <a:cubicBezTo>
                    <a:pt x="20" y="8"/>
                    <a:pt x="14" y="4"/>
                    <a:pt x="7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75"/>
            <p:cNvSpPr/>
            <p:nvPr/>
          </p:nvSpPr>
          <p:spPr bwMode="auto">
            <a:xfrm>
              <a:off x="3868738" y="2974975"/>
              <a:ext cx="176213" cy="63500"/>
            </a:xfrm>
            <a:custGeom>
              <a:avLst/>
              <a:gdLst/>
              <a:ahLst/>
              <a:cxnLst>
                <a:cxn ang="0">
                  <a:pos x="47" y="6"/>
                </a:cxn>
                <a:cxn ang="0">
                  <a:pos x="23" y="4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22" y="15"/>
                </a:cxn>
                <a:cxn ang="0">
                  <a:pos x="45" y="17"/>
                </a:cxn>
                <a:cxn ang="0">
                  <a:pos x="47" y="6"/>
                </a:cxn>
              </a:cxnLst>
              <a:rect l="0" t="0" r="r" b="b"/>
              <a:pathLst>
                <a:path w="47" h="17">
                  <a:moveTo>
                    <a:pt x="47" y="6"/>
                  </a:moveTo>
                  <a:cubicBezTo>
                    <a:pt x="39" y="5"/>
                    <a:pt x="31" y="5"/>
                    <a:pt x="23" y="4"/>
                  </a:cubicBezTo>
                  <a:cubicBezTo>
                    <a:pt x="17" y="3"/>
                    <a:pt x="10" y="2"/>
                    <a:pt x="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3"/>
                    <a:pt x="15" y="14"/>
                    <a:pt x="22" y="15"/>
                  </a:cubicBezTo>
                  <a:cubicBezTo>
                    <a:pt x="30" y="16"/>
                    <a:pt x="37" y="16"/>
                    <a:pt x="45" y="17"/>
                  </a:cubicBezTo>
                  <a:lnTo>
                    <a:pt x="4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76"/>
            <p:cNvSpPr/>
            <p:nvPr/>
          </p:nvSpPr>
          <p:spPr bwMode="auto">
            <a:xfrm>
              <a:off x="3522663" y="2749550"/>
              <a:ext cx="146050" cy="149225"/>
            </a:xfrm>
            <a:custGeom>
              <a:avLst/>
              <a:gdLst/>
              <a:ahLst/>
              <a:cxnLst>
                <a:cxn ang="0">
                  <a:pos x="39" y="32"/>
                </a:cxn>
                <a:cxn ang="0">
                  <a:pos x="23" y="16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15" y="24"/>
                </a:cxn>
                <a:cxn ang="0">
                  <a:pos x="31" y="40"/>
                </a:cxn>
                <a:cxn ang="0">
                  <a:pos x="39" y="32"/>
                </a:cxn>
              </a:cxnLst>
              <a:rect l="0" t="0" r="r" b="b"/>
              <a:pathLst>
                <a:path w="39" h="40">
                  <a:moveTo>
                    <a:pt x="39" y="32"/>
                  </a:moveTo>
                  <a:cubicBezTo>
                    <a:pt x="33" y="27"/>
                    <a:pt x="28" y="22"/>
                    <a:pt x="23" y="16"/>
                  </a:cubicBezTo>
                  <a:cubicBezTo>
                    <a:pt x="18" y="11"/>
                    <a:pt x="14" y="6"/>
                    <a:pt x="1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2"/>
                    <a:pt x="10" y="18"/>
                    <a:pt x="15" y="24"/>
                  </a:cubicBezTo>
                  <a:cubicBezTo>
                    <a:pt x="20" y="29"/>
                    <a:pt x="25" y="35"/>
                    <a:pt x="31" y="40"/>
                  </a:cubicBezTo>
                  <a:lnTo>
                    <a:pt x="3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Rectangle 77"/>
            <p:cNvSpPr/>
            <p:nvPr/>
          </p:nvSpPr>
          <p:spPr bwMode="auto">
            <a:xfrm>
              <a:off x="5146675" y="4911725"/>
              <a:ext cx="42863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Rectangle 78"/>
            <p:cNvSpPr/>
            <p:nvPr/>
          </p:nvSpPr>
          <p:spPr bwMode="auto">
            <a:xfrm>
              <a:off x="5146675" y="4532313"/>
              <a:ext cx="42863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Rectangle 79"/>
            <p:cNvSpPr/>
            <p:nvPr/>
          </p:nvSpPr>
          <p:spPr bwMode="auto">
            <a:xfrm>
              <a:off x="5146675" y="4156075"/>
              <a:ext cx="42863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80"/>
            <p:cNvSpPr/>
            <p:nvPr/>
          </p:nvSpPr>
          <p:spPr bwMode="auto">
            <a:xfrm>
              <a:off x="5121275" y="3768725"/>
              <a:ext cx="68263" cy="1682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5"/>
                </a:cxn>
                <a:cxn ang="0">
                  <a:pos x="7" y="45"/>
                </a:cxn>
                <a:cxn ang="0">
                  <a:pos x="18" y="45"/>
                </a:cxn>
                <a:cxn ang="0">
                  <a:pos x="16" y="23"/>
                </a:cxn>
                <a:cxn ang="0">
                  <a:pos x="11" y="0"/>
                </a:cxn>
                <a:cxn ang="0">
                  <a:pos x="0" y="2"/>
                </a:cxn>
              </a:cxnLst>
              <a:rect l="0" t="0" r="r" b="b"/>
              <a:pathLst>
                <a:path w="18" h="45">
                  <a:moveTo>
                    <a:pt x="0" y="2"/>
                  </a:moveTo>
                  <a:cubicBezTo>
                    <a:pt x="2" y="10"/>
                    <a:pt x="3" y="17"/>
                    <a:pt x="5" y="25"/>
                  </a:cubicBezTo>
                  <a:cubicBezTo>
                    <a:pt x="6" y="32"/>
                    <a:pt x="7" y="39"/>
                    <a:pt x="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38"/>
                    <a:pt x="17" y="30"/>
                    <a:pt x="16" y="23"/>
                  </a:cubicBezTo>
                  <a:cubicBezTo>
                    <a:pt x="14" y="15"/>
                    <a:pt x="13" y="8"/>
                    <a:pt x="1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81"/>
            <p:cNvSpPr/>
            <p:nvPr/>
          </p:nvSpPr>
          <p:spPr bwMode="auto">
            <a:xfrm>
              <a:off x="4959350" y="3395663"/>
              <a:ext cx="123825" cy="161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2" y="25"/>
                </a:cxn>
                <a:cxn ang="0">
                  <a:pos x="22" y="43"/>
                </a:cxn>
                <a:cxn ang="0">
                  <a:pos x="33" y="39"/>
                </a:cxn>
                <a:cxn ang="0">
                  <a:pos x="22" y="19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33" h="43">
                  <a:moveTo>
                    <a:pt x="0" y="6"/>
                  </a:moveTo>
                  <a:cubicBezTo>
                    <a:pt x="4" y="12"/>
                    <a:pt x="8" y="19"/>
                    <a:pt x="12" y="25"/>
                  </a:cubicBezTo>
                  <a:cubicBezTo>
                    <a:pt x="16" y="31"/>
                    <a:pt x="19" y="37"/>
                    <a:pt x="22" y="43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9" y="32"/>
                    <a:pt x="26" y="26"/>
                    <a:pt x="22" y="19"/>
                  </a:cubicBezTo>
                  <a:cubicBezTo>
                    <a:pt x="18" y="13"/>
                    <a:pt x="14" y="6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82"/>
            <p:cNvSpPr/>
            <p:nvPr/>
          </p:nvSpPr>
          <p:spPr bwMode="auto">
            <a:xfrm>
              <a:off x="3424238" y="2455863"/>
              <a:ext cx="52388" cy="79375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14" y="2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3" y="21"/>
                </a:cxn>
              </a:cxnLst>
              <a:rect l="0" t="0" r="r" b="b"/>
              <a:pathLst>
                <a:path w="14" h="21">
                  <a:moveTo>
                    <a:pt x="3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2" y="14"/>
                    <a:pt x="12" y="7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1" y="14"/>
                    <a:pt x="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83"/>
            <p:cNvSpPr/>
            <p:nvPr/>
          </p:nvSpPr>
          <p:spPr bwMode="auto">
            <a:xfrm>
              <a:off x="3195638" y="2200275"/>
              <a:ext cx="511175" cy="255588"/>
            </a:xfrm>
            <a:custGeom>
              <a:avLst/>
              <a:gdLst/>
              <a:ahLst/>
              <a:cxnLst>
                <a:cxn ang="0">
                  <a:pos x="322" y="161"/>
                </a:cxn>
                <a:cxn ang="0">
                  <a:pos x="161" y="0"/>
                </a:cxn>
                <a:cxn ang="0">
                  <a:pos x="0" y="161"/>
                </a:cxn>
                <a:cxn ang="0">
                  <a:pos x="322" y="161"/>
                </a:cxn>
              </a:cxnLst>
              <a:rect l="0" t="0" r="r" b="b"/>
              <a:pathLst>
                <a:path w="322" h="161">
                  <a:moveTo>
                    <a:pt x="322" y="161"/>
                  </a:moveTo>
                  <a:lnTo>
                    <a:pt x="161" y="0"/>
                  </a:lnTo>
                  <a:lnTo>
                    <a:pt x="0" y="161"/>
                  </a:lnTo>
                  <a:lnTo>
                    <a:pt x="322" y="1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134"/>
          <p:cNvGrpSpPr/>
          <p:nvPr>
            <p:custDataLst>
              <p:tags r:id="rId5"/>
            </p:custDataLst>
          </p:nvPr>
        </p:nvGrpSpPr>
        <p:grpSpPr>
          <a:xfrm>
            <a:off x="5016695" y="1039174"/>
            <a:ext cx="2196244" cy="1003927"/>
            <a:chOff x="5010879" y="5704566"/>
            <a:chExt cx="2196244" cy="1003927"/>
          </a:xfrm>
          <a:noFill/>
        </p:grpSpPr>
        <p:sp>
          <p:nvSpPr>
            <p:cNvPr id="32" name="TextBox 135"/>
            <p:cNvSpPr txBox="1"/>
            <p:nvPr/>
          </p:nvSpPr>
          <p:spPr bwMode="auto">
            <a:xfrm>
              <a:off x="5017485" y="5704566"/>
              <a:ext cx="2183033" cy="365391"/>
            </a:xfrm>
            <a:prstGeom prst="rect">
              <a:avLst/>
            </a:prstGeom>
            <a:grpFill/>
          </p:spPr>
          <p:txBody>
            <a:bodyPr wrap="none" lIns="0" tIns="0" rIns="0" bIns="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3" name="TextBox 136"/>
            <p:cNvSpPr txBox="1"/>
            <p:nvPr/>
          </p:nvSpPr>
          <p:spPr bwMode="auto">
            <a:xfrm>
              <a:off x="5010879" y="6069958"/>
              <a:ext cx="2196244" cy="638535"/>
            </a:xfrm>
            <a:prstGeom prst="rect">
              <a:avLst/>
            </a:prstGeom>
            <a:grp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9" name="千图PPT彼岸天：ID 8661124库_组合 137"/>
          <p:cNvGrpSpPr/>
          <p:nvPr>
            <p:custDataLst>
              <p:tags r:id="rId6"/>
            </p:custDataLst>
          </p:nvPr>
        </p:nvGrpSpPr>
        <p:grpSpPr>
          <a:xfrm>
            <a:off x="8720241" y="2954566"/>
            <a:ext cx="2754624" cy="866137"/>
            <a:chOff x="8601584" y="1451933"/>
            <a:chExt cx="2196245" cy="866137"/>
          </a:xfrm>
        </p:grpSpPr>
        <p:sp>
          <p:nvSpPr>
            <p:cNvPr id="30" name="TextBox 138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1" name="TextBox 13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16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小木头</a:t>
              </a:r>
              <a:r>
                <a:rPr lang="en-US" altLang="zh-CN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58PIC.COM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0" name="千图PPT彼岸天：ID 8661124库_组合 140"/>
          <p:cNvGrpSpPr/>
          <p:nvPr>
            <p:custDataLst>
              <p:tags r:id="rId7"/>
            </p:custDataLst>
          </p:nvPr>
        </p:nvGrpSpPr>
        <p:grpSpPr>
          <a:xfrm>
            <a:off x="719138" y="4948448"/>
            <a:ext cx="2766343" cy="866137"/>
            <a:chOff x="1415480" y="1669738"/>
            <a:chExt cx="2913191" cy="866137"/>
          </a:xfrm>
        </p:grpSpPr>
        <p:sp>
          <p:nvSpPr>
            <p:cNvPr id="28" name="TextBox 14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14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1" name="千图PPT彼岸天：ID 8661124库_组合 143"/>
          <p:cNvGrpSpPr/>
          <p:nvPr>
            <p:custDataLst>
              <p:tags r:id="rId8"/>
            </p:custDataLst>
          </p:nvPr>
        </p:nvGrpSpPr>
        <p:grpSpPr>
          <a:xfrm>
            <a:off x="3057577" y="1491774"/>
            <a:ext cx="2196244" cy="1003927"/>
            <a:chOff x="5010879" y="5704566"/>
            <a:chExt cx="2196244" cy="1003927"/>
          </a:xfrm>
          <a:noFill/>
        </p:grpSpPr>
        <p:sp>
          <p:nvSpPr>
            <p:cNvPr id="26" name="TextBox 144"/>
            <p:cNvSpPr txBox="1"/>
            <p:nvPr/>
          </p:nvSpPr>
          <p:spPr bwMode="auto">
            <a:xfrm>
              <a:off x="5017485" y="5704566"/>
              <a:ext cx="2183033" cy="365391"/>
            </a:xfrm>
            <a:prstGeom prst="rect">
              <a:avLst/>
            </a:prstGeom>
            <a:grpFill/>
          </p:spPr>
          <p:txBody>
            <a:bodyPr wrap="none" lIns="0" tIns="0" rIns="0" bIns="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145"/>
            <p:cNvSpPr txBox="1"/>
            <p:nvPr/>
          </p:nvSpPr>
          <p:spPr bwMode="auto">
            <a:xfrm>
              <a:off x="5010879" y="6069958"/>
              <a:ext cx="2196244" cy="638535"/>
            </a:xfrm>
            <a:prstGeom prst="rect">
              <a:avLst/>
            </a:prstGeom>
            <a:grp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2" name="千图PPT彼岸天：ID 8661124库_组合 146"/>
          <p:cNvGrpSpPr/>
          <p:nvPr>
            <p:custDataLst>
              <p:tags r:id="rId9"/>
            </p:custDataLst>
          </p:nvPr>
        </p:nvGrpSpPr>
        <p:grpSpPr>
          <a:xfrm>
            <a:off x="8370230" y="4067882"/>
            <a:ext cx="2879569" cy="866137"/>
            <a:chOff x="8601584" y="1451933"/>
            <a:chExt cx="2196245" cy="866137"/>
          </a:xfrm>
        </p:grpSpPr>
        <p:sp>
          <p:nvSpPr>
            <p:cNvPr id="24" name="TextBox 14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14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16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3" name="千图PPT彼岸天：ID 8661124库_组合 3"/>
          <p:cNvGrpSpPr/>
          <p:nvPr>
            <p:custDataLst>
              <p:tags r:id="rId10"/>
            </p:custDataLst>
          </p:nvPr>
        </p:nvGrpSpPr>
        <p:grpSpPr>
          <a:xfrm>
            <a:off x="6998212" y="3863024"/>
            <a:ext cx="1372016" cy="2994977"/>
            <a:chOff x="6998212" y="3863022"/>
            <a:chExt cx="1372016" cy="2994977"/>
          </a:xfrm>
        </p:grpSpPr>
        <p:grpSp>
          <p:nvGrpSpPr>
            <p:cNvPr id="14" name="Group 34"/>
            <p:cNvGrpSpPr/>
            <p:nvPr/>
          </p:nvGrpSpPr>
          <p:grpSpPr>
            <a:xfrm>
              <a:off x="6998212" y="3863022"/>
              <a:ext cx="1372016" cy="2994977"/>
              <a:chOff x="4700587" y="3125788"/>
              <a:chExt cx="928689" cy="2027238"/>
            </a:xfrm>
          </p:grpSpPr>
          <p:sp>
            <p:nvSpPr>
              <p:cNvPr id="17" name="Freeform: Shape 116"/>
              <p:cNvSpPr/>
              <p:nvPr/>
            </p:nvSpPr>
            <p:spPr bwMode="auto">
              <a:xfrm>
                <a:off x="4700587" y="3244850"/>
                <a:ext cx="673100" cy="1908176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0" y="507"/>
                  </a:cxn>
                  <a:cxn ang="0">
                    <a:pos x="74" y="507"/>
                  </a:cxn>
                  <a:cxn ang="0">
                    <a:pos x="74" y="179"/>
                  </a:cxn>
                  <a:cxn ang="0">
                    <a:pos x="179" y="75"/>
                  </a:cxn>
                  <a:cxn ang="0">
                    <a:pos x="179" y="0"/>
                  </a:cxn>
                  <a:cxn ang="0">
                    <a:pos x="0" y="179"/>
                  </a:cxn>
                </a:cxnLst>
                <a:rect l="0" t="0" r="r" b="b"/>
                <a:pathLst>
                  <a:path w="179" h="507">
                    <a:moveTo>
                      <a:pt x="0" y="179"/>
                    </a:moveTo>
                    <a:cubicBezTo>
                      <a:pt x="0" y="507"/>
                      <a:pt x="0" y="507"/>
                      <a:pt x="0" y="507"/>
                    </a:cubicBezTo>
                    <a:cubicBezTo>
                      <a:pt x="74" y="507"/>
                      <a:pt x="74" y="507"/>
                      <a:pt x="74" y="507"/>
                    </a:cubicBezTo>
                    <a:cubicBezTo>
                      <a:pt x="74" y="179"/>
                      <a:pt x="74" y="179"/>
                      <a:pt x="74" y="179"/>
                    </a:cubicBezTo>
                    <a:cubicBezTo>
                      <a:pt x="74" y="122"/>
                      <a:pt x="121" y="75"/>
                      <a:pt x="179" y="75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80" y="0"/>
                      <a:pt x="0" y="81"/>
                      <a:pt x="0" y="17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17"/>
              <p:cNvSpPr/>
              <p:nvPr/>
            </p:nvSpPr>
            <p:spPr bwMode="auto">
              <a:xfrm>
                <a:off x="5373688" y="3125788"/>
                <a:ext cx="255588" cy="508000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61" y="161"/>
                  </a:cxn>
                  <a:cxn ang="0">
                    <a:pos x="0" y="0"/>
                  </a:cxn>
                  <a:cxn ang="0">
                    <a:pos x="0" y="320"/>
                  </a:cxn>
                </a:cxnLst>
                <a:rect l="0" t="0" r="r" b="b"/>
                <a:pathLst>
                  <a:path w="161" h="320">
                    <a:moveTo>
                      <a:pt x="0" y="320"/>
                    </a:moveTo>
                    <a:lnTo>
                      <a:pt x="161" y="161"/>
                    </a:lnTo>
                    <a:lnTo>
                      <a:pt x="0" y="0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18"/>
              <p:cNvSpPr/>
              <p:nvPr/>
            </p:nvSpPr>
            <p:spPr bwMode="auto">
              <a:xfrm>
                <a:off x="5319713" y="3365500"/>
                <a:ext cx="53975" cy="460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"/>
                  </a:cxn>
                  <a:cxn ang="0">
                    <a:pos x="0" y="12"/>
                  </a:cxn>
                  <a:cxn ang="0">
                    <a:pos x="14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9" y="0"/>
                      <a:pt x="5" y="0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1"/>
                      <a:pt x="9" y="11"/>
                      <a:pt x="14" y="11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Rectangle 119"/>
              <p:cNvSpPr/>
              <p:nvPr/>
            </p:nvSpPr>
            <p:spPr bwMode="auto">
              <a:xfrm>
                <a:off x="4816475" y="4911725"/>
                <a:ext cx="44450" cy="158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120"/>
              <p:cNvSpPr/>
              <p:nvPr/>
            </p:nvSpPr>
            <p:spPr bwMode="auto">
              <a:xfrm>
                <a:off x="4816475" y="4532313"/>
                <a:ext cx="44450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 121"/>
              <p:cNvSpPr/>
              <p:nvPr/>
            </p:nvSpPr>
            <p:spPr bwMode="auto">
              <a:xfrm>
                <a:off x="4816475" y="4156075"/>
                <a:ext cx="44450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22"/>
              <p:cNvSpPr/>
              <p:nvPr/>
            </p:nvSpPr>
            <p:spPr bwMode="auto">
              <a:xfrm>
                <a:off x="4816475" y="3783013"/>
                <a:ext cx="60325" cy="166688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6" y="1"/>
                  </a:cxn>
                  <a:cxn ang="0">
                    <a:pos x="5" y="0"/>
                  </a:cxn>
                  <a:cxn ang="0">
                    <a:pos x="1" y="42"/>
                  </a:cxn>
                  <a:cxn ang="0">
                    <a:pos x="12" y="44"/>
                  </a:cxn>
                </a:cxnLst>
                <a:rect l="0" t="0" r="r" b="b"/>
                <a:pathLst>
                  <a:path w="16" h="44">
                    <a:moveTo>
                      <a:pt x="12" y="44"/>
                    </a:moveTo>
                    <a:cubicBezTo>
                      <a:pt x="11" y="29"/>
                      <a:pt x="13" y="15"/>
                      <a:pt x="1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4"/>
                      <a:pt x="0" y="28"/>
                      <a:pt x="1" y="42"/>
                    </a:cubicBez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149"/>
            <p:cNvSpPr/>
            <p:nvPr/>
          </p:nvSpPr>
          <p:spPr bwMode="auto">
            <a:xfrm rot="20207692">
              <a:off x="7214945" y="4473216"/>
              <a:ext cx="239223" cy="171037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43" y="10"/>
                </a:cxn>
                <a:cxn ang="0">
                  <a:pos x="37" y="0"/>
                </a:cxn>
                <a:cxn ang="0">
                  <a:pos x="0" y="20"/>
                </a:cxn>
                <a:cxn ang="0">
                  <a:pos x="5" y="29"/>
                </a:cxn>
              </a:cxnLst>
              <a:rect l="0" t="0" r="r" b="b"/>
              <a:pathLst>
                <a:path w="43" h="29">
                  <a:moveTo>
                    <a:pt x="5" y="29"/>
                  </a:moveTo>
                  <a:cubicBezTo>
                    <a:pt x="17" y="22"/>
                    <a:pt x="30" y="16"/>
                    <a:pt x="43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12" y="12"/>
                    <a:pt x="0" y="20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50"/>
            <p:cNvSpPr/>
            <p:nvPr/>
          </p:nvSpPr>
          <p:spPr bwMode="auto">
            <a:xfrm rot="21091586">
              <a:off x="7505683" y="4267614"/>
              <a:ext cx="239223" cy="116504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43" y="11"/>
                </a:cxn>
                <a:cxn ang="0">
                  <a:pos x="41" y="0"/>
                </a:cxn>
                <a:cxn ang="0">
                  <a:pos x="0" y="9"/>
                </a:cxn>
                <a:cxn ang="0">
                  <a:pos x="2" y="20"/>
                </a:cxn>
              </a:cxnLst>
              <a:rect l="0" t="0" r="r" b="b"/>
              <a:pathLst>
                <a:path w="43" h="20">
                  <a:moveTo>
                    <a:pt x="2" y="20"/>
                  </a:moveTo>
                  <a:cubicBezTo>
                    <a:pt x="15" y="16"/>
                    <a:pt x="29" y="13"/>
                    <a:pt x="43" y="1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2"/>
                    <a:pt x="13" y="5"/>
                    <a:pt x="0" y="9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"/>
          <p:cNvSpPr txBox="1"/>
          <p:nvPr/>
        </p:nvSpPr>
        <p:spPr>
          <a:xfrm>
            <a:off x="1346504" y="3396225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</a:p>
        </p:txBody>
      </p:sp>
      <p:sp>
        <p:nvSpPr>
          <p:cNvPr id="25" name="2"/>
          <p:cNvSpPr txBox="1"/>
          <p:nvPr/>
        </p:nvSpPr>
        <p:spPr>
          <a:xfrm>
            <a:off x="1901758" y="4293425"/>
            <a:ext cx="31250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年度工作概述</a:t>
            </a:r>
          </a:p>
        </p:txBody>
      </p:sp>
      <p:sp>
        <p:nvSpPr>
          <p:cNvPr id="26" name="3"/>
          <p:cNvSpPr txBox="1"/>
          <p:nvPr/>
        </p:nvSpPr>
        <p:spPr>
          <a:xfrm>
            <a:off x="1350932" y="4348647"/>
            <a:ext cx="523220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1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11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7" name="4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31664" y="5029611"/>
            <a:ext cx="393410" cy="553998"/>
            <a:chOff x="2529436" y="1430775"/>
            <a:chExt cx="539218" cy="75932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29" name="淘宝网chenying0907出品 35"/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0" name="淘宝网chenying0907出品 36"/>
            <p:cNvSpPr txBox="1"/>
            <p:nvPr/>
          </p:nvSpPr>
          <p:spPr>
            <a:xfrm>
              <a:off x="2529436" y="1430775"/>
              <a:ext cx="539218" cy="75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</a:t>
              </a:r>
            </a:p>
          </p:txBody>
        </p:sp>
      </p:grpSp>
      <p:sp>
        <p:nvSpPr>
          <p:cNvPr id="31" name="5"/>
          <p:cNvSpPr txBox="1"/>
          <p:nvPr/>
        </p:nvSpPr>
        <p:spPr>
          <a:xfrm>
            <a:off x="3720948" y="2949004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</a:p>
        </p:txBody>
      </p:sp>
      <p:sp>
        <p:nvSpPr>
          <p:cNvPr id="32" name="6"/>
          <p:cNvSpPr txBox="1"/>
          <p:nvPr/>
        </p:nvSpPr>
        <p:spPr>
          <a:xfrm>
            <a:off x="4276202" y="3846204"/>
            <a:ext cx="31250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工作完成情况</a:t>
            </a:r>
          </a:p>
        </p:txBody>
      </p:sp>
      <p:sp>
        <p:nvSpPr>
          <p:cNvPr id="33" name="7"/>
          <p:cNvSpPr txBox="1"/>
          <p:nvPr/>
        </p:nvSpPr>
        <p:spPr>
          <a:xfrm>
            <a:off x="3725376" y="3901426"/>
            <a:ext cx="523220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1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11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34" name="8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806108" y="4582388"/>
            <a:ext cx="393410" cy="553998"/>
            <a:chOff x="2529436" y="1430775"/>
            <a:chExt cx="539218" cy="75932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36" name="淘宝网chenying0907出品 35"/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37" name="淘宝网chenying0907出品 36"/>
            <p:cNvSpPr txBox="1"/>
            <p:nvPr/>
          </p:nvSpPr>
          <p:spPr>
            <a:xfrm>
              <a:off x="2529436" y="1430775"/>
              <a:ext cx="539218" cy="75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第二章</a:t>
              </a:r>
            </a:p>
          </p:txBody>
        </p:sp>
      </p:grpSp>
      <p:sp>
        <p:nvSpPr>
          <p:cNvPr id="38" name="9"/>
          <p:cNvSpPr txBox="1"/>
          <p:nvPr/>
        </p:nvSpPr>
        <p:spPr>
          <a:xfrm>
            <a:off x="5840037" y="1991043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</a:p>
        </p:txBody>
      </p:sp>
      <p:sp>
        <p:nvSpPr>
          <p:cNvPr id="39" name="10"/>
          <p:cNvSpPr txBox="1"/>
          <p:nvPr/>
        </p:nvSpPr>
        <p:spPr>
          <a:xfrm>
            <a:off x="6395291" y="2888243"/>
            <a:ext cx="31250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成功项目展示</a:t>
            </a:r>
          </a:p>
        </p:txBody>
      </p:sp>
      <p:sp>
        <p:nvSpPr>
          <p:cNvPr id="40" name="11"/>
          <p:cNvSpPr txBox="1"/>
          <p:nvPr/>
        </p:nvSpPr>
        <p:spPr>
          <a:xfrm>
            <a:off x="5844465" y="2943465"/>
            <a:ext cx="523220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1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11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41" name="1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925197" y="3624427"/>
            <a:ext cx="393410" cy="553998"/>
            <a:chOff x="2529436" y="1430775"/>
            <a:chExt cx="539218" cy="759325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43" name="淘宝网chenying0907出品 35"/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44" name="淘宝网chenying0907出品 36"/>
            <p:cNvSpPr txBox="1"/>
            <p:nvPr/>
          </p:nvSpPr>
          <p:spPr>
            <a:xfrm>
              <a:off x="2529436" y="1430775"/>
              <a:ext cx="539218" cy="75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第三章</a:t>
              </a:r>
            </a:p>
          </p:txBody>
        </p:sp>
      </p:grpSp>
      <p:sp>
        <p:nvSpPr>
          <p:cNvPr id="45" name="13"/>
          <p:cNvSpPr txBox="1"/>
          <p:nvPr/>
        </p:nvSpPr>
        <p:spPr>
          <a:xfrm>
            <a:off x="8093887" y="1136614"/>
            <a:ext cx="1200329" cy="9387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</a:p>
        </p:txBody>
      </p:sp>
      <p:sp>
        <p:nvSpPr>
          <p:cNvPr id="46" name="14"/>
          <p:cNvSpPr txBox="1"/>
          <p:nvPr/>
        </p:nvSpPr>
        <p:spPr>
          <a:xfrm>
            <a:off x="8649141" y="2033814"/>
            <a:ext cx="31250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明年工作计划</a:t>
            </a:r>
          </a:p>
        </p:txBody>
      </p:sp>
      <p:sp>
        <p:nvSpPr>
          <p:cNvPr id="47" name="15"/>
          <p:cNvSpPr txBox="1"/>
          <p:nvPr/>
        </p:nvSpPr>
        <p:spPr>
          <a:xfrm>
            <a:off x="8098315" y="2089036"/>
            <a:ext cx="523220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1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11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48" name="16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179047" y="2769998"/>
            <a:ext cx="393410" cy="553998"/>
            <a:chOff x="2529436" y="1430775"/>
            <a:chExt cx="539218" cy="759325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50" name="淘宝网chenying0907出品 35"/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51" name="淘宝网chenying0907出品 36"/>
            <p:cNvSpPr txBox="1"/>
            <p:nvPr/>
          </p:nvSpPr>
          <p:spPr>
            <a:xfrm>
              <a:off x="2529436" y="1430775"/>
              <a:ext cx="539218" cy="75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第四章</a:t>
              </a:r>
            </a:p>
          </p:txBody>
        </p:sp>
      </p:grpSp>
      <p:sp>
        <p:nvSpPr>
          <p:cNvPr id="52" name="17"/>
          <p:cNvSpPr txBox="1"/>
          <p:nvPr>
            <p:custDataLst>
              <p:tags r:id="rId5"/>
            </p:custDataLst>
          </p:nvPr>
        </p:nvSpPr>
        <p:spPr>
          <a:xfrm>
            <a:off x="10433522" y="2441266"/>
            <a:ext cx="1015663" cy="3139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defRPr/>
            </a:pPr>
            <a:r>
              <a:rPr lang="zh-CN" altLang="en-US" sz="5400" spc="533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53" name="18"/>
          <p:cNvSpPr/>
          <p:nvPr>
            <p:custDataLst>
              <p:tags r:id="rId6"/>
            </p:custDataLst>
          </p:nvPr>
        </p:nvSpPr>
        <p:spPr>
          <a:xfrm>
            <a:off x="10012052" y="2212371"/>
            <a:ext cx="1435638" cy="2533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400">
              <a:solidFill>
                <a:schemeClr val="tx1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+mn-lt"/>
            </a:endParaRPr>
          </a:p>
        </p:txBody>
      </p:sp>
      <p:sp>
        <p:nvSpPr>
          <p:cNvPr id="54" name="19"/>
          <p:cNvSpPr/>
          <p:nvPr>
            <p:custDataLst>
              <p:tags r:id="rId7"/>
            </p:custDataLst>
          </p:nvPr>
        </p:nvSpPr>
        <p:spPr>
          <a:xfrm>
            <a:off x="10212338" y="3768284"/>
            <a:ext cx="287237" cy="8341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400">
              <a:solidFill>
                <a:schemeClr val="tx1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+mn-lt"/>
            </a:endParaRPr>
          </a:p>
        </p:txBody>
      </p:sp>
      <p:sp>
        <p:nvSpPr>
          <p:cNvPr id="55" name="20"/>
          <p:cNvSpPr txBox="1"/>
          <p:nvPr>
            <p:custDataLst>
              <p:tags r:id="rId8"/>
            </p:custDataLst>
          </p:nvPr>
        </p:nvSpPr>
        <p:spPr>
          <a:xfrm>
            <a:off x="10174233" y="3643685"/>
            <a:ext cx="400110" cy="11227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defRPr/>
            </a:pPr>
            <a:r>
              <a:rPr lang="zh-CN" altLang="en-US" sz="1400" spc="267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+mn-lt"/>
              </a:rPr>
              <a:t>原创作品</a:t>
            </a:r>
          </a:p>
        </p:txBody>
      </p:sp>
      <p:sp>
        <p:nvSpPr>
          <p:cNvPr id="56" name="21"/>
          <p:cNvSpPr/>
          <p:nvPr>
            <p:custDataLst>
              <p:tags r:id="rId9"/>
            </p:custDataLst>
          </p:nvPr>
        </p:nvSpPr>
        <p:spPr>
          <a:xfrm>
            <a:off x="10093371" y="2301559"/>
            <a:ext cx="1261505" cy="2380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400">
              <a:solidFill>
                <a:schemeClr val="tx1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6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6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1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6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/>
      <p:bldP spid="32" grpId="0"/>
      <p:bldP spid="33" grpId="0"/>
      <p:bldP spid="38" grpId="0"/>
      <p:bldP spid="39" grpId="0"/>
      <p:bldP spid="40" grpId="0"/>
      <p:bldP spid="45" grpId="0"/>
      <p:bldP spid="46" grpId="0"/>
      <p:bldP spid="47" grpId="0"/>
      <p:bldP spid="52" grpId="0"/>
      <p:bldP spid="53" grpId="0" animBg="1" autoUpdateAnimBg="0"/>
      <p:bldP spid="54" grpId="0" animBg="1" autoUpdateAnimBg="0"/>
      <p:bldP spid="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6378" y="2194967"/>
            <a:ext cx="5724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第四章</a:t>
            </a:r>
            <a:endParaRPr lang="en-US" altLang="zh-CN" sz="4800" dirty="0">
              <a:latin typeface="腾祥铁山楷书简繁合集" panose="01010104010101010101" pitchFamily="2" charset="-122"/>
              <a:ea typeface="腾祥铁山楷书简繁合集" panose="01010104010101010101" pitchFamily="2" charset="-122"/>
            </a:endParaRPr>
          </a:p>
          <a:p>
            <a:pPr algn="ctr"/>
            <a:r>
              <a:rPr lang="zh-CN" altLang="en-US" sz="72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千图PPT彼岸天：ID 8661124库_组合 51"/>
          <p:cNvGrpSpPr/>
          <p:nvPr>
            <p:custDataLst>
              <p:tags r:id="rId1"/>
            </p:custDataLst>
          </p:nvPr>
        </p:nvGrpSpPr>
        <p:grpSpPr>
          <a:xfrm>
            <a:off x="5784200" y="2197860"/>
            <a:ext cx="1953489" cy="1897944"/>
            <a:chOff x="5784200" y="2197860"/>
            <a:chExt cx="1953489" cy="1897944"/>
          </a:xfrm>
        </p:grpSpPr>
        <p:grpSp>
          <p:nvGrpSpPr>
            <p:cNvPr id="6" name="Group 97"/>
            <p:cNvGrpSpPr/>
            <p:nvPr/>
          </p:nvGrpSpPr>
          <p:grpSpPr>
            <a:xfrm>
              <a:off x="5784200" y="2197860"/>
              <a:ext cx="1953489" cy="1897944"/>
              <a:chOff x="4260197" y="1729930"/>
              <a:chExt cx="1953489" cy="1897944"/>
            </a:xfrm>
            <a:effectLst/>
          </p:grpSpPr>
          <p:sp>
            <p:nvSpPr>
              <p:cNvPr id="40" name="Freeform: Shape 98"/>
              <p:cNvSpPr/>
              <p:nvPr/>
            </p:nvSpPr>
            <p:spPr bwMode="auto">
              <a:xfrm rot="1623609" flipH="1">
                <a:off x="4929398" y="2326721"/>
                <a:ext cx="960297" cy="814509"/>
              </a:xfrm>
              <a:custGeom>
                <a:avLst/>
                <a:gdLst>
                  <a:gd name="T0" fmla="*/ 0 w 384"/>
                  <a:gd name="T1" fmla="*/ 138 h 324"/>
                  <a:gd name="T2" fmla="*/ 308 w 384"/>
                  <a:gd name="T3" fmla="*/ 0 h 324"/>
                  <a:gd name="T4" fmla="*/ 384 w 384"/>
                  <a:gd name="T5" fmla="*/ 219 h 324"/>
                  <a:gd name="T6" fmla="*/ 73 w 384"/>
                  <a:gd name="T7" fmla="*/ 324 h 324"/>
                  <a:gd name="T8" fmla="*/ 0 w 384"/>
                  <a:gd name="T9" fmla="*/ 1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324">
                    <a:moveTo>
                      <a:pt x="0" y="138"/>
                    </a:moveTo>
                    <a:cubicBezTo>
                      <a:pt x="0" y="138"/>
                      <a:pt x="219" y="235"/>
                      <a:pt x="308" y="0"/>
                    </a:cubicBezTo>
                    <a:cubicBezTo>
                      <a:pt x="384" y="219"/>
                      <a:pt x="384" y="219"/>
                      <a:pt x="384" y="219"/>
                    </a:cubicBezTo>
                    <a:cubicBezTo>
                      <a:pt x="384" y="219"/>
                      <a:pt x="176" y="114"/>
                      <a:pt x="73" y="324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99"/>
              <p:cNvSpPr/>
              <p:nvPr/>
            </p:nvSpPr>
            <p:spPr bwMode="auto">
              <a:xfrm rot="1623609" flipH="1">
                <a:off x="4260197" y="1729930"/>
                <a:ext cx="1089182" cy="859936"/>
              </a:xfrm>
              <a:custGeom>
                <a:avLst/>
                <a:gdLst>
                  <a:gd name="T0" fmla="*/ 435 w 435"/>
                  <a:gd name="T1" fmla="*/ 105 h 342"/>
                  <a:gd name="T2" fmla="*/ 338 w 435"/>
                  <a:gd name="T3" fmla="*/ 8 h 342"/>
                  <a:gd name="T4" fmla="*/ 273 w 435"/>
                  <a:gd name="T5" fmla="*/ 34 h 342"/>
                  <a:gd name="T6" fmla="*/ 171 w 435"/>
                  <a:gd name="T7" fmla="*/ 0 h 342"/>
                  <a:gd name="T8" fmla="*/ 0 w 435"/>
                  <a:gd name="T9" fmla="*/ 171 h 342"/>
                  <a:gd name="T10" fmla="*/ 171 w 435"/>
                  <a:gd name="T11" fmla="*/ 342 h 342"/>
                  <a:gd name="T12" fmla="*/ 339 w 435"/>
                  <a:gd name="T13" fmla="*/ 202 h 342"/>
                  <a:gd name="T14" fmla="*/ 435 w 435"/>
                  <a:gd name="T15" fmla="*/ 105 h 342"/>
                  <a:gd name="T16" fmla="*/ 360 w 435"/>
                  <a:gd name="T17" fmla="*/ 127 h 342"/>
                  <a:gd name="T18" fmla="*/ 331 w 435"/>
                  <a:gd name="T19" fmla="*/ 110 h 342"/>
                  <a:gd name="T20" fmla="*/ 328 w 435"/>
                  <a:gd name="T21" fmla="*/ 103 h 342"/>
                  <a:gd name="T22" fmla="*/ 326 w 435"/>
                  <a:gd name="T23" fmla="*/ 93 h 342"/>
                  <a:gd name="T24" fmla="*/ 360 w 435"/>
                  <a:gd name="T25" fmla="*/ 59 h 342"/>
                  <a:gd name="T26" fmla="*/ 394 w 435"/>
                  <a:gd name="T27" fmla="*/ 93 h 342"/>
                  <a:gd name="T28" fmla="*/ 360 w 435"/>
                  <a:gd name="T29" fmla="*/ 12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5" h="342">
                    <a:moveTo>
                      <a:pt x="435" y="105"/>
                    </a:moveTo>
                    <a:cubicBezTo>
                      <a:pt x="435" y="52"/>
                      <a:pt x="392" y="8"/>
                      <a:pt x="338" y="8"/>
                    </a:cubicBezTo>
                    <a:cubicBezTo>
                      <a:pt x="313" y="8"/>
                      <a:pt x="290" y="18"/>
                      <a:pt x="273" y="34"/>
                    </a:cubicBezTo>
                    <a:cubicBezTo>
                      <a:pt x="244" y="12"/>
                      <a:pt x="209" y="0"/>
                      <a:pt x="171" y="0"/>
                    </a:cubicBez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2"/>
                      <a:pt x="171" y="342"/>
                    </a:cubicBezTo>
                    <a:cubicBezTo>
                      <a:pt x="255" y="342"/>
                      <a:pt x="324" y="282"/>
                      <a:pt x="339" y="202"/>
                    </a:cubicBezTo>
                    <a:cubicBezTo>
                      <a:pt x="392" y="202"/>
                      <a:pt x="435" y="159"/>
                      <a:pt x="435" y="105"/>
                    </a:cubicBezTo>
                    <a:close/>
                    <a:moveTo>
                      <a:pt x="360" y="127"/>
                    </a:moveTo>
                    <a:cubicBezTo>
                      <a:pt x="348" y="127"/>
                      <a:pt x="336" y="120"/>
                      <a:pt x="331" y="110"/>
                    </a:cubicBezTo>
                    <a:cubicBezTo>
                      <a:pt x="330" y="107"/>
                      <a:pt x="329" y="105"/>
                      <a:pt x="328" y="103"/>
                    </a:cubicBezTo>
                    <a:cubicBezTo>
                      <a:pt x="327" y="100"/>
                      <a:pt x="326" y="97"/>
                      <a:pt x="326" y="93"/>
                    </a:cubicBezTo>
                    <a:cubicBezTo>
                      <a:pt x="326" y="75"/>
                      <a:pt x="342" y="59"/>
                      <a:pt x="360" y="59"/>
                    </a:cubicBezTo>
                    <a:cubicBezTo>
                      <a:pt x="379" y="59"/>
                      <a:pt x="394" y="75"/>
                      <a:pt x="394" y="93"/>
                    </a:cubicBezTo>
                    <a:cubicBezTo>
                      <a:pt x="394" y="112"/>
                      <a:pt x="379" y="127"/>
                      <a:pt x="360" y="1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100"/>
              <p:cNvSpPr/>
              <p:nvPr/>
            </p:nvSpPr>
            <p:spPr bwMode="auto">
              <a:xfrm rot="1623609" flipH="1">
                <a:off x="5486861" y="2898936"/>
                <a:ext cx="726825" cy="72893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Oval 112"/>
            <p:cNvSpPr/>
            <p:nvPr/>
          </p:nvSpPr>
          <p:spPr bwMode="auto">
            <a:xfrm>
              <a:off x="7069473" y="3426376"/>
              <a:ext cx="609600" cy="6096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50"/>
            <p:cNvSpPr/>
            <p:nvPr/>
          </p:nvSpPr>
          <p:spPr bwMode="auto">
            <a:xfrm>
              <a:off x="7154721" y="3509995"/>
              <a:ext cx="457953" cy="45795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1" name="千图PPT彼岸天：ID 8661124库_组合 50"/>
          <p:cNvGrpSpPr/>
          <p:nvPr>
            <p:custDataLst>
              <p:tags r:id="rId2"/>
            </p:custDataLst>
          </p:nvPr>
        </p:nvGrpSpPr>
        <p:grpSpPr>
          <a:xfrm>
            <a:off x="5604043" y="2132856"/>
            <a:ext cx="895447" cy="2427908"/>
            <a:chOff x="5604043" y="2132856"/>
            <a:chExt cx="895447" cy="2427908"/>
          </a:xfrm>
        </p:grpSpPr>
        <p:grpSp>
          <p:nvGrpSpPr>
            <p:cNvPr id="4" name="Group 89"/>
            <p:cNvGrpSpPr/>
            <p:nvPr/>
          </p:nvGrpSpPr>
          <p:grpSpPr>
            <a:xfrm>
              <a:off x="5604043" y="2132856"/>
              <a:ext cx="895447" cy="2427908"/>
              <a:chOff x="4080041" y="1664925"/>
              <a:chExt cx="895446" cy="2427908"/>
            </a:xfrm>
            <a:effectLst/>
          </p:grpSpPr>
          <p:sp>
            <p:nvSpPr>
              <p:cNvPr id="46" name="Freeform: Shape 90"/>
              <p:cNvSpPr/>
              <p:nvPr/>
            </p:nvSpPr>
            <p:spPr bwMode="auto">
              <a:xfrm rot="4172825" flipH="1">
                <a:off x="4088084" y="2634072"/>
                <a:ext cx="960297" cy="814509"/>
              </a:xfrm>
              <a:custGeom>
                <a:avLst/>
                <a:gdLst>
                  <a:gd name="T0" fmla="*/ 0 w 384"/>
                  <a:gd name="T1" fmla="*/ 138 h 324"/>
                  <a:gd name="T2" fmla="*/ 308 w 384"/>
                  <a:gd name="T3" fmla="*/ 0 h 324"/>
                  <a:gd name="T4" fmla="*/ 384 w 384"/>
                  <a:gd name="T5" fmla="*/ 219 h 324"/>
                  <a:gd name="T6" fmla="*/ 73 w 384"/>
                  <a:gd name="T7" fmla="*/ 324 h 324"/>
                  <a:gd name="T8" fmla="*/ 0 w 384"/>
                  <a:gd name="T9" fmla="*/ 1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324">
                    <a:moveTo>
                      <a:pt x="0" y="138"/>
                    </a:moveTo>
                    <a:cubicBezTo>
                      <a:pt x="0" y="138"/>
                      <a:pt x="219" y="235"/>
                      <a:pt x="308" y="0"/>
                    </a:cubicBezTo>
                    <a:cubicBezTo>
                      <a:pt x="384" y="219"/>
                      <a:pt x="384" y="219"/>
                      <a:pt x="384" y="219"/>
                    </a:cubicBezTo>
                    <a:cubicBezTo>
                      <a:pt x="384" y="219"/>
                      <a:pt x="176" y="114"/>
                      <a:pt x="73" y="324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91"/>
              <p:cNvSpPr/>
              <p:nvPr/>
            </p:nvSpPr>
            <p:spPr bwMode="auto">
              <a:xfrm rot="4172825" flipH="1">
                <a:off x="3965418" y="1779548"/>
                <a:ext cx="1089182" cy="859936"/>
              </a:xfrm>
              <a:custGeom>
                <a:avLst/>
                <a:gdLst>
                  <a:gd name="T0" fmla="*/ 435 w 435"/>
                  <a:gd name="T1" fmla="*/ 105 h 342"/>
                  <a:gd name="T2" fmla="*/ 338 w 435"/>
                  <a:gd name="T3" fmla="*/ 8 h 342"/>
                  <a:gd name="T4" fmla="*/ 273 w 435"/>
                  <a:gd name="T5" fmla="*/ 34 h 342"/>
                  <a:gd name="T6" fmla="*/ 171 w 435"/>
                  <a:gd name="T7" fmla="*/ 0 h 342"/>
                  <a:gd name="T8" fmla="*/ 0 w 435"/>
                  <a:gd name="T9" fmla="*/ 171 h 342"/>
                  <a:gd name="T10" fmla="*/ 171 w 435"/>
                  <a:gd name="T11" fmla="*/ 342 h 342"/>
                  <a:gd name="T12" fmla="*/ 339 w 435"/>
                  <a:gd name="T13" fmla="*/ 202 h 342"/>
                  <a:gd name="T14" fmla="*/ 435 w 435"/>
                  <a:gd name="T15" fmla="*/ 105 h 342"/>
                  <a:gd name="T16" fmla="*/ 360 w 435"/>
                  <a:gd name="T17" fmla="*/ 127 h 342"/>
                  <a:gd name="T18" fmla="*/ 331 w 435"/>
                  <a:gd name="T19" fmla="*/ 110 h 342"/>
                  <a:gd name="T20" fmla="*/ 328 w 435"/>
                  <a:gd name="T21" fmla="*/ 103 h 342"/>
                  <a:gd name="T22" fmla="*/ 326 w 435"/>
                  <a:gd name="T23" fmla="*/ 93 h 342"/>
                  <a:gd name="T24" fmla="*/ 360 w 435"/>
                  <a:gd name="T25" fmla="*/ 59 h 342"/>
                  <a:gd name="T26" fmla="*/ 394 w 435"/>
                  <a:gd name="T27" fmla="*/ 93 h 342"/>
                  <a:gd name="T28" fmla="*/ 360 w 435"/>
                  <a:gd name="T29" fmla="*/ 12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5" h="342">
                    <a:moveTo>
                      <a:pt x="435" y="105"/>
                    </a:moveTo>
                    <a:cubicBezTo>
                      <a:pt x="435" y="52"/>
                      <a:pt x="392" y="8"/>
                      <a:pt x="338" y="8"/>
                    </a:cubicBezTo>
                    <a:cubicBezTo>
                      <a:pt x="313" y="8"/>
                      <a:pt x="290" y="18"/>
                      <a:pt x="273" y="34"/>
                    </a:cubicBezTo>
                    <a:cubicBezTo>
                      <a:pt x="244" y="12"/>
                      <a:pt x="209" y="0"/>
                      <a:pt x="171" y="0"/>
                    </a:cubicBez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2"/>
                      <a:pt x="171" y="342"/>
                    </a:cubicBezTo>
                    <a:cubicBezTo>
                      <a:pt x="255" y="342"/>
                      <a:pt x="324" y="282"/>
                      <a:pt x="339" y="202"/>
                    </a:cubicBezTo>
                    <a:cubicBezTo>
                      <a:pt x="392" y="202"/>
                      <a:pt x="435" y="159"/>
                      <a:pt x="435" y="105"/>
                    </a:cubicBezTo>
                    <a:close/>
                    <a:moveTo>
                      <a:pt x="360" y="127"/>
                    </a:moveTo>
                    <a:cubicBezTo>
                      <a:pt x="348" y="127"/>
                      <a:pt x="336" y="120"/>
                      <a:pt x="331" y="110"/>
                    </a:cubicBezTo>
                    <a:cubicBezTo>
                      <a:pt x="330" y="107"/>
                      <a:pt x="329" y="105"/>
                      <a:pt x="328" y="103"/>
                    </a:cubicBezTo>
                    <a:cubicBezTo>
                      <a:pt x="327" y="100"/>
                      <a:pt x="326" y="97"/>
                      <a:pt x="326" y="93"/>
                    </a:cubicBezTo>
                    <a:cubicBezTo>
                      <a:pt x="326" y="75"/>
                      <a:pt x="342" y="59"/>
                      <a:pt x="360" y="59"/>
                    </a:cubicBezTo>
                    <a:cubicBezTo>
                      <a:pt x="379" y="59"/>
                      <a:pt x="394" y="75"/>
                      <a:pt x="394" y="93"/>
                    </a:cubicBezTo>
                    <a:cubicBezTo>
                      <a:pt x="394" y="112"/>
                      <a:pt x="379" y="127"/>
                      <a:pt x="360" y="1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92"/>
              <p:cNvSpPr/>
              <p:nvPr/>
            </p:nvSpPr>
            <p:spPr bwMode="auto">
              <a:xfrm rot="4172825" flipH="1">
                <a:off x="4172237" y="3364952"/>
                <a:ext cx="726825" cy="72893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Oval 111"/>
            <p:cNvSpPr/>
            <p:nvPr/>
          </p:nvSpPr>
          <p:spPr bwMode="auto">
            <a:xfrm>
              <a:off x="5754849" y="3892550"/>
              <a:ext cx="609600" cy="6096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51"/>
            <p:cNvSpPr/>
            <p:nvPr/>
          </p:nvSpPr>
          <p:spPr bwMode="auto">
            <a:xfrm>
              <a:off x="5830672" y="3968373"/>
              <a:ext cx="457953" cy="45795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3939637" y="2049082"/>
            <a:ext cx="2341054" cy="1301524"/>
            <a:chOff x="3939637" y="2049082"/>
            <a:chExt cx="2341054" cy="1301524"/>
          </a:xfrm>
        </p:grpSpPr>
        <p:grpSp>
          <p:nvGrpSpPr>
            <p:cNvPr id="7" name="Group 101"/>
            <p:cNvGrpSpPr/>
            <p:nvPr/>
          </p:nvGrpSpPr>
          <p:grpSpPr>
            <a:xfrm>
              <a:off x="3939637" y="2049082"/>
              <a:ext cx="2341054" cy="1301524"/>
              <a:chOff x="2415636" y="1581150"/>
              <a:chExt cx="2341054" cy="1301524"/>
            </a:xfrm>
            <a:effectLst/>
          </p:grpSpPr>
          <p:sp>
            <p:nvSpPr>
              <p:cNvPr id="37" name="Freeform: Shape 102"/>
              <p:cNvSpPr/>
              <p:nvPr/>
            </p:nvSpPr>
            <p:spPr bwMode="auto">
              <a:xfrm>
                <a:off x="2932232" y="1839976"/>
                <a:ext cx="960297" cy="814509"/>
              </a:xfrm>
              <a:custGeom>
                <a:avLst/>
                <a:gdLst>
                  <a:gd name="T0" fmla="*/ 0 w 384"/>
                  <a:gd name="T1" fmla="*/ 138 h 324"/>
                  <a:gd name="T2" fmla="*/ 308 w 384"/>
                  <a:gd name="T3" fmla="*/ 0 h 324"/>
                  <a:gd name="T4" fmla="*/ 384 w 384"/>
                  <a:gd name="T5" fmla="*/ 219 h 324"/>
                  <a:gd name="T6" fmla="*/ 73 w 384"/>
                  <a:gd name="T7" fmla="*/ 324 h 324"/>
                  <a:gd name="T8" fmla="*/ 0 w 384"/>
                  <a:gd name="T9" fmla="*/ 1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324">
                    <a:moveTo>
                      <a:pt x="0" y="138"/>
                    </a:moveTo>
                    <a:cubicBezTo>
                      <a:pt x="0" y="138"/>
                      <a:pt x="219" y="235"/>
                      <a:pt x="308" y="0"/>
                    </a:cubicBezTo>
                    <a:cubicBezTo>
                      <a:pt x="384" y="219"/>
                      <a:pt x="384" y="219"/>
                      <a:pt x="384" y="219"/>
                    </a:cubicBezTo>
                    <a:cubicBezTo>
                      <a:pt x="384" y="219"/>
                      <a:pt x="176" y="114"/>
                      <a:pt x="73" y="324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3"/>
              <p:cNvSpPr/>
              <p:nvPr/>
            </p:nvSpPr>
            <p:spPr bwMode="auto">
              <a:xfrm>
                <a:off x="3667508" y="1581150"/>
                <a:ext cx="1089182" cy="859936"/>
              </a:xfrm>
              <a:custGeom>
                <a:avLst/>
                <a:gdLst>
                  <a:gd name="T0" fmla="*/ 435 w 435"/>
                  <a:gd name="T1" fmla="*/ 105 h 342"/>
                  <a:gd name="T2" fmla="*/ 338 w 435"/>
                  <a:gd name="T3" fmla="*/ 8 h 342"/>
                  <a:gd name="T4" fmla="*/ 273 w 435"/>
                  <a:gd name="T5" fmla="*/ 34 h 342"/>
                  <a:gd name="T6" fmla="*/ 171 w 435"/>
                  <a:gd name="T7" fmla="*/ 0 h 342"/>
                  <a:gd name="T8" fmla="*/ 0 w 435"/>
                  <a:gd name="T9" fmla="*/ 171 h 342"/>
                  <a:gd name="T10" fmla="*/ 171 w 435"/>
                  <a:gd name="T11" fmla="*/ 342 h 342"/>
                  <a:gd name="T12" fmla="*/ 339 w 435"/>
                  <a:gd name="T13" fmla="*/ 202 h 342"/>
                  <a:gd name="T14" fmla="*/ 435 w 435"/>
                  <a:gd name="T15" fmla="*/ 105 h 342"/>
                  <a:gd name="T16" fmla="*/ 360 w 435"/>
                  <a:gd name="T17" fmla="*/ 127 h 342"/>
                  <a:gd name="T18" fmla="*/ 331 w 435"/>
                  <a:gd name="T19" fmla="*/ 110 h 342"/>
                  <a:gd name="T20" fmla="*/ 328 w 435"/>
                  <a:gd name="T21" fmla="*/ 103 h 342"/>
                  <a:gd name="T22" fmla="*/ 326 w 435"/>
                  <a:gd name="T23" fmla="*/ 93 h 342"/>
                  <a:gd name="T24" fmla="*/ 360 w 435"/>
                  <a:gd name="T25" fmla="*/ 59 h 342"/>
                  <a:gd name="T26" fmla="*/ 394 w 435"/>
                  <a:gd name="T27" fmla="*/ 93 h 342"/>
                  <a:gd name="T28" fmla="*/ 360 w 435"/>
                  <a:gd name="T29" fmla="*/ 12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5" h="342">
                    <a:moveTo>
                      <a:pt x="435" y="105"/>
                    </a:moveTo>
                    <a:cubicBezTo>
                      <a:pt x="435" y="52"/>
                      <a:pt x="392" y="8"/>
                      <a:pt x="338" y="8"/>
                    </a:cubicBezTo>
                    <a:cubicBezTo>
                      <a:pt x="313" y="8"/>
                      <a:pt x="290" y="18"/>
                      <a:pt x="273" y="34"/>
                    </a:cubicBezTo>
                    <a:cubicBezTo>
                      <a:pt x="244" y="12"/>
                      <a:pt x="209" y="0"/>
                      <a:pt x="171" y="0"/>
                    </a:cubicBez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2"/>
                      <a:pt x="171" y="342"/>
                    </a:cubicBezTo>
                    <a:cubicBezTo>
                      <a:pt x="255" y="342"/>
                      <a:pt x="324" y="282"/>
                      <a:pt x="339" y="202"/>
                    </a:cubicBezTo>
                    <a:cubicBezTo>
                      <a:pt x="392" y="202"/>
                      <a:pt x="435" y="159"/>
                      <a:pt x="435" y="105"/>
                    </a:cubicBezTo>
                    <a:close/>
                    <a:moveTo>
                      <a:pt x="360" y="127"/>
                    </a:moveTo>
                    <a:cubicBezTo>
                      <a:pt x="348" y="127"/>
                      <a:pt x="336" y="120"/>
                      <a:pt x="331" y="110"/>
                    </a:cubicBezTo>
                    <a:cubicBezTo>
                      <a:pt x="330" y="107"/>
                      <a:pt x="329" y="105"/>
                      <a:pt x="328" y="103"/>
                    </a:cubicBezTo>
                    <a:cubicBezTo>
                      <a:pt x="327" y="100"/>
                      <a:pt x="326" y="97"/>
                      <a:pt x="326" y="93"/>
                    </a:cubicBezTo>
                    <a:cubicBezTo>
                      <a:pt x="326" y="75"/>
                      <a:pt x="342" y="59"/>
                      <a:pt x="360" y="59"/>
                    </a:cubicBezTo>
                    <a:cubicBezTo>
                      <a:pt x="379" y="59"/>
                      <a:pt x="394" y="75"/>
                      <a:pt x="394" y="93"/>
                    </a:cubicBezTo>
                    <a:cubicBezTo>
                      <a:pt x="394" y="112"/>
                      <a:pt x="379" y="127"/>
                      <a:pt x="360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04"/>
              <p:cNvSpPr/>
              <p:nvPr/>
            </p:nvSpPr>
            <p:spPr bwMode="auto">
              <a:xfrm>
                <a:off x="2415636" y="2153736"/>
                <a:ext cx="726825" cy="7289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Oval 109"/>
            <p:cNvSpPr/>
            <p:nvPr/>
          </p:nvSpPr>
          <p:spPr bwMode="auto">
            <a:xfrm>
              <a:off x="3992176" y="2677445"/>
              <a:ext cx="609600" cy="6096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2"/>
            <p:cNvSpPr/>
            <p:nvPr/>
          </p:nvSpPr>
          <p:spPr bwMode="auto">
            <a:xfrm>
              <a:off x="4065311" y="2768834"/>
              <a:ext cx="457953" cy="45795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0" name="千图PPT彼岸天：ID 8661124库_组合 49"/>
          <p:cNvGrpSpPr/>
          <p:nvPr>
            <p:custDataLst>
              <p:tags r:id="rId4"/>
            </p:custDataLst>
          </p:nvPr>
        </p:nvGrpSpPr>
        <p:grpSpPr>
          <a:xfrm>
            <a:off x="4463033" y="2197860"/>
            <a:ext cx="1953491" cy="1897944"/>
            <a:chOff x="4463033" y="2197860"/>
            <a:chExt cx="1953491" cy="1897944"/>
          </a:xfrm>
        </p:grpSpPr>
        <p:grpSp>
          <p:nvGrpSpPr>
            <p:cNvPr id="5" name="Group 93"/>
            <p:cNvGrpSpPr/>
            <p:nvPr/>
          </p:nvGrpSpPr>
          <p:grpSpPr>
            <a:xfrm>
              <a:off x="4463033" y="2197860"/>
              <a:ext cx="1953491" cy="1897944"/>
              <a:chOff x="2939033" y="1729930"/>
              <a:chExt cx="1953491" cy="1897944"/>
            </a:xfrm>
            <a:effectLst/>
          </p:grpSpPr>
          <p:sp>
            <p:nvSpPr>
              <p:cNvPr id="43" name="Freeform: Shape 94"/>
              <p:cNvSpPr/>
              <p:nvPr/>
            </p:nvSpPr>
            <p:spPr bwMode="auto">
              <a:xfrm rot="19976391">
                <a:off x="3263025" y="2326721"/>
                <a:ext cx="960297" cy="814509"/>
              </a:xfrm>
              <a:custGeom>
                <a:avLst/>
                <a:gdLst>
                  <a:gd name="T0" fmla="*/ 0 w 384"/>
                  <a:gd name="T1" fmla="*/ 138 h 324"/>
                  <a:gd name="T2" fmla="*/ 308 w 384"/>
                  <a:gd name="T3" fmla="*/ 0 h 324"/>
                  <a:gd name="T4" fmla="*/ 384 w 384"/>
                  <a:gd name="T5" fmla="*/ 219 h 324"/>
                  <a:gd name="T6" fmla="*/ 73 w 384"/>
                  <a:gd name="T7" fmla="*/ 324 h 324"/>
                  <a:gd name="T8" fmla="*/ 0 w 384"/>
                  <a:gd name="T9" fmla="*/ 1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324">
                    <a:moveTo>
                      <a:pt x="0" y="138"/>
                    </a:moveTo>
                    <a:cubicBezTo>
                      <a:pt x="0" y="138"/>
                      <a:pt x="219" y="235"/>
                      <a:pt x="308" y="0"/>
                    </a:cubicBezTo>
                    <a:cubicBezTo>
                      <a:pt x="384" y="219"/>
                      <a:pt x="384" y="219"/>
                      <a:pt x="384" y="219"/>
                    </a:cubicBezTo>
                    <a:cubicBezTo>
                      <a:pt x="384" y="219"/>
                      <a:pt x="176" y="114"/>
                      <a:pt x="73" y="324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95"/>
              <p:cNvSpPr/>
              <p:nvPr/>
            </p:nvSpPr>
            <p:spPr bwMode="auto">
              <a:xfrm rot="19976391">
                <a:off x="3803342" y="1729930"/>
                <a:ext cx="1089182" cy="859936"/>
              </a:xfrm>
              <a:custGeom>
                <a:avLst/>
                <a:gdLst>
                  <a:gd name="T0" fmla="*/ 435 w 435"/>
                  <a:gd name="T1" fmla="*/ 105 h 342"/>
                  <a:gd name="T2" fmla="*/ 338 w 435"/>
                  <a:gd name="T3" fmla="*/ 8 h 342"/>
                  <a:gd name="T4" fmla="*/ 273 w 435"/>
                  <a:gd name="T5" fmla="*/ 34 h 342"/>
                  <a:gd name="T6" fmla="*/ 171 w 435"/>
                  <a:gd name="T7" fmla="*/ 0 h 342"/>
                  <a:gd name="T8" fmla="*/ 0 w 435"/>
                  <a:gd name="T9" fmla="*/ 171 h 342"/>
                  <a:gd name="T10" fmla="*/ 171 w 435"/>
                  <a:gd name="T11" fmla="*/ 342 h 342"/>
                  <a:gd name="T12" fmla="*/ 339 w 435"/>
                  <a:gd name="T13" fmla="*/ 202 h 342"/>
                  <a:gd name="T14" fmla="*/ 435 w 435"/>
                  <a:gd name="T15" fmla="*/ 105 h 342"/>
                  <a:gd name="T16" fmla="*/ 360 w 435"/>
                  <a:gd name="T17" fmla="*/ 127 h 342"/>
                  <a:gd name="T18" fmla="*/ 331 w 435"/>
                  <a:gd name="T19" fmla="*/ 110 h 342"/>
                  <a:gd name="T20" fmla="*/ 328 w 435"/>
                  <a:gd name="T21" fmla="*/ 103 h 342"/>
                  <a:gd name="T22" fmla="*/ 326 w 435"/>
                  <a:gd name="T23" fmla="*/ 93 h 342"/>
                  <a:gd name="T24" fmla="*/ 360 w 435"/>
                  <a:gd name="T25" fmla="*/ 59 h 342"/>
                  <a:gd name="T26" fmla="*/ 394 w 435"/>
                  <a:gd name="T27" fmla="*/ 93 h 342"/>
                  <a:gd name="T28" fmla="*/ 360 w 435"/>
                  <a:gd name="T29" fmla="*/ 12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5" h="342">
                    <a:moveTo>
                      <a:pt x="435" y="105"/>
                    </a:moveTo>
                    <a:cubicBezTo>
                      <a:pt x="435" y="52"/>
                      <a:pt x="392" y="8"/>
                      <a:pt x="338" y="8"/>
                    </a:cubicBezTo>
                    <a:cubicBezTo>
                      <a:pt x="313" y="8"/>
                      <a:pt x="290" y="18"/>
                      <a:pt x="273" y="34"/>
                    </a:cubicBezTo>
                    <a:cubicBezTo>
                      <a:pt x="244" y="12"/>
                      <a:pt x="209" y="0"/>
                      <a:pt x="171" y="0"/>
                    </a:cubicBez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2"/>
                      <a:pt x="171" y="342"/>
                    </a:cubicBezTo>
                    <a:cubicBezTo>
                      <a:pt x="255" y="342"/>
                      <a:pt x="324" y="282"/>
                      <a:pt x="339" y="202"/>
                    </a:cubicBezTo>
                    <a:cubicBezTo>
                      <a:pt x="392" y="202"/>
                      <a:pt x="435" y="159"/>
                      <a:pt x="435" y="105"/>
                    </a:cubicBezTo>
                    <a:close/>
                    <a:moveTo>
                      <a:pt x="360" y="127"/>
                    </a:moveTo>
                    <a:cubicBezTo>
                      <a:pt x="348" y="127"/>
                      <a:pt x="336" y="120"/>
                      <a:pt x="331" y="110"/>
                    </a:cubicBezTo>
                    <a:cubicBezTo>
                      <a:pt x="330" y="107"/>
                      <a:pt x="329" y="105"/>
                      <a:pt x="328" y="103"/>
                    </a:cubicBezTo>
                    <a:cubicBezTo>
                      <a:pt x="327" y="100"/>
                      <a:pt x="326" y="97"/>
                      <a:pt x="326" y="93"/>
                    </a:cubicBezTo>
                    <a:cubicBezTo>
                      <a:pt x="326" y="75"/>
                      <a:pt x="342" y="59"/>
                      <a:pt x="360" y="59"/>
                    </a:cubicBezTo>
                    <a:cubicBezTo>
                      <a:pt x="379" y="59"/>
                      <a:pt x="394" y="75"/>
                      <a:pt x="394" y="93"/>
                    </a:cubicBezTo>
                    <a:cubicBezTo>
                      <a:pt x="394" y="112"/>
                      <a:pt x="379" y="127"/>
                      <a:pt x="360" y="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96"/>
              <p:cNvSpPr/>
              <p:nvPr/>
            </p:nvSpPr>
            <p:spPr bwMode="auto">
              <a:xfrm rot="19976391">
                <a:off x="2939033" y="2898936"/>
                <a:ext cx="726825" cy="7289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4523264" y="3424688"/>
              <a:ext cx="609600" cy="609600"/>
              <a:chOff x="4523264" y="3424688"/>
              <a:chExt cx="609600" cy="609600"/>
            </a:xfrm>
          </p:grpSpPr>
          <p:sp>
            <p:nvSpPr>
              <p:cNvPr id="10" name="Oval 110"/>
              <p:cNvSpPr/>
              <p:nvPr/>
            </p:nvSpPr>
            <p:spPr bwMode="auto">
              <a:xfrm>
                <a:off x="4523264" y="342468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53"/>
              <p:cNvSpPr/>
              <p:nvPr/>
            </p:nvSpPr>
            <p:spPr bwMode="auto">
              <a:xfrm>
                <a:off x="4607134" y="3500511"/>
                <a:ext cx="457953" cy="457953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5"/>
            </p:custDataLst>
          </p:nvPr>
        </p:nvGrpSpPr>
        <p:grpSpPr>
          <a:xfrm>
            <a:off x="5911311" y="2049082"/>
            <a:ext cx="2341054" cy="1301524"/>
            <a:chOff x="5911311" y="2049082"/>
            <a:chExt cx="2341054" cy="1301524"/>
          </a:xfrm>
        </p:grpSpPr>
        <p:grpSp>
          <p:nvGrpSpPr>
            <p:cNvPr id="8" name="Group 105"/>
            <p:cNvGrpSpPr/>
            <p:nvPr/>
          </p:nvGrpSpPr>
          <p:grpSpPr>
            <a:xfrm>
              <a:off x="5911311" y="2049082"/>
              <a:ext cx="2341054" cy="1301524"/>
              <a:chOff x="4387311" y="1581150"/>
              <a:chExt cx="2341054" cy="1301524"/>
            </a:xfrm>
            <a:effectLst/>
          </p:grpSpPr>
          <p:sp>
            <p:nvSpPr>
              <p:cNvPr id="34" name="Freeform: Shape 106"/>
              <p:cNvSpPr/>
              <p:nvPr/>
            </p:nvSpPr>
            <p:spPr bwMode="auto">
              <a:xfrm flipH="1">
                <a:off x="5251472" y="1839976"/>
                <a:ext cx="960297" cy="814509"/>
              </a:xfrm>
              <a:custGeom>
                <a:avLst/>
                <a:gdLst>
                  <a:gd name="T0" fmla="*/ 0 w 384"/>
                  <a:gd name="T1" fmla="*/ 138 h 324"/>
                  <a:gd name="T2" fmla="*/ 308 w 384"/>
                  <a:gd name="T3" fmla="*/ 0 h 324"/>
                  <a:gd name="T4" fmla="*/ 384 w 384"/>
                  <a:gd name="T5" fmla="*/ 219 h 324"/>
                  <a:gd name="T6" fmla="*/ 73 w 384"/>
                  <a:gd name="T7" fmla="*/ 324 h 324"/>
                  <a:gd name="T8" fmla="*/ 0 w 384"/>
                  <a:gd name="T9" fmla="*/ 13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324">
                    <a:moveTo>
                      <a:pt x="0" y="138"/>
                    </a:moveTo>
                    <a:cubicBezTo>
                      <a:pt x="0" y="138"/>
                      <a:pt x="219" y="235"/>
                      <a:pt x="308" y="0"/>
                    </a:cubicBezTo>
                    <a:cubicBezTo>
                      <a:pt x="384" y="219"/>
                      <a:pt x="384" y="219"/>
                      <a:pt x="384" y="219"/>
                    </a:cubicBezTo>
                    <a:cubicBezTo>
                      <a:pt x="384" y="219"/>
                      <a:pt x="176" y="114"/>
                      <a:pt x="73" y="324"/>
                    </a:cubicBez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07"/>
              <p:cNvSpPr/>
              <p:nvPr/>
            </p:nvSpPr>
            <p:spPr bwMode="auto">
              <a:xfrm flipH="1">
                <a:off x="4387311" y="1581150"/>
                <a:ext cx="1089182" cy="859936"/>
              </a:xfrm>
              <a:custGeom>
                <a:avLst/>
                <a:gdLst>
                  <a:gd name="T0" fmla="*/ 435 w 435"/>
                  <a:gd name="T1" fmla="*/ 105 h 342"/>
                  <a:gd name="T2" fmla="*/ 338 w 435"/>
                  <a:gd name="T3" fmla="*/ 8 h 342"/>
                  <a:gd name="T4" fmla="*/ 273 w 435"/>
                  <a:gd name="T5" fmla="*/ 34 h 342"/>
                  <a:gd name="T6" fmla="*/ 171 w 435"/>
                  <a:gd name="T7" fmla="*/ 0 h 342"/>
                  <a:gd name="T8" fmla="*/ 0 w 435"/>
                  <a:gd name="T9" fmla="*/ 171 h 342"/>
                  <a:gd name="T10" fmla="*/ 171 w 435"/>
                  <a:gd name="T11" fmla="*/ 342 h 342"/>
                  <a:gd name="T12" fmla="*/ 339 w 435"/>
                  <a:gd name="T13" fmla="*/ 202 h 342"/>
                  <a:gd name="T14" fmla="*/ 435 w 435"/>
                  <a:gd name="T15" fmla="*/ 105 h 342"/>
                  <a:gd name="T16" fmla="*/ 360 w 435"/>
                  <a:gd name="T17" fmla="*/ 127 h 342"/>
                  <a:gd name="T18" fmla="*/ 331 w 435"/>
                  <a:gd name="T19" fmla="*/ 110 h 342"/>
                  <a:gd name="T20" fmla="*/ 328 w 435"/>
                  <a:gd name="T21" fmla="*/ 103 h 342"/>
                  <a:gd name="T22" fmla="*/ 326 w 435"/>
                  <a:gd name="T23" fmla="*/ 93 h 342"/>
                  <a:gd name="T24" fmla="*/ 360 w 435"/>
                  <a:gd name="T25" fmla="*/ 59 h 342"/>
                  <a:gd name="T26" fmla="*/ 394 w 435"/>
                  <a:gd name="T27" fmla="*/ 93 h 342"/>
                  <a:gd name="T28" fmla="*/ 360 w 435"/>
                  <a:gd name="T29" fmla="*/ 12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5" h="342">
                    <a:moveTo>
                      <a:pt x="435" y="105"/>
                    </a:moveTo>
                    <a:cubicBezTo>
                      <a:pt x="435" y="52"/>
                      <a:pt x="392" y="8"/>
                      <a:pt x="338" y="8"/>
                    </a:cubicBezTo>
                    <a:cubicBezTo>
                      <a:pt x="313" y="8"/>
                      <a:pt x="290" y="18"/>
                      <a:pt x="273" y="34"/>
                    </a:cubicBezTo>
                    <a:cubicBezTo>
                      <a:pt x="244" y="12"/>
                      <a:pt x="209" y="0"/>
                      <a:pt x="171" y="0"/>
                    </a:cubicBez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2"/>
                      <a:pt x="171" y="342"/>
                    </a:cubicBezTo>
                    <a:cubicBezTo>
                      <a:pt x="255" y="342"/>
                      <a:pt x="324" y="282"/>
                      <a:pt x="339" y="202"/>
                    </a:cubicBezTo>
                    <a:cubicBezTo>
                      <a:pt x="392" y="202"/>
                      <a:pt x="435" y="159"/>
                      <a:pt x="435" y="105"/>
                    </a:cubicBezTo>
                    <a:close/>
                    <a:moveTo>
                      <a:pt x="360" y="127"/>
                    </a:moveTo>
                    <a:cubicBezTo>
                      <a:pt x="348" y="127"/>
                      <a:pt x="336" y="120"/>
                      <a:pt x="331" y="110"/>
                    </a:cubicBezTo>
                    <a:cubicBezTo>
                      <a:pt x="330" y="107"/>
                      <a:pt x="329" y="105"/>
                      <a:pt x="328" y="103"/>
                    </a:cubicBezTo>
                    <a:cubicBezTo>
                      <a:pt x="327" y="100"/>
                      <a:pt x="326" y="97"/>
                      <a:pt x="326" y="93"/>
                    </a:cubicBezTo>
                    <a:cubicBezTo>
                      <a:pt x="326" y="75"/>
                      <a:pt x="342" y="59"/>
                      <a:pt x="360" y="59"/>
                    </a:cubicBezTo>
                    <a:cubicBezTo>
                      <a:pt x="379" y="59"/>
                      <a:pt x="394" y="75"/>
                      <a:pt x="394" y="93"/>
                    </a:cubicBezTo>
                    <a:cubicBezTo>
                      <a:pt x="394" y="112"/>
                      <a:pt x="379" y="127"/>
                      <a:pt x="360" y="1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108"/>
              <p:cNvSpPr/>
              <p:nvPr/>
            </p:nvSpPr>
            <p:spPr bwMode="auto">
              <a:xfrm flipH="1">
                <a:off x="6001540" y="2153736"/>
                <a:ext cx="726825" cy="7289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Oval 113"/>
            <p:cNvSpPr/>
            <p:nvPr/>
          </p:nvSpPr>
          <p:spPr bwMode="auto">
            <a:xfrm>
              <a:off x="7579268" y="2677445"/>
              <a:ext cx="609600" cy="6096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54"/>
            <p:cNvSpPr/>
            <p:nvPr/>
          </p:nvSpPr>
          <p:spPr bwMode="auto">
            <a:xfrm>
              <a:off x="7679073" y="2757262"/>
              <a:ext cx="457953" cy="45795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千图PPT彼岸天：ID 8661124库_组合 2"/>
          <p:cNvGrpSpPr/>
          <p:nvPr>
            <p:custDataLst>
              <p:tags r:id="rId6"/>
            </p:custDataLst>
          </p:nvPr>
        </p:nvGrpSpPr>
        <p:grpSpPr>
          <a:xfrm>
            <a:off x="1709283" y="2599060"/>
            <a:ext cx="2193788" cy="795220"/>
            <a:chOff x="1619969" y="2599060"/>
            <a:chExt cx="2193788" cy="795220"/>
          </a:xfrm>
        </p:grpSpPr>
        <p:sp>
          <p:nvSpPr>
            <p:cNvPr id="32" name="TextBox 55"/>
            <p:cNvSpPr txBox="1"/>
            <p:nvPr/>
          </p:nvSpPr>
          <p:spPr bwMode="auto">
            <a:xfrm>
              <a:off x="2445727" y="2599060"/>
              <a:ext cx="1368030" cy="309958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3" name="TextBox 56"/>
            <p:cNvSpPr txBox="1"/>
            <p:nvPr/>
          </p:nvSpPr>
          <p:spPr bwMode="auto">
            <a:xfrm>
              <a:off x="1619969" y="2909018"/>
              <a:ext cx="2193788" cy="485262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endParaRPr lang="zh-CN" altLang="en-US" sz="900" b="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20" name="千图PPT彼岸天：ID 8661124库_组合 6"/>
          <p:cNvGrpSpPr/>
          <p:nvPr>
            <p:custDataLst>
              <p:tags r:id="rId7"/>
            </p:custDataLst>
          </p:nvPr>
        </p:nvGrpSpPr>
        <p:grpSpPr>
          <a:xfrm>
            <a:off x="8257811" y="2599060"/>
            <a:ext cx="2193788" cy="795220"/>
            <a:chOff x="8511608" y="2599060"/>
            <a:chExt cx="2193788" cy="795220"/>
          </a:xfrm>
        </p:grpSpPr>
        <p:sp>
          <p:nvSpPr>
            <p:cNvPr id="30" name="TextBox 57"/>
            <p:cNvSpPr txBox="1"/>
            <p:nvPr/>
          </p:nvSpPr>
          <p:spPr bwMode="auto">
            <a:xfrm>
              <a:off x="8511608" y="2599060"/>
              <a:ext cx="1368030" cy="309958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31" name="TextBox 58"/>
            <p:cNvSpPr txBox="1"/>
            <p:nvPr/>
          </p:nvSpPr>
          <p:spPr bwMode="auto">
            <a:xfrm>
              <a:off x="8511608" y="2909018"/>
              <a:ext cx="2193788" cy="485262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endParaRPr lang="zh-CN" altLang="en-US" sz="900" b="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21" name="千图PPT彼岸天：ID 8661124库_组合 3"/>
          <p:cNvGrpSpPr/>
          <p:nvPr>
            <p:custDataLst>
              <p:tags r:id="rId8"/>
            </p:custDataLst>
          </p:nvPr>
        </p:nvGrpSpPr>
        <p:grpSpPr>
          <a:xfrm>
            <a:off x="2203552" y="3754996"/>
            <a:ext cx="2193788" cy="795220"/>
            <a:chOff x="2232218" y="3754996"/>
            <a:chExt cx="2193788" cy="795220"/>
          </a:xfrm>
        </p:grpSpPr>
        <p:sp>
          <p:nvSpPr>
            <p:cNvPr id="28" name="TextBox 59"/>
            <p:cNvSpPr txBox="1"/>
            <p:nvPr/>
          </p:nvSpPr>
          <p:spPr bwMode="auto">
            <a:xfrm>
              <a:off x="3057976" y="3754996"/>
              <a:ext cx="1368030" cy="309958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60"/>
            <p:cNvSpPr txBox="1"/>
            <p:nvPr/>
          </p:nvSpPr>
          <p:spPr bwMode="auto">
            <a:xfrm>
              <a:off x="2232218" y="4064954"/>
              <a:ext cx="2193788" cy="485262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endParaRPr lang="zh-CN" altLang="en-US" sz="900" b="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22" name="千图PPT彼岸天：ID 8661124库_组合 5"/>
          <p:cNvGrpSpPr/>
          <p:nvPr>
            <p:custDataLst>
              <p:tags r:id="rId9"/>
            </p:custDataLst>
          </p:nvPr>
        </p:nvGrpSpPr>
        <p:grpSpPr>
          <a:xfrm>
            <a:off x="7818827" y="3754996"/>
            <a:ext cx="2193788" cy="795220"/>
            <a:chOff x="7818827" y="3754996"/>
            <a:chExt cx="2193788" cy="795220"/>
          </a:xfrm>
        </p:grpSpPr>
        <p:sp>
          <p:nvSpPr>
            <p:cNvPr id="26" name="TextBox 61"/>
            <p:cNvSpPr txBox="1"/>
            <p:nvPr/>
          </p:nvSpPr>
          <p:spPr bwMode="auto">
            <a:xfrm>
              <a:off x="7818827" y="3754996"/>
              <a:ext cx="1368030" cy="309958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62"/>
            <p:cNvSpPr txBox="1"/>
            <p:nvPr/>
          </p:nvSpPr>
          <p:spPr bwMode="auto">
            <a:xfrm>
              <a:off x="7818827" y="4064954"/>
              <a:ext cx="2193788" cy="485262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endParaRPr lang="zh-CN" altLang="en-US" sz="900" b="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grpSp>
        <p:nvGrpSpPr>
          <p:cNvPr id="23" name="千图PPT彼岸天：ID 8661124库_组合 4"/>
          <p:cNvGrpSpPr/>
          <p:nvPr>
            <p:custDataLst>
              <p:tags r:id="rId10"/>
            </p:custDataLst>
          </p:nvPr>
        </p:nvGrpSpPr>
        <p:grpSpPr>
          <a:xfrm>
            <a:off x="4960933" y="4550216"/>
            <a:ext cx="2193788" cy="795220"/>
            <a:chOff x="4960933" y="4741038"/>
            <a:chExt cx="2193788" cy="795220"/>
          </a:xfrm>
        </p:grpSpPr>
        <p:sp>
          <p:nvSpPr>
            <p:cNvPr id="24" name="TextBox 63"/>
            <p:cNvSpPr txBox="1"/>
            <p:nvPr/>
          </p:nvSpPr>
          <p:spPr bwMode="auto">
            <a:xfrm>
              <a:off x="5373812" y="4741038"/>
              <a:ext cx="1368030" cy="309958"/>
            </a:xfrm>
            <a:prstGeom prst="rect">
              <a:avLst/>
            </a:prstGeom>
            <a:noFill/>
          </p:spPr>
          <p:txBody>
            <a:bodyPr wrap="none" lIns="144000" tIns="46800" rIns="144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64"/>
            <p:cNvSpPr txBox="1"/>
            <p:nvPr/>
          </p:nvSpPr>
          <p:spPr bwMode="auto">
            <a:xfrm>
              <a:off x="4960933" y="5050996"/>
              <a:ext cx="2193788" cy="485262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endParaRPr lang="zh-CN" altLang="en-US" sz="900" b="0" dirty="0">
                <a:solidFill>
                  <a:schemeClr val="dk1">
                    <a:lumMod val="100000"/>
                  </a:schemeClr>
                </a:solidFill>
                <a:effectLst/>
              </a:endParaRPr>
            </a:p>
          </p:txBody>
        </p: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6"/>
          <p:cNvGrpSpPr/>
          <p:nvPr>
            <p:custDataLst>
              <p:tags r:id="rId1"/>
            </p:custDataLst>
          </p:nvPr>
        </p:nvGrpSpPr>
        <p:grpSpPr>
          <a:xfrm>
            <a:off x="4388572" y="1510095"/>
            <a:ext cx="3414856" cy="3306652"/>
            <a:chOff x="4398173" y="998851"/>
            <a:chExt cx="3414856" cy="3306652"/>
          </a:xfrm>
        </p:grpSpPr>
        <p:sp>
          <p:nvSpPr>
            <p:cNvPr id="21" name="Freeform: Shape 19"/>
            <p:cNvSpPr/>
            <p:nvPr/>
          </p:nvSpPr>
          <p:spPr bwMode="auto">
            <a:xfrm rot="157607">
              <a:off x="5414968" y="998851"/>
              <a:ext cx="1958034" cy="1322501"/>
            </a:xfrm>
            <a:custGeom>
              <a:avLst/>
              <a:gdLst>
                <a:gd name="T0" fmla="*/ 392 w 1081"/>
                <a:gd name="T1" fmla="*/ 0 h 731"/>
                <a:gd name="T2" fmla="*/ 0 w 1081"/>
                <a:gd name="T3" fmla="*/ 88 h 731"/>
                <a:gd name="T4" fmla="*/ 73 w 1081"/>
                <a:gd name="T5" fmla="*/ 82 h 731"/>
                <a:gd name="T6" fmla="*/ 346 w 1081"/>
                <a:gd name="T7" fmla="*/ 176 h 731"/>
                <a:gd name="T8" fmla="*/ 496 w 1081"/>
                <a:gd name="T9" fmla="*/ 389 h 731"/>
                <a:gd name="T10" fmla="*/ 496 w 1081"/>
                <a:gd name="T11" fmla="*/ 389 h 731"/>
                <a:gd name="T12" fmla="*/ 903 w 1081"/>
                <a:gd name="T13" fmla="*/ 654 h 731"/>
                <a:gd name="T14" fmla="*/ 950 w 1081"/>
                <a:gd name="T15" fmla="*/ 651 h 731"/>
                <a:gd name="T16" fmla="*/ 967 w 1081"/>
                <a:gd name="T17" fmla="*/ 649 h 731"/>
                <a:gd name="T18" fmla="*/ 1028 w 1081"/>
                <a:gd name="T19" fmla="*/ 709 h 731"/>
                <a:gd name="T20" fmla="*/ 1024 w 1081"/>
                <a:gd name="T21" fmla="*/ 731 h 731"/>
                <a:gd name="T22" fmla="*/ 1067 w 1081"/>
                <a:gd name="T23" fmla="*/ 621 h 731"/>
                <a:gd name="T24" fmla="*/ 1081 w 1081"/>
                <a:gd name="T25" fmla="*/ 512 h 731"/>
                <a:gd name="T26" fmla="*/ 878 w 1081"/>
                <a:gd name="T27" fmla="*/ 139 h 731"/>
                <a:gd name="T28" fmla="*/ 854 w 1081"/>
                <a:gd name="T29" fmla="*/ 124 h 731"/>
                <a:gd name="T30" fmla="*/ 506 w 1081"/>
                <a:gd name="T31" fmla="*/ 7 h 731"/>
                <a:gd name="T32" fmla="*/ 392 w 1081"/>
                <a:gd name="T33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1" h="731">
                  <a:moveTo>
                    <a:pt x="392" y="0"/>
                  </a:moveTo>
                  <a:cubicBezTo>
                    <a:pt x="252" y="0"/>
                    <a:pt x="119" y="32"/>
                    <a:pt x="0" y="88"/>
                  </a:cubicBezTo>
                  <a:cubicBezTo>
                    <a:pt x="24" y="84"/>
                    <a:pt x="48" y="82"/>
                    <a:pt x="73" y="82"/>
                  </a:cubicBezTo>
                  <a:cubicBezTo>
                    <a:pt x="176" y="82"/>
                    <a:pt x="270" y="117"/>
                    <a:pt x="346" y="176"/>
                  </a:cubicBezTo>
                  <a:cubicBezTo>
                    <a:pt x="415" y="229"/>
                    <a:pt x="468" y="303"/>
                    <a:pt x="496" y="389"/>
                  </a:cubicBezTo>
                  <a:cubicBezTo>
                    <a:pt x="496" y="389"/>
                    <a:pt x="496" y="389"/>
                    <a:pt x="496" y="389"/>
                  </a:cubicBezTo>
                  <a:cubicBezTo>
                    <a:pt x="565" y="545"/>
                    <a:pt x="721" y="654"/>
                    <a:pt x="903" y="654"/>
                  </a:cubicBezTo>
                  <a:cubicBezTo>
                    <a:pt x="919" y="654"/>
                    <a:pt x="934" y="653"/>
                    <a:pt x="950" y="651"/>
                  </a:cubicBezTo>
                  <a:cubicBezTo>
                    <a:pt x="955" y="649"/>
                    <a:pt x="961" y="649"/>
                    <a:pt x="967" y="649"/>
                  </a:cubicBezTo>
                  <a:cubicBezTo>
                    <a:pt x="1001" y="649"/>
                    <a:pt x="1028" y="676"/>
                    <a:pt x="1028" y="709"/>
                  </a:cubicBezTo>
                  <a:cubicBezTo>
                    <a:pt x="1028" y="717"/>
                    <a:pt x="1026" y="724"/>
                    <a:pt x="1024" y="731"/>
                  </a:cubicBezTo>
                  <a:cubicBezTo>
                    <a:pt x="1043" y="697"/>
                    <a:pt x="1058" y="660"/>
                    <a:pt x="1067" y="621"/>
                  </a:cubicBezTo>
                  <a:cubicBezTo>
                    <a:pt x="1076" y="586"/>
                    <a:pt x="1081" y="550"/>
                    <a:pt x="1081" y="512"/>
                  </a:cubicBezTo>
                  <a:cubicBezTo>
                    <a:pt x="1081" y="356"/>
                    <a:pt x="1000" y="218"/>
                    <a:pt x="878" y="139"/>
                  </a:cubicBezTo>
                  <a:cubicBezTo>
                    <a:pt x="870" y="134"/>
                    <a:pt x="862" y="129"/>
                    <a:pt x="854" y="124"/>
                  </a:cubicBezTo>
                  <a:cubicBezTo>
                    <a:pt x="749" y="64"/>
                    <a:pt x="632" y="23"/>
                    <a:pt x="506" y="7"/>
                  </a:cubicBezTo>
                  <a:cubicBezTo>
                    <a:pt x="469" y="2"/>
                    <a:pt x="431" y="0"/>
                    <a:pt x="39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0"/>
            <p:cNvSpPr/>
            <p:nvPr/>
          </p:nvSpPr>
          <p:spPr bwMode="auto">
            <a:xfrm rot="157607">
              <a:off x="4411402" y="1146248"/>
              <a:ext cx="1708702" cy="1666857"/>
            </a:xfrm>
            <a:custGeom>
              <a:avLst/>
              <a:gdLst>
                <a:gd name="T0" fmla="*/ 616 w 943"/>
                <a:gd name="T1" fmla="*/ 0 h 921"/>
                <a:gd name="T2" fmla="*/ 336 w 943"/>
                <a:gd name="T3" fmla="*/ 101 h 921"/>
                <a:gd name="T4" fmla="*/ 314 w 943"/>
                <a:gd name="T5" fmla="*/ 119 h 921"/>
                <a:gd name="T6" fmla="*/ 96 w 943"/>
                <a:gd name="T7" fmla="*/ 414 h 921"/>
                <a:gd name="T8" fmla="*/ 54 w 943"/>
                <a:gd name="T9" fmla="*/ 520 h 921"/>
                <a:gd name="T10" fmla="*/ 18 w 943"/>
                <a:gd name="T11" fmla="*/ 921 h 921"/>
                <a:gd name="T12" fmla="*/ 34 w 943"/>
                <a:gd name="T13" fmla="*/ 850 h 921"/>
                <a:gd name="T14" fmla="*/ 207 w 943"/>
                <a:gd name="T15" fmla="*/ 619 h 921"/>
                <a:gd name="T16" fmla="*/ 456 w 943"/>
                <a:gd name="T17" fmla="*/ 541 h 921"/>
                <a:gd name="T18" fmla="*/ 456 w 943"/>
                <a:gd name="T19" fmla="*/ 541 h 921"/>
                <a:gd name="T20" fmla="*/ 833 w 943"/>
                <a:gd name="T21" fmla="*/ 235 h 921"/>
                <a:gd name="T22" fmla="*/ 845 w 943"/>
                <a:gd name="T23" fmla="*/ 189 h 921"/>
                <a:gd name="T24" fmla="*/ 848 w 943"/>
                <a:gd name="T25" fmla="*/ 172 h 921"/>
                <a:gd name="T26" fmla="*/ 905 w 943"/>
                <a:gd name="T27" fmla="*/ 130 h 921"/>
                <a:gd name="T28" fmla="*/ 924 w 943"/>
                <a:gd name="T29" fmla="*/ 133 h 921"/>
                <a:gd name="T30" fmla="*/ 943 w 943"/>
                <a:gd name="T31" fmla="*/ 143 h 921"/>
                <a:gd name="T32" fmla="*/ 852 w 943"/>
                <a:gd name="T33" fmla="*/ 68 h 921"/>
                <a:gd name="T34" fmla="*/ 753 w 943"/>
                <a:gd name="T35" fmla="*/ 22 h 921"/>
                <a:gd name="T36" fmla="*/ 616 w 943"/>
                <a:gd name="T37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3" h="921">
                  <a:moveTo>
                    <a:pt x="616" y="0"/>
                  </a:moveTo>
                  <a:cubicBezTo>
                    <a:pt x="513" y="0"/>
                    <a:pt x="414" y="37"/>
                    <a:pt x="336" y="101"/>
                  </a:cubicBezTo>
                  <a:cubicBezTo>
                    <a:pt x="328" y="107"/>
                    <a:pt x="321" y="113"/>
                    <a:pt x="314" y="119"/>
                  </a:cubicBezTo>
                  <a:cubicBezTo>
                    <a:pt x="224" y="200"/>
                    <a:pt x="149" y="299"/>
                    <a:pt x="96" y="414"/>
                  </a:cubicBezTo>
                  <a:cubicBezTo>
                    <a:pt x="80" y="448"/>
                    <a:pt x="66" y="483"/>
                    <a:pt x="54" y="520"/>
                  </a:cubicBezTo>
                  <a:cubicBezTo>
                    <a:pt x="11" y="654"/>
                    <a:pt x="0" y="790"/>
                    <a:pt x="18" y="921"/>
                  </a:cubicBezTo>
                  <a:cubicBezTo>
                    <a:pt x="21" y="897"/>
                    <a:pt x="27" y="873"/>
                    <a:pt x="34" y="850"/>
                  </a:cubicBezTo>
                  <a:cubicBezTo>
                    <a:pt x="66" y="752"/>
                    <a:pt x="128" y="672"/>
                    <a:pt x="207" y="619"/>
                  </a:cubicBezTo>
                  <a:cubicBezTo>
                    <a:pt x="279" y="569"/>
                    <a:pt x="366" y="541"/>
                    <a:pt x="456" y="541"/>
                  </a:cubicBezTo>
                  <a:cubicBezTo>
                    <a:pt x="456" y="541"/>
                    <a:pt x="456" y="541"/>
                    <a:pt x="456" y="541"/>
                  </a:cubicBezTo>
                  <a:cubicBezTo>
                    <a:pt x="626" y="523"/>
                    <a:pt x="777" y="408"/>
                    <a:pt x="833" y="235"/>
                  </a:cubicBezTo>
                  <a:cubicBezTo>
                    <a:pt x="838" y="220"/>
                    <a:pt x="842" y="204"/>
                    <a:pt x="845" y="189"/>
                  </a:cubicBezTo>
                  <a:cubicBezTo>
                    <a:pt x="845" y="184"/>
                    <a:pt x="846" y="178"/>
                    <a:pt x="848" y="172"/>
                  </a:cubicBezTo>
                  <a:cubicBezTo>
                    <a:pt x="856" y="146"/>
                    <a:pt x="880" y="130"/>
                    <a:pt x="905" y="130"/>
                  </a:cubicBezTo>
                  <a:cubicBezTo>
                    <a:pt x="911" y="130"/>
                    <a:pt x="918" y="131"/>
                    <a:pt x="924" y="133"/>
                  </a:cubicBezTo>
                  <a:cubicBezTo>
                    <a:pt x="931" y="135"/>
                    <a:pt x="938" y="139"/>
                    <a:pt x="943" y="143"/>
                  </a:cubicBezTo>
                  <a:cubicBezTo>
                    <a:pt x="917" y="115"/>
                    <a:pt x="886" y="89"/>
                    <a:pt x="852" y="68"/>
                  </a:cubicBezTo>
                  <a:cubicBezTo>
                    <a:pt x="822" y="49"/>
                    <a:pt x="789" y="33"/>
                    <a:pt x="753" y="22"/>
                  </a:cubicBezTo>
                  <a:cubicBezTo>
                    <a:pt x="708" y="7"/>
                    <a:pt x="662" y="0"/>
                    <a:pt x="616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/>
            <p:cNvSpPr/>
            <p:nvPr/>
          </p:nvSpPr>
          <p:spPr bwMode="auto">
            <a:xfrm rot="157607">
              <a:off x="5333877" y="3422382"/>
              <a:ext cx="2186442" cy="883121"/>
            </a:xfrm>
            <a:custGeom>
              <a:avLst/>
              <a:gdLst>
                <a:gd name="T0" fmla="*/ 399 w 1207"/>
                <a:gd name="T1" fmla="*/ 0 h 488"/>
                <a:gd name="T2" fmla="*/ 143 w 1207"/>
                <a:gd name="T3" fmla="*/ 81 h 488"/>
                <a:gd name="T4" fmla="*/ 106 w 1207"/>
                <a:gd name="T5" fmla="*/ 110 h 488"/>
                <a:gd name="T6" fmla="*/ 93 w 1207"/>
                <a:gd name="T7" fmla="*/ 122 h 488"/>
                <a:gd name="T8" fmla="*/ 58 w 1207"/>
                <a:gd name="T9" fmla="*/ 133 h 488"/>
                <a:gd name="T10" fmla="*/ 9 w 1207"/>
                <a:gd name="T11" fmla="*/ 108 h 488"/>
                <a:gd name="T12" fmla="*/ 0 w 1207"/>
                <a:gd name="T13" fmla="*/ 87 h 488"/>
                <a:gd name="T14" fmla="*/ 27 w 1207"/>
                <a:gd name="T15" fmla="*/ 202 h 488"/>
                <a:gd name="T16" fmla="*/ 79 w 1207"/>
                <a:gd name="T17" fmla="*/ 299 h 488"/>
                <a:gd name="T18" fmla="*/ 443 w 1207"/>
                <a:gd name="T19" fmla="*/ 488 h 488"/>
                <a:gd name="T20" fmla="*/ 460 w 1207"/>
                <a:gd name="T21" fmla="*/ 487 h 488"/>
                <a:gd name="T22" fmla="*/ 488 w 1207"/>
                <a:gd name="T23" fmla="*/ 485 h 488"/>
                <a:gd name="T24" fmla="*/ 839 w 1207"/>
                <a:gd name="T25" fmla="*/ 381 h 488"/>
                <a:gd name="T26" fmla="*/ 937 w 1207"/>
                <a:gd name="T27" fmla="*/ 321 h 488"/>
                <a:gd name="T28" fmla="*/ 1207 w 1207"/>
                <a:gd name="T29" fmla="*/ 23 h 488"/>
                <a:gd name="T30" fmla="*/ 1151 w 1207"/>
                <a:gd name="T31" fmla="*/ 70 h 488"/>
                <a:gd name="T32" fmla="*/ 895 w 1207"/>
                <a:gd name="T33" fmla="*/ 151 h 488"/>
                <a:gd name="T34" fmla="*/ 874 w 1207"/>
                <a:gd name="T35" fmla="*/ 151 h 488"/>
                <a:gd name="T36" fmla="*/ 628 w 1207"/>
                <a:gd name="T37" fmla="*/ 63 h 488"/>
                <a:gd name="T38" fmla="*/ 628 w 1207"/>
                <a:gd name="T39" fmla="*/ 63 h 488"/>
                <a:gd name="T40" fmla="*/ 399 w 1207"/>
                <a:gd name="T4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7" h="488">
                  <a:moveTo>
                    <a:pt x="399" y="0"/>
                  </a:moveTo>
                  <a:cubicBezTo>
                    <a:pt x="310" y="0"/>
                    <a:pt x="221" y="26"/>
                    <a:pt x="143" y="81"/>
                  </a:cubicBezTo>
                  <a:cubicBezTo>
                    <a:pt x="130" y="90"/>
                    <a:pt x="118" y="100"/>
                    <a:pt x="106" y="110"/>
                  </a:cubicBezTo>
                  <a:cubicBezTo>
                    <a:pt x="102" y="115"/>
                    <a:pt x="98" y="119"/>
                    <a:pt x="93" y="122"/>
                  </a:cubicBezTo>
                  <a:cubicBezTo>
                    <a:pt x="83" y="130"/>
                    <a:pt x="71" y="133"/>
                    <a:pt x="58" y="133"/>
                  </a:cubicBezTo>
                  <a:cubicBezTo>
                    <a:pt x="39" y="133"/>
                    <a:pt x="21" y="124"/>
                    <a:pt x="9" y="108"/>
                  </a:cubicBezTo>
                  <a:cubicBezTo>
                    <a:pt x="5" y="101"/>
                    <a:pt x="2" y="94"/>
                    <a:pt x="0" y="87"/>
                  </a:cubicBezTo>
                  <a:cubicBezTo>
                    <a:pt x="4" y="126"/>
                    <a:pt x="13" y="165"/>
                    <a:pt x="27" y="202"/>
                  </a:cubicBezTo>
                  <a:cubicBezTo>
                    <a:pt x="40" y="236"/>
                    <a:pt x="57" y="268"/>
                    <a:pt x="79" y="299"/>
                  </a:cubicBezTo>
                  <a:cubicBezTo>
                    <a:pt x="165" y="422"/>
                    <a:pt x="303" y="488"/>
                    <a:pt x="443" y="488"/>
                  </a:cubicBezTo>
                  <a:cubicBezTo>
                    <a:pt x="448" y="488"/>
                    <a:pt x="454" y="487"/>
                    <a:pt x="460" y="487"/>
                  </a:cubicBezTo>
                  <a:cubicBezTo>
                    <a:pt x="469" y="487"/>
                    <a:pt x="478" y="486"/>
                    <a:pt x="488" y="485"/>
                  </a:cubicBezTo>
                  <a:cubicBezTo>
                    <a:pt x="608" y="475"/>
                    <a:pt x="728" y="441"/>
                    <a:pt x="839" y="381"/>
                  </a:cubicBezTo>
                  <a:cubicBezTo>
                    <a:pt x="873" y="363"/>
                    <a:pt x="905" y="343"/>
                    <a:pt x="937" y="321"/>
                  </a:cubicBezTo>
                  <a:cubicBezTo>
                    <a:pt x="1052" y="240"/>
                    <a:pt x="1142" y="138"/>
                    <a:pt x="1207" y="23"/>
                  </a:cubicBezTo>
                  <a:cubicBezTo>
                    <a:pt x="1190" y="40"/>
                    <a:pt x="1171" y="56"/>
                    <a:pt x="1151" y="70"/>
                  </a:cubicBezTo>
                  <a:cubicBezTo>
                    <a:pt x="1073" y="125"/>
                    <a:pt x="983" y="151"/>
                    <a:pt x="895" y="151"/>
                  </a:cubicBezTo>
                  <a:cubicBezTo>
                    <a:pt x="888" y="151"/>
                    <a:pt x="881" y="151"/>
                    <a:pt x="874" y="151"/>
                  </a:cubicBezTo>
                  <a:cubicBezTo>
                    <a:pt x="786" y="147"/>
                    <a:pt x="700" y="117"/>
                    <a:pt x="628" y="63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559" y="21"/>
                    <a:pt x="479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2"/>
            <p:cNvSpPr/>
            <p:nvPr/>
          </p:nvSpPr>
          <p:spPr bwMode="auto">
            <a:xfrm rot="21542387">
              <a:off x="6784320" y="1525558"/>
              <a:ext cx="1028709" cy="2141981"/>
            </a:xfrm>
            <a:custGeom>
              <a:avLst/>
              <a:gdLst>
                <a:gd name="T0" fmla="*/ 302 w 568"/>
                <a:gd name="T1" fmla="*/ 0 h 1184"/>
                <a:gd name="T2" fmla="*/ 332 w 568"/>
                <a:gd name="T3" fmla="*/ 68 h 1184"/>
                <a:gd name="T4" fmla="*/ 331 w 568"/>
                <a:gd name="T5" fmla="*/ 356 h 1184"/>
                <a:gd name="T6" fmla="*/ 178 w 568"/>
                <a:gd name="T7" fmla="*/ 567 h 1184"/>
                <a:gd name="T8" fmla="*/ 178 w 568"/>
                <a:gd name="T9" fmla="*/ 567 h 1184"/>
                <a:gd name="T10" fmla="*/ 58 w 568"/>
                <a:gd name="T11" fmla="*/ 1038 h 1184"/>
                <a:gd name="T12" fmla="*/ 76 w 568"/>
                <a:gd name="T13" fmla="*/ 1081 h 1184"/>
                <a:gd name="T14" fmla="*/ 84 w 568"/>
                <a:gd name="T15" fmla="*/ 1097 h 1184"/>
                <a:gd name="T16" fmla="*/ 46 w 568"/>
                <a:gd name="T17" fmla="*/ 1174 h 1184"/>
                <a:gd name="T18" fmla="*/ 27 w 568"/>
                <a:gd name="T19" fmla="*/ 1177 h 1184"/>
                <a:gd name="T20" fmla="*/ 24 w 568"/>
                <a:gd name="T21" fmla="*/ 1177 h 1184"/>
                <a:gd name="T22" fmla="*/ 106 w 568"/>
                <a:gd name="T23" fmla="*/ 1184 h 1184"/>
                <a:gd name="T24" fmla="*/ 142 w 568"/>
                <a:gd name="T25" fmla="*/ 1183 h 1184"/>
                <a:gd name="T26" fmla="*/ 249 w 568"/>
                <a:gd name="T27" fmla="*/ 1161 h 1184"/>
                <a:gd name="T28" fmla="*/ 537 w 568"/>
                <a:gd name="T29" fmla="*/ 848 h 1184"/>
                <a:gd name="T30" fmla="*/ 543 w 568"/>
                <a:gd name="T31" fmla="*/ 821 h 1184"/>
                <a:gd name="T32" fmla="*/ 542 w 568"/>
                <a:gd name="T33" fmla="*/ 454 h 1184"/>
                <a:gd name="T34" fmla="*/ 512 w 568"/>
                <a:gd name="T35" fmla="*/ 344 h 1184"/>
                <a:gd name="T36" fmla="*/ 302 w 568"/>
                <a:gd name="T37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8" h="1184">
                  <a:moveTo>
                    <a:pt x="302" y="0"/>
                  </a:moveTo>
                  <a:cubicBezTo>
                    <a:pt x="314" y="22"/>
                    <a:pt x="324" y="44"/>
                    <a:pt x="332" y="68"/>
                  </a:cubicBezTo>
                  <a:cubicBezTo>
                    <a:pt x="365" y="165"/>
                    <a:pt x="362" y="266"/>
                    <a:pt x="331" y="356"/>
                  </a:cubicBezTo>
                  <a:cubicBezTo>
                    <a:pt x="302" y="439"/>
                    <a:pt x="249" y="513"/>
                    <a:pt x="178" y="567"/>
                  </a:cubicBezTo>
                  <a:cubicBezTo>
                    <a:pt x="178" y="567"/>
                    <a:pt x="178" y="567"/>
                    <a:pt x="178" y="567"/>
                  </a:cubicBezTo>
                  <a:cubicBezTo>
                    <a:pt x="52" y="683"/>
                    <a:pt x="0" y="866"/>
                    <a:pt x="58" y="1038"/>
                  </a:cubicBezTo>
                  <a:cubicBezTo>
                    <a:pt x="63" y="1053"/>
                    <a:pt x="69" y="1067"/>
                    <a:pt x="76" y="1081"/>
                  </a:cubicBezTo>
                  <a:cubicBezTo>
                    <a:pt x="79" y="1086"/>
                    <a:pt x="82" y="1091"/>
                    <a:pt x="84" y="1097"/>
                  </a:cubicBezTo>
                  <a:cubicBezTo>
                    <a:pt x="95" y="1128"/>
                    <a:pt x="78" y="1163"/>
                    <a:pt x="46" y="1174"/>
                  </a:cubicBezTo>
                  <a:cubicBezTo>
                    <a:pt x="39" y="1176"/>
                    <a:pt x="33" y="1177"/>
                    <a:pt x="27" y="1177"/>
                  </a:cubicBezTo>
                  <a:cubicBezTo>
                    <a:pt x="26" y="1177"/>
                    <a:pt x="25" y="1177"/>
                    <a:pt x="24" y="1177"/>
                  </a:cubicBezTo>
                  <a:cubicBezTo>
                    <a:pt x="51" y="1182"/>
                    <a:pt x="78" y="1184"/>
                    <a:pt x="106" y="1184"/>
                  </a:cubicBezTo>
                  <a:cubicBezTo>
                    <a:pt x="118" y="1184"/>
                    <a:pt x="130" y="1184"/>
                    <a:pt x="142" y="1183"/>
                  </a:cubicBezTo>
                  <a:cubicBezTo>
                    <a:pt x="178" y="1180"/>
                    <a:pt x="214" y="1173"/>
                    <a:pt x="249" y="1161"/>
                  </a:cubicBezTo>
                  <a:cubicBezTo>
                    <a:pt x="397" y="1110"/>
                    <a:pt x="502" y="989"/>
                    <a:pt x="537" y="848"/>
                  </a:cubicBezTo>
                  <a:cubicBezTo>
                    <a:pt x="539" y="839"/>
                    <a:pt x="541" y="830"/>
                    <a:pt x="543" y="821"/>
                  </a:cubicBezTo>
                  <a:cubicBezTo>
                    <a:pt x="567" y="702"/>
                    <a:pt x="568" y="578"/>
                    <a:pt x="542" y="454"/>
                  </a:cubicBezTo>
                  <a:cubicBezTo>
                    <a:pt x="535" y="417"/>
                    <a:pt x="525" y="380"/>
                    <a:pt x="512" y="344"/>
                  </a:cubicBezTo>
                  <a:cubicBezTo>
                    <a:pt x="467" y="211"/>
                    <a:pt x="394" y="95"/>
                    <a:pt x="30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3"/>
            <p:cNvSpPr/>
            <p:nvPr/>
          </p:nvSpPr>
          <p:spPr bwMode="auto">
            <a:xfrm rot="157607">
              <a:off x="4398173" y="2229752"/>
              <a:ext cx="1395731" cy="1980700"/>
            </a:xfrm>
            <a:custGeom>
              <a:avLst/>
              <a:gdLst>
                <a:gd name="T0" fmla="*/ 258 w 770"/>
                <a:gd name="T1" fmla="*/ 0 h 1095"/>
                <a:gd name="T2" fmla="*/ 162 w 770"/>
                <a:gd name="T3" fmla="*/ 69 h 1095"/>
                <a:gd name="T4" fmla="*/ 92 w 770"/>
                <a:gd name="T5" fmla="*/ 153 h 1095"/>
                <a:gd name="T6" fmla="*/ 60 w 770"/>
                <a:gd name="T7" fmla="*/ 576 h 1095"/>
                <a:gd name="T8" fmla="*/ 72 w 770"/>
                <a:gd name="T9" fmla="*/ 602 h 1095"/>
                <a:gd name="T10" fmla="*/ 301 w 770"/>
                <a:gd name="T11" fmla="*/ 889 h 1095"/>
                <a:gd name="T12" fmla="*/ 393 w 770"/>
                <a:gd name="T13" fmla="*/ 957 h 1095"/>
                <a:gd name="T14" fmla="*/ 770 w 770"/>
                <a:gd name="T15" fmla="*/ 1095 h 1095"/>
                <a:gd name="T16" fmla="*/ 706 w 770"/>
                <a:gd name="T17" fmla="*/ 1061 h 1095"/>
                <a:gd name="T18" fmla="*/ 527 w 770"/>
                <a:gd name="T19" fmla="*/ 834 h 1095"/>
                <a:gd name="T20" fmla="*/ 517 w 770"/>
                <a:gd name="T21" fmla="*/ 574 h 1095"/>
                <a:gd name="T22" fmla="*/ 517 w 770"/>
                <a:gd name="T23" fmla="*/ 574 h 1095"/>
                <a:gd name="T24" fmla="*/ 318 w 770"/>
                <a:gd name="T25" fmla="*/ 131 h 1095"/>
                <a:gd name="T26" fmla="*/ 277 w 770"/>
                <a:gd name="T27" fmla="*/ 107 h 1095"/>
                <a:gd name="T28" fmla="*/ 261 w 770"/>
                <a:gd name="T29" fmla="*/ 100 h 1095"/>
                <a:gd name="T30" fmla="*/ 243 w 770"/>
                <a:gd name="T31" fmla="*/ 16 h 1095"/>
                <a:gd name="T32" fmla="*/ 258 w 770"/>
                <a:gd name="T33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0" h="1095">
                  <a:moveTo>
                    <a:pt x="258" y="0"/>
                  </a:moveTo>
                  <a:cubicBezTo>
                    <a:pt x="224" y="18"/>
                    <a:pt x="191" y="41"/>
                    <a:pt x="162" y="69"/>
                  </a:cubicBezTo>
                  <a:cubicBezTo>
                    <a:pt x="136" y="93"/>
                    <a:pt x="112" y="121"/>
                    <a:pt x="92" y="153"/>
                  </a:cubicBezTo>
                  <a:cubicBezTo>
                    <a:pt x="7" y="284"/>
                    <a:pt x="0" y="444"/>
                    <a:pt x="60" y="576"/>
                  </a:cubicBezTo>
                  <a:cubicBezTo>
                    <a:pt x="64" y="585"/>
                    <a:pt x="68" y="593"/>
                    <a:pt x="72" y="602"/>
                  </a:cubicBezTo>
                  <a:cubicBezTo>
                    <a:pt x="127" y="710"/>
                    <a:pt x="204" y="808"/>
                    <a:pt x="301" y="889"/>
                  </a:cubicBezTo>
                  <a:cubicBezTo>
                    <a:pt x="330" y="913"/>
                    <a:pt x="360" y="936"/>
                    <a:pt x="393" y="957"/>
                  </a:cubicBezTo>
                  <a:cubicBezTo>
                    <a:pt x="511" y="1033"/>
                    <a:pt x="640" y="1078"/>
                    <a:pt x="770" y="1095"/>
                  </a:cubicBezTo>
                  <a:cubicBezTo>
                    <a:pt x="748" y="1086"/>
                    <a:pt x="727" y="1074"/>
                    <a:pt x="706" y="1061"/>
                  </a:cubicBezTo>
                  <a:cubicBezTo>
                    <a:pt x="619" y="1005"/>
                    <a:pt x="559" y="924"/>
                    <a:pt x="527" y="834"/>
                  </a:cubicBezTo>
                  <a:cubicBezTo>
                    <a:pt x="498" y="751"/>
                    <a:pt x="494" y="661"/>
                    <a:pt x="517" y="574"/>
                  </a:cubicBezTo>
                  <a:cubicBezTo>
                    <a:pt x="517" y="574"/>
                    <a:pt x="517" y="574"/>
                    <a:pt x="517" y="574"/>
                  </a:cubicBezTo>
                  <a:cubicBezTo>
                    <a:pt x="543" y="405"/>
                    <a:pt x="470" y="229"/>
                    <a:pt x="318" y="131"/>
                  </a:cubicBezTo>
                  <a:cubicBezTo>
                    <a:pt x="304" y="122"/>
                    <a:pt x="291" y="114"/>
                    <a:pt x="277" y="107"/>
                  </a:cubicBezTo>
                  <a:cubicBezTo>
                    <a:pt x="272" y="106"/>
                    <a:pt x="266" y="103"/>
                    <a:pt x="261" y="100"/>
                  </a:cubicBezTo>
                  <a:cubicBezTo>
                    <a:pt x="233" y="82"/>
                    <a:pt x="225" y="44"/>
                    <a:pt x="243" y="16"/>
                  </a:cubicBezTo>
                  <a:cubicBezTo>
                    <a:pt x="247" y="10"/>
                    <a:pt x="252" y="5"/>
                    <a:pt x="258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7"/>
          <p:cNvGrpSpPr/>
          <p:nvPr>
            <p:custDataLst>
              <p:tags r:id="rId2"/>
            </p:custDataLst>
          </p:nvPr>
        </p:nvGrpSpPr>
        <p:grpSpPr>
          <a:xfrm>
            <a:off x="1476769" y="1760529"/>
            <a:ext cx="2407615" cy="835777"/>
            <a:chOff x="609599" y="3139323"/>
            <a:chExt cx="2407615" cy="835777"/>
          </a:xfrm>
        </p:grpSpPr>
        <p:sp>
          <p:nvSpPr>
            <p:cNvPr id="19" name="TextBox 8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0" name="Rectangle 9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6" name="千图PPT彼岸天：ID 8661124库_组合 10"/>
          <p:cNvGrpSpPr/>
          <p:nvPr>
            <p:custDataLst>
              <p:tags r:id="rId3"/>
            </p:custDataLst>
          </p:nvPr>
        </p:nvGrpSpPr>
        <p:grpSpPr>
          <a:xfrm>
            <a:off x="8340960" y="1760529"/>
            <a:ext cx="2457329" cy="835777"/>
            <a:chOff x="9029821" y="3139323"/>
            <a:chExt cx="2457329" cy="835777"/>
          </a:xfrm>
        </p:grpSpPr>
        <p:sp>
          <p:nvSpPr>
            <p:cNvPr id="17" name="TextBox 11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7" name="千图PPT彼岸天：ID 8661124库_组合 13"/>
          <p:cNvGrpSpPr/>
          <p:nvPr>
            <p:custDataLst>
              <p:tags r:id="rId4"/>
            </p:custDataLst>
          </p:nvPr>
        </p:nvGrpSpPr>
        <p:grpSpPr>
          <a:xfrm>
            <a:off x="1476769" y="3362629"/>
            <a:ext cx="2407615" cy="835777"/>
            <a:chOff x="609599" y="3139323"/>
            <a:chExt cx="2407615" cy="835777"/>
          </a:xfrm>
        </p:grpSpPr>
        <p:sp>
          <p:nvSpPr>
            <p:cNvPr id="15" name="TextBox 14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  <p:grpSp>
        <p:nvGrpSpPr>
          <p:cNvPr id="8" name="千图PPT彼岸天：ID 8661124库_组合 16"/>
          <p:cNvGrpSpPr/>
          <p:nvPr>
            <p:custDataLst>
              <p:tags r:id="rId5"/>
            </p:custDataLst>
          </p:nvPr>
        </p:nvGrpSpPr>
        <p:grpSpPr>
          <a:xfrm>
            <a:off x="8340960" y="3362629"/>
            <a:ext cx="2457329" cy="835777"/>
            <a:chOff x="9029821" y="3139323"/>
            <a:chExt cx="2457329" cy="835777"/>
          </a:xfrm>
        </p:grpSpPr>
        <p:sp>
          <p:nvSpPr>
            <p:cNvPr id="13" name="TextBox 17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4" name="Rectangle 18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9" name="千图PPT彼岸天：ID 8661124库_组合 24"/>
          <p:cNvGrpSpPr/>
          <p:nvPr>
            <p:custDataLst>
              <p:tags r:id="rId6"/>
            </p:custDataLst>
          </p:nvPr>
        </p:nvGrpSpPr>
        <p:grpSpPr>
          <a:xfrm>
            <a:off x="5085512" y="5194470"/>
            <a:ext cx="2020976" cy="927740"/>
            <a:chOff x="5122025" y="525814"/>
            <a:chExt cx="2020976" cy="927740"/>
          </a:xfrm>
        </p:grpSpPr>
        <p:sp>
          <p:nvSpPr>
            <p:cNvPr id="11" name="TextBox 25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</a:t>
              </a: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sp>
        <p:nvSpPr>
          <p:cNvPr id="10" name="千图PPT彼岸天：ID 8661124库_Freeform: Shape 28"/>
          <p:cNvSpPr/>
          <p:nvPr>
            <p:custDataLst>
              <p:tags r:id="rId7"/>
            </p:custDataLst>
          </p:nvPr>
        </p:nvSpPr>
        <p:spPr bwMode="auto">
          <a:xfrm>
            <a:off x="5617070" y="2775897"/>
            <a:ext cx="898030" cy="830824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千图PPT彼岸天：ID 8661124库_组合 60"/>
          <p:cNvGrpSpPr/>
          <p:nvPr>
            <p:custDataLst>
              <p:tags r:id="rId1"/>
            </p:custDataLst>
          </p:nvPr>
        </p:nvGrpSpPr>
        <p:grpSpPr>
          <a:xfrm>
            <a:off x="3405538" y="2128941"/>
            <a:ext cx="2328467" cy="4089039"/>
            <a:chOff x="3405538" y="2128941"/>
            <a:chExt cx="2328467" cy="4089039"/>
          </a:xfrm>
        </p:grpSpPr>
        <p:sp>
          <p:nvSpPr>
            <p:cNvPr id="5" name="Rectangle 41"/>
            <p:cNvSpPr/>
            <p:nvPr/>
          </p:nvSpPr>
          <p:spPr bwMode="auto">
            <a:xfrm>
              <a:off x="4696388" y="4091115"/>
              <a:ext cx="669642" cy="1713272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Parallelogram 42"/>
            <p:cNvSpPr/>
            <p:nvPr/>
          </p:nvSpPr>
          <p:spPr bwMode="auto">
            <a:xfrm flipH="1">
              <a:off x="3407644" y="3573091"/>
              <a:ext cx="1958386" cy="518383"/>
            </a:xfrm>
            <a:prstGeom prst="parallelogram">
              <a:avLst>
                <a:gd name="adj" fmla="val 72236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row: Pentagon 43"/>
            <p:cNvSpPr/>
            <p:nvPr/>
          </p:nvSpPr>
          <p:spPr bwMode="auto">
            <a:xfrm rot="16200000">
              <a:off x="3018073" y="2516406"/>
              <a:ext cx="1442046" cy="667115"/>
            </a:xfrm>
            <a:prstGeom prst="homePlate">
              <a:avLst>
                <a:gd name="adj" fmla="val 31601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65"/>
            <p:cNvSpPr txBox="1"/>
            <p:nvPr/>
          </p:nvSpPr>
          <p:spPr>
            <a:xfrm>
              <a:off x="4796208" y="5817870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17" name="Group 78"/>
            <p:cNvGrpSpPr/>
            <p:nvPr/>
          </p:nvGrpSpPr>
          <p:grpSpPr>
            <a:xfrm>
              <a:off x="4831159" y="5274576"/>
              <a:ext cx="341138" cy="341138"/>
              <a:chOff x="3800475" y="3344863"/>
              <a:chExt cx="211138" cy="211138"/>
            </a:xfrm>
            <a:solidFill>
              <a:schemeClr val="bg1"/>
            </a:solidFill>
          </p:grpSpPr>
          <p:sp>
            <p:nvSpPr>
              <p:cNvPr id="42" name="Freeform: Shape 79"/>
              <p:cNvSpPr/>
              <p:nvPr/>
            </p:nvSpPr>
            <p:spPr bwMode="auto">
              <a:xfrm>
                <a:off x="3800475" y="3344863"/>
                <a:ext cx="211138" cy="211138"/>
              </a:xfrm>
              <a:custGeom>
                <a:avLst/>
                <a:gdLst/>
                <a:ahLst/>
                <a:cxnLst>
                  <a:cxn ang="0">
                    <a:pos x="55" y="13"/>
                  </a:cxn>
                  <a:cxn ang="0">
                    <a:pos x="62" y="7"/>
                  </a:cxn>
                  <a:cxn ang="0">
                    <a:pos x="103" y="48"/>
                  </a:cxn>
                  <a:cxn ang="0">
                    <a:pos x="96" y="55"/>
                  </a:cxn>
                  <a:cxn ang="0">
                    <a:pos x="103" y="62"/>
                  </a:cxn>
                  <a:cxn ang="0">
                    <a:pos x="62" y="102"/>
                  </a:cxn>
                  <a:cxn ang="0">
                    <a:pos x="55" y="96"/>
                  </a:cxn>
                  <a:cxn ang="0">
                    <a:pos x="48" y="102"/>
                  </a:cxn>
                  <a:cxn ang="0">
                    <a:pos x="7" y="62"/>
                  </a:cxn>
                  <a:cxn ang="0">
                    <a:pos x="13" y="55"/>
                  </a:cxn>
                  <a:cxn ang="0">
                    <a:pos x="7" y="48"/>
                  </a:cxn>
                  <a:cxn ang="0">
                    <a:pos x="48" y="7"/>
                  </a:cxn>
                  <a:cxn ang="0">
                    <a:pos x="55" y="13"/>
                  </a:cxn>
                  <a:cxn ang="0">
                    <a:pos x="55" y="0"/>
                  </a:cxn>
                  <a:cxn ang="0">
                    <a:pos x="0" y="55"/>
                  </a:cxn>
                  <a:cxn ang="0">
                    <a:pos x="55" y="109"/>
                  </a:cxn>
                  <a:cxn ang="0">
                    <a:pos x="109" y="55"/>
                  </a:cxn>
                  <a:cxn ang="0">
                    <a:pos x="55" y="0"/>
                  </a:cxn>
                </a:cxnLst>
                <a:rect l="0" t="0" r="r" b="b"/>
                <a:pathLst>
                  <a:path w="109" h="109">
                    <a:moveTo>
                      <a:pt x="55" y="13"/>
                    </a:moveTo>
                    <a:cubicBezTo>
                      <a:pt x="58" y="13"/>
                      <a:pt x="61" y="10"/>
                      <a:pt x="62" y="7"/>
                    </a:cubicBezTo>
                    <a:cubicBezTo>
                      <a:pt x="83" y="10"/>
                      <a:pt x="100" y="26"/>
                      <a:pt x="103" y="48"/>
                    </a:cubicBezTo>
                    <a:cubicBezTo>
                      <a:pt x="99" y="48"/>
                      <a:pt x="96" y="51"/>
                      <a:pt x="96" y="55"/>
                    </a:cubicBezTo>
                    <a:cubicBezTo>
                      <a:pt x="96" y="58"/>
                      <a:pt x="99" y="61"/>
                      <a:pt x="103" y="62"/>
                    </a:cubicBezTo>
                    <a:cubicBezTo>
                      <a:pt x="100" y="83"/>
                      <a:pt x="83" y="99"/>
                      <a:pt x="62" y="102"/>
                    </a:cubicBezTo>
                    <a:cubicBezTo>
                      <a:pt x="62" y="99"/>
                      <a:pt x="59" y="96"/>
                      <a:pt x="55" y="96"/>
                    </a:cubicBezTo>
                    <a:cubicBezTo>
                      <a:pt x="51" y="96"/>
                      <a:pt x="48" y="99"/>
                      <a:pt x="48" y="102"/>
                    </a:cubicBezTo>
                    <a:cubicBezTo>
                      <a:pt x="27" y="99"/>
                      <a:pt x="10" y="83"/>
                      <a:pt x="7" y="62"/>
                    </a:cubicBezTo>
                    <a:cubicBezTo>
                      <a:pt x="10" y="61"/>
                      <a:pt x="13" y="58"/>
                      <a:pt x="13" y="55"/>
                    </a:cubicBezTo>
                    <a:cubicBezTo>
                      <a:pt x="13" y="51"/>
                      <a:pt x="10" y="48"/>
                      <a:pt x="7" y="48"/>
                    </a:cubicBezTo>
                    <a:cubicBezTo>
                      <a:pt x="10" y="26"/>
                      <a:pt x="27" y="10"/>
                      <a:pt x="48" y="7"/>
                    </a:cubicBezTo>
                    <a:cubicBezTo>
                      <a:pt x="48" y="10"/>
                      <a:pt x="51" y="13"/>
                      <a:pt x="55" y="13"/>
                    </a:cubicBezTo>
                    <a:moveTo>
                      <a:pt x="55" y="0"/>
                    </a:moveTo>
                    <a:cubicBezTo>
                      <a:pt x="25" y="0"/>
                      <a:pt x="0" y="25"/>
                      <a:pt x="0" y="55"/>
                    </a:cubicBezTo>
                    <a:cubicBezTo>
                      <a:pt x="0" y="85"/>
                      <a:pt x="25" y="109"/>
                      <a:pt x="55" y="109"/>
                    </a:cubicBezTo>
                    <a:cubicBezTo>
                      <a:pt x="85" y="109"/>
                      <a:pt x="109" y="85"/>
                      <a:pt x="109" y="55"/>
                    </a:cubicBezTo>
                    <a:cubicBezTo>
                      <a:pt x="109" y="25"/>
                      <a:pt x="85" y="0"/>
                      <a:pt x="5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80"/>
              <p:cNvSpPr/>
              <p:nvPr/>
            </p:nvSpPr>
            <p:spPr bwMode="auto">
              <a:xfrm>
                <a:off x="3898900" y="3379788"/>
                <a:ext cx="68263" cy="777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43" y="49"/>
                  </a:cxn>
                  <a:cxn ang="0">
                    <a:pos x="43" y="40"/>
                  </a:cxn>
                  <a:cxn ang="0">
                    <a:pos x="10" y="40"/>
                  </a:cxn>
                  <a:cxn ang="0">
                    <a:pos x="10" y="0"/>
                  </a:cxn>
                </a:cxnLst>
                <a:rect l="0" t="0" r="r" b="b"/>
                <a:pathLst>
                  <a:path w="43" h="49">
                    <a:moveTo>
                      <a:pt x="10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3" y="49"/>
                    </a:lnTo>
                    <a:lnTo>
                      <a:pt x="43" y="40"/>
                    </a:lnTo>
                    <a:lnTo>
                      <a:pt x="10" y="4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81"/>
              <p:cNvSpPr/>
              <p:nvPr/>
            </p:nvSpPr>
            <p:spPr bwMode="auto">
              <a:xfrm>
                <a:off x="3898900" y="3379788"/>
                <a:ext cx="68263" cy="777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43" y="49"/>
                  </a:cxn>
                  <a:cxn ang="0">
                    <a:pos x="43" y="40"/>
                  </a:cxn>
                  <a:cxn ang="0">
                    <a:pos x="10" y="40"/>
                  </a:cxn>
                  <a:cxn ang="0">
                    <a:pos x="10" y="0"/>
                  </a:cxn>
                </a:cxnLst>
                <a:rect l="0" t="0" r="r" b="b"/>
                <a:pathLst>
                  <a:path w="43" h="49">
                    <a:moveTo>
                      <a:pt x="10" y="0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43" y="49"/>
                    </a:lnTo>
                    <a:lnTo>
                      <a:pt x="43" y="40"/>
                    </a:lnTo>
                    <a:lnTo>
                      <a:pt x="10" y="4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2"/>
            <p:cNvGrpSpPr/>
            <p:nvPr/>
          </p:nvGrpSpPr>
          <p:grpSpPr>
            <a:xfrm>
              <a:off x="4112360" y="2562543"/>
              <a:ext cx="1621645" cy="899074"/>
              <a:chOff x="4112360" y="2422750"/>
              <a:chExt cx="1621645" cy="899074"/>
            </a:xfrm>
          </p:grpSpPr>
          <p:sp>
            <p:nvSpPr>
              <p:cNvPr id="34" name="TextBox 92"/>
              <p:cNvSpPr txBox="1"/>
              <p:nvPr/>
            </p:nvSpPr>
            <p:spPr bwMode="auto">
              <a:xfrm>
                <a:off x="4112360" y="2422750"/>
                <a:ext cx="1621645" cy="381050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5" name="TextBox 93"/>
              <p:cNvSpPr txBox="1"/>
              <p:nvPr/>
            </p:nvSpPr>
            <p:spPr bwMode="auto">
              <a:xfrm>
                <a:off x="4112360" y="2803800"/>
                <a:ext cx="1621645" cy="51802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此部分内容作为文字排版占位</a:t>
                </a:r>
                <a:br>
                  <a:rPr lang="zh-CN" altLang="en-US" sz="8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2"/>
            </p:custDataLst>
          </p:nvPr>
        </p:nvGrpSpPr>
        <p:grpSpPr>
          <a:xfrm>
            <a:off x="6480532" y="2128940"/>
            <a:ext cx="2328461" cy="4089040"/>
            <a:chOff x="6480532" y="2128940"/>
            <a:chExt cx="2328461" cy="4089040"/>
          </a:xfrm>
        </p:grpSpPr>
        <p:grpSp>
          <p:nvGrpSpPr>
            <p:cNvPr id="9" name="Group 48"/>
            <p:cNvGrpSpPr/>
            <p:nvPr/>
          </p:nvGrpSpPr>
          <p:grpSpPr>
            <a:xfrm>
              <a:off x="6848501" y="2128940"/>
              <a:ext cx="1960492" cy="3675448"/>
              <a:chOff x="5130798" y="1762438"/>
              <a:chExt cx="1477964" cy="2770822"/>
            </a:xfrm>
          </p:grpSpPr>
          <p:sp>
            <p:nvSpPr>
              <p:cNvPr id="52" name="Rectangle 49"/>
              <p:cNvSpPr/>
              <p:nvPr/>
            </p:nvSpPr>
            <p:spPr bwMode="auto">
              <a:xfrm flipH="1">
                <a:off x="5130798" y="3241670"/>
                <a:ext cx="504825" cy="129159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Parallelogram 50"/>
              <p:cNvSpPr/>
              <p:nvPr/>
            </p:nvSpPr>
            <p:spPr bwMode="auto">
              <a:xfrm>
                <a:off x="5130800" y="2851145"/>
                <a:ext cx="1476375" cy="390795"/>
              </a:xfrm>
              <a:prstGeom prst="parallelogram">
                <a:avLst>
                  <a:gd name="adj" fmla="val 72236"/>
                </a:avLst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Arrow: Pentagon 51"/>
              <p:cNvSpPr/>
              <p:nvPr/>
            </p:nvSpPr>
            <p:spPr bwMode="auto">
              <a:xfrm rot="5400000" flipH="1">
                <a:off x="5813742" y="2054538"/>
                <a:ext cx="1087120" cy="502920"/>
              </a:xfrm>
              <a:prstGeom prst="homePlate">
                <a:avLst>
                  <a:gd name="adj" fmla="val 31601"/>
                </a:avLst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TextBox 67"/>
            <p:cNvSpPr txBox="1"/>
            <p:nvPr/>
          </p:nvSpPr>
          <p:spPr>
            <a:xfrm>
              <a:off x="6948326" y="5817870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accent4"/>
                  </a:solidFill>
                </a:rPr>
                <a:t>04</a:t>
              </a:r>
            </a:p>
          </p:txBody>
        </p:sp>
        <p:grpSp>
          <p:nvGrpSpPr>
            <p:cNvPr id="16" name="Group 73"/>
            <p:cNvGrpSpPr/>
            <p:nvPr/>
          </p:nvGrpSpPr>
          <p:grpSpPr>
            <a:xfrm>
              <a:off x="6991700" y="5287855"/>
              <a:ext cx="379042" cy="314579"/>
              <a:chOff x="3781425" y="2135188"/>
              <a:chExt cx="233363" cy="193675"/>
            </a:xfrm>
            <a:solidFill>
              <a:schemeClr val="bg1"/>
            </a:solidFill>
          </p:grpSpPr>
          <p:sp>
            <p:nvSpPr>
              <p:cNvPr id="45" name="Freeform: Shape 74"/>
              <p:cNvSpPr/>
              <p:nvPr/>
            </p:nvSpPr>
            <p:spPr bwMode="auto">
              <a:xfrm>
                <a:off x="3790950" y="2187575"/>
                <a:ext cx="223838" cy="141288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00" y="42"/>
                  </a:cxn>
                  <a:cxn ang="0">
                    <a:pos x="46" y="35"/>
                  </a:cxn>
                  <a:cxn ang="0">
                    <a:pos x="0" y="89"/>
                  </a:cxn>
                  <a:cxn ang="0">
                    <a:pos x="141" y="89"/>
                  </a:cxn>
                  <a:cxn ang="0">
                    <a:pos x="141" y="0"/>
                  </a:cxn>
                </a:cxnLst>
                <a:rect l="0" t="0" r="r" b="b"/>
                <a:pathLst>
                  <a:path w="141" h="89">
                    <a:moveTo>
                      <a:pt x="141" y="0"/>
                    </a:moveTo>
                    <a:lnTo>
                      <a:pt x="100" y="42"/>
                    </a:lnTo>
                    <a:lnTo>
                      <a:pt x="46" y="35"/>
                    </a:lnTo>
                    <a:lnTo>
                      <a:pt x="0" y="89"/>
                    </a:lnTo>
                    <a:lnTo>
                      <a:pt x="141" y="89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75"/>
              <p:cNvSpPr/>
              <p:nvPr/>
            </p:nvSpPr>
            <p:spPr bwMode="auto">
              <a:xfrm>
                <a:off x="3790950" y="2187575"/>
                <a:ext cx="223838" cy="141288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00" y="42"/>
                  </a:cxn>
                  <a:cxn ang="0">
                    <a:pos x="46" y="35"/>
                  </a:cxn>
                  <a:cxn ang="0">
                    <a:pos x="0" y="89"/>
                  </a:cxn>
                  <a:cxn ang="0">
                    <a:pos x="141" y="89"/>
                  </a:cxn>
                  <a:cxn ang="0">
                    <a:pos x="141" y="0"/>
                  </a:cxn>
                </a:cxnLst>
                <a:rect l="0" t="0" r="r" b="b"/>
                <a:pathLst>
                  <a:path w="141" h="89">
                    <a:moveTo>
                      <a:pt x="141" y="0"/>
                    </a:moveTo>
                    <a:lnTo>
                      <a:pt x="100" y="42"/>
                    </a:lnTo>
                    <a:lnTo>
                      <a:pt x="46" y="35"/>
                    </a:lnTo>
                    <a:lnTo>
                      <a:pt x="0" y="89"/>
                    </a:lnTo>
                    <a:lnTo>
                      <a:pt x="141" y="89"/>
                    </a:lnTo>
                    <a:lnTo>
                      <a:pt x="141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76"/>
              <p:cNvSpPr/>
              <p:nvPr/>
            </p:nvSpPr>
            <p:spPr bwMode="auto">
              <a:xfrm>
                <a:off x="3781425" y="2135188"/>
                <a:ext cx="233363" cy="19367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18" y="1"/>
                  </a:cxn>
                  <a:cxn ang="0">
                    <a:pos x="127" y="10"/>
                  </a:cxn>
                  <a:cxn ang="0">
                    <a:pos x="97" y="49"/>
                  </a:cxn>
                  <a:cxn ang="0">
                    <a:pos x="43" y="38"/>
                  </a:cxn>
                  <a:cxn ang="0">
                    <a:pos x="0" y="122"/>
                  </a:cxn>
                  <a:cxn ang="0">
                    <a:pos x="50" y="59"/>
                  </a:cxn>
                  <a:cxn ang="0">
                    <a:pos x="103" y="66"/>
                  </a:cxn>
                  <a:cxn ang="0">
                    <a:pos x="140" y="22"/>
                  </a:cxn>
                  <a:cxn ang="0">
                    <a:pos x="147" y="29"/>
                  </a:cxn>
                  <a:cxn ang="0">
                    <a:pos x="147" y="0"/>
                  </a:cxn>
                </a:cxnLst>
                <a:rect l="0" t="0" r="r" b="b"/>
                <a:pathLst>
                  <a:path w="147" h="122">
                    <a:moveTo>
                      <a:pt x="147" y="0"/>
                    </a:moveTo>
                    <a:lnTo>
                      <a:pt x="118" y="1"/>
                    </a:lnTo>
                    <a:lnTo>
                      <a:pt x="127" y="10"/>
                    </a:lnTo>
                    <a:lnTo>
                      <a:pt x="97" y="49"/>
                    </a:lnTo>
                    <a:lnTo>
                      <a:pt x="43" y="38"/>
                    </a:lnTo>
                    <a:lnTo>
                      <a:pt x="0" y="122"/>
                    </a:lnTo>
                    <a:lnTo>
                      <a:pt x="50" y="59"/>
                    </a:lnTo>
                    <a:lnTo>
                      <a:pt x="103" y="66"/>
                    </a:lnTo>
                    <a:lnTo>
                      <a:pt x="140" y="22"/>
                    </a:lnTo>
                    <a:lnTo>
                      <a:pt x="147" y="29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77"/>
              <p:cNvSpPr/>
              <p:nvPr/>
            </p:nvSpPr>
            <p:spPr bwMode="auto">
              <a:xfrm>
                <a:off x="3781425" y="2135188"/>
                <a:ext cx="233363" cy="19367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18" y="1"/>
                  </a:cxn>
                  <a:cxn ang="0">
                    <a:pos x="127" y="10"/>
                  </a:cxn>
                  <a:cxn ang="0">
                    <a:pos x="97" y="49"/>
                  </a:cxn>
                  <a:cxn ang="0">
                    <a:pos x="43" y="38"/>
                  </a:cxn>
                  <a:cxn ang="0">
                    <a:pos x="0" y="122"/>
                  </a:cxn>
                  <a:cxn ang="0">
                    <a:pos x="50" y="59"/>
                  </a:cxn>
                  <a:cxn ang="0">
                    <a:pos x="103" y="66"/>
                  </a:cxn>
                  <a:cxn ang="0">
                    <a:pos x="140" y="22"/>
                  </a:cxn>
                  <a:cxn ang="0">
                    <a:pos x="147" y="29"/>
                  </a:cxn>
                  <a:cxn ang="0">
                    <a:pos x="147" y="0"/>
                  </a:cxn>
                </a:cxnLst>
                <a:rect l="0" t="0" r="r" b="b"/>
                <a:pathLst>
                  <a:path w="147" h="122">
                    <a:moveTo>
                      <a:pt x="147" y="0"/>
                    </a:moveTo>
                    <a:lnTo>
                      <a:pt x="118" y="1"/>
                    </a:lnTo>
                    <a:lnTo>
                      <a:pt x="127" y="10"/>
                    </a:lnTo>
                    <a:lnTo>
                      <a:pt x="97" y="49"/>
                    </a:lnTo>
                    <a:lnTo>
                      <a:pt x="43" y="38"/>
                    </a:lnTo>
                    <a:lnTo>
                      <a:pt x="0" y="122"/>
                    </a:lnTo>
                    <a:lnTo>
                      <a:pt x="50" y="59"/>
                    </a:lnTo>
                    <a:lnTo>
                      <a:pt x="103" y="66"/>
                    </a:lnTo>
                    <a:lnTo>
                      <a:pt x="140" y="22"/>
                    </a:lnTo>
                    <a:lnTo>
                      <a:pt x="147" y="29"/>
                    </a:lnTo>
                    <a:lnTo>
                      <a:pt x="147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4"/>
            <p:cNvGrpSpPr/>
            <p:nvPr/>
          </p:nvGrpSpPr>
          <p:grpSpPr>
            <a:xfrm>
              <a:off x="6480532" y="2551847"/>
              <a:ext cx="1621645" cy="899074"/>
              <a:chOff x="6480532" y="2412054"/>
              <a:chExt cx="1621645" cy="899074"/>
            </a:xfrm>
          </p:grpSpPr>
          <p:sp>
            <p:nvSpPr>
              <p:cNvPr id="32" name="TextBox 106"/>
              <p:cNvSpPr txBox="1"/>
              <p:nvPr/>
            </p:nvSpPr>
            <p:spPr bwMode="auto">
              <a:xfrm>
                <a:off x="6480532" y="2412054"/>
                <a:ext cx="1621645" cy="381050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3" name="TextBox 107"/>
              <p:cNvSpPr txBox="1"/>
              <p:nvPr/>
            </p:nvSpPr>
            <p:spPr bwMode="auto">
              <a:xfrm>
                <a:off x="6480532" y="2793104"/>
                <a:ext cx="1621645" cy="51802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此部分内容作为文字排版占位</a:t>
                </a:r>
                <a:br>
                  <a:rPr lang="zh-CN" altLang="en-US" sz="8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693095" y="2969572"/>
            <a:ext cx="3582138" cy="3248408"/>
            <a:chOff x="693095" y="2969572"/>
            <a:chExt cx="3582138" cy="3248408"/>
          </a:xfrm>
        </p:grpSpPr>
        <p:grpSp>
          <p:nvGrpSpPr>
            <p:cNvPr id="4" name="Group 36"/>
            <p:cNvGrpSpPr/>
            <p:nvPr/>
          </p:nvGrpSpPr>
          <p:grpSpPr>
            <a:xfrm>
              <a:off x="2314741" y="2969572"/>
              <a:ext cx="1960492" cy="2829762"/>
              <a:chOff x="1712913" y="2396168"/>
              <a:chExt cx="1477962" cy="2133282"/>
            </a:xfrm>
          </p:grpSpPr>
          <p:sp>
            <p:nvSpPr>
              <p:cNvPr id="58" name="Rectangle 37"/>
              <p:cNvSpPr/>
              <p:nvPr/>
            </p:nvSpPr>
            <p:spPr bwMode="auto">
              <a:xfrm>
                <a:off x="2686050" y="3875400"/>
                <a:ext cx="504825" cy="654050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Parallelogram 38"/>
              <p:cNvSpPr/>
              <p:nvPr/>
            </p:nvSpPr>
            <p:spPr bwMode="auto">
              <a:xfrm flipH="1">
                <a:off x="1714500" y="3484875"/>
                <a:ext cx="1476375" cy="390795"/>
              </a:xfrm>
              <a:prstGeom prst="parallelogram">
                <a:avLst>
                  <a:gd name="adj" fmla="val 72236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Arrow: Pentagon 39"/>
              <p:cNvSpPr/>
              <p:nvPr/>
            </p:nvSpPr>
            <p:spPr bwMode="auto">
              <a:xfrm rot="16200000">
                <a:off x="1420813" y="2688268"/>
                <a:ext cx="1087120" cy="502920"/>
              </a:xfrm>
              <a:prstGeom prst="homePlate">
                <a:avLst>
                  <a:gd name="adj" fmla="val 31601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TextBox 64"/>
            <p:cNvSpPr txBox="1"/>
            <p:nvPr/>
          </p:nvSpPr>
          <p:spPr>
            <a:xfrm>
              <a:off x="3705409" y="5817870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accent1"/>
                  </a:solidFill>
                </a:rPr>
                <a:t>01</a:t>
              </a:r>
            </a:p>
          </p:txBody>
        </p:sp>
        <p:grpSp>
          <p:nvGrpSpPr>
            <p:cNvPr id="18" name="Group 82"/>
            <p:cNvGrpSpPr/>
            <p:nvPr/>
          </p:nvGrpSpPr>
          <p:grpSpPr>
            <a:xfrm>
              <a:off x="3782477" y="5245844"/>
              <a:ext cx="252695" cy="398838"/>
              <a:chOff x="3576638" y="3959225"/>
              <a:chExt cx="131763" cy="207963"/>
            </a:xfrm>
            <a:solidFill>
              <a:schemeClr val="bg1"/>
            </a:solidFill>
          </p:grpSpPr>
          <p:sp>
            <p:nvSpPr>
              <p:cNvPr id="39" name="Freeform: Shape 83"/>
              <p:cNvSpPr/>
              <p:nvPr/>
            </p:nvSpPr>
            <p:spPr bwMode="auto">
              <a:xfrm>
                <a:off x="3576638" y="3959225"/>
                <a:ext cx="131763" cy="1428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64" y="7"/>
                  </a:cxn>
                  <a:cxn ang="0">
                    <a:pos x="68" y="4"/>
                  </a:cxn>
                  <a:cxn ang="0">
                    <a:pos x="68" y="3"/>
                  </a:cxn>
                  <a:cxn ang="0">
                    <a:pos x="64" y="0"/>
                  </a:cxn>
                </a:cxnLst>
                <a:rect l="0" t="0" r="r" b="b"/>
                <a:pathLst>
                  <a:path w="68" h="7">
                    <a:moveTo>
                      <a:pt x="6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6" y="7"/>
                      <a:pt x="68" y="6"/>
                      <a:pt x="68" y="4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8" y="1"/>
                      <a:pt x="66" y="0"/>
                      <a:pt x="6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84"/>
              <p:cNvSpPr/>
              <p:nvPr/>
            </p:nvSpPr>
            <p:spPr bwMode="auto">
              <a:xfrm>
                <a:off x="3576638" y="4151313"/>
                <a:ext cx="131763" cy="1587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4" y="8"/>
                  </a:cxn>
                  <a:cxn ang="0">
                    <a:pos x="64" y="8"/>
                  </a:cxn>
                  <a:cxn ang="0">
                    <a:pos x="68" y="5"/>
                  </a:cxn>
                  <a:cxn ang="0">
                    <a:pos x="68" y="4"/>
                  </a:cxn>
                  <a:cxn ang="0">
                    <a:pos x="64" y="0"/>
                  </a:cxn>
                </a:cxnLst>
                <a:rect l="0" t="0" r="r" b="b"/>
                <a:pathLst>
                  <a:path w="68" h="8">
                    <a:moveTo>
                      <a:pt x="6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6" y="8"/>
                      <a:pt x="68" y="7"/>
                      <a:pt x="68" y="5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5"/>
              <p:cNvSpPr/>
              <p:nvPr/>
            </p:nvSpPr>
            <p:spPr bwMode="auto">
              <a:xfrm>
                <a:off x="3592513" y="3979863"/>
                <a:ext cx="100013" cy="16510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0"/>
                  </a:cxn>
                  <a:cxn ang="0">
                    <a:pos x="14" y="36"/>
                  </a:cxn>
                  <a:cxn ang="0">
                    <a:pos x="14" y="36"/>
                  </a:cxn>
                  <a:cxn ang="0">
                    <a:pos x="18" y="44"/>
                  </a:cxn>
                  <a:cxn ang="0">
                    <a:pos x="15" y="50"/>
                  </a:cxn>
                  <a:cxn ang="0">
                    <a:pos x="14" y="50"/>
                  </a:cxn>
                  <a:cxn ang="0">
                    <a:pos x="14" y="50"/>
                  </a:cxn>
                  <a:cxn ang="0">
                    <a:pos x="14" y="50"/>
                  </a:cxn>
                  <a:cxn ang="0">
                    <a:pos x="0" y="86"/>
                  </a:cxn>
                  <a:cxn ang="0">
                    <a:pos x="52" y="86"/>
                  </a:cxn>
                  <a:cxn ang="0">
                    <a:pos x="39" y="50"/>
                  </a:cxn>
                  <a:cxn ang="0">
                    <a:pos x="39" y="50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35" y="44"/>
                  </a:cxn>
                  <a:cxn ang="0">
                    <a:pos x="39" y="36"/>
                  </a:cxn>
                  <a:cxn ang="0">
                    <a:pos x="39" y="36"/>
                  </a:cxn>
                  <a:cxn ang="0">
                    <a:pos x="52" y="0"/>
                  </a:cxn>
                </a:cxnLst>
                <a:rect l="0" t="0" r="r" b="b"/>
                <a:pathLst>
                  <a:path w="52" h="86">
                    <a:moveTo>
                      <a:pt x="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6" y="29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8" y="39"/>
                      <a:pt x="18" y="44"/>
                    </a:cubicBezTo>
                    <a:cubicBezTo>
                      <a:pt x="18" y="47"/>
                      <a:pt x="16" y="49"/>
                      <a:pt x="15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6" y="57"/>
                      <a:pt x="0" y="71"/>
                      <a:pt x="0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71"/>
                      <a:pt x="46" y="57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7" y="49"/>
                      <a:pt x="35" y="47"/>
                      <a:pt x="35" y="44"/>
                    </a:cubicBezTo>
                    <a:cubicBezTo>
                      <a:pt x="35" y="39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6" y="29"/>
                      <a:pt x="52" y="16"/>
                      <a:pt x="5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08"/>
            <p:cNvGrpSpPr/>
            <p:nvPr/>
          </p:nvGrpSpPr>
          <p:grpSpPr>
            <a:xfrm>
              <a:off x="693095" y="3471705"/>
              <a:ext cx="1621645" cy="899074"/>
              <a:chOff x="6480532" y="2412054"/>
              <a:chExt cx="1621645" cy="899074"/>
            </a:xfrm>
          </p:grpSpPr>
          <p:sp>
            <p:nvSpPr>
              <p:cNvPr id="30" name="TextBox 109"/>
              <p:cNvSpPr txBox="1"/>
              <p:nvPr/>
            </p:nvSpPr>
            <p:spPr bwMode="auto">
              <a:xfrm>
                <a:off x="6480532" y="2412054"/>
                <a:ext cx="1621645" cy="381050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1" name="TextBox 110"/>
              <p:cNvSpPr txBox="1"/>
              <p:nvPr/>
            </p:nvSpPr>
            <p:spPr bwMode="auto">
              <a:xfrm>
                <a:off x="6480532" y="2793104"/>
                <a:ext cx="1621645" cy="51802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此部分内容作为文字排版占位</a:t>
                </a:r>
                <a:br>
                  <a:rPr lang="zh-CN" altLang="en-US" sz="8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62" name="千图PPT彼岸天：ID 8661124库_组合 61"/>
          <p:cNvGrpSpPr/>
          <p:nvPr>
            <p:custDataLst>
              <p:tags r:id="rId4"/>
            </p:custDataLst>
          </p:nvPr>
        </p:nvGrpSpPr>
        <p:grpSpPr>
          <a:xfrm>
            <a:off x="7939309" y="2969572"/>
            <a:ext cx="3582133" cy="3248408"/>
            <a:chOff x="7939309" y="2969572"/>
            <a:chExt cx="3582133" cy="3248408"/>
          </a:xfrm>
        </p:grpSpPr>
        <p:grpSp>
          <p:nvGrpSpPr>
            <p:cNvPr id="8" name="Group 44"/>
            <p:cNvGrpSpPr/>
            <p:nvPr/>
          </p:nvGrpSpPr>
          <p:grpSpPr>
            <a:xfrm>
              <a:off x="7939309" y="2969572"/>
              <a:ext cx="1960493" cy="2829762"/>
              <a:chOff x="5953124" y="2396168"/>
              <a:chExt cx="1477963" cy="2133282"/>
            </a:xfrm>
          </p:grpSpPr>
          <p:sp>
            <p:nvSpPr>
              <p:cNvPr id="55" name="Rectangle 45"/>
              <p:cNvSpPr/>
              <p:nvPr/>
            </p:nvSpPr>
            <p:spPr bwMode="auto">
              <a:xfrm flipH="1">
                <a:off x="5953124" y="3875400"/>
                <a:ext cx="504825" cy="654050"/>
              </a:xfrm>
              <a:prstGeom prst="rect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Parallelogram 46"/>
              <p:cNvSpPr/>
              <p:nvPr/>
            </p:nvSpPr>
            <p:spPr bwMode="auto">
              <a:xfrm>
                <a:off x="5953125" y="3484875"/>
                <a:ext cx="1476375" cy="390795"/>
              </a:xfrm>
              <a:prstGeom prst="parallelogram">
                <a:avLst>
                  <a:gd name="adj" fmla="val 72236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Arrow: Pentagon 47"/>
              <p:cNvSpPr/>
              <p:nvPr/>
            </p:nvSpPr>
            <p:spPr bwMode="auto">
              <a:xfrm rot="5400000" flipH="1">
                <a:off x="6636067" y="2688268"/>
                <a:ext cx="1087120" cy="502920"/>
              </a:xfrm>
              <a:prstGeom prst="homePlate">
                <a:avLst>
                  <a:gd name="adj" fmla="val 31601"/>
                </a:avLst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TextBox 68"/>
            <p:cNvSpPr txBox="1"/>
            <p:nvPr/>
          </p:nvSpPr>
          <p:spPr>
            <a:xfrm>
              <a:off x="8039126" y="5817870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accent5"/>
                  </a:solidFill>
                </a:rPr>
                <a:t>05</a:t>
              </a:r>
            </a:p>
          </p:txBody>
        </p:sp>
        <p:grpSp>
          <p:nvGrpSpPr>
            <p:cNvPr id="15" name="Group 69"/>
            <p:cNvGrpSpPr/>
            <p:nvPr/>
          </p:nvGrpSpPr>
          <p:grpSpPr>
            <a:xfrm>
              <a:off x="8044339" y="5268251"/>
              <a:ext cx="464172" cy="353772"/>
              <a:chOff x="3495675" y="1519238"/>
              <a:chExt cx="293688" cy="223838"/>
            </a:xfrm>
            <a:solidFill>
              <a:schemeClr val="bg1"/>
            </a:solidFill>
          </p:grpSpPr>
          <p:sp>
            <p:nvSpPr>
              <p:cNvPr id="49" name="Freeform: Shape 70"/>
              <p:cNvSpPr/>
              <p:nvPr/>
            </p:nvSpPr>
            <p:spPr bwMode="auto">
              <a:xfrm>
                <a:off x="3694113" y="1547813"/>
                <a:ext cx="95250" cy="1825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12" y="20"/>
                  </a:cxn>
                  <a:cxn ang="0">
                    <a:pos x="14" y="29"/>
                  </a:cxn>
                  <a:cxn ang="0">
                    <a:pos x="6" y="33"/>
                  </a:cxn>
                  <a:cxn ang="0">
                    <a:pos x="2" y="33"/>
                  </a:cxn>
                  <a:cxn ang="0">
                    <a:pos x="2" y="94"/>
                  </a:cxn>
                  <a:cxn ang="0">
                    <a:pos x="35" y="94"/>
                  </a:cxn>
                  <a:cxn ang="0">
                    <a:pos x="35" y="45"/>
                  </a:cxn>
                  <a:cxn ang="0">
                    <a:pos x="42" y="45"/>
                  </a:cxn>
                  <a:cxn ang="0">
                    <a:pos x="46" y="37"/>
                  </a:cxn>
                  <a:cxn ang="0">
                    <a:pos x="16" y="3"/>
                  </a:cxn>
                  <a:cxn ang="0">
                    <a:pos x="10" y="0"/>
                  </a:cxn>
                </a:cxnLst>
                <a:rect l="0" t="0" r="r" b="b"/>
                <a:pathLst>
                  <a:path w="49" h="94">
                    <a:moveTo>
                      <a:pt x="10" y="0"/>
                    </a:moveTo>
                    <a:cubicBezTo>
                      <a:pt x="7" y="0"/>
                      <a:pt x="5" y="1"/>
                      <a:pt x="3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6" y="24"/>
                      <a:pt x="15" y="27"/>
                      <a:pt x="14" y="29"/>
                    </a:cubicBezTo>
                    <a:cubicBezTo>
                      <a:pt x="14" y="31"/>
                      <a:pt x="12" y="33"/>
                      <a:pt x="6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8" y="45"/>
                      <a:pt x="49" y="41"/>
                      <a:pt x="46" y="3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71"/>
              <p:cNvSpPr/>
              <p:nvPr/>
            </p:nvSpPr>
            <p:spPr bwMode="auto">
              <a:xfrm>
                <a:off x="3495675" y="1547813"/>
                <a:ext cx="93663" cy="18256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3" y="3"/>
                  </a:cxn>
                  <a:cxn ang="0">
                    <a:pos x="3" y="37"/>
                  </a:cxn>
                  <a:cxn ang="0">
                    <a:pos x="7" y="45"/>
                  </a:cxn>
                  <a:cxn ang="0">
                    <a:pos x="14" y="45"/>
                  </a:cxn>
                  <a:cxn ang="0">
                    <a:pos x="14" y="94"/>
                  </a:cxn>
                  <a:cxn ang="0">
                    <a:pos x="47" y="94"/>
                  </a:cxn>
                  <a:cxn ang="0">
                    <a:pos x="47" y="33"/>
                  </a:cxn>
                  <a:cxn ang="0">
                    <a:pos x="43" y="33"/>
                  </a:cxn>
                  <a:cxn ang="0">
                    <a:pos x="35" y="29"/>
                  </a:cxn>
                  <a:cxn ang="0">
                    <a:pos x="37" y="20"/>
                  </a:cxn>
                  <a:cxn ang="0">
                    <a:pos x="49" y="6"/>
                  </a:cxn>
                  <a:cxn ang="0">
                    <a:pos x="46" y="3"/>
                  </a:cxn>
                  <a:cxn ang="0">
                    <a:pos x="40" y="0"/>
                  </a:cxn>
                </a:cxnLst>
                <a:rect l="0" t="0" r="r" b="b"/>
                <a:pathLst>
                  <a:path w="49" h="94">
                    <a:moveTo>
                      <a:pt x="40" y="0"/>
                    </a:moveTo>
                    <a:cubicBezTo>
                      <a:pt x="37" y="0"/>
                      <a:pt x="35" y="1"/>
                      <a:pt x="33" y="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0" y="41"/>
                      <a:pt x="1" y="45"/>
                      <a:pt x="7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38" y="33"/>
                      <a:pt x="36" y="31"/>
                      <a:pt x="35" y="29"/>
                    </a:cubicBezTo>
                    <a:cubicBezTo>
                      <a:pt x="34" y="27"/>
                      <a:pt x="33" y="24"/>
                      <a:pt x="37" y="2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4" y="1"/>
                      <a:pt x="42" y="0"/>
                      <a:pt x="4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72"/>
              <p:cNvSpPr/>
              <p:nvPr/>
            </p:nvSpPr>
            <p:spPr bwMode="auto">
              <a:xfrm>
                <a:off x="3565525" y="1519238"/>
                <a:ext cx="153988" cy="2238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4" y="3"/>
                  </a:cxn>
                  <a:cxn ang="0">
                    <a:pos x="4" y="37"/>
                  </a:cxn>
                  <a:cxn ang="0">
                    <a:pos x="7" y="45"/>
                  </a:cxn>
                  <a:cxn ang="0">
                    <a:pos x="15" y="45"/>
                  </a:cxn>
                  <a:cxn ang="0">
                    <a:pos x="15" y="116"/>
                  </a:cxn>
                  <a:cxn ang="0">
                    <a:pos x="65" y="116"/>
                  </a:cxn>
                  <a:cxn ang="0">
                    <a:pos x="65" y="45"/>
                  </a:cxn>
                  <a:cxn ang="0">
                    <a:pos x="73" y="45"/>
                  </a:cxn>
                  <a:cxn ang="0">
                    <a:pos x="76" y="37"/>
                  </a:cxn>
                  <a:cxn ang="0">
                    <a:pos x="47" y="3"/>
                  </a:cxn>
                  <a:cxn ang="0">
                    <a:pos x="40" y="0"/>
                  </a:cxn>
                </a:cxnLst>
                <a:rect l="0" t="0" r="r" b="b"/>
                <a:pathLst>
                  <a:path w="80" h="116">
                    <a:moveTo>
                      <a:pt x="40" y="0"/>
                    </a:moveTo>
                    <a:cubicBezTo>
                      <a:pt x="38" y="0"/>
                      <a:pt x="35" y="1"/>
                      <a:pt x="34" y="3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0" y="41"/>
                      <a:pt x="2" y="45"/>
                      <a:pt x="7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8" y="45"/>
                      <a:pt x="80" y="41"/>
                      <a:pt x="76" y="37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5" y="1"/>
                      <a:pt x="43" y="0"/>
                      <a:pt x="4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111"/>
            <p:cNvGrpSpPr/>
            <p:nvPr/>
          </p:nvGrpSpPr>
          <p:grpSpPr>
            <a:xfrm>
              <a:off x="9899797" y="3471705"/>
              <a:ext cx="1621645" cy="899074"/>
              <a:chOff x="4112360" y="2422750"/>
              <a:chExt cx="1621645" cy="899074"/>
            </a:xfrm>
          </p:grpSpPr>
          <p:sp>
            <p:nvSpPr>
              <p:cNvPr id="28" name="TextBox 112"/>
              <p:cNvSpPr txBox="1"/>
              <p:nvPr/>
            </p:nvSpPr>
            <p:spPr bwMode="auto">
              <a:xfrm>
                <a:off x="4112360" y="2422750"/>
                <a:ext cx="1621645" cy="381050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TextBox 113"/>
              <p:cNvSpPr txBox="1"/>
              <p:nvPr/>
            </p:nvSpPr>
            <p:spPr bwMode="auto">
              <a:xfrm>
                <a:off x="4112360" y="2803800"/>
                <a:ext cx="1621645" cy="518024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此部分内容作为文字排版占位</a:t>
                </a:r>
                <a:br>
                  <a:rPr lang="zh-CN" altLang="en-US" sz="800" b="0" dirty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800" b="0" dirty="0">
                    <a:solidFill>
                      <a:schemeClr val="tx1"/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64" name="千图PPT彼岸天：ID 8661124库_组合 63"/>
          <p:cNvGrpSpPr/>
          <p:nvPr>
            <p:custDataLst>
              <p:tags r:id="rId5"/>
            </p:custDataLst>
          </p:nvPr>
        </p:nvGrpSpPr>
        <p:grpSpPr>
          <a:xfrm>
            <a:off x="4783371" y="1123880"/>
            <a:ext cx="2619115" cy="5094100"/>
            <a:chOff x="4783371" y="1123880"/>
            <a:chExt cx="2619115" cy="5094100"/>
          </a:xfrm>
        </p:grpSpPr>
        <p:sp>
          <p:nvSpPr>
            <p:cNvPr id="12" name="TextBox 66"/>
            <p:cNvSpPr txBox="1"/>
            <p:nvPr/>
          </p:nvSpPr>
          <p:spPr>
            <a:xfrm>
              <a:off x="5872268" y="5817870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</a:rPr>
                <a:t>03</a:t>
              </a:r>
            </a:p>
          </p:txBody>
        </p:sp>
        <p:sp>
          <p:nvSpPr>
            <p:cNvPr id="19" name="Arrow: Pentagon 89"/>
            <p:cNvSpPr/>
            <p:nvPr/>
          </p:nvSpPr>
          <p:spPr bwMode="auto">
            <a:xfrm rot="16200000">
              <a:off x="4269546" y="3633104"/>
              <a:ext cx="3675446" cy="667115"/>
            </a:xfrm>
            <a:prstGeom prst="homePlate">
              <a:avLst>
                <a:gd name="adj" fmla="val 31601"/>
              </a:avLst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90"/>
            <p:cNvGrpSpPr/>
            <p:nvPr/>
          </p:nvGrpSpPr>
          <p:grpSpPr>
            <a:xfrm>
              <a:off x="5943017" y="5278286"/>
              <a:ext cx="328503" cy="333718"/>
              <a:chOff x="4046538" y="2732088"/>
              <a:chExt cx="200025" cy="203200"/>
            </a:xfrm>
            <a:solidFill>
              <a:schemeClr val="bg1"/>
            </a:solidFill>
          </p:grpSpPr>
          <p:sp>
            <p:nvSpPr>
              <p:cNvPr id="36" name="Freeform: Shape 95"/>
              <p:cNvSpPr/>
              <p:nvPr/>
            </p:nvSpPr>
            <p:spPr bwMode="auto">
              <a:xfrm>
                <a:off x="4046538" y="2744788"/>
                <a:ext cx="182563" cy="1905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49"/>
                  </a:cxn>
                  <a:cxn ang="0">
                    <a:pos x="50" y="99"/>
                  </a:cxn>
                  <a:cxn ang="0">
                    <a:pos x="95" y="68"/>
                  </a:cxn>
                  <a:cxn ang="0">
                    <a:pos x="50" y="49"/>
                  </a:cxn>
                  <a:cxn ang="0">
                    <a:pos x="50" y="0"/>
                  </a:cxn>
                </a:cxnLst>
                <a:rect l="0" t="0" r="r" b="b"/>
                <a:pathLst>
                  <a:path w="95" h="99">
                    <a:moveTo>
                      <a:pt x="50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77"/>
                      <a:pt x="22" y="99"/>
                      <a:pt x="50" y="99"/>
                    </a:cubicBezTo>
                    <a:cubicBezTo>
                      <a:pt x="70" y="99"/>
                      <a:pt x="88" y="86"/>
                      <a:pt x="95" y="68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9"/>
              <p:cNvSpPr/>
              <p:nvPr/>
            </p:nvSpPr>
            <p:spPr bwMode="auto">
              <a:xfrm>
                <a:off x="4151313" y="2759075"/>
                <a:ext cx="95250" cy="1127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39"/>
                  </a:cxn>
                  <a:cxn ang="0">
                    <a:pos x="47" y="58"/>
                  </a:cxn>
                  <a:cxn ang="0">
                    <a:pos x="50" y="41"/>
                  </a:cxn>
                  <a:cxn ang="0">
                    <a:pos x="29" y="0"/>
                  </a:cxn>
                </a:cxnLst>
                <a:rect l="0" t="0" r="r" b="b"/>
                <a:pathLst>
                  <a:path w="50" h="58">
                    <a:moveTo>
                      <a:pt x="29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9" y="53"/>
                      <a:pt x="50" y="47"/>
                      <a:pt x="50" y="41"/>
                    </a:cubicBezTo>
                    <a:cubicBezTo>
                      <a:pt x="50" y="24"/>
                      <a:pt x="42" y="9"/>
                      <a:pt x="2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0"/>
              <p:cNvSpPr/>
              <p:nvPr/>
            </p:nvSpPr>
            <p:spPr bwMode="auto">
              <a:xfrm>
                <a:off x="4148138" y="2732088"/>
                <a:ext cx="53975" cy="920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28" y="9"/>
                  </a:cxn>
                  <a:cxn ang="0">
                    <a:pos x="0" y="0"/>
                  </a:cxn>
                </a:cxnLst>
                <a:rect l="0" t="0" r="r" b="b"/>
                <a:pathLst>
                  <a:path w="28" h="47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0" y="3"/>
                      <a:pt x="1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5"/>
            <p:cNvGrpSpPr/>
            <p:nvPr/>
          </p:nvGrpSpPr>
          <p:grpSpPr>
            <a:xfrm>
              <a:off x="4783371" y="1123880"/>
              <a:ext cx="2619115" cy="1173560"/>
              <a:chOff x="4933284" y="1123880"/>
              <a:chExt cx="2619115" cy="1173560"/>
            </a:xfrm>
          </p:grpSpPr>
          <p:sp>
            <p:nvSpPr>
              <p:cNvPr id="26" name="TextBox 114"/>
              <p:cNvSpPr txBox="1"/>
              <p:nvPr/>
            </p:nvSpPr>
            <p:spPr bwMode="auto">
              <a:xfrm>
                <a:off x="4933284" y="1123880"/>
                <a:ext cx="2619115" cy="34073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7" name="TextBox 115"/>
              <p:cNvSpPr txBox="1"/>
              <p:nvPr/>
            </p:nvSpPr>
            <p:spPr bwMode="auto">
              <a:xfrm>
                <a:off x="4933284" y="1464615"/>
                <a:ext cx="2619115" cy="832825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9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千图PPT彼岸天：ID 8661124库_组合 35"/>
          <p:cNvGrpSpPr/>
          <p:nvPr>
            <p:custDataLst>
              <p:tags r:id="rId1"/>
            </p:custDataLst>
          </p:nvPr>
        </p:nvGrpSpPr>
        <p:grpSpPr>
          <a:xfrm>
            <a:off x="6654800" y="2235148"/>
            <a:ext cx="2457329" cy="3727053"/>
            <a:chOff x="6654800" y="2235148"/>
            <a:chExt cx="2457329" cy="3727053"/>
          </a:xfrm>
        </p:grpSpPr>
        <p:sp>
          <p:nvSpPr>
            <p:cNvPr id="10" name="平行四边形 9"/>
            <p:cNvSpPr/>
            <p:nvPr/>
          </p:nvSpPr>
          <p:spPr>
            <a:xfrm flipH="1">
              <a:off x="6703060" y="2235148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1" name="平行四边形 10"/>
            <p:cNvSpPr/>
            <p:nvPr/>
          </p:nvSpPr>
          <p:spPr>
            <a:xfrm flipH="1" flipV="1">
              <a:off x="6703060" y="3597604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654800" y="5126424"/>
              <a:ext cx="2457329" cy="835777"/>
              <a:chOff x="9029821" y="3139323"/>
              <a:chExt cx="2457329" cy="835777"/>
            </a:xfrm>
          </p:grpSpPr>
          <p:sp>
            <p:nvSpPr>
              <p:cNvPr id="26" name="文本框 29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9" name="任意多边形: 形状 18"/>
            <p:cNvSpPr/>
            <p:nvPr/>
          </p:nvSpPr>
          <p:spPr bwMode="auto">
            <a:xfrm>
              <a:off x="6909695" y="4310391"/>
              <a:ext cx="424066" cy="4232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3129585" y="2235148"/>
            <a:ext cx="2407615" cy="3727053"/>
            <a:chOff x="3129585" y="2235148"/>
            <a:chExt cx="2407615" cy="3727053"/>
          </a:xfrm>
        </p:grpSpPr>
        <p:sp>
          <p:nvSpPr>
            <p:cNvPr id="6" name="平行四边形 5"/>
            <p:cNvSpPr/>
            <p:nvPr/>
          </p:nvSpPr>
          <p:spPr>
            <a:xfrm>
              <a:off x="4565396" y="2235148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7" name="平行四边形 6"/>
            <p:cNvSpPr/>
            <p:nvPr/>
          </p:nvSpPr>
          <p:spPr>
            <a:xfrm flipV="1">
              <a:off x="4565396" y="3597604"/>
              <a:ext cx="923544" cy="1362456"/>
            </a:xfrm>
            <a:prstGeom prst="parallelogram">
              <a:avLst>
                <a:gd name="adj" fmla="val 32216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129585" y="5126424"/>
              <a:ext cx="2407615" cy="835777"/>
              <a:chOff x="609599" y="3139323"/>
              <a:chExt cx="2407615" cy="835777"/>
            </a:xfrm>
          </p:grpSpPr>
          <p:sp>
            <p:nvSpPr>
              <p:cNvPr id="24" name="文本框 32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0" name="任意多边形: 形状 19"/>
            <p:cNvSpPr>
              <a:spLocks noChangeAspect="1"/>
            </p:cNvSpPr>
            <p:nvPr/>
          </p:nvSpPr>
          <p:spPr bwMode="auto">
            <a:xfrm>
              <a:off x="4824793" y="4240957"/>
              <a:ext cx="493232" cy="492714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960133" y="2600908"/>
            <a:ext cx="3557003" cy="1993392"/>
            <a:chOff x="960133" y="2600908"/>
            <a:chExt cx="3557003" cy="1993392"/>
          </a:xfrm>
        </p:grpSpPr>
        <p:sp>
          <p:nvSpPr>
            <p:cNvPr id="8" name="平行四边形 7"/>
            <p:cNvSpPr/>
            <p:nvPr/>
          </p:nvSpPr>
          <p:spPr>
            <a:xfrm>
              <a:off x="3593592" y="2600908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9" name="平行四边形 8"/>
            <p:cNvSpPr/>
            <p:nvPr/>
          </p:nvSpPr>
          <p:spPr>
            <a:xfrm flipV="1">
              <a:off x="3593592" y="3597604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60133" y="3288750"/>
              <a:ext cx="2407615" cy="835777"/>
              <a:chOff x="609599" y="3139323"/>
              <a:chExt cx="2407615" cy="835777"/>
            </a:xfrm>
          </p:grpSpPr>
          <p:sp>
            <p:nvSpPr>
              <p:cNvPr id="32" name="文本框 20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3765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1" name="任意多边形: 形状 20"/>
            <p:cNvSpPr/>
            <p:nvPr/>
          </p:nvSpPr>
          <p:spPr bwMode="auto">
            <a:xfrm>
              <a:off x="3880590" y="4008278"/>
              <a:ext cx="428132" cy="3518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7674864" y="2600908"/>
            <a:ext cx="3579613" cy="1993392"/>
            <a:chOff x="7674864" y="2600908"/>
            <a:chExt cx="3579613" cy="1993392"/>
          </a:xfrm>
        </p:grpSpPr>
        <p:sp>
          <p:nvSpPr>
            <p:cNvPr id="12" name="平行四边形 11"/>
            <p:cNvSpPr/>
            <p:nvPr/>
          </p:nvSpPr>
          <p:spPr>
            <a:xfrm flipH="1">
              <a:off x="7674864" y="2600908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3" name="平行四边形 12"/>
            <p:cNvSpPr/>
            <p:nvPr/>
          </p:nvSpPr>
          <p:spPr>
            <a:xfrm flipH="1" flipV="1">
              <a:off x="7674864" y="3597604"/>
              <a:ext cx="923544" cy="996696"/>
            </a:xfrm>
            <a:prstGeom prst="parallelogram">
              <a:avLst>
                <a:gd name="adj" fmla="val 32216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97148" y="3288750"/>
              <a:ext cx="2457329" cy="835777"/>
              <a:chOff x="9029821" y="3139323"/>
              <a:chExt cx="2457329" cy="835777"/>
            </a:xfrm>
          </p:grpSpPr>
          <p:sp>
            <p:nvSpPr>
              <p:cNvPr id="30" name="文本框 23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2" name="任意多边形: 形状 21"/>
            <p:cNvSpPr/>
            <p:nvPr/>
          </p:nvSpPr>
          <p:spPr bwMode="auto">
            <a:xfrm>
              <a:off x="7901822" y="3920332"/>
              <a:ext cx="456434" cy="43983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5"/>
            </p:custDataLst>
          </p:nvPr>
        </p:nvGrpSpPr>
        <p:grpSpPr>
          <a:xfrm>
            <a:off x="5085512" y="1268023"/>
            <a:ext cx="2020976" cy="4002352"/>
            <a:chOff x="5085512" y="1268023"/>
            <a:chExt cx="2020976" cy="4002352"/>
          </a:xfrm>
        </p:grpSpPr>
        <p:sp>
          <p:nvSpPr>
            <p:cNvPr id="4" name="梯形 3"/>
            <p:cNvSpPr/>
            <p:nvPr/>
          </p:nvSpPr>
          <p:spPr>
            <a:xfrm>
              <a:off x="5537200" y="2665461"/>
              <a:ext cx="1117600" cy="932143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5" name="梯形 4"/>
            <p:cNvSpPr/>
            <p:nvPr/>
          </p:nvSpPr>
          <p:spPr>
            <a:xfrm flipV="1">
              <a:off x="5537200" y="3597604"/>
              <a:ext cx="1117600" cy="1672771"/>
            </a:xfrm>
            <a:prstGeom prst="trapezoid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085512" y="1268023"/>
              <a:ext cx="2020976" cy="927740"/>
              <a:chOff x="5122025" y="525814"/>
              <a:chExt cx="2020976" cy="927740"/>
            </a:xfrm>
          </p:grpSpPr>
          <p:sp>
            <p:nvSpPr>
              <p:cNvPr id="28" name="文本框 2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小木头</a:t>
                </a:r>
                <a:r>
                  <a:rPr lang="en-US" altLang="zh-CN" sz="1000" dirty="0"/>
                  <a:t>58PIC.COM</a:t>
                </a:r>
                <a:endParaRPr lang="zh-CN" altLang="en-US" sz="1000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3" name="任意多边形: 形状 22"/>
            <p:cNvSpPr/>
            <p:nvPr/>
          </p:nvSpPr>
          <p:spPr bwMode="auto">
            <a:xfrm>
              <a:off x="5762625" y="4202051"/>
              <a:ext cx="666750" cy="61685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3328687" y="1478033"/>
            <a:ext cx="2279535" cy="3970338"/>
            <a:chOff x="3761277" y="875844"/>
            <a:chExt cx="2279535" cy="3970338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5345487" y="875844"/>
              <a:ext cx="6953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点一滴墨</a:t>
              </a: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3761277" y="875844"/>
              <a:ext cx="717550" cy="397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百年沧桑情落梦萦中</a:t>
              </a: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4569276" y="875844"/>
              <a:ext cx="696913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zh-CN" sz="2800" dirty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倾一世魂</a:t>
              </a: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540778" y="994907"/>
              <a:ext cx="0" cy="37893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283536" y="994907"/>
              <a:ext cx="0" cy="37893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670172" y="1388811"/>
            <a:ext cx="195438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5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感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715382" y="2701655"/>
            <a:ext cx="1415772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谢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769156" y="2927382"/>
            <a:ext cx="1415772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0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观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134639" y="3686025"/>
            <a:ext cx="1954381" cy="151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500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看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848571" y="1187417"/>
            <a:ext cx="2216626" cy="4260954"/>
            <a:chOff x="8419388" y="1355112"/>
            <a:chExt cx="2216626" cy="4260954"/>
          </a:xfrm>
          <a:solidFill>
            <a:schemeClr val="tx1"/>
          </a:solidFill>
        </p:grpSpPr>
        <p:sp>
          <p:nvSpPr>
            <p:cNvPr id="17" name="矩形 16"/>
            <p:cNvSpPr/>
            <p:nvPr/>
          </p:nvSpPr>
          <p:spPr>
            <a:xfrm>
              <a:off x="8419388" y="3443574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549133" y="1374449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9481982" y="4507753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9482729" y="292518"/>
              <a:ext cx="45719" cy="217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419388" y="1357128"/>
              <a:ext cx="45719" cy="11333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590295" y="5075585"/>
              <a:ext cx="45719" cy="538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" descr="G:\公司\茶\印章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19" y="1440442"/>
            <a:ext cx="503238" cy="1074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6878" y="2459504"/>
            <a:ext cx="5724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第一章</a:t>
            </a:r>
            <a:endParaRPr lang="en-US" altLang="zh-CN" sz="4800" dirty="0">
              <a:latin typeface="腾祥铁山楷书简繁合集" panose="01010104010101010101" pitchFamily="2" charset="-122"/>
              <a:ea typeface="腾祥铁山楷书简繁合集" panose="01010104010101010101" pitchFamily="2" charset="-122"/>
            </a:endParaRPr>
          </a:p>
          <a:p>
            <a:pPr algn="ctr"/>
            <a:r>
              <a:rPr lang="zh-CN" altLang="en-US" sz="72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195764" y="1304051"/>
            <a:ext cx="3800472" cy="3794398"/>
            <a:chOff x="4195764" y="1304051"/>
            <a:chExt cx="3800472" cy="3794398"/>
          </a:xfrm>
        </p:grpSpPr>
        <p:sp>
          <p:nvSpPr>
            <p:cNvPr id="53" name="Freeform: Shape 27"/>
            <p:cNvSpPr/>
            <p:nvPr/>
          </p:nvSpPr>
          <p:spPr bwMode="auto">
            <a:xfrm>
              <a:off x="6096000" y="1304051"/>
              <a:ext cx="1809168" cy="1900236"/>
            </a:xfrm>
            <a:custGeom>
              <a:avLst/>
              <a:gdLst/>
              <a:ahLst/>
              <a:cxnLst>
                <a:cxn ang="0">
                  <a:pos x="401" y="292"/>
                </a:cxn>
                <a:cxn ang="0">
                  <a:pos x="0" y="0"/>
                </a:cxn>
                <a:cxn ang="0">
                  <a:pos x="0" y="422"/>
                </a:cxn>
                <a:cxn ang="0">
                  <a:pos x="401" y="292"/>
                </a:cxn>
              </a:cxnLst>
              <a:rect l="0" t="0" r="r" b="b"/>
              <a:pathLst>
                <a:path w="401" h="422">
                  <a:moveTo>
                    <a:pt x="401" y="292"/>
                  </a:moveTo>
                  <a:cubicBezTo>
                    <a:pt x="346" y="122"/>
                    <a:pt x="187" y="0"/>
                    <a:pt x="0" y="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401" y="29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8"/>
            <p:cNvSpPr/>
            <p:nvPr/>
          </p:nvSpPr>
          <p:spPr bwMode="auto">
            <a:xfrm>
              <a:off x="4286832" y="1304051"/>
              <a:ext cx="1809168" cy="1900236"/>
            </a:xfrm>
            <a:custGeom>
              <a:avLst/>
              <a:gdLst/>
              <a:ahLst/>
              <a:cxnLst>
                <a:cxn ang="0">
                  <a:pos x="401" y="0"/>
                </a:cxn>
                <a:cxn ang="0">
                  <a:pos x="0" y="292"/>
                </a:cxn>
                <a:cxn ang="0">
                  <a:pos x="401" y="422"/>
                </a:cxn>
                <a:cxn ang="0">
                  <a:pos x="401" y="0"/>
                </a:cxn>
              </a:cxnLst>
              <a:rect l="0" t="0" r="r" b="b"/>
              <a:pathLst>
                <a:path w="401" h="422">
                  <a:moveTo>
                    <a:pt x="401" y="0"/>
                  </a:moveTo>
                  <a:cubicBezTo>
                    <a:pt x="213" y="0"/>
                    <a:pt x="54" y="122"/>
                    <a:pt x="0" y="292"/>
                  </a:cubicBezTo>
                  <a:cubicBezTo>
                    <a:pt x="401" y="422"/>
                    <a:pt x="401" y="422"/>
                    <a:pt x="401" y="422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37"/>
            <p:cNvSpPr/>
            <p:nvPr/>
          </p:nvSpPr>
          <p:spPr bwMode="auto">
            <a:xfrm>
              <a:off x="6096000" y="2621467"/>
              <a:ext cx="1900236" cy="2118793"/>
            </a:xfrm>
            <a:custGeom>
              <a:avLst/>
              <a:gdLst/>
              <a:ahLst/>
              <a:cxnLst>
                <a:cxn ang="0">
                  <a:pos x="421" y="129"/>
                </a:cxn>
                <a:cxn ang="0">
                  <a:pos x="401" y="0"/>
                </a:cxn>
                <a:cxn ang="0">
                  <a:pos x="0" y="130"/>
                </a:cxn>
                <a:cxn ang="0">
                  <a:pos x="247" y="470"/>
                </a:cxn>
                <a:cxn ang="0">
                  <a:pos x="421" y="129"/>
                </a:cxn>
              </a:cxnLst>
              <a:rect l="0" t="0" r="r" b="b"/>
              <a:pathLst>
                <a:path w="421" h="470">
                  <a:moveTo>
                    <a:pt x="421" y="129"/>
                  </a:moveTo>
                  <a:cubicBezTo>
                    <a:pt x="421" y="84"/>
                    <a:pt x="414" y="40"/>
                    <a:pt x="401" y="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47" y="470"/>
                    <a:pt x="247" y="470"/>
                    <a:pt x="247" y="470"/>
                  </a:cubicBezTo>
                  <a:cubicBezTo>
                    <a:pt x="352" y="394"/>
                    <a:pt x="421" y="269"/>
                    <a:pt x="421" y="12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0"/>
            <p:cNvSpPr/>
            <p:nvPr/>
          </p:nvSpPr>
          <p:spPr bwMode="auto">
            <a:xfrm>
              <a:off x="4195764" y="2621467"/>
              <a:ext cx="1900236" cy="211879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29"/>
                </a:cxn>
                <a:cxn ang="0">
                  <a:pos x="175" y="470"/>
                </a:cxn>
                <a:cxn ang="0">
                  <a:pos x="422" y="130"/>
                </a:cxn>
                <a:cxn ang="0">
                  <a:pos x="21" y="0"/>
                </a:cxn>
              </a:cxnLst>
              <a:rect l="0" t="0" r="r" b="b"/>
              <a:pathLst>
                <a:path w="422" h="470">
                  <a:moveTo>
                    <a:pt x="21" y="0"/>
                  </a:moveTo>
                  <a:cubicBezTo>
                    <a:pt x="7" y="40"/>
                    <a:pt x="0" y="84"/>
                    <a:pt x="0" y="129"/>
                  </a:cubicBezTo>
                  <a:cubicBezTo>
                    <a:pt x="0" y="269"/>
                    <a:pt x="69" y="394"/>
                    <a:pt x="175" y="470"/>
                  </a:cubicBezTo>
                  <a:cubicBezTo>
                    <a:pt x="422" y="130"/>
                    <a:pt x="422" y="130"/>
                    <a:pt x="422" y="13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3"/>
            <p:cNvSpPr/>
            <p:nvPr/>
          </p:nvSpPr>
          <p:spPr bwMode="auto">
            <a:xfrm>
              <a:off x="4984998" y="3204287"/>
              <a:ext cx="2228072" cy="1894162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247" y="420"/>
                </a:cxn>
                <a:cxn ang="0">
                  <a:pos x="494" y="340"/>
                </a:cxn>
                <a:cxn ang="0">
                  <a:pos x="247" y="0"/>
                </a:cxn>
                <a:cxn ang="0">
                  <a:pos x="0" y="340"/>
                </a:cxn>
              </a:cxnLst>
              <a:rect l="0" t="0" r="r" b="b"/>
              <a:pathLst>
                <a:path w="494" h="420">
                  <a:moveTo>
                    <a:pt x="0" y="340"/>
                  </a:moveTo>
                  <a:cubicBezTo>
                    <a:pt x="69" y="391"/>
                    <a:pt x="154" y="420"/>
                    <a:pt x="247" y="420"/>
                  </a:cubicBezTo>
                  <a:cubicBezTo>
                    <a:pt x="339" y="420"/>
                    <a:pt x="424" y="391"/>
                    <a:pt x="494" y="340"/>
                  </a:cubicBezTo>
                  <a:cubicBezTo>
                    <a:pt x="247" y="0"/>
                    <a:pt x="247" y="0"/>
                    <a:pt x="247" y="0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8" name="Group 64"/>
            <p:cNvGrpSpPr/>
            <p:nvPr/>
          </p:nvGrpSpPr>
          <p:grpSpPr>
            <a:xfrm>
              <a:off x="5173203" y="2275416"/>
              <a:ext cx="1845594" cy="1845594"/>
              <a:chOff x="3902924" y="1942540"/>
              <a:chExt cx="1338152" cy="1338152"/>
            </a:xfrm>
          </p:grpSpPr>
          <p:sp>
            <p:nvSpPr>
              <p:cNvPr id="59" name="Freeform: Shape 65"/>
              <p:cNvSpPr/>
              <p:nvPr/>
            </p:nvSpPr>
            <p:spPr bwMode="auto">
              <a:xfrm>
                <a:off x="3902924" y="1942540"/>
                <a:ext cx="1338152" cy="1338152"/>
              </a:xfrm>
              <a:custGeom>
                <a:avLst/>
                <a:gdLst/>
                <a:ahLst/>
                <a:cxnLst>
                  <a:cxn ang="0">
                    <a:pos x="404" y="164"/>
                  </a:cxn>
                  <a:cxn ang="0">
                    <a:pos x="268" y="11"/>
                  </a:cxn>
                  <a:cxn ang="0">
                    <a:pos x="216" y="2"/>
                  </a:cxn>
                  <a:cxn ang="0">
                    <a:pos x="163" y="5"/>
                  </a:cxn>
                  <a:cxn ang="0">
                    <a:pos x="11" y="141"/>
                  </a:cxn>
                  <a:cxn ang="0">
                    <a:pos x="1" y="193"/>
                  </a:cxn>
                  <a:cxn ang="0">
                    <a:pos x="5" y="246"/>
                  </a:cxn>
                  <a:cxn ang="0">
                    <a:pos x="141" y="399"/>
                  </a:cxn>
                  <a:cxn ang="0">
                    <a:pos x="193" y="408"/>
                  </a:cxn>
                  <a:cxn ang="0">
                    <a:pos x="246" y="404"/>
                  </a:cxn>
                  <a:cxn ang="0">
                    <a:pos x="398" y="268"/>
                  </a:cxn>
                  <a:cxn ang="0">
                    <a:pos x="408" y="216"/>
                  </a:cxn>
                  <a:cxn ang="0">
                    <a:pos x="404" y="164"/>
                  </a:cxn>
                </a:cxnLst>
                <a:rect l="0" t="0" r="r" b="b"/>
                <a:pathLst>
                  <a:path w="409" h="409">
                    <a:moveTo>
                      <a:pt x="404" y="164"/>
                    </a:moveTo>
                    <a:cubicBezTo>
                      <a:pt x="389" y="92"/>
                      <a:pt x="337" y="34"/>
                      <a:pt x="268" y="11"/>
                    </a:cubicBezTo>
                    <a:cubicBezTo>
                      <a:pt x="252" y="6"/>
                      <a:pt x="234" y="3"/>
                      <a:pt x="216" y="2"/>
                    </a:cubicBezTo>
                    <a:cubicBezTo>
                      <a:pt x="198" y="0"/>
                      <a:pt x="180" y="2"/>
                      <a:pt x="163" y="5"/>
                    </a:cubicBezTo>
                    <a:cubicBezTo>
                      <a:pt x="92" y="20"/>
                      <a:pt x="34" y="72"/>
                      <a:pt x="11" y="141"/>
                    </a:cubicBezTo>
                    <a:cubicBezTo>
                      <a:pt x="6" y="158"/>
                      <a:pt x="2" y="175"/>
                      <a:pt x="1" y="193"/>
                    </a:cubicBezTo>
                    <a:cubicBezTo>
                      <a:pt x="0" y="212"/>
                      <a:pt x="2" y="229"/>
                      <a:pt x="5" y="246"/>
                    </a:cubicBezTo>
                    <a:cubicBezTo>
                      <a:pt x="20" y="318"/>
                      <a:pt x="72" y="376"/>
                      <a:pt x="141" y="399"/>
                    </a:cubicBezTo>
                    <a:cubicBezTo>
                      <a:pt x="158" y="404"/>
                      <a:pt x="175" y="407"/>
                      <a:pt x="193" y="408"/>
                    </a:cubicBezTo>
                    <a:cubicBezTo>
                      <a:pt x="211" y="409"/>
                      <a:pt x="229" y="408"/>
                      <a:pt x="246" y="404"/>
                    </a:cubicBezTo>
                    <a:cubicBezTo>
                      <a:pt x="317" y="390"/>
                      <a:pt x="376" y="338"/>
                      <a:pt x="398" y="268"/>
                    </a:cubicBezTo>
                    <a:cubicBezTo>
                      <a:pt x="404" y="252"/>
                      <a:pt x="407" y="235"/>
                      <a:pt x="408" y="216"/>
                    </a:cubicBezTo>
                    <a:cubicBezTo>
                      <a:pt x="409" y="198"/>
                      <a:pt x="408" y="181"/>
                      <a:pt x="404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0" name="Group 66"/>
              <p:cNvGrpSpPr/>
              <p:nvPr/>
            </p:nvGrpSpPr>
            <p:grpSpPr>
              <a:xfrm>
                <a:off x="4256314" y="2291662"/>
                <a:ext cx="631372" cy="639908"/>
                <a:chOff x="4257902" y="2653434"/>
                <a:chExt cx="631372" cy="639908"/>
              </a:xfrm>
            </p:grpSpPr>
            <p:sp>
              <p:nvSpPr>
                <p:cNvPr id="61" name="Freeform: Shape 67"/>
                <p:cNvSpPr/>
                <p:nvPr/>
              </p:nvSpPr>
              <p:spPr bwMode="auto">
                <a:xfrm>
                  <a:off x="4257902" y="2653434"/>
                  <a:ext cx="631372" cy="639908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0" y="36"/>
                    </a:cxn>
                    <a:cxn ang="0">
                      <a:pos x="35" y="71"/>
                    </a:cxn>
                    <a:cxn ang="0">
                      <a:pos x="71" y="36"/>
                    </a:cxn>
                    <a:cxn ang="0">
                      <a:pos x="35" y="0"/>
                    </a:cxn>
                    <a:cxn ang="0">
                      <a:pos x="40" y="67"/>
                    </a:cxn>
                    <a:cxn ang="0">
                      <a:pos x="35" y="63"/>
                    </a:cxn>
                    <a:cxn ang="0">
                      <a:pos x="31" y="67"/>
                    </a:cxn>
                    <a:cxn ang="0">
                      <a:pos x="4" y="40"/>
                    </a:cxn>
                    <a:cxn ang="0">
                      <a:pos x="8" y="36"/>
                    </a:cxn>
                    <a:cxn ang="0">
                      <a:pos x="4" y="31"/>
                    </a:cxn>
                    <a:cxn ang="0">
                      <a:pos x="31" y="4"/>
                    </a:cxn>
                    <a:cxn ang="0">
                      <a:pos x="35" y="9"/>
                    </a:cxn>
                    <a:cxn ang="0">
                      <a:pos x="40" y="4"/>
                    </a:cxn>
                    <a:cxn ang="0">
                      <a:pos x="67" y="31"/>
                    </a:cxn>
                    <a:cxn ang="0">
                      <a:pos x="62" y="36"/>
                    </a:cxn>
                    <a:cxn ang="0">
                      <a:pos x="67" y="40"/>
                    </a:cxn>
                    <a:cxn ang="0">
                      <a:pos x="40" y="67"/>
                    </a:cxn>
                  </a:cxnLst>
                  <a:rect l="0" t="0" r="r" b="b"/>
                  <a:pathLst>
                    <a:path w="71" h="71">
                      <a:moveTo>
                        <a:pt x="35" y="0"/>
                      </a:move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55"/>
                        <a:pt x="16" y="71"/>
                        <a:pt x="35" y="71"/>
                      </a:cubicBezTo>
                      <a:cubicBezTo>
                        <a:pt x="55" y="71"/>
                        <a:pt x="71" y="55"/>
                        <a:pt x="71" y="36"/>
                      </a:cubicBezTo>
                      <a:cubicBezTo>
                        <a:pt x="71" y="16"/>
                        <a:pt x="55" y="0"/>
                        <a:pt x="35" y="0"/>
                      </a:cubicBezTo>
                      <a:close/>
                      <a:moveTo>
                        <a:pt x="40" y="67"/>
                      </a:moveTo>
                      <a:cubicBezTo>
                        <a:pt x="40" y="65"/>
                        <a:pt x="38" y="63"/>
                        <a:pt x="35" y="63"/>
                      </a:cubicBezTo>
                      <a:cubicBezTo>
                        <a:pt x="33" y="63"/>
                        <a:pt x="31" y="65"/>
                        <a:pt x="31" y="67"/>
                      </a:cubicBezTo>
                      <a:cubicBezTo>
                        <a:pt x="17" y="65"/>
                        <a:pt x="6" y="54"/>
                        <a:pt x="4" y="40"/>
                      </a:cubicBezTo>
                      <a:cubicBezTo>
                        <a:pt x="6" y="40"/>
                        <a:pt x="8" y="38"/>
                        <a:pt x="8" y="36"/>
                      </a:cubicBezTo>
                      <a:cubicBezTo>
                        <a:pt x="8" y="33"/>
                        <a:pt x="6" y="31"/>
                        <a:pt x="4" y="31"/>
                      </a:cubicBezTo>
                      <a:cubicBezTo>
                        <a:pt x="6" y="17"/>
                        <a:pt x="17" y="6"/>
                        <a:pt x="31" y="4"/>
                      </a:cubicBezTo>
                      <a:cubicBezTo>
                        <a:pt x="31" y="7"/>
                        <a:pt x="33" y="9"/>
                        <a:pt x="35" y="9"/>
                      </a:cubicBezTo>
                      <a:cubicBezTo>
                        <a:pt x="38" y="9"/>
                        <a:pt x="40" y="7"/>
                        <a:pt x="40" y="4"/>
                      </a:cubicBezTo>
                      <a:cubicBezTo>
                        <a:pt x="54" y="6"/>
                        <a:pt x="65" y="17"/>
                        <a:pt x="67" y="31"/>
                      </a:cubicBezTo>
                      <a:cubicBezTo>
                        <a:pt x="64" y="31"/>
                        <a:pt x="62" y="33"/>
                        <a:pt x="62" y="36"/>
                      </a:cubicBezTo>
                      <a:cubicBezTo>
                        <a:pt x="62" y="38"/>
                        <a:pt x="64" y="40"/>
                        <a:pt x="67" y="40"/>
                      </a:cubicBezTo>
                      <a:cubicBezTo>
                        <a:pt x="65" y="54"/>
                        <a:pt x="54" y="65"/>
                        <a:pt x="40" y="67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68"/>
                <p:cNvSpPr/>
                <p:nvPr/>
              </p:nvSpPr>
              <p:spPr bwMode="auto">
                <a:xfrm>
                  <a:off x="4547992" y="2764348"/>
                  <a:ext cx="204769" cy="230369"/>
                </a:xfrm>
                <a:custGeom>
                  <a:avLst/>
                  <a:gdLst/>
                  <a:ahLst/>
                  <a:cxnLst>
                    <a:cxn ang="0">
                      <a:pos x="6" y="22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24" y="27"/>
                    </a:cxn>
                    <a:cxn ang="0">
                      <a:pos x="24" y="22"/>
                    </a:cxn>
                    <a:cxn ang="0">
                      <a:pos x="6" y="22"/>
                    </a:cxn>
                  </a:cxnLst>
                  <a:rect l="0" t="0" r="r" b="b"/>
                  <a:pathLst>
                    <a:path w="24" h="27">
                      <a:moveTo>
                        <a:pt x="6" y="22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4" y="27"/>
                      </a:lnTo>
                      <a:lnTo>
                        <a:pt x="24" y="22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6564175" y="1676828"/>
            <a:ext cx="709012" cy="709012"/>
            <a:chOff x="6143330" y="1459595"/>
            <a:chExt cx="638470" cy="638470"/>
          </a:xfrm>
        </p:grpSpPr>
        <p:sp>
          <p:nvSpPr>
            <p:cNvPr id="49" name="Oval 44"/>
            <p:cNvSpPr/>
            <p:nvPr/>
          </p:nvSpPr>
          <p:spPr>
            <a:xfrm rot="18900000">
              <a:off x="6143330" y="1459595"/>
              <a:ext cx="638470" cy="6384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0" name="Group 45"/>
            <p:cNvGrpSpPr/>
            <p:nvPr/>
          </p:nvGrpSpPr>
          <p:grpSpPr>
            <a:xfrm>
              <a:off x="6308820" y="1602113"/>
              <a:ext cx="307491" cy="353435"/>
              <a:chOff x="5130801" y="1333499"/>
              <a:chExt cx="276225" cy="317500"/>
            </a:xfrm>
            <a:solidFill>
              <a:schemeClr val="bg1"/>
            </a:solidFill>
          </p:grpSpPr>
          <p:sp>
            <p:nvSpPr>
              <p:cNvPr id="51" name="Freeform: Shape 46"/>
              <p:cNvSpPr/>
              <p:nvPr/>
            </p:nvSpPr>
            <p:spPr bwMode="auto">
              <a:xfrm>
                <a:off x="5167313" y="1333499"/>
                <a:ext cx="203200" cy="166688"/>
              </a:xfrm>
              <a:custGeom>
                <a:avLst/>
                <a:gdLst/>
                <a:ahLst/>
                <a:cxnLst>
                  <a:cxn ang="0">
                    <a:pos x="44" y="12"/>
                  </a:cxn>
                  <a:cxn ang="0">
                    <a:pos x="17" y="28"/>
                  </a:cxn>
                  <a:cxn ang="0">
                    <a:pos x="16" y="28"/>
                  </a:cxn>
                  <a:cxn ang="0">
                    <a:pos x="15" y="28"/>
                  </a:cxn>
                  <a:cxn ang="0">
                    <a:pos x="14" y="27"/>
                  </a:cxn>
                  <a:cxn ang="0">
                    <a:pos x="42" y="6"/>
                  </a:cxn>
                  <a:cxn ang="0">
                    <a:pos x="46" y="6"/>
                  </a:cxn>
                  <a:cxn ang="0">
                    <a:pos x="74" y="27"/>
                  </a:cxn>
                  <a:cxn ang="0">
                    <a:pos x="73" y="28"/>
                  </a:cxn>
                  <a:cxn ang="0">
                    <a:pos x="72" y="28"/>
                  </a:cxn>
                  <a:cxn ang="0">
                    <a:pos x="71" y="28"/>
                  </a:cxn>
                  <a:cxn ang="0">
                    <a:pos x="44" y="12"/>
                  </a:cxn>
                  <a:cxn ang="0">
                    <a:pos x="81" y="27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8" y="27"/>
                  </a:cxn>
                  <a:cxn ang="0">
                    <a:pos x="6" y="28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8" y="58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8" y="58"/>
                  </a:cxn>
                  <a:cxn ang="0">
                    <a:pos x="44" y="73"/>
                  </a:cxn>
                  <a:cxn ang="0">
                    <a:pos x="70" y="58"/>
                  </a:cxn>
                  <a:cxn ang="0">
                    <a:pos x="71" y="58"/>
                  </a:cxn>
                  <a:cxn ang="0">
                    <a:pos x="73" y="58"/>
                  </a:cxn>
                  <a:cxn ang="0">
                    <a:pos x="80" y="58"/>
                  </a:cxn>
                  <a:cxn ang="0">
                    <a:pos x="88" y="48"/>
                  </a:cxn>
                  <a:cxn ang="0">
                    <a:pos x="88" y="42"/>
                  </a:cxn>
                  <a:cxn ang="0">
                    <a:pos x="82" y="28"/>
                  </a:cxn>
                  <a:cxn ang="0">
                    <a:pos x="81" y="27"/>
                  </a:cxn>
                </a:cxnLst>
                <a:rect l="0" t="0" r="r" b="b"/>
                <a:pathLst>
                  <a:path w="88" h="73">
                    <a:moveTo>
                      <a:pt x="44" y="12"/>
                    </a:moveTo>
                    <a:cubicBezTo>
                      <a:pt x="32" y="12"/>
                      <a:pt x="22" y="18"/>
                      <a:pt x="17" y="28"/>
                    </a:cubicBezTo>
                    <a:cubicBezTo>
                      <a:pt x="17" y="28"/>
                      <a:pt x="17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4" y="28"/>
                      <a:pt x="14" y="27"/>
                    </a:cubicBezTo>
                    <a:cubicBezTo>
                      <a:pt x="15" y="15"/>
                      <a:pt x="28" y="6"/>
                      <a:pt x="42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60" y="6"/>
                      <a:pt x="72" y="15"/>
                      <a:pt x="74" y="27"/>
                    </a:cubicBezTo>
                    <a:cubicBezTo>
                      <a:pt x="74" y="27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2" y="28"/>
                    </a:cubicBezTo>
                    <a:cubicBezTo>
                      <a:pt x="72" y="28"/>
                      <a:pt x="71" y="28"/>
                      <a:pt x="71" y="28"/>
                    </a:cubicBezTo>
                    <a:cubicBezTo>
                      <a:pt x="66" y="18"/>
                      <a:pt x="56" y="12"/>
                      <a:pt x="44" y="12"/>
                    </a:cubicBezTo>
                    <a:moveTo>
                      <a:pt x="81" y="27"/>
                    </a:moveTo>
                    <a:cubicBezTo>
                      <a:pt x="79" y="12"/>
                      <a:pt x="64" y="0"/>
                      <a:pt x="4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4" y="0"/>
                      <a:pt x="9" y="11"/>
                      <a:pt x="8" y="27"/>
                    </a:cubicBezTo>
                    <a:cubicBezTo>
                      <a:pt x="7" y="28"/>
                      <a:pt x="7" y="28"/>
                      <a:pt x="6" y="28"/>
                    </a:cubicBezTo>
                    <a:cubicBezTo>
                      <a:pt x="4" y="29"/>
                      <a:pt x="0" y="32"/>
                      <a:pt x="0" y="4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6"/>
                      <a:pt x="6" y="58"/>
                      <a:pt x="8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6" y="58"/>
                      <a:pt x="16" y="57"/>
                      <a:pt x="17" y="58"/>
                    </a:cubicBezTo>
                    <a:cubicBezTo>
                      <a:pt x="17" y="58"/>
                      <a:pt x="18" y="58"/>
                      <a:pt x="18" y="58"/>
                    </a:cubicBezTo>
                    <a:cubicBezTo>
                      <a:pt x="23" y="67"/>
                      <a:pt x="33" y="73"/>
                      <a:pt x="44" y="73"/>
                    </a:cubicBezTo>
                    <a:cubicBezTo>
                      <a:pt x="55" y="73"/>
                      <a:pt x="65" y="67"/>
                      <a:pt x="70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72" y="57"/>
                      <a:pt x="72" y="58"/>
                      <a:pt x="73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3" y="58"/>
                      <a:pt x="88" y="56"/>
                      <a:pt x="88" y="48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88" y="32"/>
                      <a:pt x="84" y="29"/>
                      <a:pt x="82" y="28"/>
                    </a:cubicBezTo>
                    <a:cubicBezTo>
                      <a:pt x="81" y="28"/>
                      <a:pt x="81" y="28"/>
                      <a:pt x="81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7"/>
              <p:cNvSpPr/>
              <p:nvPr/>
            </p:nvSpPr>
            <p:spPr bwMode="auto">
              <a:xfrm>
                <a:off x="5130801" y="1519236"/>
                <a:ext cx="276225" cy="131763"/>
              </a:xfrm>
              <a:custGeom>
                <a:avLst/>
                <a:gdLst/>
                <a:ahLst/>
                <a:cxnLst>
                  <a:cxn ang="0">
                    <a:pos x="85" y="26"/>
                  </a:cxn>
                  <a:cxn ang="0">
                    <a:pos x="82" y="28"/>
                  </a:cxn>
                  <a:cxn ang="0">
                    <a:pos x="67" y="28"/>
                  </a:cxn>
                  <a:cxn ang="0">
                    <a:pos x="65" y="26"/>
                  </a:cxn>
                  <a:cxn ang="0">
                    <a:pos x="65" y="22"/>
                  </a:cxn>
                  <a:cxn ang="0">
                    <a:pos x="67" y="20"/>
                  </a:cxn>
                  <a:cxn ang="0">
                    <a:pos x="82" y="20"/>
                  </a:cxn>
                  <a:cxn ang="0">
                    <a:pos x="85" y="22"/>
                  </a:cxn>
                  <a:cxn ang="0">
                    <a:pos x="85" y="26"/>
                  </a:cxn>
                  <a:cxn ang="0">
                    <a:pos x="119" y="54"/>
                  </a:cxn>
                  <a:cxn ang="0">
                    <a:pos x="99" y="11"/>
                  </a:cxn>
                  <a:cxn ang="0">
                    <a:pos x="85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22" y="11"/>
                  </a:cxn>
                  <a:cxn ang="0">
                    <a:pos x="1" y="54"/>
                  </a:cxn>
                  <a:cxn ang="0">
                    <a:pos x="4" y="58"/>
                  </a:cxn>
                  <a:cxn ang="0">
                    <a:pos x="19" y="58"/>
                  </a:cxn>
                  <a:cxn ang="0">
                    <a:pos x="22" y="55"/>
                  </a:cxn>
                  <a:cxn ang="0">
                    <a:pos x="31" y="39"/>
                  </a:cxn>
                  <a:cxn ang="0">
                    <a:pos x="33" y="40"/>
                  </a:cxn>
                  <a:cxn ang="0">
                    <a:pos x="34" y="54"/>
                  </a:cxn>
                  <a:cxn ang="0">
                    <a:pos x="36" y="58"/>
                  </a:cxn>
                  <a:cxn ang="0">
                    <a:pos x="86" y="58"/>
                  </a:cxn>
                  <a:cxn ang="0">
                    <a:pos x="90" y="53"/>
                  </a:cxn>
                  <a:cxn ang="0">
                    <a:pos x="90" y="40"/>
                  </a:cxn>
                  <a:cxn ang="0">
                    <a:pos x="92" y="39"/>
                  </a:cxn>
                  <a:cxn ang="0">
                    <a:pos x="100" y="55"/>
                  </a:cxn>
                  <a:cxn ang="0">
                    <a:pos x="104" y="58"/>
                  </a:cxn>
                  <a:cxn ang="0">
                    <a:pos x="116" y="58"/>
                  </a:cxn>
                  <a:cxn ang="0">
                    <a:pos x="119" y="54"/>
                  </a:cxn>
                </a:cxnLst>
                <a:rect l="0" t="0" r="r" b="b"/>
                <a:pathLst>
                  <a:path w="120" h="58">
                    <a:moveTo>
                      <a:pt x="85" y="26"/>
                    </a:moveTo>
                    <a:cubicBezTo>
                      <a:pt x="85" y="27"/>
                      <a:pt x="84" y="28"/>
                      <a:pt x="82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6" y="28"/>
                      <a:pt x="65" y="27"/>
                      <a:pt x="65" y="26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1"/>
                      <a:pt x="66" y="20"/>
                      <a:pt x="67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4" y="20"/>
                      <a:pt x="85" y="21"/>
                      <a:pt x="85" y="22"/>
                    </a:cubicBezTo>
                    <a:lnTo>
                      <a:pt x="85" y="26"/>
                    </a:lnTo>
                    <a:close/>
                    <a:moveTo>
                      <a:pt x="119" y="54"/>
                    </a:moveTo>
                    <a:cubicBezTo>
                      <a:pt x="99" y="11"/>
                      <a:pt x="99" y="11"/>
                      <a:pt x="99" y="11"/>
                    </a:cubicBezTo>
                    <a:cubicBezTo>
                      <a:pt x="98" y="9"/>
                      <a:pt x="94" y="0"/>
                      <a:pt x="85" y="0"/>
                    </a:cubicBezTo>
                    <a:cubicBezTo>
                      <a:pt x="83" y="0"/>
                      <a:pt x="38" y="0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2" y="9"/>
                      <a:pt x="22" y="11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1" y="58"/>
                      <a:pt x="4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2" y="58"/>
                      <a:pt x="22" y="55"/>
                      <a:pt x="22" y="55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3" y="34"/>
                      <a:pt x="33" y="40"/>
                    </a:cubicBezTo>
                    <a:cubicBezTo>
                      <a:pt x="33" y="45"/>
                      <a:pt x="34" y="48"/>
                      <a:pt x="34" y="54"/>
                    </a:cubicBezTo>
                    <a:cubicBezTo>
                      <a:pt x="34" y="56"/>
                      <a:pt x="34" y="58"/>
                      <a:pt x="36" y="58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90" y="58"/>
                      <a:pt x="90" y="56"/>
                      <a:pt x="90" y="53"/>
                    </a:cubicBezTo>
                    <a:cubicBezTo>
                      <a:pt x="90" y="46"/>
                      <a:pt x="90" y="44"/>
                      <a:pt x="90" y="40"/>
                    </a:cubicBezTo>
                    <a:cubicBezTo>
                      <a:pt x="90" y="35"/>
                      <a:pt x="92" y="39"/>
                      <a:pt x="92" y="39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1" y="58"/>
                      <a:pt x="104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9" y="58"/>
                      <a:pt x="120" y="56"/>
                      <a:pt x="119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千图PPT彼岸天：ID 8661124库_组合 49"/>
          <p:cNvGrpSpPr/>
          <p:nvPr>
            <p:custDataLst>
              <p:tags r:id="rId3"/>
            </p:custDataLst>
          </p:nvPr>
        </p:nvGrpSpPr>
        <p:grpSpPr>
          <a:xfrm>
            <a:off x="4899555" y="1683315"/>
            <a:ext cx="709012" cy="702525"/>
            <a:chOff x="2438400" y="1455513"/>
            <a:chExt cx="638468" cy="632627"/>
          </a:xfrm>
        </p:grpSpPr>
        <p:sp>
          <p:nvSpPr>
            <p:cNvPr id="41" name="Oval 69"/>
            <p:cNvSpPr/>
            <p:nvPr/>
          </p:nvSpPr>
          <p:spPr>
            <a:xfrm rot="18900000">
              <a:off x="2438400" y="1455513"/>
              <a:ext cx="638468" cy="6326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" name="Group 70"/>
            <p:cNvGrpSpPr/>
            <p:nvPr/>
          </p:nvGrpSpPr>
          <p:grpSpPr>
            <a:xfrm>
              <a:off x="2588327" y="1602519"/>
              <a:ext cx="338614" cy="338615"/>
              <a:chOff x="3959226" y="841373"/>
              <a:chExt cx="273050" cy="266701"/>
            </a:xfrm>
            <a:solidFill>
              <a:schemeClr val="bg1"/>
            </a:solidFill>
          </p:grpSpPr>
          <p:sp>
            <p:nvSpPr>
              <p:cNvPr id="43" name="Freeform: Shape 71"/>
              <p:cNvSpPr/>
              <p:nvPr/>
            </p:nvSpPr>
            <p:spPr bwMode="auto">
              <a:xfrm>
                <a:off x="3978276" y="841373"/>
                <a:ext cx="238125" cy="74613"/>
              </a:xfrm>
              <a:custGeom>
                <a:avLst/>
                <a:gdLst/>
                <a:ahLst/>
                <a:cxnLst>
                  <a:cxn ang="0">
                    <a:pos x="101" y="30"/>
                  </a:cxn>
                  <a:cxn ang="0">
                    <a:pos x="96" y="32"/>
                  </a:cxn>
                  <a:cxn ang="0">
                    <a:pos x="55" y="13"/>
                  </a:cxn>
                  <a:cxn ang="0">
                    <a:pos x="49" y="13"/>
                  </a:cxn>
                  <a:cxn ang="0">
                    <a:pos x="7" y="32"/>
                  </a:cxn>
                  <a:cxn ang="0">
                    <a:pos x="2" y="30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101" y="21"/>
                  </a:cxn>
                  <a:cxn ang="0">
                    <a:pos x="103" y="26"/>
                  </a:cxn>
                  <a:cxn ang="0">
                    <a:pos x="101" y="30"/>
                  </a:cxn>
                </a:cxnLst>
                <a:rect l="0" t="0" r="r" b="b"/>
                <a:pathLst>
                  <a:path w="104" h="32">
                    <a:moveTo>
                      <a:pt x="101" y="30"/>
                    </a:moveTo>
                    <a:cubicBezTo>
                      <a:pt x="100" y="32"/>
                      <a:pt x="98" y="32"/>
                      <a:pt x="96" y="3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3" y="12"/>
                      <a:pt x="50" y="12"/>
                      <a:pt x="49" y="1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2"/>
                      <a:pt x="3" y="32"/>
                      <a:pt x="2" y="3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4"/>
                      <a:pt x="1" y="22"/>
                      <a:pt x="2" y="2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3" y="0"/>
                      <a:pt x="55" y="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3" y="22"/>
                      <a:pt x="104" y="24"/>
                      <a:pt x="103" y="26"/>
                    </a:cubicBezTo>
                    <a:lnTo>
                      <a:pt x="101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72"/>
              <p:cNvSpPr/>
              <p:nvPr/>
            </p:nvSpPr>
            <p:spPr bwMode="auto">
              <a:xfrm>
                <a:off x="4008438" y="928686"/>
                <a:ext cx="31750" cy="96838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1" y="42"/>
                  </a:cxn>
                  <a:cxn ang="0">
                    <a:pos x="3" y="42"/>
                  </a:cxn>
                  <a:cxn ang="0">
                    <a:pos x="0" y="39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39"/>
                  </a:cxn>
                </a:cxnLst>
                <a:rect l="0" t="0" r="r" b="b"/>
                <a:pathLst>
                  <a:path w="14" h="42">
                    <a:moveTo>
                      <a:pt x="14" y="39"/>
                    </a:moveTo>
                    <a:cubicBezTo>
                      <a:pt x="14" y="41"/>
                      <a:pt x="12" y="42"/>
                      <a:pt x="11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2"/>
                      <a:pt x="14" y="3"/>
                    </a:cubicBezTo>
                    <a:lnTo>
                      <a:pt x="14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73"/>
              <p:cNvSpPr/>
              <p:nvPr/>
            </p:nvSpPr>
            <p:spPr bwMode="auto">
              <a:xfrm>
                <a:off x="4081463" y="928686"/>
                <a:ext cx="31750" cy="96838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1" y="42"/>
                  </a:cxn>
                  <a:cxn ang="0">
                    <a:pos x="3" y="42"/>
                  </a:cxn>
                  <a:cxn ang="0">
                    <a:pos x="0" y="39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39"/>
                  </a:cxn>
                </a:cxnLst>
                <a:rect l="0" t="0" r="r" b="b"/>
                <a:pathLst>
                  <a:path w="14" h="42">
                    <a:moveTo>
                      <a:pt x="14" y="39"/>
                    </a:moveTo>
                    <a:cubicBezTo>
                      <a:pt x="14" y="41"/>
                      <a:pt x="12" y="42"/>
                      <a:pt x="11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2"/>
                      <a:pt x="14" y="3"/>
                    </a:cubicBezTo>
                    <a:lnTo>
                      <a:pt x="14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74"/>
              <p:cNvSpPr/>
              <p:nvPr/>
            </p:nvSpPr>
            <p:spPr bwMode="auto">
              <a:xfrm>
                <a:off x="4154488" y="928686"/>
                <a:ext cx="30163" cy="96838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11" y="42"/>
                  </a:cxn>
                  <a:cxn ang="0">
                    <a:pos x="3" y="42"/>
                  </a:cxn>
                  <a:cxn ang="0">
                    <a:pos x="0" y="39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39"/>
                  </a:cxn>
                </a:cxnLst>
                <a:rect l="0" t="0" r="r" b="b"/>
                <a:pathLst>
                  <a:path w="13" h="42">
                    <a:moveTo>
                      <a:pt x="13" y="39"/>
                    </a:moveTo>
                    <a:cubicBezTo>
                      <a:pt x="13" y="41"/>
                      <a:pt x="12" y="42"/>
                      <a:pt x="11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2"/>
                      <a:pt x="13" y="3"/>
                    </a:cubicBezTo>
                    <a:lnTo>
                      <a:pt x="13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75"/>
              <p:cNvSpPr/>
              <p:nvPr/>
            </p:nvSpPr>
            <p:spPr bwMode="auto">
              <a:xfrm>
                <a:off x="3978276" y="1046161"/>
                <a:ext cx="236538" cy="22225"/>
              </a:xfrm>
              <a:custGeom>
                <a:avLst/>
                <a:gdLst/>
                <a:ahLst/>
                <a:cxnLst>
                  <a:cxn ang="0">
                    <a:pos x="103" y="7"/>
                  </a:cxn>
                  <a:cxn ang="0">
                    <a:pos x="100" y="10"/>
                  </a:cxn>
                  <a:cxn ang="0">
                    <a:pos x="4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100" y="0"/>
                  </a:cxn>
                  <a:cxn ang="0">
                    <a:pos x="103" y="3"/>
                  </a:cxn>
                  <a:cxn ang="0">
                    <a:pos x="103" y="7"/>
                  </a:cxn>
                </a:cxnLst>
                <a:rect l="0" t="0" r="r" b="b"/>
                <a:pathLst>
                  <a:path w="103" h="10">
                    <a:moveTo>
                      <a:pt x="103" y="7"/>
                    </a:moveTo>
                    <a:cubicBezTo>
                      <a:pt x="103" y="9"/>
                      <a:pt x="102" y="10"/>
                      <a:pt x="10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0" y="9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3" y="1"/>
                      <a:pt x="103" y="3"/>
                    </a:cubicBezTo>
                    <a:lnTo>
                      <a:pt x="10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76"/>
              <p:cNvSpPr/>
              <p:nvPr/>
            </p:nvSpPr>
            <p:spPr bwMode="auto">
              <a:xfrm>
                <a:off x="3959226" y="1082674"/>
                <a:ext cx="273050" cy="25400"/>
              </a:xfrm>
              <a:custGeom>
                <a:avLst/>
                <a:gdLst/>
                <a:ahLst/>
                <a:cxnLst>
                  <a:cxn ang="0">
                    <a:pos x="119" y="8"/>
                  </a:cxn>
                  <a:cxn ang="0">
                    <a:pos x="116" y="11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9" y="4"/>
                  </a:cxn>
                  <a:cxn ang="0">
                    <a:pos x="119" y="8"/>
                  </a:cxn>
                </a:cxnLst>
                <a:rect l="0" t="0" r="r" b="b"/>
                <a:pathLst>
                  <a:path w="119" h="11">
                    <a:moveTo>
                      <a:pt x="119" y="8"/>
                    </a:moveTo>
                    <a:cubicBezTo>
                      <a:pt x="119" y="9"/>
                      <a:pt x="117" y="11"/>
                      <a:pt x="116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9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7" y="0"/>
                      <a:pt x="119" y="2"/>
                      <a:pt x="119" y="4"/>
                    </a:cubicBezTo>
                    <a:lnTo>
                      <a:pt x="119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千图PPT彼岸天：ID 8661124库_组合 78"/>
          <p:cNvGrpSpPr/>
          <p:nvPr>
            <p:custDataLst>
              <p:tags r:id="rId4"/>
            </p:custDataLst>
          </p:nvPr>
        </p:nvGrpSpPr>
        <p:grpSpPr>
          <a:xfrm>
            <a:off x="5737875" y="4203844"/>
            <a:ext cx="709012" cy="709012"/>
            <a:chOff x="6143330" y="2684962"/>
            <a:chExt cx="638470" cy="638470"/>
          </a:xfrm>
        </p:grpSpPr>
        <p:sp>
          <p:nvSpPr>
            <p:cNvPr id="39" name="Oval 82"/>
            <p:cNvSpPr/>
            <p:nvPr/>
          </p:nvSpPr>
          <p:spPr>
            <a:xfrm rot="18900000">
              <a:off x="6143330" y="2684962"/>
              <a:ext cx="638470" cy="63847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83"/>
            <p:cNvSpPr/>
            <p:nvPr/>
          </p:nvSpPr>
          <p:spPr bwMode="auto">
            <a:xfrm>
              <a:off x="6275216" y="2824473"/>
              <a:ext cx="374698" cy="359448"/>
            </a:xfrm>
            <a:custGeom>
              <a:avLst/>
              <a:gdLst/>
              <a:ahLst/>
              <a:cxnLst>
                <a:cxn ang="0">
                  <a:pos x="64" y="93"/>
                </a:cxn>
                <a:cxn ang="0">
                  <a:pos x="67" y="106"/>
                </a:cxn>
                <a:cxn ang="0">
                  <a:pos x="62" y="113"/>
                </a:cxn>
                <a:cxn ang="0">
                  <a:pos x="49" y="101"/>
                </a:cxn>
                <a:cxn ang="0">
                  <a:pos x="78" y="71"/>
                </a:cxn>
                <a:cxn ang="0">
                  <a:pos x="65" y="74"/>
                </a:cxn>
                <a:cxn ang="0">
                  <a:pos x="70" y="70"/>
                </a:cxn>
                <a:cxn ang="0">
                  <a:pos x="20" y="68"/>
                </a:cxn>
                <a:cxn ang="0">
                  <a:pos x="10" y="70"/>
                </a:cxn>
                <a:cxn ang="0">
                  <a:pos x="28" y="85"/>
                </a:cxn>
                <a:cxn ang="0">
                  <a:pos x="7" y="87"/>
                </a:cxn>
                <a:cxn ang="0">
                  <a:pos x="2" y="87"/>
                </a:cxn>
                <a:cxn ang="0">
                  <a:pos x="6" y="99"/>
                </a:cxn>
                <a:cxn ang="0">
                  <a:pos x="3" y="103"/>
                </a:cxn>
                <a:cxn ang="0">
                  <a:pos x="83" y="76"/>
                </a:cxn>
                <a:cxn ang="0">
                  <a:pos x="119" y="55"/>
                </a:cxn>
                <a:cxn ang="0">
                  <a:pos x="73" y="105"/>
                </a:cxn>
                <a:cxn ang="0">
                  <a:pos x="97" y="90"/>
                </a:cxn>
                <a:cxn ang="0">
                  <a:pos x="96" y="81"/>
                </a:cxn>
                <a:cxn ang="0">
                  <a:pos x="97" y="71"/>
                </a:cxn>
                <a:cxn ang="0">
                  <a:pos x="83" y="58"/>
                </a:cxn>
                <a:cxn ang="0">
                  <a:pos x="79" y="37"/>
                </a:cxn>
                <a:cxn ang="0">
                  <a:pos x="82" y="11"/>
                </a:cxn>
                <a:cxn ang="0">
                  <a:pos x="59" y="11"/>
                </a:cxn>
                <a:cxn ang="0">
                  <a:pos x="62" y="33"/>
                </a:cxn>
                <a:cxn ang="0">
                  <a:pos x="60" y="44"/>
                </a:cxn>
                <a:cxn ang="0">
                  <a:pos x="41" y="47"/>
                </a:cxn>
                <a:cxn ang="0">
                  <a:pos x="56" y="61"/>
                </a:cxn>
                <a:cxn ang="0">
                  <a:pos x="48" y="70"/>
                </a:cxn>
                <a:cxn ang="0">
                  <a:pos x="47" y="61"/>
                </a:cxn>
                <a:cxn ang="0">
                  <a:pos x="22" y="33"/>
                </a:cxn>
                <a:cxn ang="0">
                  <a:pos x="17" y="62"/>
                </a:cxn>
                <a:cxn ang="0">
                  <a:pos x="11" y="63"/>
                </a:cxn>
                <a:cxn ang="0">
                  <a:pos x="65" y="0"/>
                </a:cxn>
              </a:cxnLst>
              <a:rect l="0" t="0" r="r" b="b"/>
              <a:pathLst>
                <a:path w="119" h="114">
                  <a:moveTo>
                    <a:pt x="49" y="99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65" y="93"/>
                    <a:pt x="66" y="94"/>
                    <a:pt x="66" y="94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9"/>
                    <a:pt x="66" y="111"/>
                    <a:pt x="63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4"/>
                    <a:pt x="60" y="113"/>
                    <a:pt x="59" y="113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8" y="100"/>
                    <a:pt x="48" y="99"/>
                    <a:pt x="49" y="99"/>
                  </a:cubicBezTo>
                  <a:moveTo>
                    <a:pt x="78" y="71"/>
                  </a:moveTo>
                  <a:cubicBezTo>
                    <a:pt x="65" y="77"/>
                    <a:pt x="65" y="77"/>
                    <a:pt x="65" y="77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3" y="70"/>
                    <a:pt x="71" y="70"/>
                    <a:pt x="70" y="70"/>
                  </a:cubicBezTo>
                  <a:cubicBezTo>
                    <a:pt x="65" y="70"/>
                    <a:pt x="57" y="72"/>
                    <a:pt x="48" y="76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7" y="68"/>
                    <a:pt x="14" y="68"/>
                    <a:pt x="12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71"/>
                    <a:pt x="9" y="73"/>
                    <a:pt x="10" y="74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3" y="87"/>
                    <a:pt x="20" y="90"/>
                    <a:pt x="16" y="9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6"/>
                    <a:pt x="4" y="86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1" y="88"/>
                    <a:pt x="0" y="89"/>
                    <a:pt x="1" y="90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4" y="100"/>
                    <a:pt x="3" y="102"/>
                    <a:pt x="3" y="103"/>
                  </a:cubicBezTo>
                  <a:cubicBezTo>
                    <a:pt x="3" y="105"/>
                    <a:pt x="6" y="106"/>
                    <a:pt x="9" y="106"/>
                  </a:cubicBezTo>
                  <a:cubicBezTo>
                    <a:pt x="14" y="106"/>
                    <a:pt x="83" y="90"/>
                    <a:pt x="83" y="76"/>
                  </a:cubicBezTo>
                  <a:cubicBezTo>
                    <a:pt x="83" y="73"/>
                    <a:pt x="81" y="72"/>
                    <a:pt x="78" y="71"/>
                  </a:cubicBezTo>
                  <a:moveTo>
                    <a:pt x="119" y="55"/>
                  </a:moveTo>
                  <a:cubicBezTo>
                    <a:pt x="119" y="82"/>
                    <a:pt x="99" y="105"/>
                    <a:pt x="73" y="109"/>
                  </a:cubicBezTo>
                  <a:cubicBezTo>
                    <a:pt x="73" y="108"/>
                    <a:pt x="73" y="106"/>
                    <a:pt x="73" y="105"/>
                  </a:cubicBezTo>
                  <a:cubicBezTo>
                    <a:pt x="73" y="105"/>
                    <a:pt x="73" y="104"/>
                    <a:pt x="73" y="102"/>
                  </a:cubicBezTo>
                  <a:cubicBezTo>
                    <a:pt x="82" y="100"/>
                    <a:pt x="90" y="96"/>
                    <a:pt x="97" y="90"/>
                  </a:cubicBezTo>
                  <a:cubicBezTo>
                    <a:pt x="97" y="90"/>
                    <a:pt x="96" y="89"/>
                    <a:pt x="96" y="89"/>
                  </a:cubicBezTo>
                  <a:cubicBezTo>
                    <a:pt x="94" y="86"/>
                    <a:pt x="96" y="84"/>
                    <a:pt x="96" y="81"/>
                  </a:cubicBezTo>
                  <a:cubicBezTo>
                    <a:pt x="96" y="79"/>
                    <a:pt x="92" y="79"/>
                    <a:pt x="92" y="78"/>
                  </a:cubicBezTo>
                  <a:cubicBezTo>
                    <a:pt x="91" y="73"/>
                    <a:pt x="95" y="73"/>
                    <a:pt x="97" y="71"/>
                  </a:cubicBezTo>
                  <a:cubicBezTo>
                    <a:pt x="99" y="69"/>
                    <a:pt x="95" y="64"/>
                    <a:pt x="92" y="65"/>
                  </a:cubicBezTo>
                  <a:cubicBezTo>
                    <a:pt x="90" y="65"/>
                    <a:pt x="83" y="63"/>
                    <a:pt x="83" y="58"/>
                  </a:cubicBezTo>
                  <a:cubicBezTo>
                    <a:pt x="84" y="51"/>
                    <a:pt x="75" y="52"/>
                    <a:pt x="74" y="49"/>
                  </a:cubicBezTo>
                  <a:cubicBezTo>
                    <a:pt x="72" y="44"/>
                    <a:pt x="75" y="39"/>
                    <a:pt x="79" y="37"/>
                  </a:cubicBezTo>
                  <a:cubicBezTo>
                    <a:pt x="85" y="36"/>
                    <a:pt x="91" y="31"/>
                    <a:pt x="90" y="25"/>
                  </a:cubicBezTo>
                  <a:cubicBezTo>
                    <a:pt x="90" y="19"/>
                    <a:pt x="87" y="14"/>
                    <a:pt x="82" y="11"/>
                  </a:cubicBezTo>
                  <a:cubicBezTo>
                    <a:pt x="78" y="9"/>
                    <a:pt x="73" y="7"/>
                    <a:pt x="67" y="7"/>
                  </a:cubicBezTo>
                  <a:cubicBezTo>
                    <a:pt x="63" y="7"/>
                    <a:pt x="58" y="8"/>
                    <a:pt x="59" y="11"/>
                  </a:cubicBezTo>
                  <a:cubicBezTo>
                    <a:pt x="59" y="16"/>
                    <a:pt x="74" y="17"/>
                    <a:pt x="72" y="22"/>
                  </a:cubicBezTo>
                  <a:cubicBezTo>
                    <a:pt x="70" y="25"/>
                    <a:pt x="60" y="29"/>
                    <a:pt x="62" y="33"/>
                  </a:cubicBezTo>
                  <a:cubicBezTo>
                    <a:pt x="63" y="35"/>
                    <a:pt x="66" y="33"/>
                    <a:pt x="65" y="38"/>
                  </a:cubicBezTo>
                  <a:cubicBezTo>
                    <a:pt x="65" y="40"/>
                    <a:pt x="63" y="44"/>
                    <a:pt x="60" y="44"/>
                  </a:cubicBezTo>
                  <a:cubicBezTo>
                    <a:pt x="57" y="45"/>
                    <a:pt x="54" y="37"/>
                    <a:pt x="46" y="36"/>
                  </a:cubicBezTo>
                  <a:cubicBezTo>
                    <a:pt x="42" y="36"/>
                    <a:pt x="36" y="42"/>
                    <a:pt x="41" y="47"/>
                  </a:cubicBezTo>
                  <a:cubicBezTo>
                    <a:pt x="44" y="50"/>
                    <a:pt x="49" y="44"/>
                    <a:pt x="51" y="48"/>
                  </a:cubicBezTo>
                  <a:cubicBezTo>
                    <a:pt x="52" y="52"/>
                    <a:pt x="51" y="58"/>
                    <a:pt x="56" y="61"/>
                  </a:cubicBezTo>
                  <a:cubicBezTo>
                    <a:pt x="58" y="62"/>
                    <a:pt x="61" y="63"/>
                    <a:pt x="64" y="65"/>
                  </a:cubicBezTo>
                  <a:cubicBezTo>
                    <a:pt x="59" y="66"/>
                    <a:pt x="54" y="67"/>
                    <a:pt x="48" y="70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5" y="66"/>
                    <a:pt x="48" y="65"/>
                    <a:pt x="47" y="61"/>
                  </a:cubicBezTo>
                  <a:cubicBezTo>
                    <a:pt x="46" y="55"/>
                    <a:pt x="36" y="58"/>
                    <a:pt x="29" y="51"/>
                  </a:cubicBezTo>
                  <a:cubicBezTo>
                    <a:pt x="27" y="48"/>
                    <a:pt x="22" y="41"/>
                    <a:pt x="22" y="33"/>
                  </a:cubicBezTo>
                  <a:cubicBezTo>
                    <a:pt x="19" y="39"/>
                    <a:pt x="17" y="47"/>
                    <a:pt x="17" y="55"/>
                  </a:cubicBezTo>
                  <a:cubicBezTo>
                    <a:pt x="17" y="57"/>
                    <a:pt x="17" y="60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5" y="62"/>
                    <a:pt x="13" y="63"/>
                    <a:pt x="11" y="63"/>
                  </a:cubicBezTo>
                  <a:cubicBezTo>
                    <a:pt x="10" y="61"/>
                    <a:pt x="10" y="58"/>
                    <a:pt x="10" y="55"/>
                  </a:cubicBezTo>
                  <a:cubicBezTo>
                    <a:pt x="10" y="25"/>
                    <a:pt x="35" y="0"/>
                    <a:pt x="65" y="0"/>
                  </a:cubicBezTo>
                  <a:cubicBezTo>
                    <a:pt x="95" y="0"/>
                    <a:pt x="119" y="25"/>
                    <a:pt x="119" y="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85"/>
          <p:cNvGrpSpPr/>
          <p:nvPr>
            <p:custDataLst>
              <p:tags r:id="rId5"/>
            </p:custDataLst>
          </p:nvPr>
        </p:nvGrpSpPr>
        <p:grpSpPr>
          <a:xfrm>
            <a:off x="7033783" y="3247397"/>
            <a:ext cx="709012" cy="702525"/>
            <a:chOff x="2438400" y="2680880"/>
            <a:chExt cx="638468" cy="632627"/>
          </a:xfrm>
        </p:grpSpPr>
        <p:sp>
          <p:nvSpPr>
            <p:cNvPr id="35" name="Oval 89"/>
            <p:cNvSpPr/>
            <p:nvPr/>
          </p:nvSpPr>
          <p:spPr>
            <a:xfrm rot="18900000">
              <a:off x="2438400" y="2680880"/>
              <a:ext cx="638468" cy="63262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90"/>
            <p:cNvGrpSpPr/>
            <p:nvPr/>
          </p:nvGrpSpPr>
          <p:grpSpPr>
            <a:xfrm>
              <a:off x="2565879" y="2816091"/>
              <a:ext cx="383510" cy="362204"/>
              <a:chOff x="5530851" y="1866899"/>
              <a:chExt cx="285750" cy="269875"/>
            </a:xfrm>
            <a:solidFill>
              <a:schemeClr val="bg1"/>
            </a:solidFill>
          </p:grpSpPr>
          <p:sp>
            <p:nvSpPr>
              <p:cNvPr id="37" name="Oval 91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92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9" name="千图PPT彼岸天：ID 8661124库_组合 101"/>
          <p:cNvGrpSpPr/>
          <p:nvPr>
            <p:custDataLst>
              <p:tags r:id="rId6"/>
            </p:custDataLst>
          </p:nvPr>
        </p:nvGrpSpPr>
        <p:grpSpPr>
          <a:xfrm>
            <a:off x="4456376" y="3247397"/>
            <a:ext cx="709012" cy="702525"/>
            <a:chOff x="2438400" y="3906247"/>
            <a:chExt cx="638468" cy="632627"/>
          </a:xfrm>
        </p:grpSpPr>
        <p:sp>
          <p:nvSpPr>
            <p:cNvPr id="25" name="Oval 105"/>
            <p:cNvSpPr/>
            <p:nvPr/>
          </p:nvSpPr>
          <p:spPr>
            <a:xfrm rot="18900000">
              <a:off x="2438400" y="3906247"/>
              <a:ext cx="638468" cy="63262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106"/>
            <p:cNvGrpSpPr/>
            <p:nvPr/>
          </p:nvGrpSpPr>
          <p:grpSpPr>
            <a:xfrm>
              <a:off x="2598452" y="4071806"/>
              <a:ext cx="318371" cy="301515"/>
              <a:chOff x="5133976" y="846136"/>
              <a:chExt cx="269875" cy="255588"/>
            </a:xfrm>
            <a:solidFill>
              <a:schemeClr val="bg1"/>
            </a:solidFill>
          </p:grpSpPr>
          <p:sp>
            <p:nvSpPr>
              <p:cNvPr id="27" name="Freeform: Shape 107"/>
              <p:cNvSpPr/>
              <p:nvPr/>
            </p:nvSpPr>
            <p:spPr bwMode="auto">
              <a:xfrm>
                <a:off x="5191126" y="995361"/>
                <a:ext cx="34925" cy="396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4"/>
                  </a:cxn>
                  <a:cxn ang="0">
                    <a:pos x="3" y="17"/>
                  </a:cxn>
                  <a:cxn ang="0">
                    <a:pos x="12" y="17"/>
                  </a:cxn>
                  <a:cxn ang="0">
                    <a:pos x="15" y="14"/>
                  </a:cxn>
                  <a:cxn ang="0">
                    <a:pos x="15" y="3"/>
                  </a:cxn>
                  <a:cxn ang="0">
                    <a:pos x="12" y="0"/>
                  </a:cxn>
                </a:cxnLst>
                <a:rect l="0" t="0" r="r" b="b"/>
                <a:pathLst>
                  <a:path w="15" h="17">
                    <a:moveTo>
                      <a:pt x="1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7"/>
                      <a:pt x="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4" y="17"/>
                      <a:pt x="15" y="16"/>
                      <a:pt x="15" y="1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4" y="0"/>
                      <a:pt x="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08"/>
              <p:cNvSpPr/>
              <p:nvPr/>
            </p:nvSpPr>
            <p:spPr bwMode="auto">
              <a:xfrm>
                <a:off x="5308601" y="1052511"/>
                <a:ext cx="74613" cy="47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2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2" y="0"/>
                  </a:cxn>
                  <a:cxn ang="0">
                    <a:pos x="33" y="1"/>
                  </a:cxn>
                </a:cxnLst>
                <a:rect l="0" t="0" r="r" b="b"/>
                <a:pathLst>
                  <a:path w="33" h="2">
                    <a:moveTo>
                      <a:pt x="33" y="1"/>
                    </a:moveTo>
                    <a:cubicBezTo>
                      <a:pt x="33" y="2"/>
                      <a:pt x="32" y="2"/>
                      <a:pt x="3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09"/>
              <p:cNvSpPr/>
              <p:nvPr/>
            </p:nvSpPr>
            <p:spPr bwMode="auto">
              <a:xfrm>
                <a:off x="5308601" y="993773"/>
                <a:ext cx="31750" cy="63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2"/>
                  </a:cxn>
                </a:cxnLst>
                <a:rect l="0" t="0" r="r" b="b"/>
                <a:pathLst>
                  <a:path w="14" h="3">
                    <a:moveTo>
                      <a:pt x="14" y="2"/>
                    </a:moveTo>
                    <a:cubicBezTo>
                      <a:pt x="14" y="3"/>
                      <a:pt x="14" y="3"/>
                      <a:pt x="1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1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10"/>
              <p:cNvSpPr/>
              <p:nvPr/>
            </p:nvSpPr>
            <p:spPr bwMode="auto">
              <a:xfrm>
                <a:off x="5351463" y="1071561"/>
                <a:ext cx="30163" cy="63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cubicBezTo>
                      <a:pt x="13" y="2"/>
                      <a:pt x="13" y="3"/>
                      <a:pt x="1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1"/>
                      <a:pt x="13" y="1"/>
                    </a:cubicBezTo>
                    <a:lnTo>
                      <a:pt x="1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11"/>
              <p:cNvSpPr/>
              <p:nvPr/>
            </p:nvSpPr>
            <p:spPr bwMode="auto">
              <a:xfrm>
                <a:off x="5308601" y="1014411"/>
                <a:ext cx="44450" cy="476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9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0" y="1"/>
                  </a:cxn>
                </a:cxnLst>
                <a:rect l="0" t="0" r="r" b="b"/>
                <a:pathLst>
                  <a:path w="20" h="2">
                    <a:moveTo>
                      <a:pt x="20" y="1"/>
                    </a:moveTo>
                    <a:cubicBezTo>
                      <a:pt x="20" y="2"/>
                      <a:pt x="20" y="2"/>
                      <a:pt x="19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12"/>
              <p:cNvSpPr/>
              <p:nvPr/>
            </p:nvSpPr>
            <p:spPr bwMode="auto">
              <a:xfrm>
                <a:off x="5308601" y="1031873"/>
                <a:ext cx="74613" cy="793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2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2" y="0"/>
                  </a:cxn>
                  <a:cxn ang="0">
                    <a:pos x="33" y="1"/>
                  </a:cxn>
                  <a:cxn ang="0">
                    <a:pos x="33" y="2"/>
                  </a:cxn>
                </a:cxnLst>
                <a:rect l="0" t="0" r="r" b="b"/>
                <a:pathLst>
                  <a:path w="33" h="3">
                    <a:moveTo>
                      <a:pt x="33" y="2"/>
                    </a:moveTo>
                    <a:cubicBezTo>
                      <a:pt x="33" y="2"/>
                      <a:pt x="32" y="3"/>
                      <a:pt x="3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1"/>
                      <a:pt x="33" y="1"/>
                    </a:cubicBez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13"/>
              <p:cNvSpPr/>
              <p:nvPr/>
            </p:nvSpPr>
            <p:spPr bwMode="auto">
              <a:xfrm>
                <a:off x="5287963" y="963611"/>
                <a:ext cx="115888" cy="138113"/>
              </a:xfrm>
              <a:custGeom>
                <a:avLst/>
                <a:gdLst/>
                <a:ahLst/>
                <a:cxnLst>
                  <a:cxn ang="0">
                    <a:pos x="47" y="58"/>
                  </a:cxn>
                  <a:cxn ang="0">
                    <a:pos x="3" y="58"/>
                  </a:cxn>
                  <a:cxn ang="0">
                    <a:pos x="3" y="57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28" y="3"/>
                  </a:cxn>
                  <a:cxn ang="0">
                    <a:pos x="29" y="5"/>
                  </a:cxn>
                  <a:cxn ang="0">
                    <a:pos x="29" y="16"/>
                  </a:cxn>
                  <a:cxn ang="0">
                    <a:pos x="33" y="20"/>
                  </a:cxn>
                  <a:cxn ang="0">
                    <a:pos x="48" y="20"/>
                  </a:cxn>
                  <a:cxn ang="0">
                    <a:pos x="48" y="21"/>
                  </a:cxn>
                  <a:cxn ang="0">
                    <a:pos x="48" y="57"/>
                  </a:cxn>
                  <a:cxn ang="0">
                    <a:pos x="47" y="58"/>
                  </a:cxn>
                  <a:cxn ang="0">
                    <a:pos x="32" y="6"/>
                  </a:cxn>
                  <a:cxn ang="0">
                    <a:pos x="33" y="6"/>
                  </a:cxn>
                  <a:cxn ang="0">
                    <a:pos x="45" y="16"/>
                  </a:cxn>
                  <a:cxn ang="0">
                    <a:pos x="45" y="17"/>
                  </a:cxn>
                  <a:cxn ang="0">
                    <a:pos x="33" y="17"/>
                  </a:cxn>
                  <a:cxn ang="0">
                    <a:pos x="32" y="16"/>
                  </a:cxn>
                  <a:cxn ang="0">
                    <a:pos x="32" y="6"/>
                  </a:cxn>
                  <a:cxn ang="0">
                    <a:pos x="49" y="15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57"/>
                  </a:cxn>
                  <a:cxn ang="0">
                    <a:pos x="4" y="60"/>
                  </a:cxn>
                  <a:cxn ang="0">
                    <a:pos x="47" y="60"/>
                  </a:cxn>
                  <a:cxn ang="0">
                    <a:pos x="51" y="57"/>
                  </a:cxn>
                  <a:cxn ang="0">
                    <a:pos x="51" y="20"/>
                  </a:cxn>
                  <a:cxn ang="0">
                    <a:pos x="49" y="15"/>
                  </a:cxn>
                </a:cxnLst>
                <a:rect l="0" t="0" r="r" b="b"/>
                <a:pathLst>
                  <a:path w="51" h="60">
                    <a:moveTo>
                      <a:pt x="47" y="58"/>
                    </a:move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29" y="3"/>
                      <a:pt x="29" y="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8"/>
                      <a:pt x="31" y="20"/>
                      <a:pt x="33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1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8"/>
                      <a:pt x="47" y="58"/>
                    </a:cubicBezTo>
                    <a:moveTo>
                      <a:pt x="32" y="6"/>
                    </a:moveTo>
                    <a:cubicBezTo>
                      <a:pt x="32" y="5"/>
                      <a:pt x="33" y="6"/>
                      <a:pt x="33" y="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6" y="17"/>
                      <a:pt x="45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2" y="17"/>
                      <a:pt x="32" y="16"/>
                    </a:cubicBezTo>
                    <a:lnTo>
                      <a:pt x="32" y="6"/>
                    </a:lnTo>
                    <a:close/>
                    <a:moveTo>
                      <a:pt x="49" y="15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4" y="60"/>
                      <a:pt x="4" y="60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9" y="60"/>
                      <a:pt x="51" y="59"/>
                      <a:pt x="51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18"/>
                      <a:pt x="50" y="16"/>
                      <a:pt x="49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14"/>
              <p:cNvSpPr/>
              <p:nvPr/>
            </p:nvSpPr>
            <p:spPr bwMode="auto">
              <a:xfrm>
                <a:off x="5133976" y="846136"/>
                <a:ext cx="268288" cy="247650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37" y="7"/>
                  </a:cxn>
                  <a:cxn ang="0">
                    <a:pos x="79" y="7"/>
                  </a:cxn>
                  <a:cxn ang="0">
                    <a:pos x="80" y="8"/>
                  </a:cxn>
                  <a:cxn ang="0">
                    <a:pos x="80" y="14"/>
                  </a:cxn>
                  <a:cxn ang="0">
                    <a:pos x="79" y="14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7" y="7"/>
                  </a:cxn>
                  <a:cxn ang="0">
                    <a:pos x="61" y="102"/>
                  </a:cxn>
                  <a:cxn ang="0">
                    <a:pos x="60" y="101"/>
                  </a:cxn>
                  <a:cxn ang="0">
                    <a:pos x="13" y="101"/>
                  </a:cxn>
                  <a:cxn ang="0">
                    <a:pos x="10" y="99"/>
                  </a:cxn>
                  <a:cxn ang="0">
                    <a:pos x="10" y="74"/>
                  </a:cxn>
                  <a:cxn ang="0">
                    <a:pos x="11" y="73"/>
                  </a:cxn>
                  <a:cxn ang="0">
                    <a:pos x="17" y="73"/>
                  </a:cxn>
                  <a:cxn ang="0">
                    <a:pos x="18" y="72"/>
                  </a:cxn>
                  <a:cxn ang="0">
                    <a:pos x="18" y="66"/>
                  </a:cxn>
                  <a:cxn ang="0">
                    <a:pos x="24" y="57"/>
                  </a:cxn>
                  <a:cxn ang="0">
                    <a:pos x="42" y="57"/>
                  </a:cxn>
                  <a:cxn ang="0">
                    <a:pos x="48" y="66"/>
                  </a:cxn>
                  <a:cxn ang="0">
                    <a:pos x="48" y="72"/>
                  </a:cxn>
                  <a:cxn ang="0">
                    <a:pos x="49" y="73"/>
                  </a:cxn>
                  <a:cxn ang="0">
                    <a:pos x="60" y="73"/>
                  </a:cxn>
                  <a:cxn ang="0">
                    <a:pos x="61" y="72"/>
                  </a:cxn>
                  <a:cxn ang="0">
                    <a:pos x="61" y="53"/>
                  </a:cxn>
                  <a:cxn ang="0">
                    <a:pos x="69" y="45"/>
                  </a:cxn>
                  <a:cxn ang="0">
                    <a:pos x="96" y="45"/>
                  </a:cxn>
                  <a:cxn ang="0">
                    <a:pos x="104" y="48"/>
                  </a:cxn>
                  <a:cxn ang="0">
                    <a:pos x="116" y="58"/>
                  </a:cxn>
                  <a:cxn ang="0">
                    <a:pos x="117" y="57"/>
                  </a:cxn>
                  <a:cxn ang="0">
                    <a:pos x="117" y="20"/>
                  </a:cxn>
                  <a:cxn ang="0">
                    <a:pos x="111" y="14"/>
                  </a:cxn>
                  <a:cxn ang="0">
                    <a:pos x="87" y="14"/>
                  </a:cxn>
                  <a:cxn ang="0">
                    <a:pos x="86" y="14"/>
                  </a:cxn>
                  <a:cxn ang="0">
                    <a:pos x="86" y="7"/>
                  </a:cxn>
                  <a:cxn ang="0">
                    <a:pos x="80" y="0"/>
                  </a:cxn>
                  <a:cxn ang="0">
                    <a:pos x="37" y="0"/>
                  </a:cxn>
                  <a:cxn ang="0">
                    <a:pos x="30" y="7"/>
                  </a:cxn>
                  <a:cxn ang="0">
                    <a:pos x="30" y="14"/>
                  </a:cxn>
                  <a:cxn ang="0">
                    <a:pos x="30" y="14"/>
                  </a:cxn>
                  <a:cxn ang="0">
                    <a:pos x="6" y="14"/>
                  </a:cxn>
                  <a:cxn ang="0">
                    <a:pos x="0" y="20"/>
                  </a:cxn>
                  <a:cxn ang="0">
                    <a:pos x="0" y="67"/>
                  </a:cxn>
                  <a:cxn ang="0">
                    <a:pos x="3" y="72"/>
                  </a:cxn>
                  <a:cxn ang="0">
                    <a:pos x="4" y="74"/>
                  </a:cxn>
                  <a:cxn ang="0">
                    <a:pos x="4" y="99"/>
                  </a:cxn>
                  <a:cxn ang="0">
                    <a:pos x="13" y="108"/>
                  </a:cxn>
                  <a:cxn ang="0">
                    <a:pos x="61" y="108"/>
                  </a:cxn>
                  <a:cxn ang="0">
                    <a:pos x="61" y="108"/>
                  </a:cxn>
                  <a:cxn ang="0">
                    <a:pos x="61" y="102"/>
                  </a:cxn>
                </a:cxnLst>
                <a:rect l="0" t="0" r="r" b="b"/>
                <a:pathLst>
                  <a:path w="117" h="108">
                    <a:moveTo>
                      <a:pt x="37" y="7"/>
                    </a:moveTo>
                    <a:cubicBezTo>
                      <a:pt x="37" y="7"/>
                      <a:pt x="37" y="7"/>
                      <a:pt x="37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80" y="7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79" y="14"/>
                      <a:pt x="79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lnTo>
                      <a:pt x="37" y="7"/>
                    </a:lnTo>
                    <a:close/>
                    <a:moveTo>
                      <a:pt x="61" y="102"/>
                    </a:moveTo>
                    <a:cubicBezTo>
                      <a:pt x="61" y="101"/>
                      <a:pt x="60" y="101"/>
                      <a:pt x="60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1" y="101"/>
                      <a:pt x="10" y="100"/>
                      <a:pt x="10" y="99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10" y="73"/>
                      <a:pt x="11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3"/>
                      <a:pt x="18" y="73"/>
                      <a:pt x="18" y="72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3"/>
                      <a:pt x="18" y="57"/>
                      <a:pt x="24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7" y="57"/>
                      <a:pt x="48" y="63"/>
                      <a:pt x="48" y="66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73"/>
                      <a:pt x="49" y="73"/>
                      <a:pt x="4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1" y="73"/>
                      <a:pt x="61" y="72"/>
                      <a:pt x="61" y="72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48"/>
                      <a:pt x="65" y="45"/>
                      <a:pt x="69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9" y="45"/>
                      <a:pt x="102" y="46"/>
                      <a:pt x="104" y="48"/>
                    </a:cubicBezTo>
                    <a:cubicBezTo>
                      <a:pt x="104" y="48"/>
                      <a:pt x="113" y="55"/>
                      <a:pt x="116" y="58"/>
                    </a:cubicBezTo>
                    <a:cubicBezTo>
                      <a:pt x="116" y="58"/>
                      <a:pt x="117" y="58"/>
                      <a:pt x="117" y="57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7" y="17"/>
                      <a:pt x="114" y="14"/>
                      <a:pt x="111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4"/>
                      <a:pt x="86" y="14"/>
                      <a:pt x="86" y="14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6" y="3"/>
                      <a:pt x="83" y="0"/>
                      <a:pt x="8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0" y="3"/>
                      <a:pt x="30" y="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0" y="17"/>
                      <a:pt x="0" y="2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0"/>
                      <a:pt x="1" y="71"/>
                      <a:pt x="3" y="72"/>
                    </a:cubicBezTo>
                    <a:cubicBezTo>
                      <a:pt x="3" y="73"/>
                      <a:pt x="4" y="73"/>
                      <a:pt x="4" y="74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4" y="104"/>
                      <a:pt x="8" y="108"/>
                      <a:pt x="13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lnTo>
                      <a:pt x="61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0" name="千图PPT彼岸天：ID 8661124库_组合 56"/>
          <p:cNvGrpSpPr/>
          <p:nvPr>
            <p:custDataLst>
              <p:tags r:id="rId7"/>
            </p:custDataLst>
          </p:nvPr>
        </p:nvGrpSpPr>
        <p:grpSpPr>
          <a:xfrm>
            <a:off x="5010879" y="5098449"/>
            <a:ext cx="2196244" cy="1022887"/>
            <a:chOff x="5010879" y="4870504"/>
            <a:chExt cx="2196244" cy="1022887"/>
          </a:xfrm>
        </p:grpSpPr>
        <p:sp>
          <p:nvSpPr>
            <p:cNvPr id="23" name="TextBox 57"/>
            <p:cNvSpPr txBox="1"/>
            <p:nvPr/>
          </p:nvSpPr>
          <p:spPr bwMode="auto">
            <a:xfrm>
              <a:off x="5017485" y="4870504"/>
              <a:ext cx="2183033" cy="466708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4" name="TextBox 58"/>
            <p:cNvSpPr txBox="1"/>
            <p:nvPr/>
          </p:nvSpPr>
          <p:spPr bwMode="auto">
            <a:xfrm>
              <a:off x="5010879" y="5337212"/>
              <a:ext cx="2196244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1" name="千图PPT彼岸天：ID 8661124库_组合 59"/>
          <p:cNvGrpSpPr/>
          <p:nvPr>
            <p:custDataLst>
              <p:tags r:id="rId8"/>
            </p:custDataLst>
          </p:nvPr>
        </p:nvGrpSpPr>
        <p:grpSpPr>
          <a:xfrm>
            <a:off x="7996236" y="1813889"/>
            <a:ext cx="2791709" cy="866137"/>
            <a:chOff x="8601584" y="1451933"/>
            <a:chExt cx="2196245" cy="866137"/>
          </a:xfrm>
        </p:grpSpPr>
        <p:sp>
          <p:nvSpPr>
            <p:cNvPr id="21" name="TextBox 60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2" name="TextBox 61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2" name="千图PPT彼岸天：ID 8661124库_组合 62"/>
          <p:cNvGrpSpPr/>
          <p:nvPr>
            <p:custDataLst>
              <p:tags r:id="rId9"/>
            </p:custDataLst>
          </p:nvPr>
        </p:nvGrpSpPr>
        <p:grpSpPr>
          <a:xfrm>
            <a:off x="7996236" y="3927361"/>
            <a:ext cx="2879569" cy="866137"/>
            <a:chOff x="8601584" y="1451933"/>
            <a:chExt cx="2196245" cy="866137"/>
          </a:xfrm>
        </p:grpSpPr>
        <p:sp>
          <p:nvSpPr>
            <p:cNvPr id="19" name="TextBox 6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0" name="TextBox 77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3" name="千图PPT彼岸天：ID 8661124库_组合 79"/>
          <p:cNvGrpSpPr/>
          <p:nvPr>
            <p:custDataLst>
              <p:tags r:id="rId10"/>
            </p:custDataLst>
          </p:nvPr>
        </p:nvGrpSpPr>
        <p:grpSpPr>
          <a:xfrm>
            <a:off x="1352603" y="1813889"/>
            <a:ext cx="2913191" cy="866137"/>
            <a:chOff x="1415480" y="1669738"/>
            <a:chExt cx="2913191" cy="866137"/>
          </a:xfrm>
        </p:grpSpPr>
        <p:sp>
          <p:nvSpPr>
            <p:cNvPr id="17" name="TextBox 8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8" name="TextBox 8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216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千图PPT彼岸天：ID 8661124库_组合 84"/>
          <p:cNvGrpSpPr/>
          <p:nvPr>
            <p:custDataLst>
              <p:tags r:id="rId11"/>
            </p:custDataLst>
          </p:nvPr>
        </p:nvGrpSpPr>
        <p:grpSpPr>
          <a:xfrm>
            <a:off x="1352603" y="3927361"/>
            <a:ext cx="2913191" cy="866137"/>
            <a:chOff x="1415480" y="1669738"/>
            <a:chExt cx="2913191" cy="866137"/>
          </a:xfrm>
        </p:grpSpPr>
        <p:sp>
          <p:nvSpPr>
            <p:cNvPr id="15" name="TextBox 8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6" name="TextBox 8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39495" y="2219477"/>
            <a:ext cx="3487866" cy="3574107"/>
            <a:chOff x="1139495" y="2219477"/>
            <a:chExt cx="3487866" cy="3574107"/>
          </a:xfrm>
        </p:grpSpPr>
        <p:sp>
          <p:nvSpPr>
            <p:cNvPr id="5" name="Oval 105"/>
            <p:cNvSpPr/>
            <p:nvPr/>
          </p:nvSpPr>
          <p:spPr>
            <a:xfrm>
              <a:off x="2168730" y="3903806"/>
              <a:ext cx="623551" cy="623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/>
                <a:t>01</a:t>
              </a:r>
            </a:p>
          </p:txBody>
        </p:sp>
        <p:grpSp>
          <p:nvGrpSpPr>
            <p:cNvPr id="8" name="Group 113"/>
            <p:cNvGrpSpPr/>
            <p:nvPr/>
          </p:nvGrpSpPr>
          <p:grpSpPr>
            <a:xfrm>
              <a:off x="1139495" y="3881210"/>
              <a:ext cx="1652118" cy="831903"/>
              <a:chOff x="474843" y="2321913"/>
              <a:chExt cx="1869714" cy="941470"/>
            </a:xfrm>
          </p:grpSpPr>
          <p:sp>
            <p:nvSpPr>
              <p:cNvPr id="69" name="Arc 114"/>
              <p:cNvSpPr/>
              <p:nvPr/>
            </p:nvSpPr>
            <p:spPr>
              <a:xfrm rot="5400000" flipV="1">
                <a:off x="1403087" y="2321913"/>
                <a:ext cx="941470" cy="941470"/>
              </a:xfrm>
              <a:prstGeom prst="arc">
                <a:avLst/>
              </a:prstGeom>
              <a:ln w="381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70" name="Straight Connector 115"/>
              <p:cNvCxnSpPr/>
              <p:nvPr/>
            </p:nvCxnSpPr>
            <p:spPr>
              <a:xfrm>
                <a:off x="474843" y="2809837"/>
                <a:ext cx="952048" cy="1323"/>
              </a:xfrm>
              <a:prstGeom prst="line">
                <a:avLst/>
              </a:prstGeom>
              <a:ln w="3810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6"/>
            <p:cNvGrpSpPr/>
            <p:nvPr/>
          </p:nvGrpSpPr>
          <p:grpSpPr>
            <a:xfrm>
              <a:off x="2165537" y="2841541"/>
              <a:ext cx="2461824" cy="1671539"/>
              <a:chOff x="1190578" y="2010533"/>
              <a:chExt cx="2290936" cy="1555509"/>
            </a:xfrm>
          </p:grpSpPr>
          <p:grpSp>
            <p:nvGrpSpPr>
              <p:cNvPr id="64" name="Group 117"/>
              <p:cNvGrpSpPr/>
              <p:nvPr/>
            </p:nvGrpSpPr>
            <p:grpSpPr>
              <a:xfrm>
                <a:off x="1190578" y="2770132"/>
                <a:ext cx="2290936" cy="795910"/>
                <a:chOff x="1376543" y="2321386"/>
                <a:chExt cx="2786064" cy="967925"/>
              </a:xfrm>
            </p:grpSpPr>
            <p:sp>
              <p:nvSpPr>
                <p:cNvPr id="66" name="Arc 119"/>
                <p:cNvSpPr/>
                <p:nvPr/>
              </p:nvSpPr>
              <p:spPr>
                <a:xfrm rot="5400000" flipV="1">
                  <a:off x="3221137" y="2321386"/>
                  <a:ext cx="941470" cy="94147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67" name="Straight Connector 120"/>
                <p:cNvCxnSpPr/>
                <p:nvPr/>
              </p:nvCxnSpPr>
              <p:spPr>
                <a:xfrm>
                  <a:off x="2292893" y="2809310"/>
                  <a:ext cx="952048" cy="132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Arc 121"/>
                <p:cNvSpPr/>
                <p:nvPr/>
              </p:nvSpPr>
              <p:spPr>
                <a:xfrm rot="5400000" flipH="1">
                  <a:off x="1376543" y="2347841"/>
                  <a:ext cx="941470" cy="941470"/>
                </a:xfrm>
                <a:prstGeom prst="arc">
                  <a:avLst/>
                </a:prstGeom>
                <a:ln w="38100"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65" name="Straight Connector 118"/>
              <p:cNvCxnSpPr/>
              <p:nvPr/>
            </p:nvCxnSpPr>
            <p:spPr>
              <a:xfrm rot="5400000">
                <a:off x="1206584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55"/>
            <p:cNvGrpSpPr/>
            <p:nvPr/>
          </p:nvGrpSpPr>
          <p:grpSpPr>
            <a:xfrm>
              <a:off x="2277759" y="2219477"/>
              <a:ext cx="623551" cy="623553"/>
              <a:chOff x="1497006" y="1126851"/>
              <a:chExt cx="544500" cy="544501"/>
            </a:xfrm>
          </p:grpSpPr>
          <p:sp>
            <p:nvSpPr>
              <p:cNvPr id="37" name="Oval 156"/>
              <p:cNvSpPr/>
              <p:nvPr/>
            </p:nvSpPr>
            <p:spPr>
              <a:xfrm>
                <a:off x="14970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57"/>
              <p:cNvSpPr/>
              <p:nvPr/>
            </p:nvSpPr>
            <p:spPr bwMode="auto">
              <a:xfrm>
                <a:off x="1641942" y="1211627"/>
                <a:ext cx="254629" cy="374949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2"/>
            <p:cNvGrpSpPr/>
            <p:nvPr/>
          </p:nvGrpSpPr>
          <p:grpSpPr>
            <a:xfrm>
              <a:off x="1667508" y="4713113"/>
              <a:ext cx="1726133" cy="1080471"/>
              <a:chOff x="1703512" y="4797152"/>
              <a:chExt cx="1726132" cy="1080470"/>
            </a:xfrm>
          </p:grpSpPr>
          <p:sp>
            <p:nvSpPr>
              <p:cNvPr id="33" name="TextBox 60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4" name="TextBox 61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74" name="千图PPT彼岸天：ID 8661124库_组合 73"/>
          <p:cNvGrpSpPr/>
          <p:nvPr>
            <p:custDataLst>
              <p:tags r:id="rId2"/>
            </p:custDataLst>
          </p:nvPr>
        </p:nvGrpSpPr>
        <p:grpSpPr>
          <a:xfrm>
            <a:off x="3467298" y="2079456"/>
            <a:ext cx="3006749" cy="3514094"/>
            <a:chOff x="3467298" y="2079456"/>
            <a:chExt cx="3006749" cy="3514094"/>
          </a:xfrm>
        </p:grpSpPr>
        <p:sp>
          <p:nvSpPr>
            <p:cNvPr id="4" name="Oval 104"/>
            <p:cNvSpPr/>
            <p:nvPr/>
          </p:nvSpPr>
          <p:spPr>
            <a:xfrm>
              <a:off x="4018589" y="3688797"/>
              <a:ext cx="623551" cy="623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/>
                <a:t>02</a:t>
              </a:r>
            </a:p>
          </p:txBody>
        </p:sp>
        <p:grpSp>
          <p:nvGrpSpPr>
            <p:cNvPr id="10" name="Group 122"/>
            <p:cNvGrpSpPr/>
            <p:nvPr/>
          </p:nvGrpSpPr>
          <p:grpSpPr>
            <a:xfrm>
              <a:off x="4012223" y="2701521"/>
              <a:ext cx="2461824" cy="1671536"/>
              <a:chOff x="2683929" y="2010533"/>
              <a:chExt cx="2290937" cy="1555506"/>
            </a:xfrm>
          </p:grpSpPr>
          <p:grpSp>
            <p:nvGrpSpPr>
              <p:cNvPr id="59" name="Group 123"/>
              <p:cNvGrpSpPr/>
              <p:nvPr/>
            </p:nvGrpSpPr>
            <p:grpSpPr>
              <a:xfrm>
                <a:off x="2683929" y="2770130"/>
                <a:ext cx="2290937" cy="795909"/>
                <a:chOff x="2586036" y="2266950"/>
                <a:chExt cx="3344864" cy="1162061"/>
              </a:xfrm>
            </p:grpSpPr>
            <p:sp>
              <p:nvSpPr>
                <p:cNvPr id="61" name="Arc 125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62" name="Straight Connector 126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Arc 127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60" name="Straight Connector 124"/>
              <p:cNvCxnSpPr/>
              <p:nvPr/>
            </p:nvCxnSpPr>
            <p:spPr>
              <a:xfrm rot="5400000">
                <a:off x="2696552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6"/>
            <p:cNvGrpSpPr/>
            <p:nvPr/>
          </p:nvGrpSpPr>
          <p:grpSpPr>
            <a:xfrm>
              <a:off x="4124449" y="2079456"/>
              <a:ext cx="623551" cy="623553"/>
              <a:chOff x="2898306" y="1126851"/>
              <a:chExt cx="544500" cy="544501"/>
            </a:xfrm>
          </p:grpSpPr>
          <p:sp>
            <p:nvSpPr>
              <p:cNvPr id="43" name="Oval 147"/>
              <p:cNvSpPr/>
              <p:nvPr/>
            </p:nvSpPr>
            <p:spPr>
              <a:xfrm>
                <a:off x="28983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48"/>
              <p:cNvSpPr/>
              <p:nvPr/>
            </p:nvSpPr>
            <p:spPr bwMode="auto">
              <a:xfrm>
                <a:off x="2999254" y="1239725"/>
                <a:ext cx="342604" cy="31875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66"/>
            <p:cNvGrpSpPr/>
            <p:nvPr/>
          </p:nvGrpSpPr>
          <p:grpSpPr>
            <a:xfrm>
              <a:off x="3467298" y="4513079"/>
              <a:ext cx="1726133" cy="1080471"/>
              <a:chOff x="1703512" y="4797152"/>
              <a:chExt cx="1726132" cy="1080470"/>
            </a:xfrm>
          </p:grpSpPr>
          <p:sp>
            <p:nvSpPr>
              <p:cNvPr id="31" name="TextBox 67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2" name="TextBox 68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73" name="千图PPT彼岸天：ID 8661124库_组合 72"/>
          <p:cNvGrpSpPr/>
          <p:nvPr>
            <p:custDataLst>
              <p:tags r:id="rId3"/>
            </p:custDataLst>
          </p:nvPr>
        </p:nvGrpSpPr>
        <p:grpSpPr>
          <a:xfrm>
            <a:off x="5281395" y="1954223"/>
            <a:ext cx="3001173" cy="3499306"/>
            <a:chOff x="5281395" y="1954223"/>
            <a:chExt cx="3001173" cy="3499306"/>
          </a:xfrm>
        </p:grpSpPr>
        <p:sp>
          <p:nvSpPr>
            <p:cNvPr id="6" name="Oval 111"/>
            <p:cNvSpPr/>
            <p:nvPr/>
          </p:nvSpPr>
          <p:spPr>
            <a:xfrm>
              <a:off x="5827545" y="3569432"/>
              <a:ext cx="623551" cy="6235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/>
                <a:t>03</a:t>
              </a:r>
            </a:p>
          </p:txBody>
        </p:sp>
        <p:grpSp>
          <p:nvGrpSpPr>
            <p:cNvPr id="11" name="Group 128"/>
            <p:cNvGrpSpPr/>
            <p:nvPr/>
          </p:nvGrpSpPr>
          <p:grpSpPr>
            <a:xfrm>
              <a:off x="5820740" y="2565064"/>
              <a:ext cx="2461828" cy="1671536"/>
              <a:chOff x="4166839" y="2010533"/>
              <a:chExt cx="2290940" cy="1555506"/>
            </a:xfrm>
          </p:grpSpPr>
          <p:grpSp>
            <p:nvGrpSpPr>
              <p:cNvPr id="54" name="Group 129"/>
              <p:cNvGrpSpPr/>
              <p:nvPr/>
            </p:nvGrpSpPr>
            <p:grpSpPr>
              <a:xfrm>
                <a:off x="4166839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56" name="Arc 131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57" name="Straight Connector 132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Arc 133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55" name="Straight Connector 130"/>
              <p:cNvCxnSpPr/>
              <p:nvPr/>
            </p:nvCxnSpPr>
            <p:spPr>
              <a:xfrm rot="5400000">
                <a:off x="4182843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52"/>
            <p:cNvGrpSpPr/>
            <p:nvPr/>
          </p:nvGrpSpPr>
          <p:grpSpPr>
            <a:xfrm>
              <a:off x="5944181" y="1954223"/>
              <a:ext cx="623551" cy="623553"/>
              <a:chOff x="4299606" y="1136650"/>
              <a:chExt cx="544500" cy="544501"/>
            </a:xfrm>
          </p:grpSpPr>
          <p:sp>
            <p:nvSpPr>
              <p:cNvPr id="39" name="Oval 153"/>
              <p:cNvSpPr/>
              <p:nvPr/>
            </p:nvSpPr>
            <p:spPr>
              <a:xfrm>
                <a:off x="429960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54"/>
              <p:cNvSpPr/>
              <p:nvPr/>
            </p:nvSpPr>
            <p:spPr bwMode="auto">
              <a:xfrm>
                <a:off x="4420110" y="1259353"/>
                <a:ext cx="303492" cy="2990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69"/>
            <p:cNvGrpSpPr/>
            <p:nvPr/>
          </p:nvGrpSpPr>
          <p:grpSpPr>
            <a:xfrm>
              <a:off x="5281395" y="4373058"/>
              <a:ext cx="1726133" cy="1080471"/>
              <a:chOff x="1703512" y="4797152"/>
              <a:chExt cx="1726132" cy="1080470"/>
            </a:xfrm>
          </p:grpSpPr>
          <p:sp>
            <p:nvSpPr>
              <p:cNvPr id="29" name="TextBox 78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0" name="TextBox 79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72" name="千图PPT彼岸天：ID 8661124库_组合 71"/>
          <p:cNvGrpSpPr/>
          <p:nvPr>
            <p:custDataLst>
              <p:tags r:id="rId4"/>
            </p:custDataLst>
          </p:nvPr>
        </p:nvGrpSpPr>
        <p:grpSpPr>
          <a:xfrm>
            <a:off x="7069958" y="1805152"/>
            <a:ext cx="3005090" cy="3511921"/>
            <a:chOff x="7069958" y="1805152"/>
            <a:chExt cx="3005090" cy="3511921"/>
          </a:xfrm>
        </p:grpSpPr>
        <p:sp>
          <p:nvSpPr>
            <p:cNvPr id="13" name="Oval 139"/>
            <p:cNvSpPr/>
            <p:nvPr/>
          </p:nvSpPr>
          <p:spPr>
            <a:xfrm>
              <a:off x="7621249" y="3414002"/>
              <a:ext cx="623551" cy="6235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/>
                <a:t>04</a:t>
              </a:r>
            </a:p>
          </p:txBody>
        </p:sp>
        <p:grpSp>
          <p:nvGrpSpPr>
            <p:cNvPr id="14" name="Group 140"/>
            <p:cNvGrpSpPr/>
            <p:nvPr/>
          </p:nvGrpSpPr>
          <p:grpSpPr>
            <a:xfrm>
              <a:off x="7613220" y="2415994"/>
              <a:ext cx="2461828" cy="1671536"/>
              <a:chOff x="5662045" y="2010533"/>
              <a:chExt cx="2290940" cy="1555506"/>
            </a:xfrm>
          </p:grpSpPr>
          <p:grpSp>
            <p:nvGrpSpPr>
              <p:cNvPr id="45" name="Group 141"/>
              <p:cNvGrpSpPr/>
              <p:nvPr/>
            </p:nvGrpSpPr>
            <p:grpSpPr>
              <a:xfrm>
                <a:off x="5662045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47" name="Arc 143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48" name="Straight Connector 144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Arc 145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46" name="Straight Connector 142"/>
              <p:cNvCxnSpPr/>
              <p:nvPr/>
            </p:nvCxnSpPr>
            <p:spPr>
              <a:xfrm rot="5400000">
                <a:off x="5676990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49"/>
            <p:cNvGrpSpPr/>
            <p:nvPr/>
          </p:nvGrpSpPr>
          <p:grpSpPr>
            <a:xfrm>
              <a:off x="7736663" y="1805152"/>
              <a:ext cx="623551" cy="623553"/>
              <a:chOff x="5702646" y="1136650"/>
              <a:chExt cx="544500" cy="544501"/>
            </a:xfrm>
          </p:grpSpPr>
          <p:sp>
            <p:nvSpPr>
              <p:cNvPr id="41" name="Oval 150"/>
              <p:cNvSpPr/>
              <p:nvPr/>
            </p:nvSpPr>
            <p:spPr>
              <a:xfrm>
                <a:off x="570264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51"/>
              <p:cNvSpPr/>
              <p:nvPr/>
            </p:nvSpPr>
            <p:spPr bwMode="auto">
              <a:xfrm>
                <a:off x="5808889" y="1242893"/>
                <a:ext cx="332014" cy="33201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80"/>
            <p:cNvGrpSpPr/>
            <p:nvPr/>
          </p:nvGrpSpPr>
          <p:grpSpPr>
            <a:xfrm>
              <a:off x="7069958" y="4236602"/>
              <a:ext cx="1726133" cy="1080471"/>
              <a:chOff x="1703512" y="4797152"/>
              <a:chExt cx="1726132" cy="1080470"/>
            </a:xfrm>
          </p:grpSpPr>
          <p:sp>
            <p:nvSpPr>
              <p:cNvPr id="27" name="TextBox 81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8" name="TextBox 82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</a:t>
                </a:r>
              </a:p>
            </p:txBody>
          </p:sp>
        </p:grpSp>
      </p:grpSp>
      <p:grpSp>
        <p:nvGrpSpPr>
          <p:cNvPr id="75" name="千图PPT彼岸天：ID 8661124库_组合 74"/>
          <p:cNvGrpSpPr/>
          <p:nvPr>
            <p:custDataLst>
              <p:tags r:id="rId5"/>
            </p:custDataLst>
          </p:nvPr>
        </p:nvGrpSpPr>
        <p:grpSpPr>
          <a:xfrm>
            <a:off x="8879909" y="1628799"/>
            <a:ext cx="2175126" cy="3539204"/>
            <a:chOff x="8879909" y="1628799"/>
            <a:chExt cx="2175126" cy="3539204"/>
          </a:xfrm>
        </p:grpSpPr>
        <p:grpSp>
          <p:nvGrpSpPr>
            <p:cNvPr id="71" name="组合 70"/>
            <p:cNvGrpSpPr/>
            <p:nvPr/>
          </p:nvGrpSpPr>
          <p:grpSpPr>
            <a:xfrm>
              <a:off x="9402917" y="1628799"/>
              <a:ext cx="1652118" cy="2285237"/>
              <a:chOff x="9402917" y="1628799"/>
              <a:chExt cx="1652118" cy="2285237"/>
            </a:xfrm>
          </p:grpSpPr>
          <p:sp>
            <p:nvSpPr>
              <p:cNvPr id="7" name="Oval 112"/>
              <p:cNvSpPr/>
              <p:nvPr/>
            </p:nvSpPr>
            <p:spPr>
              <a:xfrm>
                <a:off x="9431200" y="3258782"/>
                <a:ext cx="623551" cy="62355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b="1"/>
                  <a:t>05</a:t>
                </a:r>
              </a:p>
            </p:txBody>
          </p:sp>
          <p:grpSp>
            <p:nvGrpSpPr>
              <p:cNvPr id="12" name="Group 134"/>
              <p:cNvGrpSpPr/>
              <p:nvPr/>
            </p:nvGrpSpPr>
            <p:grpSpPr>
              <a:xfrm>
                <a:off x="9402917" y="2239641"/>
                <a:ext cx="1652118" cy="1674395"/>
                <a:chOff x="7157435" y="2010533"/>
                <a:chExt cx="1537436" cy="1558167"/>
              </a:xfrm>
            </p:grpSpPr>
            <p:grpSp>
              <p:nvGrpSpPr>
                <p:cNvPr id="50" name="Group 135"/>
                <p:cNvGrpSpPr/>
                <p:nvPr/>
              </p:nvGrpSpPr>
              <p:grpSpPr>
                <a:xfrm>
                  <a:off x="7157435" y="2794543"/>
                  <a:ext cx="1537436" cy="774157"/>
                  <a:chOff x="6799443" y="2334613"/>
                  <a:chExt cx="1869714" cy="941470"/>
                </a:xfrm>
              </p:grpSpPr>
              <p:sp>
                <p:nvSpPr>
                  <p:cNvPr id="52" name="Arc 137"/>
                  <p:cNvSpPr/>
                  <p:nvPr/>
                </p:nvSpPr>
                <p:spPr>
                  <a:xfrm rot="5400000" flipH="1">
                    <a:off x="6799443" y="2334613"/>
                    <a:ext cx="941470" cy="941470"/>
                  </a:xfrm>
                  <a:prstGeom prst="arc">
                    <a:avLst/>
                  </a:prstGeom>
                  <a:ln w="38100">
                    <a:solidFill>
                      <a:schemeClr val="accent5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53" name="Straight Connector 138"/>
                  <p:cNvCxnSpPr/>
                  <p:nvPr/>
                </p:nvCxnSpPr>
                <p:spPr>
                  <a:xfrm flipH="1" flipV="1">
                    <a:off x="7717109" y="2786836"/>
                    <a:ext cx="952048" cy="1323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  <a:headEnd type="oval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136"/>
                <p:cNvCxnSpPr/>
                <p:nvPr/>
              </p:nvCxnSpPr>
              <p:spPr>
                <a:xfrm rot="5400000">
                  <a:off x="7172933" y="2401417"/>
                  <a:ext cx="782855" cy="1087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58"/>
              <p:cNvGrpSpPr/>
              <p:nvPr/>
            </p:nvGrpSpPr>
            <p:grpSpPr>
              <a:xfrm>
                <a:off x="9524468" y="1628799"/>
                <a:ext cx="623551" cy="623553"/>
                <a:chOff x="7104207" y="1136650"/>
                <a:chExt cx="544500" cy="544501"/>
              </a:xfrm>
            </p:grpSpPr>
            <p:sp>
              <p:nvSpPr>
                <p:cNvPr id="35" name="Oval 159"/>
                <p:cNvSpPr/>
                <p:nvPr/>
              </p:nvSpPr>
              <p:spPr>
                <a:xfrm>
                  <a:off x="7104207" y="1136650"/>
                  <a:ext cx="544500" cy="5445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160"/>
                <p:cNvSpPr/>
                <p:nvPr/>
              </p:nvSpPr>
              <p:spPr bwMode="auto">
                <a:xfrm>
                  <a:off x="7213377" y="1244711"/>
                  <a:ext cx="326160" cy="328379"/>
                </a:xfrm>
                <a:custGeom>
                  <a:avLst/>
                  <a:gdLst/>
                  <a:ahLst/>
                  <a:cxnLst>
                    <a:cxn ang="0">
                      <a:pos x="68" y="3"/>
                    </a:cxn>
                    <a:cxn ang="0">
                      <a:pos x="58" y="61"/>
                    </a:cxn>
                    <a:cxn ang="0">
                      <a:pos x="57" y="63"/>
                    </a:cxn>
                    <a:cxn ang="0">
                      <a:pos x="56" y="63"/>
                    </a:cxn>
                    <a:cxn ang="0">
                      <a:pos x="55" y="63"/>
                    </a:cxn>
                    <a:cxn ang="0">
                      <a:pos x="38" y="56"/>
                    </a:cxn>
                    <a:cxn ang="0">
                      <a:pos x="28" y="67"/>
                    </a:cxn>
                    <a:cxn ang="0">
                      <a:pos x="26" y="68"/>
                    </a:cxn>
                    <a:cxn ang="0">
                      <a:pos x="26" y="68"/>
                    </a:cxn>
                    <a:cxn ang="0">
                      <a:pos x="24" y="65"/>
                    </a:cxn>
                    <a:cxn ang="0">
                      <a:pos x="24" y="52"/>
                    </a:cxn>
                    <a:cxn ang="0">
                      <a:pos x="57" y="12"/>
                    </a:cxn>
                    <a:cxn ang="0">
                      <a:pos x="16" y="47"/>
                    </a:cxn>
                    <a:cxn ang="0">
                      <a:pos x="1" y="41"/>
                    </a:cxn>
                    <a:cxn ang="0">
                      <a:pos x="0" y="39"/>
                    </a:cxn>
                    <a:cxn ang="0">
                      <a:pos x="1" y="36"/>
                    </a:cxn>
                    <a:cxn ang="0">
                      <a:pos x="64" y="0"/>
                    </a:cxn>
                    <a:cxn ang="0">
                      <a:pos x="65" y="0"/>
                    </a:cxn>
                    <a:cxn ang="0">
                      <a:pos x="67" y="0"/>
                    </a:cxn>
                    <a:cxn ang="0">
                      <a:pos x="68" y="3"/>
                    </a:cxn>
                  </a:cxnLst>
                  <a:rect l="0" t="0" r="r" b="b"/>
                  <a:pathLst>
                    <a:path w="68" h="68">
                      <a:moveTo>
                        <a:pt x="68" y="3"/>
                      </a:move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8" y="62"/>
                        <a:pt x="57" y="62"/>
                        <a:pt x="57" y="63"/>
                      </a:cubicBezTo>
                      <a:cubicBezTo>
                        <a:pt x="56" y="63"/>
                        <a:pt x="56" y="63"/>
                        <a:pt x="56" y="63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38" y="56"/>
                        <a:pt x="38" y="56"/>
                        <a:pt x="38" y="56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8"/>
                        <a:pt x="26" y="68"/>
                      </a:cubicBez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25" y="67"/>
                        <a:pt x="24" y="66"/>
                        <a:pt x="24" y="65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0" y="40"/>
                        <a:pt x="0" y="40"/>
                        <a:pt x="0" y="39"/>
                      </a:cubicBezTo>
                      <a:cubicBezTo>
                        <a:pt x="0" y="38"/>
                        <a:pt x="0" y="37"/>
                        <a:pt x="1" y="3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6" y="0"/>
                        <a:pt x="66" y="0"/>
                        <a:pt x="67" y="0"/>
                      </a:cubicBezTo>
                      <a:cubicBezTo>
                        <a:pt x="68" y="1"/>
                        <a:pt x="68" y="2"/>
                        <a:pt x="68" y="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4" name="Group 83"/>
            <p:cNvGrpSpPr/>
            <p:nvPr/>
          </p:nvGrpSpPr>
          <p:grpSpPr>
            <a:xfrm>
              <a:off x="8879909" y="4087532"/>
              <a:ext cx="1726133" cy="1080471"/>
              <a:chOff x="1703512" y="4797152"/>
              <a:chExt cx="1726132" cy="1080470"/>
            </a:xfrm>
          </p:grpSpPr>
          <p:sp>
            <p:nvSpPr>
              <p:cNvPr id="25" name="TextBox 84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6" name="TextBox 85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</a:t>
                </a:r>
              </a:p>
            </p:txBody>
          </p:sp>
        </p:grp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1"/>
          <p:cNvGrpSpPr/>
          <p:nvPr>
            <p:custDataLst>
              <p:tags r:id="rId1"/>
            </p:custDataLst>
          </p:nvPr>
        </p:nvGrpSpPr>
        <p:grpSpPr>
          <a:xfrm>
            <a:off x="4392665" y="2780928"/>
            <a:ext cx="3532318" cy="3521171"/>
            <a:chOff x="4392665" y="2240868"/>
            <a:chExt cx="3532318" cy="3521171"/>
          </a:xfrm>
        </p:grpSpPr>
        <p:sp>
          <p:nvSpPr>
            <p:cNvPr id="20" name="Partial Circle 13"/>
            <p:cNvSpPr/>
            <p:nvPr/>
          </p:nvSpPr>
          <p:spPr>
            <a:xfrm rot="19084955" flipH="1">
              <a:off x="4403812" y="2240868"/>
              <a:ext cx="3521171" cy="3521171"/>
            </a:xfrm>
            <a:prstGeom prst="pie">
              <a:avLst>
                <a:gd name="adj1" fmla="val 14985319"/>
                <a:gd name="adj2" fmla="val 173683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Partial Circle 9"/>
            <p:cNvSpPr/>
            <p:nvPr/>
          </p:nvSpPr>
          <p:spPr>
            <a:xfrm rot="2515045">
              <a:off x="4403812" y="2240868"/>
              <a:ext cx="3521171" cy="3521171"/>
            </a:xfrm>
            <a:prstGeom prst="pie">
              <a:avLst>
                <a:gd name="adj1" fmla="val 15028529"/>
                <a:gd name="adj2" fmla="val 173683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Partial Circle 12"/>
            <p:cNvSpPr/>
            <p:nvPr/>
          </p:nvSpPr>
          <p:spPr>
            <a:xfrm rot="16589615" flipH="1">
              <a:off x="4392665" y="2240868"/>
              <a:ext cx="3521171" cy="3521171"/>
            </a:xfrm>
            <a:prstGeom prst="pie">
              <a:avLst>
                <a:gd name="adj1" fmla="val 14961906"/>
                <a:gd name="adj2" fmla="val 1736831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Partial Circle 10"/>
            <p:cNvSpPr/>
            <p:nvPr/>
          </p:nvSpPr>
          <p:spPr>
            <a:xfrm rot="5010385">
              <a:off x="4403812" y="2240868"/>
              <a:ext cx="3521171" cy="3521171"/>
            </a:xfrm>
            <a:prstGeom prst="pie">
              <a:avLst>
                <a:gd name="adj1" fmla="val 14978747"/>
                <a:gd name="adj2" fmla="val 1736831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Partial Circle 4"/>
            <p:cNvSpPr/>
            <p:nvPr/>
          </p:nvSpPr>
          <p:spPr>
            <a:xfrm>
              <a:off x="4403812" y="2240868"/>
              <a:ext cx="3521171" cy="3521171"/>
            </a:xfrm>
            <a:prstGeom prst="pie">
              <a:avLst>
                <a:gd name="adj1" fmla="val 15028529"/>
                <a:gd name="adj2" fmla="val 174087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3"/>
            <p:cNvSpPr/>
            <p:nvPr/>
          </p:nvSpPr>
          <p:spPr>
            <a:xfrm>
              <a:off x="5284104" y="3132304"/>
              <a:ext cx="1738300" cy="17383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6853067" y="2751921"/>
              <a:ext cx="460744" cy="46074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1"/>
            <p:cNvSpPr/>
            <p:nvPr/>
          </p:nvSpPr>
          <p:spPr bwMode="auto">
            <a:xfrm>
              <a:off x="5953140" y="2456214"/>
              <a:ext cx="460744" cy="46074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2"/>
            <p:cNvSpPr/>
            <p:nvPr/>
          </p:nvSpPr>
          <p:spPr bwMode="auto">
            <a:xfrm>
              <a:off x="5764742" y="3601798"/>
              <a:ext cx="799310" cy="799310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3"/>
            <p:cNvSpPr/>
            <p:nvPr/>
          </p:nvSpPr>
          <p:spPr bwMode="auto">
            <a:xfrm>
              <a:off x="5024084" y="2751921"/>
              <a:ext cx="460744" cy="46074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4"/>
            <p:cNvSpPr/>
            <p:nvPr/>
          </p:nvSpPr>
          <p:spPr bwMode="auto">
            <a:xfrm>
              <a:off x="7248128" y="3616328"/>
              <a:ext cx="460744" cy="46074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5"/>
            <p:cNvSpPr/>
            <p:nvPr/>
          </p:nvSpPr>
          <p:spPr bwMode="auto">
            <a:xfrm>
              <a:off x="4592205" y="3616328"/>
              <a:ext cx="460744" cy="46074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8"/>
          <p:cNvGrpSpPr/>
          <p:nvPr>
            <p:custDataLst>
              <p:tags r:id="rId2"/>
            </p:custDataLst>
          </p:nvPr>
        </p:nvGrpSpPr>
        <p:grpSpPr>
          <a:xfrm>
            <a:off x="7801109" y="2708920"/>
            <a:ext cx="2292764" cy="866137"/>
            <a:chOff x="7801109" y="2708920"/>
            <a:chExt cx="2292764" cy="866137"/>
          </a:xfrm>
        </p:grpSpPr>
        <p:sp>
          <p:nvSpPr>
            <p:cNvPr id="18" name="TextBox 36"/>
            <p:cNvSpPr txBox="1"/>
            <p:nvPr/>
          </p:nvSpPr>
          <p:spPr bwMode="auto">
            <a:xfrm>
              <a:off x="7801109" y="270892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TextBox 37"/>
            <p:cNvSpPr txBox="1"/>
            <p:nvPr/>
          </p:nvSpPr>
          <p:spPr bwMode="auto">
            <a:xfrm>
              <a:off x="7801109" y="3018878"/>
              <a:ext cx="2292764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6" name="千图PPT彼岸天：ID 8661124库_组合 14"/>
          <p:cNvGrpSpPr/>
          <p:nvPr>
            <p:custDataLst>
              <p:tags r:id="rId3"/>
            </p:custDataLst>
          </p:nvPr>
        </p:nvGrpSpPr>
        <p:grpSpPr>
          <a:xfrm>
            <a:off x="8169271" y="3873463"/>
            <a:ext cx="2292764" cy="866137"/>
            <a:chOff x="8169271" y="3873463"/>
            <a:chExt cx="2292764" cy="866137"/>
          </a:xfrm>
        </p:grpSpPr>
        <p:sp>
          <p:nvSpPr>
            <p:cNvPr id="16" name="TextBox 38"/>
            <p:cNvSpPr txBox="1"/>
            <p:nvPr/>
          </p:nvSpPr>
          <p:spPr bwMode="auto">
            <a:xfrm>
              <a:off x="8169271" y="3873463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7" name="TextBox 39"/>
            <p:cNvSpPr txBox="1"/>
            <p:nvPr/>
          </p:nvSpPr>
          <p:spPr bwMode="auto">
            <a:xfrm>
              <a:off x="8169271" y="4183421"/>
              <a:ext cx="2292764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2193478" y="2708920"/>
            <a:ext cx="2292764" cy="866137"/>
            <a:chOff x="2193478" y="2708920"/>
            <a:chExt cx="2292764" cy="866137"/>
          </a:xfrm>
        </p:grpSpPr>
        <p:sp>
          <p:nvSpPr>
            <p:cNvPr id="14" name="TextBox 40"/>
            <p:cNvSpPr txBox="1"/>
            <p:nvPr/>
          </p:nvSpPr>
          <p:spPr bwMode="auto">
            <a:xfrm>
              <a:off x="3227266" y="270892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5" name="TextBox 41"/>
            <p:cNvSpPr txBox="1"/>
            <p:nvPr/>
          </p:nvSpPr>
          <p:spPr bwMode="auto">
            <a:xfrm>
              <a:off x="2193478" y="3018878"/>
              <a:ext cx="2292764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1878582" y="3873463"/>
            <a:ext cx="2292764" cy="866137"/>
            <a:chOff x="1878582" y="3873463"/>
            <a:chExt cx="2292764" cy="866137"/>
          </a:xfrm>
        </p:grpSpPr>
        <p:sp>
          <p:nvSpPr>
            <p:cNvPr id="12" name="TextBox 42"/>
            <p:cNvSpPr txBox="1"/>
            <p:nvPr/>
          </p:nvSpPr>
          <p:spPr bwMode="auto">
            <a:xfrm>
              <a:off x="2912370" y="3873463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3" name="TextBox 43"/>
            <p:cNvSpPr txBox="1"/>
            <p:nvPr/>
          </p:nvSpPr>
          <p:spPr bwMode="auto">
            <a:xfrm>
              <a:off x="1878582" y="4183421"/>
              <a:ext cx="2292764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千图PPT彼岸天：ID 8661124库_组合 5"/>
          <p:cNvGrpSpPr/>
          <p:nvPr>
            <p:custDataLst>
              <p:tags r:id="rId6"/>
            </p:custDataLst>
          </p:nvPr>
        </p:nvGrpSpPr>
        <p:grpSpPr>
          <a:xfrm>
            <a:off x="5013277" y="1809052"/>
            <a:ext cx="2292764" cy="866137"/>
            <a:chOff x="5013277" y="1809052"/>
            <a:chExt cx="2292764" cy="866137"/>
          </a:xfrm>
        </p:grpSpPr>
        <p:sp>
          <p:nvSpPr>
            <p:cNvPr id="10" name="TextBox 44"/>
            <p:cNvSpPr txBox="1"/>
            <p:nvPr/>
          </p:nvSpPr>
          <p:spPr bwMode="auto">
            <a:xfrm>
              <a:off x="5530171" y="180905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1" name="TextBox 45"/>
            <p:cNvSpPr txBox="1"/>
            <p:nvPr/>
          </p:nvSpPr>
          <p:spPr bwMode="auto">
            <a:xfrm>
              <a:off x="5013277" y="2119010"/>
              <a:ext cx="2292764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小木头</a:t>
              </a:r>
              <a:r>
                <a:rPr lang="en-US" altLang="zh-CN" sz="1000" b="0" dirty="0">
                  <a:solidFill>
                    <a:schemeClr val="tx1"/>
                  </a:solidFill>
                  <a:effectLst/>
                </a:rPr>
                <a:t>58PIC.COM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0" y="1977122"/>
            <a:ext cx="11277600" cy="4457700"/>
            <a:chOff x="0" y="1455737"/>
            <a:chExt cx="8953500" cy="4457700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0" y="1455737"/>
              <a:ext cx="8953500" cy="4457700"/>
            </a:xfrm>
            <a:custGeom>
              <a:avLst/>
              <a:gdLst>
                <a:gd name="T0" fmla="*/ 1311 w 16920"/>
                <a:gd name="T1" fmla="*/ 7223 h 8424"/>
                <a:gd name="T2" fmla="*/ 1661 w 16920"/>
                <a:gd name="T3" fmla="*/ 7222 h 8424"/>
                <a:gd name="T4" fmla="*/ 2090 w 16920"/>
                <a:gd name="T5" fmla="*/ 7210 h 8424"/>
                <a:gd name="T6" fmla="*/ 2858 w 16920"/>
                <a:gd name="T7" fmla="*/ 7164 h 8424"/>
                <a:gd name="T8" fmla="*/ 3683 w 16920"/>
                <a:gd name="T9" fmla="*/ 7074 h 8424"/>
                <a:gd name="T10" fmla="*/ 4195 w 16920"/>
                <a:gd name="T11" fmla="*/ 6996 h 8424"/>
                <a:gd name="T12" fmla="*/ 5032 w 16920"/>
                <a:gd name="T13" fmla="*/ 6736 h 8424"/>
                <a:gd name="T14" fmla="*/ 5487 w 16920"/>
                <a:gd name="T15" fmla="*/ 6362 h 8424"/>
                <a:gd name="T16" fmla="*/ 5701 w 16920"/>
                <a:gd name="T17" fmla="*/ 5921 h 8424"/>
                <a:gd name="T18" fmla="*/ 5810 w 16920"/>
                <a:gd name="T19" fmla="*/ 5460 h 8424"/>
                <a:gd name="T20" fmla="*/ 5951 w 16920"/>
                <a:gd name="T21" fmla="*/ 5030 h 8424"/>
                <a:gd name="T22" fmla="*/ 6259 w 16920"/>
                <a:gd name="T23" fmla="*/ 4680 h 8424"/>
                <a:gd name="T24" fmla="*/ 6831 w 16920"/>
                <a:gd name="T25" fmla="*/ 4447 h 8424"/>
                <a:gd name="T26" fmla="*/ 7542 w 16920"/>
                <a:gd name="T27" fmla="*/ 4298 h 8424"/>
                <a:gd name="T28" fmla="*/ 8629 w 16920"/>
                <a:gd name="T29" fmla="*/ 4121 h 8424"/>
                <a:gd name="T30" fmla="*/ 9390 w 16920"/>
                <a:gd name="T31" fmla="*/ 3943 h 8424"/>
                <a:gd name="T32" fmla="*/ 10065 w 16920"/>
                <a:gd name="T33" fmla="*/ 3659 h 8424"/>
                <a:gd name="T34" fmla="*/ 10596 w 16920"/>
                <a:gd name="T35" fmla="*/ 3212 h 8424"/>
                <a:gd name="T36" fmla="*/ 10994 w 16920"/>
                <a:gd name="T37" fmla="*/ 2633 h 8424"/>
                <a:gd name="T38" fmla="*/ 11499 w 16920"/>
                <a:gd name="T39" fmla="*/ 2223 h 8424"/>
                <a:gd name="T40" fmla="*/ 12104 w 16920"/>
                <a:gd name="T41" fmla="*/ 1970 h 8424"/>
                <a:gd name="T42" fmla="*/ 12768 w 16920"/>
                <a:gd name="T43" fmla="*/ 1828 h 8424"/>
                <a:gd name="T44" fmla="*/ 13450 w 16920"/>
                <a:gd name="T45" fmla="*/ 1749 h 8424"/>
                <a:gd name="T46" fmla="*/ 14110 w 16920"/>
                <a:gd name="T47" fmla="*/ 1686 h 8424"/>
                <a:gd name="T48" fmla="*/ 14710 w 16920"/>
                <a:gd name="T49" fmla="*/ 1590 h 8424"/>
                <a:gd name="T50" fmla="*/ 15264 w 16920"/>
                <a:gd name="T51" fmla="*/ 1379 h 8424"/>
                <a:gd name="T52" fmla="*/ 15774 w 16920"/>
                <a:gd name="T53" fmla="*/ 1070 h 8424"/>
                <a:gd name="T54" fmla="*/ 16216 w 16920"/>
                <a:gd name="T55" fmla="*/ 719 h 8424"/>
                <a:gd name="T56" fmla="*/ 16569 w 16920"/>
                <a:gd name="T57" fmla="*/ 386 h 8424"/>
                <a:gd name="T58" fmla="*/ 16870 w 16920"/>
                <a:gd name="T59" fmla="*/ 59 h 8424"/>
                <a:gd name="T60" fmla="*/ 16862 w 16920"/>
                <a:gd name="T61" fmla="*/ 114 h 8424"/>
                <a:gd name="T62" fmla="*/ 16688 w 16920"/>
                <a:gd name="T63" fmla="*/ 407 h 8424"/>
                <a:gd name="T64" fmla="*/ 16404 w 16920"/>
                <a:gd name="T65" fmla="*/ 812 h 8424"/>
                <a:gd name="T66" fmla="*/ 16012 w 16920"/>
                <a:gd name="T67" fmla="*/ 1254 h 8424"/>
                <a:gd name="T68" fmla="*/ 15517 w 16920"/>
                <a:gd name="T69" fmla="*/ 1664 h 8424"/>
                <a:gd name="T70" fmla="*/ 14920 w 16920"/>
                <a:gd name="T71" fmla="*/ 1971 h 8424"/>
                <a:gd name="T72" fmla="*/ 14248 w 16920"/>
                <a:gd name="T73" fmla="*/ 2131 h 8424"/>
                <a:gd name="T74" fmla="*/ 13332 w 16920"/>
                <a:gd name="T75" fmla="*/ 2276 h 8424"/>
                <a:gd name="T76" fmla="*/ 12726 w 16920"/>
                <a:gd name="T77" fmla="*/ 2406 h 8424"/>
                <a:gd name="T78" fmla="*/ 12177 w 16920"/>
                <a:gd name="T79" fmla="*/ 2623 h 8424"/>
                <a:gd name="T80" fmla="*/ 11702 w 16920"/>
                <a:gd name="T81" fmla="*/ 2980 h 8424"/>
                <a:gd name="T82" fmla="*/ 11315 w 16920"/>
                <a:gd name="T83" fmla="*/ 3534 h 8424"/>
                <a:gd name="T84" fmla="*/ 10944 w 16920"/>
                <a:gd name="T85" fmla="*/ 4233 h 8424"/>
                <a:gd name="T86" fmla="*/ 10300 w 16920"/>
                <a:gd name="T87" fmla="*/ 4711 h 8424"/>
                <a:gd name="T88" fmla="*/ 9479 w 16920"/>
                <a:gd name="T89" fmla="*/ 5008 h 8424"/>
                <a:gd name="T90" fmla="*/ 8621 w 16920"/>
                <a:gd name="T91" fmla="*/ 5212 h 8424"/>
                <a:gd name="T92" fmla="*/ 7861 w 16920"/>
                <a:gd name="T93" fmla="*/ 5413 h 8424"/>
                <a:gd name="T94" fmla="*/ 7341 w 16920"/>
                <a:gd name="T95" fmla="*/ 5700 h 8424"/>
                <a:gd name="T96" fmla="*/ 7185 w 16920"/>
                <a:gd name="T97" fmla="*/ 6155 h 8424"/>
                <a:gd name="T98" fmla="*/ 7083 w 16920"/>
                <a:gd name="T99" fmla="*/ 6651 h 8424"/>
                <a:gd name="T100" fmla="*/ 6852 w 16920"/>
                <a:gd name="T101" fmla="*/ 7096 h 8424"/>
                <a:gd name="T102" fmla="*/ 6490 w 16920"/>
                <a:gd name="T103" fmla="*/ 7486 h 8424"/>
                <a:gd name="T104" fmla="*/ 6002 w 16920"/>
                <a:gd name="T105" fmla="*/ 7810 h 8424"/>
                <a:gd name="T106" fmla="*/ 5389 w 16920"/>
                <a:gd name="T107" fmla="*/ 8061 h 8424"/>
                <a:gd name="T108" fmla="*/ 4653 w 16920"/>
                <a:gd name="T109" fmla="*/ 8232 h 8424"/>
                <a:gd name="T110" fmla="*/ 4156 w 16920"/>
                <a:gd name="T111" fmla="*/ 8296 h 8424"/>
                <a:gd name="T112" fmla="*/ 3710 w 16920"/>
                <a:gd name="T113" fmla="*/ 8335 h 8424"/>
                <a:gd name="T114" fmla="*/ 3242 w 16920"/>
                <a:gd name="T115" fmla="*/ 8363 h 8424"/>
                <a:gd name="T116" fmla="*/ 0 w 16920"/>
                <a:gd name="T117" fmla="*/ 8424 h 8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20" h="8424">
                  <a:moveTo>
                    <a:pt x="0" y="7222"/>
                  </a:moveTo>
                  <a:lnTo>
                    <a:pt x="1115" y="7222"/>
                  </a:lnTo>
                  <a:lnTo>
                    <a:pt x="1179" y="7222"/>
                  </a:lnTo>
                  <a:lnTo>
                    <a:pt x="1245" y="7223"/>
                  </a:lnTo>
                  <a:lnTo>
                    <a:pt x="1311" y="7223"/>
                  </a:lnTo>
                  <a:lnTo>
                    <a:pt x="1379" y="7223"/>
                  </a:lnTo>
                  <a:lnTo>
                    <a:pt x="1448" y="7223"/>
                  </a:lnTo>
                  <a:lnTo>
                    <a:pt x="1519" y="7223"/>
                  </a:lnTo>
                  <a:lnTo>
                    <a:pt x="1589" y="7222"/>
                  </a:lnTo>
                  <a:lnTo>
                    <a:pt x="1661" y="7222"/>
                  </a:lnTo>
                  <a:lnTo>
                    <a:pt x="1665" y="7222"/>
                  </a:lnTo>
                  <a:lnTo>
                    <a:pt x="1665" y="7221"/>
                  </a:lnTo>
                  <a:lnTo>
                    <a:pt x="1803" y="7219"/>
                  </a:lnTo>
                  <a:lnTo>
                    <a:pt x="1945" y="7216"/>
                  </a:lnTo>
                  <a:lnTo>
                    <a:pt x="2090" y="7210"/>
                  </a:lnTo>
                  <a:lnTo>
                    <a:pt x="2238" y="7204"/>
                  </a:lnTo>
                  <a:lnTo>
                    <a:pt x="2389" y="7197"/>
                  </a:lnTo>
                  <a:lnTo>
                    <a:pt x="2543" y="7187"/>
                  </a:lnTo>
                  <a:lnTo>
                    <a:pt x="2700" y="7177"/>
                  </a:lnTo>
                  <a:lnTo>
                    <a:pt x="2858" y="7164"/>
                  </a:lnTo>
                  <a:lnTo>
                    <a:pt x="3019" y="7150"/>
                  </a:lnTo>
                  <a:lnTo>
                    <a:pt x="3183" y="7134"/>
                  </a:lnTo>
                  <a:lnTo>
                    <a:pt x="3348" y="7116"/>
                  </a:lnTo>
                  <a:lnTo>
                    <a:pt x="3515" y="7096"/>
                  </a:lnTo>
                  <a:lnTo>
                    <a:pt x="3683" y="7074"/>
                  </a:lnTo>
                  <a:lnTo>
                    <a:pt x="3852" y="7051"/>
                  </a:lnTo>
                  <a:lnTo>
                    <a:pt x="3938" y="7038"/>
                  </a:lnTo>
                  <a:lnTo>
                    <a:pt x="4024" y="7024"/>
                  </a:lnTo>
                  <a:lnTo>
                    <a:pt x="4109" y="7010"/>
                  </a:lnTo>
                  <a:lnTo>
                    <a:pt x="4195" y="6996"/>
                  </a:lnTo>
                  <a:lnTo>
                    <a:pt x="4399" y="6955"/>
                  </a:lnTo>
                  <a:lnTo>
                    <a:pt x="4584" y="6909"/>
                  </a:lnTo>
                  <a:lnTo>
                    <a:pt x="4750" y="6857"/>
                  </a:lnTo>
                  <a:lnTo>
                    <a:pt x="4898" y="6799"/>
                  </a:lnTo>
                  <a:lnTo>
                    <a:pt x="5032" y="6736"/>
                  </a:lnTo>
                  <a:lnTo>
                    <a:pt x="5148" y="6670"/>
                  </a:lnTo>
                  <a:lnTo>
                    <a:pt x="5252" y="6598"/>
                  </a:lnTo>
                  <a:lnTo>
                    <a:pt x="5341" y="6523"/>
                  </a:lnTo>
                  <a:lnTo>
                    <a:pt x="5420" y="6444"/>
                  </a:lnTo>
                  <a:lnTo>
                    <a:pt x="5487" y="6362"/>
                  </a:lnTo>
                  <a:lnTo>
                    <a:pt x="5546" y="6277"/>
                  </a:lnTo>
                  <a:lnTo>
                    <a:pt x="5594" y="6191"/>
                  </a:lnTo>
                  <a:lnTo>
                    <a:pt x="5636" y="6102"/>
                  </a:lnTo>
                  <a:lnTo>
                    <a:pt x="5671" y="6012"/>
                  </a:lnTo>
                  <a:lnTo>
                    <a:pt x="5701" y="5921"/>
                  </a:lnTo>
                  <a:lnTo>
                    <a:pt x="5727" y="5828"/>
                  </a:lnTo>
                  <a:lnTo>
                    <a:pt x="5750" y="5736"/>
                  </a:lnTo>
                  <a:lnTo>
                    <a:pt x="5770" y="5644"/>
                  </a:lnTo>
                  <a:lnTo>
                    <a:pt x="5790" y="5551"/>
                  </a:lnTo>
                  <a:lnTo>
                    <a:pt x="5810" y="5460"/>
                  </a:lnTo>
                  <a:lnTo>
                    <a:pt x="5831" y="5369"/>
                  </a:lnTo>
                  <a:lnTo>
                    <a:pt x="5854" y="5282"/>
                  </a:lnTo>
                  <a:lnTo>
                    <a:pt x="5882" y="5195"/>
                  </a:lnTo>
                  <a:lnTo>
                    <a:pt x="5912" y="5111"/>
                  </a:lnTo>
                  <a:lnTo>
                    <a:pt x="5951" y="5030"/>
                  </a:lnTo>
                  <a:lnTo>
                    <a:pt x="5994" y="4952"/>
                  </a:lnTo>
                  <a:lnTo>
                    <a:pt x="6046" y="4877"/>
                  </a:lnTo>
                  <a:lnTo>
                    <a:pt x="6106" y="4807"/>
                  </a:lnTo>
                  <a:lnTo>
                    <a:pt x="6177" y="4741"/>
                  </a:lnTo>
                  <a:lnTo>
                    <a:pt x="6259" y="4680"/>
                  </a:lnTo>
                  <a:lnTo>
                    <a:pt x="6353" y="4623"/>
                  </a:lnTo>
                  <a:lnTo>
                    <a:pt x="6460" y="4572"/>
                  </a:lnTo>
                  <a:lnTo>
                    <a:pt x="6579" y="4526"/>
                  </a:lnTo>
                  <a:lnTo>
                    <a:pt x="6702" y="4484"/>
                  </a:lnTo>
                  <a:lnTo>
                    <a:pt x="6831" y="4447"/>
                  </a:lnTo>
                  <a:lnTo>
                    <a:pt x="6965" y="4412"/>
                  </a:lnTo>
                  <a:lnTo>
                    <a:pt x="7103" y="4380"/>
                  </a:lnTo>
                  <a:lnTo>
                    <a:pt x="7246" y="4351"/>
                  </a:lnTo>
                  <a:lnTo>
                    <a:pt x="7392" y="4323"/>
                  </a:lnTo>
                  <a:lnTo>
                    <a:pt x="7542" y="4298"/>
                  </a:lnTo>
                  <a:lnTo>
                    <a:pt x="7847" y="4248"/>
                  </a:lnTo>
                  <a:lnTo>
                    <a:pt x="8159" y="4200"/>
                  </a:lnTo>
                  <a:lnTo>
                    <a:pt x="8315" y="4175"/>
                  </a:lnTo>
                  <a:lnTo>
                    <a:pt x="8473" y="4149"/>
                  </a:lnTo>
                  <a:lnTo>
                    <a:pt x="8629" y="4121"/>
                  </a:lnTo>
                  <a:lnTo>
                    <a:pt x="8785" y="4091"/>
                  </a:lnTo>
                  <a:lnTo>
                    <a:pt x="8939" y="4060"/>
                  </a:lnTo>
                  <a:lnTo>
                    <a:pt x="9091" y="4024"/>
                  </a:lnTo>
                  <a:lnTo>
                    <a:pt x="9241" y="3986"/>
                  </a:lnTo>
                  <a:lnTo>
                    <a:pt x="9390" y="3943"/>
                  </a:lnTo>
                  <a:lnTo>
                    <a:pt x="9533" y="3897"/>
                  </a:lnTo>
                  <a:lnTo>
                    <a:pt x="9673" y="3845"/>
                  </a:lnTo>
                  <a:lnTo>
                    <a:pt x="9808" y="3789"/>
                  </a:lnTo>
                  <a:lnTo>
                    <a:pt x="9939" y="3726"/>
                  </a:lnTo>
                  <a:lnTo>
                    <a:pt x="10065" y="3659"/>
                  </a:lnTo>
                  <a:lnTo>
                    <a:pt x="10185" y="3584"/>
                  </a:lnTo>
                  <a:lnTo>
                    <a:pt x="10299" y="3502"/>
                  </a:lnTo>
                  <a:lnTo>
                    <a:pt x="10406" y="3413"/>
                  </a:lnTo>
                  <a:lnTo>
                    <a:pt x="10505" y="3317"/>
                  </a:lnTo>
                  <a:lnTo>
                    <a:pt x="10596" y="3212"/>
                  </a:lnTo>
                  <a:lnTo>
                    <a:pt x="10680" y="3098"/>
                  </a:lnTo>
                  <a:lnTo>
                    <a:pt x="10755" y="2975"/>
                  </a:lnTo>
                  <a:lnTo>
                    <a:pt x="10828" y="2852"/>
                  </a:lnTo>
                  <a:lnTo>
                    <a:pt x="10908" y="2739"/>
                  </a:lnTo>
                  <a:lnTo>
                    <a:pt x="10994" y="2633"/>
                  </a:lnTo>
                  <a:lnTo>
                    <a:pt x="11085" y="2536"/>
                  </a:lnTo>
                  <a:lnTo>
                    <a:pt x="11181" y="2447"/>
                  </a:lnTo>
                  <a:lnTo>
                    <a:pt x="11282" y="2366"/>
                  </a:lnTo>
                  <a:lnTo>
                    <a:pt x="11388" y="2291"/>
                  </a:lnTo>
                  <a:lnTo>
                    <a:pt x="11499" y="2223"/>
                  </a:lnTo>
                  <a:lnTo>
                    <a:pt x="11613" y="2162"/>
                  </a:lnTo>
                  <a:lnTo>
                    <a:pt x="11731" y="2105"/>
                  </a:lnTo>
                  <a:lnTo>
                    <a:pt x="11852" y="2055"/>
                  </a:lnTo>
                  <a:lnTo>
                    <a:pt x="11977" y="2010"/>
                  </a:lnTo>
                  <a:lnTo>
                    <a:pt x="12104" y="1970"/>
                  </a:lnTo>
                  <a:lnTo>
                    <a:pt x="12233" y="1934"/>
                  </a:lnTo>
                  <a:lnTo>
                    <a:pt x="12364" y="1902"/>
                  </a:lnTo>
                  <a:lnTo>
                    <a:pt x="12498" y="1875"/>
                  </a:lnTo>
                  <a:lnTo>
                    <a:pt x="12633" y="1849"/>
                  </a:lnTo>
                  <a:lnTo>
                    <a:pt x="12768" y="1828"/>
                  </a:lnTo>
                  <a:lnTo>
                    <a:pt x="12905" y="1808"/>
                  </a:lnTo>
                  <a:lnTo>
                    <a:pt x="13041" y="1791"/>
                  </a:lnTo>
                  <a:lnTo>
                    <a:pt x="13178" y="1776"/>
                  </a:lnTo>
                  <a:lnTo>
                    <a:pt x="13315" y="1763"/>
                  </a:lnTo>
                  <a:lnTo>
                    <a:pt x="13450" y="1749"/>
                  </a:lnTo>
                  <a:lnTo>
                    <a:pt x="13586" y="1737"/>
                  </a:lnTo>
                  <a:lnTo>
                    <a:pt x="13720" y="1725"/>
                  </a:lnTo>
                  <a:lnTo>
                    <a:pt x="13852" y="1713"/>
                  </a:lnTo>
                  <a:lnTo>
                    <a:pt x="13982" y="1700"/>
                  </a:lnTo>
                  <a:lnTo>
                    <a:pt x="14110" y="1686"/>
                  </a:lnTo>
                  <a:lnTo>
                    <a:pt x="14236" y="1672"/>
                  </a:lnTo>
                  <a:lnTo>
                    <a:pt x="14360" y="1655"/>
                  </a:lnTo>
                  <a:lnTo>
                    <a:pt x="14479" y="1637"/>
                  </a:lnTo>
                  <a:lnTo>
                    <a:pt x="14596" y="1616"/>
                  </a:lnTo>
                  <a:lnTo>
                    <a:pt x="14710" y="1590"/>
                  </a:lnTo>
                  <a:lnTo>
                    <a:pt x="14823" y="1558"/>
                  </a:lnTo>
                  <a:lnTo>
                    <a:pt x="14935" y="1521"/>
                  </a:lnTo>
                  <a:lnTo>
                    <a:pt x="15046" y="1478"/>
                  </a:lnTo>
                  <a:lnTo>
                    <a:pt x="15156" y="1430"/>
                  </a:lnTo>
                  <a:lnTo>
                    <a:pt x="15264" y="1379"/>
                  </a:lnTo>
                  <a:lnTo>
                    <a:pt x="15370" y="1323"/>
                  </a:lnTo>
                  <a:lnTo>
                    <a:pt x="15474" y="1263"/>
                  </a:lnTo>
                  <a:lnTo>
                    <a:pt x="15576" y="1201"/>
                  </a:lnTo>
                  <a:lnTo>
                    <a:pt x="15676" y="1136"/>
                  </a:lnTo>
                  <a:lnTo>
                    <a:pt x="15774" y="1070"/>
                  </a:lnTo>
                  <a:lnTo>
                    <a:pt x="15868" y="1001"/>
                  </a:lnTo>
                  <a:lnTo>
                    <a:pt x="15960" y="931"/>
                  </a:lnTo>
                  <a:lnTo>
                    <a:pt x="16049" y="860"/>
                  </a:lnTo>
                  <a:lnTo>
                    <a:pt x="16133" y="789"/>
                  </a:lnTo>
                  <a:lnTo>
                    <a:pt x="16216" y="719"/>
                  </a:lnTo>
                  <a:lnTo>
                    <a:pt x="16294" y="650"/>
                  </a:lnTo>
                  <a:lnTo>
                    <a:pt x="16369" y="581"/>
                  </a:lnTo>
                  <a:lnTo>
                    <a:pt x="16440" y="514"/>
                  </a:lnTo>
                  <a:lnTo>
                    <a:pt x="16507" y="449"/>
                  </a:lnTo>
                  <a:lnTo>
                    <a:pt x="16569" y="386"/>
                  </a:lnTo>
                  <a:lnTo>
                    <a:pt x="16627" y="327"/>
                  </a:lnTo>
                  <a:lnTo>
                    <a:pt x="16680" y="271"/>
                  </a:lnTo>
                  <a:lnTo>
                    <a:pt x="16729" y="219"/>
                  </a:lnTo>
                  <a:lnTo>
                    <a:pt x="16810" y="129"/>
                  </a:lnTo>
                  <a:lnTo>
                    <a:pt x="16870" y="59"/>
                  </a:lnTo>
                  <a:lnTo>
                    <a:pt x="16907" y="16"/>
                  </a:lnTo>
                  <a:lnTo>
                    <a:pt x="16920" y="0"/>
                  </a:lnTo>
                  <a:lnTo>
                    <a:pt x="16910" y="19"/>
                  </a:lnTo>
                  <a:lnTo>
                    <a:pt x="16882" y="74"/>
                  </a:lnTo>
                  <a:lnTo>
                    <a:pt x="16862" y="114"/>
                  </a:lnTo>
                  <a:lnTo>
                    <a:pt x="16835" y="161"/>
                  </a:lnTo>
                  <a:lnTo>
                    <a:pt x="16806" y="214"/>
                  </a:lnTo>
                  <a:lnTo>
                    <a:pt x="16771" y="273"/>
                  </a:lnTo>
                  <a:lnTo>
                    <a:pt x="16732" y="338"/>
                  </a:lnTo>
                  <a:lnTo>
                    <a:pt x="16688" y="407"/>
                  </a:lnTo>
                  <a:lnTo>
                    <a:pt x="16640" y="482"/>
                  </a:lnTo>
                  <a:lnTo>
                    <a:pt x="16588" y="560"/>
                  </a:lnTo>
                  <a:lnTo>
                    <a:pt x="16531" y="641"/>
                  </a:lnTo>
                  <a:lnTo>
                    <a:pt x="16470" y="726"/>
                  </a:lnTo>
                  <a:lnTo>
                    <a:pt x="16404" y="812"/>
                  </a:lnTo>
                  <a:lnTo>
                    <a:pt x="16334" y="899"/>
                  </a:lnTo>
                  <a:lnTo>
                    <a:pt x="16260" y="988"/>
                  </a:lnTo>
                  <a:lnTo>
                    <a:pt x="16182" y="1077"/>
                  </a:lnTo>
                  <a:lnTo>
                    <a:pt x="16099" y="1166"/>
                  </a:lnTo>
                  <a:lnTo>
                    <a:pt x="16012" y="1254"/>
                  </a:lnTo>
                  <a:lnTo>
                    <a:pt x="15921" y="1341"/>
                  </a:lnTo>
                  <a:lnTo>
                    <a:pt x="15827" y="1425"/>
                  </a:lnTo>
                  <a:lnTo>
                    <a:pt x="15727" y="1509"/>
                  </a:lnTo>
                  <a:lnTo>
                    <a:pt x="15624" y="1588"/>
                  </a:lnTo>
                  <a:lnTo>
                    <a:pt x="15517" y="1664"/>
                  </a:lnTo>
                  <a:lnTo>
                    <a:pt x="15405" y="1736"/>
                  </a:lnTo>
                  <a:lnTo>
                    <a:pt x="15289" y="1803"/>
                  </a:lnTo>
                  <a:lnTo>
                    <a:pt x="15171" y="1865"/>
                  </a:lnTo>
                  <a:lnTo>
                    <a:pt x="15047" y="1921"/>
                  </a:lnTo>
                  <a:lnTo>
                    <a:pt x="14920" y="1971"/>
                  </a:lnTo>
                  <a:lnTo>
                    <a:pt x="14789" y="2014"/>
                  </a:lnTo>
                  <a:lnTo>
                    <a:pt x="14655" y="2049"/>
                  </a:lnTo>
                  <a:lnTo>
                    <a:pt x="14518" y="2079"/>
                  </a:lnTo>
                  <a:lnTo>
                    <a:pt x="14383" y="2107"/>
                  </a:lnTo>
                  <a:lnTo>
                    <a:pt x="14248" y="2131"/>
                  </a:lnTo>
                  <a:lnTo>
                    <a:pt x="14113" y="2154"/>
                  </a:lnTo>
                  <a:lnTo>
                    <a:pt x="13848" y="2195"/>
                  </a:lnTo>
                  <a:lnTo>
                    <a:pt x="13587" y="2236"/>
                  </a:lnTo>
                  <a:lnTo>
                    <a:pt x="13459" y="2255"/>
                  </a:lnTo>
                  <a:lnTo>
                    <a:pt x="13332" y="2276"/>
                  </a:lnTo>
                  <a:lnTo>
                    <a:pt x="13207" y="2298"/>
                  </a:lnTo>
                  <a:lnTo>
                    <a:pt x="13083" y="2321"/>
                  </a:lnTo>
                  <a:lnTo>
                    <a:pt x="12962" y="2347"/>
                  </a:lnTo>
                  <a:lnTo>
                    <a:pt x="12843" y="2375"/>
                  </a:lnTo>
                  <a:lnTo>
                    <a:pt x="12726" y="2406"/>
                  </a:lnTo>
                  <a:lnTo>
                    <a:pt x="12611" y="2441"/>
                  </a:lnTo>
                  <a:lnTo>
                    <a:pt x="12499" y="2480"/>
                  </a:lnTo>
                  <a:lnTo>
                    <a:pt x="12389" y="2522"/>
                  </a:lnTo>
                  <a:lnTo>
                    <a:pt x="12282" y="2570"/>
                  </a:lnTo>
                  <a:lnTo>
                    <a:pt x="12177" y="2623"/>
                  </a:lnTo>
                  <a:lnTo>
                    <a:pt x="12077" y="2681"/>
                  </a:lnTo>
                  <a:lnTo>
                    <a:pt x="11978" y="2746"/>
                  </a:lnTo>
                  <a:lnTo>
                    <a:pt x="11883" y="2816"/>
                  </a:lnTo>
                  <a:lnTo>
                    <a:pt x="11791" y="2895"/>
                  </a:lnTo>
                  <a:lnTo>
                    <a:pt x="11702" y="2980"/>
                  </a:lnTo>
                  <a:lnTo>
                    <a:pt x="11617" y="3074"/>
                  </a:lnTo>
                  <a:lnTo>
                    <a:pt x="11536" y="3175"/>
                  </a:lnTo>
                  <a:lnTo>
                    <a:pt x="11458" y="3285"/>
                  </a:lnTo>
                  <a:lnTo>
                    <a:pt x="11385" y="3405"/>
                  </a:lnTo>
                  <a:lnTo>
                    <a:pt x="11315" y="3534"/>
                  </a:lnTo>
                  <a:lnTo>
                    <a:pt x="11250" y="3673"/>
                  </a:lnTo>
                  <a:lnTo>
                    <a:pt x="11188" y="3823"/>
                  </a:lnTo>
                  <a:lnTo>
                    <a:pt x="11121" y="3972"/>
                  </a:lnTo>
                  <a:lnTo>
                    <a:pt x="11039" y="4108"/>
                  </a:lnTo>
                  <a:lnTo>
                    <a:pt x="10944" y="4233"/>
                  </a:lnTo>
                  <a:lnTo>
                    <a:pt x="10836" y="4347"/>
                  </a:lnTo>
                  <a:lnTo>
                    <a:pt x="10717" y="4452"/>
                  </a:lnTo>
                  <a:lnTo>
                    <a:pt x="10587" y="4547"/>
                  </a:lnTo>
                  <a:lnTo>
                    <a:pt x="10447" y="4633"/>
                  </a:lnTo>
                  <a:lnTo>
                    <a:pt x="10300" y="4711"/>
                  </a:lnTo>
                  <a:lnTo>
                    <a:pt x="10146" y="4782"/>
                  </a:lnTo>
                  <a:lnTo>
                    <a:pt x="9985" y="4847"/>
                  </a:lnTo>
                  <a:lnTo>
                    <a:pt x="9820" y="4905"/>
                  </a:lnTo>
                  <a:lnTo>
                    <a:pt x="9651" y="4959"/>
                  </a:lnTo>
                  <a:lnTo>
                    <a:pt x="9479" y="5008"/>
                  </a:lnTo>
                  <a:lnTo>
                    <a:pt x="9306" y="5053"/>
                  </a:lnTo>
                  <a:lnTo>
                    <a:pt x="9133" y="5095"/>
                  </a:lnTo>
                  <a:lnTo>
                    <a:pt x="8960" y="5136"/>
                  </a:lnTo>
                  <a:lnTo>
                    <a:pt x="8789" y="5175"/>
                  </a:lnTo>
                  <a:lnTo>
                    <a:pt x="8621" y="5212"/>
                  </a:lnTo>
                  <a:lnTo>
                    <a:pt x="8456" y="5250"/>
                  </a:lnTo>
                  <a:lnTo>
                    <a:pt x="8297" y="5288"/>
                  </a:lnTo>
                  <a:lnTo>
                    <a:pt x="8144" y="5327"/>
                  </a:lnTo>
                  <a:lnTo>
                    <a:pt x="7999" y="5369"/>
                  </a:lnTo>
                  <a:lnTo>
                    <a:pt x="7861" y="5413"/>
                  </a:lnTo>
                  <a:lnTo>
                    <a:pt x="7733" y="5460"/>
                  </a:lnTo>
                  <a:lnTo>
                    <a:pt x="7617" y="5512"/>
                  </a:lnTo>
                  <a:lnTo>
                    <a:pt x="7511" y="5569"/>
                  </a:lnTo>
                  <a:lnTo>
                    <a:pt x="7419" y="5631"/>
                  </a:lnTo>
                  <a:lnTo>
                    <a:pt x="7341" y="5700"/>
                  </a:lnTo>
                  <a:lnTo>
                    <a:pt x="7278" y="5775"/>
                  </a:lnTo>
                  <a:lnTo>
                    <a:pt x="7231" y="5858"/>
                  </a:lnTo>
                  <a:lnTo>
                    <a:pt x="7201" y="5949"/>
                  </a:lnTo>
                  <a:lnTo>
                    <a:pt x="7190" y="6050"/>
                  </a:lnTo>
                  <a:lnTo>
                    <a:pt x="7185" y="6155"/>
                  </a:lnTo>
                  <a:lnTo>
                    <a:pt x="7175" y="6257"/>
                  </a:lnTo>
                  <a:lnTo>
                    <a:pt x="7160" y="6358"/>
                  </a:lnTo>
                  <a:lnTo>
                    <a:pt x="7140" y="6457"/>
                  </a:lnTo>
                  <a:lnTo>
                    <a:pt x="7114" y="6554"/>
                  </a:lnTo>
                  <a:lnTo>
                    <a:pt x="7083" y="6651"/>
                  </a:lnTo>
                  <a:lnTo>
                    <a:pt x="7047" y="6744"/>
                  </a:lnTo>
                  <a:lnTo>
                    <a:pt x="7006" y="6835"/>
                  </a:lnTo>
                  <a:lnTo>
                    <a:pt x="6959" y="6925"/>
                  </a:lnTo>
                  <a:lnTo>
                    <a:pt x="6908" y="7012"/>
                  </a:lnTo>
                  <a:lnTo>
                    <a:pt x="6852" y="7096"/>
                  </a:lnTo>
                  <a:lnTo>
                    <a:pt x="6789" y="7180"/>
                  </a:lnTo>
                  <a:lnTo>
                    <a:pt x="6723" y="7260"/>
                  </a:lnTo>
                  <a:lnTo>
                    <a:pt x="6650" y="7337"/>
                  </a:lnTo>
                  <a:lnTo>
                    <a:pt x="6572" y="7413"/>
                  </a:lnTo>
                  <a:lnTo>
                    <a:pt x="6490" y="7486"/>
                  </a:lnTo>
                  <a:lnTo>
                    <a:pt x="6403" y="7556"/>
                  </a:lnTo>
                  <a:lnTo>
                    <a:pt x="6310" y="7624"/>
                  </a:lnTo>
                  <a:lnTo>
                    <a:pt x="6213" y="7689"/>
                  </a:lnTo>
                  <a:lnTo>
                    <a:pt x="6110" y="7751"/>
                  </a:lnTo>
                  <a:lnTo>
                    <a:pt x="6002" y="7810"/>
                  </a:lnTo>
                  <a:lnTo>
                    <a:pt x="5889" y="7866"/>
                  </a:lnTo>
                  <a:lnTo>
                    <a:pt x="5772" y="7919"/>
                  </a:lnTo>
                  <a:lnTo>
                    <a:pt x="5649" y="7970"/>
                  </a:lnTo>
                  <a:lnTo>
                    <a:pt x="5522" y="8018"/>
                  </a:lnTo>
                  <a:lnTo>
                    <a:pt x="5389" y="8061"/>
                  </a:lnTo>
                  <a:lnTo>
                    <a:pt x="5252" y="8102"/>
                  </a:lnTo>
                  <a:lnTo>
                    <a:pt x="5110" y="8140"/>
                  </a:lnTo>
                  <a:lnTo>
                    <a:pt x="4962" y="8174"/>
                  </a:lnTo>
                  <a:lnTo>
                    <a:pt x="4810" y="8205"/>
                  </a:lnTo>
                  <a:lnTo>
                    <a:pt x="4653" y="8232"/>
                  </a:lnTo>
                  <a:lnTo>
                    <a:pt x="4491" y="8257"/>
                  </a:lnTo>
                  <a:lnTo>
                    <a:pt x="4410" y="8267"/>
                  </a:lnTo>
                  <a:lnTo>
                    <a:pt x="4326" y="8278"/>
                  </a:lnTo>
                  <a:lnTo>
                    <a:pt x="4242" y="8288"/>
                  </a:lnTo>
                  <a:lnTo>
                    <a:pt x="4156" y="8296"/>
                  </a:lnTo>
                  <a:lnTo>
                    <a:pt x="4069" y="8304"/>
                  </a:lnTo>
                  <a:lnTo>
                    <a:pt x="3980" y="8313"/>
                  </a:lnTo>
                  <a:lnTo>
                    <a:pt x="3892" y="8320"/>
                  </a:lnTo>
                  <a:lnTo>
                    <a:pt x="3801" y="8328"/>
                  </a:lnTo>
                  <a:lnTo>
                    <a:pt x="3710" y="8335"/>
                  </a:lnTo>
                  <a:lnTo>
                    <a:pt x="3618" y="8341"/>
                  </a:lnTo>
                  <a:lnTo>
                    <a:pt x="3525" y="8347"/>
                  </a:lnTo>
                  <a:lnTo>
                    <a:pt x="3431" y="8353"/>
                  </a:lnTo>
                  <a:lnTo>
                    <a:pt x="3336" y="8357"/>
                  </a:lnTo>
                  <a:lnTo>
                    <a:pt x="3242" y="8363"/>
                  </a:lnTo>
                  <a:lnTo>
                    <a:pt x="3147" y="8367"/>
                  </a:lnTo>
                  <a:lnTo>
                    <a:pt x="3052" y="8371"/>
                  </a:lnTo>
                  <a:lnTo>
                    <a:pt x="3053" y="8371"/>
                  </a:lnTo>
                  <a:lnTo>
                    <a:pt x="2642" y="8399"/>
                  </a:lnTo>
                  <a:lnTo>
                    <a:pt x="0" y="8424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8083550" y="1455737"/>
              <a:ext cx="869950" cy="857250"/>
            </a:xfrm>
            <a:custGeom>
              <a:avLst/>
              <a:gdLst>
                <a:gd name="T0" fmla="*/ 1471 w 1643"/>
                <a:gd name="T1" fmla="*/ 199 h 1621"/>
                <a:gd name="T2" fmla="*/ 1553 w 1643"/>
                <a:gd name="T3" fmla="*/ 106 h 1621"/>
                <a:gd name="T4" fmla="*/ 1610 w 1643"/>
                <a:gd name="T5" fmla="*/ 40 h 1621"/>
                <a:gd name="T6" fmla="*/ 1639 w 1643"/>
                <a:gd name="T7" fmla="*/ 4 h 1621"/>
                <a:gd name="T8" fmla="*/ 1637 w 1643"/>
                <a:gd name="T9" fmla="*/ 14 h 1621"/>
                <a:gd name="T10" fmla="*/ 1585 w 1643"/>
                <a:gd name="T11" fmla="*/ 113 h 1621"/>
                <a:gd name="T12" fmla="*/ 1513 w 1643"/>
                <a:gd name="T13" fmla="*/ 240 h 1621"/>
                <a:gd name="T14" fmla="*/ 1449 w 1643"/>
                <a:gd name="T15" fmla="*/ 346 h 1621"/>
                <a:gd name="T16" fmla="*/ 1373 w 1643"/>
                <a:gd name="T17" fmla="*/ 466 h 1621"/>
                <a:gd name="T18" fmla="*/ 1286 w 1643"/>
                <a:gd name="T19" fmla="*/ 596 h 1621"/>
                <a:gd name="T20" fmla="*/ 1142 w 1643"/>
                <a:gd name="T21" fmla="*/ 750 h 1621"/>
                <a:gd name="T22" fmla="*/ 944 w 1643"/>
                <a:gd name="T23" fmla="*/ 922 h 1621"/>
                <a:gd name="T24" fmla="*/ 746 w 1643"/>
                <a:gd name="T25" fmla="*/ 1088 h 1621"/>
                <a:gd name="T26" fmla="*/ 558 w 1643"/>
                <a:gd name="T27" fmla="*/ 1242 h 1621"/>
                <a:gd name="T28" fmla="*/ 388 w 1643"/>
                <a:gd name="T29" fmla="*/ 1379 h 1621"/>
                <a:gd name="T30" fmla="*/ 246 w 1643"/>
                <a:gd name="T31" fmla="*/ 1491 h 1621"/>
                <a:gd name="T32" fmla="*/ 142 w 1643"/>
                <a:gd name="T33" fmla="*/ 1571 h 1621"/>
                <a:gd name="T34" fmla="*/ 86 w 1643"/>
                <a:gd name="T35" fmla="*/ 1615 h 1621"/>
                <a:gd name="T36" fmla="*/ 0 w 1643"/>
                <a:gd name="T37" fmla="*/ 1582 h 1621"/>
                <a:gd name="T38" fmla="*/ 24 w 1643"/>
                <a:gd name="T39" fmla="*/ 1564 h 1621"/>
                <a:gd name="T40" fmla="*/ 91 w 1643"/>
                <a:gd name="T41" fmla="*/ 1513 h 1621"/>
                <a:gd name="T42" fmla="*/ 192 w 1643"/>
                <a:gd name="T43" fmla="*/ 1435 h 1621"/>
                <a:gd name="T44" fmla="*/ 319 w 1643"/>
                <a:gd name="T45" fmla="*/ 1336 h 1621"/>
                <a:gd name="T46" fmla="*/ 463 w 1643"/>
                <a:gd name="T47" fmla="*/ 1222 h 1621"/>
                <a:gd name="T48" fmla="*/ 617 w 1643"/>
                <a:gd name="T49" fmla="*/ 1097 h 1621"/>
                <a:gd name="T50" fmla="*/ 772 w 1643"/>
                <a:gd name="T51" fmla="*/ 968 h 1621"/>
                <a:gd name="T52" fmla="*/ 919 w 1643"/>
                <a:gd name="T53" fmla="*/ 840 h 1621"/>
                <a:gd name="T54" fmla="*/ 985 w 1643"/>
                <a:gd name="T55" fmla="*/ 778 h 1621"/>
                <a:gd name="T56" fmla="*/ 1048 w 1643"/>
                <a:gd name="T57" fmla="*/ 718 h 1621"/>
                <a:gd name="T58" fmla="*/ 1154 w 1643"/>
                <a:gd name="T59" fmla="*/ 607 h 1621"/>
                <a:gd name="T60" fmla="*/ 1241 w 1643"/>
                <a:gd name="T61" fmla="*/ 507 h 1621"/>
                <a:gd name="T62" fmla="*/ 1310 w 1643"/>
                <a:gd name="T63" fmla="*/ 421 h 1621"/>
                <a:gd name="T64" fmla="*/ 1360 w 1643"/>
                <a:gd name="T65" fmla="*/ 350 h 1621"/>
                <a:gd name="T66" fmla="*/ 1394 w 1643"/>
                <a:gd name="T67" fmla="*/ 298 h 1621"/>
                <a:gd name="T68" fmla="*/ 1420 w 1643"/>
                <a:gd name="T69" fmla="*/ 253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3" h="1621">
                  <a:moveTo>
                    <a:pt x="1420" y="253"/>
                  </a:moveTo>
                  <a:lnTo>
                    <a:pt x="1471" y="199"/>
                  </a:lnTo>
                  <a:lnTo>
                    <a:pt x="1515" y="149"/>
                  </a:lnTo>
                  <a:lnTo>
                    <a:pt x="1553" y="106"/>
                  </a:lnTo>
                  <a:lnTo>
                    <a:pt x="1585" y="70"/>
                  </a:lnTo>
                  <a:lnTo>
                    <a:pt x="1610" y="40"/>
                  </a:lnTo>
                  <a:lnTo>
                    <a:pt x="1628" y="18"/>
                  </a:lnTo>
                  <a:lnTo>
                    <a:pt x="1639" y="4"/>
                  </a:lnTo>
                  <a:lnTo>
                    <a:pt x="1643" y="0"/>
                  </a:lnTo>
                  <a:lnTo>
                    <a:pt x="1637" y="14"/>
                  </a:lnTo>
                  <a:lnTo>
                    <a:pt x="1618" y="52"/>
                  </a:lnTo>
                  <a:lnTo>
                    <a:pt x="1585" y="113"/>
                  </a:lnTo>
                  <a:lnTo>
                    <a:pt x="1540" y="194"/>
                  </a:lnTo>
                  <a:lnTo>
                    <a:pt x="1513" y="240"/>
                  </a:lnTo>
                  <a:lnTo>
                    <a:pt x="1483" y="292"/>
                  </a:lnTo>
                  <a:lnTo>
                    <a:pt x="1449" y="346"/>
                  </a:lnTo>
                  <a:lnTo>
                    <a:pt x="1414" y="404"/>
                  </a:lnTo>
                  <a:lnTo>
                    <a:pt x="1373" y="466"/>
                  </a:lnTo>
                  <a:lnTo>
                    <a:pt x="1331" y="530"/>
                  </a:lnTo>
                  <a:lnTo>
                    <a:pt x="1286" y="596"/>
                  </a:lnTo>
                  <a:lnTo>
                    <a:pt x="1237" y="664"/>
                  </a:lnTo>
                  <a:lnTo>
                    <a:pt x="1142" y="750"/>
                  </a:lnTo>
                  <a:lnTo>
                    <a:pt x="1043" y="836"/>
                  </a:lnTo>
                  <a:lnTo>
                    <a:pt x="944" y="922"/>
                  </a:lnTo>
                  <a:lnTo>
                    <a:pt x="845" y="1006"/>
                  </a:lnTo>
                  <a:lnTo>
                    <a:pt x="746" y="1088"/>
                  </a:lnTo>
                  <a:lnTo>
                    <a:pt x="650" y="1167"/>
                  </a:lnTo>
                  <a:lnTo>
                    <a:pt x="558" y="1242"/>
                  </a:lnTo>
                  <a:lnTo>
                    <a:pt x="469" y="1313"/>
                  </a:lnTo>
                  <a:lnTo>
                    <a:pt x="388" y="1379"/>
                  </a:lnTo>
                  <a:lnTo>
                    <a:pt x="313" y="1438"/>
                  </a:lnTo>
                  <a:lnTo>
                    <a:pt x="246" y="1491"/>
                  </a:lnTo>
                  <a:lnTo>
                    <a:pt x="189" y="1535"/>
                  </a:lnTo>
                  <a:lnTo>
                    <a:pt x="142" y="1571"/>
                  </a:lnTo>
                  <a:lnTo>
                    <a:pt x="108" y="1599"/>
                  </a:lnTo>
                  <a:lnTo>
                    <a:pt x="86" y="1615"/>
                  </a:lnTo>
                  <a:lnTo>
                    <a:pt x="79" y="1621"/>
                  </a:lnTo>
                  <a:lnTo>
                    <a:pt x="0" y="1582"/>
                  </a:lnTo>
                  <a:lnTo>
                    <a:pt x="6" y="1576"/>
                  </a:lnTo>
                  <a:lnTo>
                    <a:pt x="24" y="1564"/>
                  </a:lnTo>
                  <a:lnTo>
                    <a:pt x="53" y="1542"/>
                  </a:lnTo>
                  <a:lnTo>
                    <a:pt x="91" y="1513"/>
                  </a:lnTo>
                  <a:lnTo>
                    <a:pt x="137" y="1477"/>
                  </a:lnTo>
                  <a:lnTo>
                    <a:pt x="192" y="1435"/>
                  </a:lnTo>
                  <a:lnTo>
                    <a:pt x="252" y="1388"/>
                  </a:lnTo>
                  <a:lnTo>
                    <a:pt x="319" y="1336"/>
                  </a:lnTo>
                  <a:lnTo>
                    <a:pt x="389" y="1280"/>
                  </a:lnTo>
                  <a:lnTo>
                    <a:pt x="463" y="1222"/>
                  </a:lnTo>
                  <a:lnTo>
                    <a:pt x="539" y="1161"/>
                  </a:lnTo>
                  <a:lnTo>
                    <a:pt x="617" y="1097"/>
                  </a:lnTo>
                  <a:lnTo>
                    <a:pt x="694" y="1033"/>
                  </a:lnTo>
                  <a:lnTo>
                    <a:pt x="772" y="968"/>
                  </a:lnTo>
                  <a:lnTo>
                    <a:pt x="847" y="904"/>
                  </a:lnTo>
                  <a:lnTo>
                    <a:pt x="919" y="840"/>
                  </a:lnTo>
                  <a:lnTo>
                    <a:pt x="952" y="808"/>
                  </a:lnTo>
                  <a:lnTo>
                    <a:pt x="985" y="778"/>
                  </a:lnTo>
                  <a:lnTo>
                    <a:pt x="1017" y="748"/>
                  </a:lnTo>
                  <a:lnTo>
                    <a:pt x="1048" y="718"/>
                  </a:lnTo>
                  <a:lnTo>
                    <a:pt x="1104" y="661"/>
                  </a:lnTo>
                  <a:lnTo>
                    <a:pt x="1154" y="607"/>
                  </a:lnTo>
                  <a:lnTo>
                    <a:pt x="1201" y="555"/>
                  </a:lnTo>
                  <a:lnTo>
                    <a:pt x="1241" y="507"/>
                  </a:lnTo>
                  <a:lnTo>
                    <a:pt x="1278" y="462"/>
                  </a:lnTo>
                  <a:lnTo>
                    <a:pt x="1310" y="421"/>
                  </a:lnTo>
                  <a:lnTo>
                    <a:pt x="1336" y="384"/>
                  </a:lnTo>
                  <a:lnTo>
                    <a:pt x="1360" y="350"/>
                  </a:lnTo>
                  <a:lnTo>
                    <a:pt x="1379" y="322"/>
                  </a:lnTo>
                  <a:lnTo>
                    <a:pt x="1394" y="298"/>
                  </a:lnTo>
                  <a:lnTo>
                    <a:pt x="1414" y="265"/>
                  </a:lnTo>
                  <a:lnTo>
                    <a:pt x="1420" y="253"/>
                  </a:lnTo>
                  <a:lnTo>
                    <a:pt x="1420" y="25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0" y="5487987"/>
              <a:ext cx="1719263" cy="134938"/>
            </a:xfrm>
            <a:custGeom>
              <a:avLst/>
              <a:gdLst>
                <a:gd name="T0" fmla="*/ 0 w 3248"/>
                <a:gd name="T1" fmla="*/ 255 h 255"/>
                <a:gd name="T2" fmla="*/ 0 w 3248"/>
                <a:gd name="T3" fmla="*/ 91 h 255"/>
                <a:gd name="T4" fmla="*/ 18 w 3248"/>
                <a:gd name="T5" fmla="*/ 91 h 255"/>
                <a:gd name="T6" fmla="*/ 70 w 3248"/>
                <a:gd name="T7" fmla="*/ 91 h 255"/>
                <a:gd name="T8" fmla="*/ 152 w 3248"/>
                <a:gd name="T9" fmla="*/ 90 h 255"/>
                <a:gd name="T10" fmla="*/ 260 w 3248"/>
                <a:gd name="T11" fmla="*/ 89 h 255"/>
                <a:gd name="T12" fmla="*/ 391 w 3248"/>
                <a:gd name="T13" fmla="*/ 88 h 255"/>
                <a:gd name="T14" fmla="*/ 541 w 3248"/>
                <a:gd name="T15" fmla="*/ 86 h 255"/>
                <a:gd name="T16" fmla="*/ 707 w 3248"/>
                <a:gd name="T17" fmla="*/ 83 h 255"/>
                <a:gd name="T18" fmla="*/ 884 w 3248"/>
                <a:gd name="T19" fmla="*/ 81 h 255"/>
                <a:gd name="T20" fmla="*/ 1069 w 3248"/>
                <a:gd name="T21" fmla="*/ 78 h 255"/>
                <a:gd name="T22" fmla="*/ 1258 w 3248"/>
                <a:gd name="T23" fmla="*/ 75 h 255"/>
                <a:gd name="T24" fmla="*/ 1449 w 3248"/>
                <a:gd name="T25" fmla="*/ 72 h 255"/>
                <a:gd name="T26" fmla="*/ 1635 w 3248"/>
                <a:gd name="T27" fmla="*/ 69 h 255"/>
                <a:gd name="T28" fmla="*/ 1815 w 3248"/>
                <a:gd name="T29" fmla="*/ 64 h 255"/>
                <a:gd name="T30" fmla="*/ 1984 w 3248"/>
                <a:gd name="T31" fmla="*/ 59 h 255"/>
                <a:gd name="T32" fmla="*/ 2138 w 3248"/>
                <a:gd name="T33" fmla="*/ 55 h 255"/>
                <a:gd name="T34" fmla="*/ 2275 w 3248"/>
                <a:gd name="T35" fmla="*/ 50 h 255"/>
                <a:gd name="T36" fmla="*/ 2396 w 3248"/>
                <a:gd name="T37" fmla="*/ 43 h 255"/>
                <a:gd name="T38" fmla="*/ 2509 w 3248"/>
                <a:gd name="T39" fmla="*/ 39 h 255"/>
                <a:gd name="T40" fmla="*/ 2612 w 3248"/>
                <a:gd name="T41" fmla="*/ 34 h 255"/>
                <a:gd name="T42" fmla="*/ 2706 w 3248"/>
                <a:gd name="T43" fmla="*/ 29 h 255"/>
                <a:gd name="T44" fmla="*/ 2791 w 3248"/>
                <a:gd name="T45" fmla="*/ 24 h 255"/>
                <a:gd name="T46" fmla="*/ 2868 w 3248"/>
                <a:gd name="T47" fmla="*/ 21 h 255"/>
                <a:gd name="T48" fmla="*/ 2936 w 3248"/>
                <a:gd name="T49" fmla="*/ 17 h 255"/>
                <a:gd name="T50" fmla="*/ 2996 w 3248"/>
                <a:gd name="T51" fmla="*/ 14 h 255"/>
                <a:gd name="T52" fmla="*/ 3048 w 3248"/>
                <a:gd name="T53" fmla="*/ 10 h 255"/>
                <a:gd name="T54" fmla="*/ 3092 w 3248"/>
                <a:gd name="T55" fmla="*/ 7 h 255"/>
                <a:gd name="T56" fmla="*/ 3129 w 3248"/>
                <a:gd name="T57" fmla="*/ 5 h 255"/>
                <a:gd name="T58" fmla="*/ 3160 w 3248"/>
                <a:gd name="T59" fmla="*/ 3 h 255"/>
                <a:gd name="T60" fmla="*/ 3182 w 3248"/>
                <a:gd name="T61" fmla="*/ 2 h 255"/>
                <a:gd name="T62" fmla="*/ 3198 w 3248"/>
                <a:gd name="T63" fmla="*/ 1 h 255"/>
                <a:gd name="T64" fmla="*/ 3207 w 3248"/>
                <a:gd name="T65" fmla="*/ 0 h 255"/>
                <a:gd name="T66" fmla="*/ 3211 w 3248"/>
                <a:gd name="T67" fmla="*/ 0 h 255"/>
                <a:gd name="T68" fmla="*/ 3247 w 3248"/>
                <a:gd name="T69" fmla="*/ 159 h 255"/>
                <a:gd name="T70" fmla="*/ 3248 w 3248"/>
                <a:gd name="T71" fmla="*/ 159 h 255"/>
                <a:gd name="T72" fmla="*/ 3248 w 3248"/>
                <a:gd name="T73" fmla="*/ 160 h 255"/>
                <a:gd name="T74" fmla="*/ 3237 w 3248"/>
                <a:gd name="T75" fmla="*/ 161 h 255"/>
                <a:gd name="T76" fmla="*/ 3211 w 3248"/>
                <a:gd name="T77" fmla="*/ 163 h 255"/>
                <a:gd name="T78" fmla="*/ 3197 w 3248"/>
                <a:gd name="T79" fmla="*/ 163 h 255"/>
                <a:gd name="T80" fmla="*/ 3155 w 3248"/>
                <a:gd name="T81" fmla="*/ 166 h 255"/>
                <a:gd name="T82" fmla="*/ 3086 w 3248"/>
                <a:gd name="T83" fmla="*/ 169 h 255"/>
                <a:gd name="T84" fmla="*/ 2991 w 3248"/>
                <a:gd name="T85" fmla="*/ 174 h 255"/>
                <a:gd name="T86" fmla="*/ 2869 w 3248"/>
                <a:gd name="T87" fmla="*/ 181 h 255"/>
                <a:gd name="T88" fmla="*/ 2723 w 3248"/>
                <a:gd name="T89" fmla="*/ 187 h 255"/>
                <a:gd name="T90" fmla="*/ 2552 w 3248"/>
                <a:gd name="T91" fmla="*/ 195 h 255"/>
                <a:gd name="T92" fmla="*/ 2356 w 3248"/>
                <a:gd name="T93" fmla="*/ 202 h 255"/>
                <a:gd name="T94" fmla="*/ 2137 w 3248"/>
                <a:gd name="T95" fmla="*/ 210 h 255"/>
                <a:gd name="T96" fmla="*/ 1895 w 3248"/>
                <a:gd name="T97" fmla="*/ 218 h 255"/>
                <a:gd name="T98" fmla="*/ 1632 w 3248"/>
                <a:gd name="T99" fmla="*/ 226 h 255"/>
                <a:gd name="T100" fmla="*/ 1346 w 3248"/>
                <a:gd name="T101" fmla="*/ 234 h 255"/>
                <a:gd name="T102" fmla="*/ 1040 w 3248"/>
                <a:gd name="T103" fmla="*/ 240 h 255"/>
                <a:gd name="T104" fmla="*/ 713 w 3248"/>
                <a:gd name="T105" fmla="*/ 246 h 255"/>
                <a:gd name="T106" fmla="*/ 366 w 3248"/>
                <a:gd name="T107" fmla="*/ 252 h 255"/>
                <a:gd name="T108" fmla="*/ 0 w 3248"/>
                <a:gd name="T10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48" h="255">
                  <a:moveTo>
                    <a:pt x="0" y="255"/>
                  </a:moveTo>
                  <a:lnTo>
                    <a:pt x="0" y="91"/>
                  </a:lnTo>
                  <a:lnTo>
                    <a:pt x="18" y="91"/>
                  </a:lnTo>
                  <a:lnTo>
                    <a:pt x="70" y="91"/>
                  </a:lnTo>
                  <a:lnTo>
                    <a:pt x="152" y="90"/>
                  </a:lnTo>
                  <a:lnTo>
                    <a:pt x="260" y="89"/>
                  </a:lnTo>
                  <a:lnTo>
                    <a:pt x="391" y="88"/>
                  </a:lnTo>
                  <a:lnTo>
                    <a:pt x="541" y="86"/>
                  </a:lnTo>
                  <a:lnTo>
                    <a:pt x="707" y="83"/>
                  </a:lnTo>
                  <a:lnTo>
                    <a:pt x="884" y="81"/>
                  </a:lnTo>
                  <a:lnTo>
                    <a:pt x="1069" y="78"/>
                  </a:lnTo>
                  <a:lnTo>
                    <a:pt x="1258" y="75"/>
                  </a:lnTo>
                  <a:lnTo>
                    <a:pt x="1449" y="72"/>
                  </a:lnTo>
                  <a:lnTo>
                    <a:pt x="1635" y="69"/>
                  </a:lnTo>
                  <a:lnTo>
                    <a:pt x="1815" y="64"/>
                  </a:lnTo>
                  <a:lnTo>
                    <a:pt x="1984" y="59"/>
                  </a:lnTo>
                  <a:lnTo>
                    <a:pt x="2138" y="55"/>
                  </a:lnTo>
                  <a:lnTo>
                    <a:pt x="2275" y="50"/>
                  </a:lnTo>
                  <a:lnTo>
                    <a:pt x="2396" y="43"/>
                  </a:lnTo>
                  <a:lnTo>
                    <a:pt x="2509" y="39"/>
                  </a:lnTo>
                  <a:lnTo>
                    <a:pt x="2612" y="34"/>
                  </a:lnTo>
                  <a:lnTo>
                    <a:pt x="2706" y="29"/>
                  </a:lnTo>
                  <a:lnTo>
                    <a:pt x="2791" y="24"/>
                  </a:lnTo>
                  <a:lnTo>
                    <a:pt x="2868" y="21"/>
                  </a:lnTo>
                  <a:lnTo>
                    <a:pt x="2936" y="17"/>
                  </a:lnTo>
                  <a:lnTo>
                    <a:pt x="2996" y="14"/>
                  </a:lnTo>
                  <a:lnTo>
                    <a:pt x="3048" y="10"/>
                  </a:lnTo>
                  <a:lnTo>
                    <a:pt x="3092" y="7"/>
                  </a:lnTo>
                  <a:lnTo>
                    <a:pt x="3129" y="5"/>
                  </a:lnTo>
                  <a:lnTo>
                    <a:pt x="3160" y="3"/>
                  </a:lnTo>
                  <a:lnTo>
                    <a:pt x="3182" y="2"/>
                  </a:lnTo>
                  <a:lnTo>
                    <a:pt x="3198" y="1"/>
                  </a:lnTo>
                  <a:lnTo>
                    <a:pt x="3207" y="0"/>
                  </a:lnTo>
                  <a:lnTo>
                    <a:pt x="3211" y="0"/>
                  </a:lnTo>
                  <a:lnTo>
                    <a:pt x="3247" y="159"/>
                  </a:lnTo>
                  <a:lnTo>
                    <a:pt x="3248" y="159"/>
                  </a:lnTo>
                  <a:lnTo>
                    <a:pt x="3248" y="160"/>
                  </a:lnTo>
                  <a:lnTo>
                    <a:pt x="3237" y="161"/>
                  </a:lnTo>
                  <a:lnTo>
                    <a:pt x="3211" y="163"/>
                  </a:lnTo>
                  <a:lnTo>
                    <a:pt x="3197" y="163"/>
                  </a:lnTo>
                  <a:lnTo>
                    <a:pt x="3155" y="166"/>
                  </a:lnTo>
                  <a:lnTo>
                    <a:pt x="3086" y="169"/>
                  </a:lnTo>
                  <a:lnTo>
                    <a:pt x="2991" y="174"/>
                  </a:lnTo>
                  <a:lnTo>
                    <a:pt x="2869" y="181"/>
                  </a:lnTo>
                  <a:lnTo>
                    <a:pt x="2723" y="187"/>
                  </a:lnTo>
                  <a:lnTo>
                    <a:pt x="2552" y="195"/>
                  </a:lnTo>
                  <a:lnTo>
                    <a:pt x="2356" y="202"/>
                  </a:lnTo>
                  <a:lnTo>
                    <a:pt x="2137" y="210"/>
                  </a:lnTo>
                  <a:lnTo>
                    <a:pt x="1895" y="218"/>
                  </a:lnTo>
                  <a:lnTo>
                    <a:pt x="1632" y="226"/>
                  </a:lnTo>
                  <a:lnTo>
                    <a:pt x="1346" y="234"/>
                  </a:lnTo>
                  <a:lnTo>
                    <a:pt x="1040" y="240"/>
                  </a:lnTo>
                  <a:lnTo>
                    <a:pt x="713" y="246"/>
                  </a:lnTo>
                  <a:lnTo>
                    <a:pt x="366" y="252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1879600" y="4813300"/>
              <a:ext cx="1460500" cy="747713"/>
            </a:xfrm>
            <a:custGeom>
              <a:avLst/>
              <a:gdLst>
                <a:gd name="T0" fmla="*/ 137 w 2761"/>
                <a:gd name="T1" fmla="*/ 1408 h 1414"/>
                <a:gd name="T2" fmla="*/ 354 w 2761"/>
                <a:gd name="T3" fmla="*/ 1391 h 1414"/>
                <a:gd name="T4" fmla="*/ 538 w 2761"/>
                <a:gd name="T5" fmla="*/ 1372 h 1414"/>
                <a:gd name="T6" fmla="*/ 669 w 2761"/>
                <a:gd name="T7" fmla="*/ 1357 h 1414"/>
                <a:gd name="T8" fmla="*/ 804 w 2761"/>
                <a:gd name="T9" fmla="*/ 1338 h 1414"/>
                <a:gd name="T10" fmla="*/ 941 w 2761"/>
                <a:gd name="T11" fmla="*/ 1317 h 1414"/>
                <a:gd name="T12" fmla="*/ 1080 w 2761"/>
                <a:gd name="T13" fmla="*/ 1292 h 1414"/>
                <a:gd name="T14" fmla="*/ 1219 w 2761"/>
                <a:gd name="T15" fmla="*/ 1263 h 1414"/>
                <a:gd name="T16" fmla="*/ 1357 w 2761"/>
                <a:gd name="T17" fmla="*/ 1230 h 1414"/>
                <a:gd name="T18" fmla="*/ 1493 w 2761"/>
                <a:gd name="T19" fmla="*/ 1194 h 1414"/>
                <a:gd name="T20" fmla="*/ 1624 w 2761"/>
                <a:gd name="T21" fmla="*/ 1153 h 1414"/>
                <a:gd name="T22" fmla="*/ 1751 w 2761"/>
                <a:gd name="T23" fmla="*/ 1108 h 1414"/>
                <a:gd name="T24" fmla="*/ 1872 w 2761"/>
                <a:gd name="T25" fmla="*/ 1057 h 1414"/>
                <a:gd name="T26" fmla="*/ 1984 w 2761"/>
                <a:gd name="T27" fmla="*/ 1001 h 1414"/>
                <a:gd name="T28" fmla="*/ 2105 w 2761"/>
                <a:gd name="T29" fmla="*/ 929 h 1414"/>
                <a:gd name="T30" fmla="*/ 2228 w 2761"/>
                <a:gd name="T31" fmla="*/ 846 h 1414"/>
                <a:gd name="T32" fmla="*/ 2334 w 2761"/>
                <a:gd name="T33" fmla="*/ 764 h 1414"/>
                <a:gd name="T34" fmla="*/ 2426 w 2761"/>
                <a:gd name="T35" fmla="*/ 682 h 1414"/>
                <a:gd name="T36" fmla="*/ 2503 w 2761"/>
                <a:gd name="T37" fmla="*/ 604 h 1414"/>
                <a:gd name="T38" fmla="*/ 2567 w 2761"/>
                <a:gd name="T39" fmla="*/ 528 h 1414"/>
                <a:gd name="T40" fmla="*/ 2620 w 2761"/>
                <a:gd name="T41" fmla="*/ 455 h 1414"/>
                <a:gd name="T42" fmla="*/ 2662 w 2761"/>
                <a:gd name="T43" fmla="*/ 386 h 1414"/>
                <a:gd name="T44" fmla="*/ 2695 w 2761"/>
                <a:gd name="T45" fmla="*/ 323 h 1414"/>
                <a:gd name="T46" fmla="*/ 2720 w 2761"/>
                <a:gd name="T47" fmla="*/ 264 h 1414"/>
                <a:gd name="T48" fmla="*/ 2737 w 2761"/>
                <a:gd name="T49" fmla="*/ 213 h 1414"/>
                <a:gd name="T50" fmla="*/ 2749 w 2761"/>
                <a:gd name="T51" fmla="*/ 167 h 1414"/>
                <a:gd name="T52" fmla="*/ 2758 w 2761"/>
                <a:gd name="T53" fmla="*/ 114 h 1414"/>
                <a:gd name="T54" fmla="*/ 2761 w 2761"/>
                <a:gd name="T55" fmla="*/ 74 h 1414"/>
                <a:gd name="T56" fmla="*/ 2613 w 2761"/>
                <a:gd name="T57" fmla="*/ 0 h 1414"/>
                <a:gd name="T58" fmla="*/ 2604 w 2761"/>
                <a:gd name="T59" fmla="*/ 30 h 1414"/>
                <a:gd name="T60" fmla="*/ 2571 w 2761"/>
                <a:gd name="T61" fmla="*/ 109 h 1414"/>
                <a:gd name="T62" fmla="*/ 2544 w 2761"/>
                <a:gd name="T63" fmla="*/ 164 h 1414"/>
                <a:gd name="T64" fmla="*/ 2510 w 2761"/>
                <a:gd name="T65" fmla="*/ 226 h 1414"/>
                <a:gd name="T66" fmla="*/ 2466 w 2761"/>
                <a:gd name="T67" fmla="*/ 296 h 1414"/>
                <a:gd name="T68" fmla="*/ 2413 w 2761"/>
                <a:gd name="T69" fmla="*/ 371 h 1414"/>
                <a:gd name="T70" fmla="*/ 2351 w 2761"/>
                <a:gd name="T71" fmla="*/ 450 h 1414"/>
                <a:gd name="T72" fmla="*/ 2277 w 2761"/>
                <a:gd name="T73" fmla="*/ 530 h 1414"/>
                <a:gd name="T74" fmla="*/ 2191 w 2761"/>
                <a:gd name="T75" fmla="*/ 610 h 1414"/>
                <a:gd name="T76" fmla="*/ 2094 w 2761"/>
                <a:gd name="T77" fmla="*/ 691 h 1414"/>
                <a:gd name="T78" fmla="*/ 1983 w 2761"/>
                <a:gd name="T79" fmla="*/ 768 h 1414"/>
                <a:gd name="T80" fmla="*/ 1858 w 2761"/>
                <a:gd name="T81" fmla="*/ 841 h 1414"/>
                <a:gd name="T82" fmla="*/ 1719 w 2761"/>
                <a:gd name="T83" fmla="*/ 910 h 1414"/>
                <a:gd name="T84" fmla="*/ 1564 w 2761"/>
                <a:gd name="T85" fmla="*/ 971 h 1414"/>
                <a:gd name="T86" fmla="*/ 1454 w 2761"/>
                <a:gd name="T87" fmla="*/ 1008 h 1414"/>
                <a:gd name="T88" fmla="*/ 1343 w 2761"/>
                <a:gd name="T89" fmla="*/ 1042 h 1414"/>
                <a:gd name="T90" fmla="*/ 1232 w 2761"/>
                <a:gd name="T91" fmla="*/ 1073 h 1414"/>
                <a:gd name="T92" fmla="*/ 1121 w 2761"/>
                <a:gd name="T93" fmla="*/ 1100 h 1414"/>
                <a:gd name="T94" fmla="*/ 1011 w 2761"/>
                <a:gd name="T95" fmla="*/ 1125 h 1414"/>
                <a:gd name="T96" fmla="*/ 903 w 2761"/>
                <a:gd name="T97" fmla="*/ 1147 h 1414"/>
                <a:gd name="T98" fmla="*/ 693 w 2761"/>
                <a:gd name="T99" fmla="*/ 1184 h 1414"/>
                <a:gd name="T100" fmla="*/ 493 w 2761"/>
                <a:gd name="T101" fmla="*/ 1212 h 1414"/>
                <a:gd name="T102" fmla="*/ 309 w 2761"/>
                <a:gd name="T103" fmla="*/ 1234 h 1414"/>
                <a:gd name="T104" fmla="*/ 143 w 2761"/>
                <a:gd name="T105" fmla="*/ 1247 h 1414"/>
                <a:gd name="T106" fmla="*/ 0 w 2761"/>
                <a:gd name="T107" fmla="*/ 125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1" h="1414">
                  <a:moveTo>
                    <a:pt x="41" y="1414"/>
                  </a:moveTo>
                  <a:lnTo>
                    <a:pt x="137" y="1408"/>
                  </a:lnTo>
                  <a:lnTo>
                    <a:pt x="241" y="1401"/>
                  </a:lnTo>
                  <a:lnTo>
                    <a:pt x="354" y="1391"/>
                  </a:lnTo>
                  <a:lnTo>
                    <a:pt x="476" y="1380"/>
                  </a:lnTo>
                  <a:lnTo>
                    <a:pt x="538" y="1372"/>
                  </a:lnTo>
                  <a:lnTo>
                    <a:pt x="603" y="1365"/>
                  </a:lnTo>
                  <a:lnTo>
                    <a:pt x="669" y="1357"/>
                  </a:lnTo>
                  <a:lnTo>
                    <a:pt x="736" y="1348"/>
                  </a:lnTo>
                  <a:lnTo>
                    <a:pt x="804" y="1338"/>
                  </a:lnTo>
                  <a:lnTo>
                    <a:pt x="871" y="1328"/>
                  </a:lnTo>
                  <a:lnTo>
                    <a:pt x="941" y="1317"/>
                  </a:lnTo>
                  <a:lnTo>
                    <a:pt x="1010" y="1305"/>
                  </a:lnTo>
                  <a:lnTo>
                    <a:pt x="1080" y="1292"/>
                  </a:lnTo>
                  <a:lnTo>
                    <a:pt x="1150" y="1278"/>
                  </a:lnTo>
                  <a:lnTo>
                    <a:pt x="1219" y="1263"/>
                  </a:lnTo>
                  <a:lnTo>
                    <a:pt x="1288" y="1247"/>
                  </a:lnTo>
                  <a:lnTo>
                    <a:pt x="1357" y="1230"/>
                  </a:lnTo>
                  <a:lnTo>
                    <a:pt x="1426" y="1214"/>
                  </a:lnTo>
                  <a:lnTo>
                    <a:pt x="1493" y="1194"/>
                  </a:lnTo>
                  <a:lnTo>
                    <a:pt x="1559" y="1174"/>
                  </a:lnTo>
                  <a:lnTo>
                    <a:pt x="1624" y="1153"/>
                  </a:lnTo>
                  <a:lnTo>
                    <a:pt x="1689" y="1131"/>
                  </a:lnTo>
                  <a:lnTo>
                    <a:pt x="1751" y="1108"/>
                  </a:lnTo>
                  <a:lnTo>
                    <a:pt x="1813" y="1082"/>
                  </a:lnTo>
                  <a:lnTo>
                    <a:pt x="1872" y="1057"/>
                  </a:lnTo>
                  <a:lnTo>
                    <a:pt x="1929" y="1029"/>
                  </a:lnTo>
                  <a:lnTo>
                    <a:pt x="1984" y="1001"/>
                  </a:lnTo>
                  <a:lnTo>
                    <a:pt x="2037" y="971"/>
                  </a:lnTo>
                  <a:lnTo>
                    <a:pt x="2105" y="929"/>
                  </a:lnTo>
                  <a:lnTo>
                    <a:pt x="2168" y="888"/>
                  </a:lnTo>
                  <a:lnTo>
                    <a:pt x="2228" y="846"/>
                  </a:lnTo>
                  <a:lnTo>
                    <a:pt x="2283" y="805"/>
                  </a:lnTo>
                  <a:lnTo>
                    <a:pt x="2334" y="764"/>
                  </a:lnTo>
                  <a:lnTo>
                    <a:pt x="2382" y="723"/>
                  </a:lnTo>
                  <a:lnTo>
                    <a:pt x="2426" y="682"/>
                  </a:lnTo>
                  <a:lnTo>
                    <a:pt x="2466" y="643"/>
                  </a:lnTo>
                  <a:lnTo>
                    <a:pt x="2503" y="604"/>
                  </a:lnTo>
                  <a:lnTo>
                    <a:pt x="2536" y="565"/>
                  </a:lnTo>
                  <a:lnTo>
                    <a:pt x="2567" y="528"/>
                  </a:lnTo>
                  <a:lnTo>
                    <a:pt x="2595" y="491"/>
                  </a:lnTo>
                  <a:lnTo>
                    <a:pt x="2620" y="455"/>
                  </a:lnTo>
                  <a:lnTo>
                    <a:pt x="2642" y="420"/>
                  </a:lnTo>
                  <a:lnTo>
                    <a:pt x="2662" y="386"/>
                  </a:lnTo>
                  <a:lnTo>
                    <a:pt x="2680" y="353"/>
                  </a:lnTo>
                  <a:lnTo>
                    <a:pt x="2695" y="323"/>
                  </a:lnTo>
                  <a:lnTo>
                    <a:pt x="2708" y="293"/>
                  </a:lnTo>
                  <a:lnTo>
                    <a:pt x="2720" y="264"/>
                  </a:lnTo>
                  <a:lnTo>
                    <a:pt x="2729" y="238"/>
                  </a:lnTo>
                  <a:lnTo>
                    <a:pt x="2737" y="213"/>
                  </a:lnTo>
                  <a:lnTo>
                    <a:pt x="2743" y="189"/>
                  </a:lnTo>
                  <a:lnTo>
                    <a:pt x="2749" y="167"/>
                  </a:lnTo>
                  <a:lnTo>
                    <a:pt x="2753" y="148"/>
                  </a:lnTo>
                  <a:lnTo>
                    <a:pt x="2758" y="114"/>
                  </a:lnTo>
                  <a:lnTo>
                    <a:pt x="2760" y="90"/>
                  </a:lnTo>
                  <a:lnTo>
                    <a:pt x="2761" y="74"/>
                  </a:lnTo>
                  <a:lnTo>
                    <a:pt x="2761" y="70"/>
                  </a:lnTo>
                  <a:lnTo>
                    <a:pt x="2613" y="0"/>
                  </a:lnTo>
                  <a:lnTo>
                    <a:pt x="2611" y="7"/>
                  </a:lnTo>
                  <a:lnTo>
                    <a:pt x="2604" y="30"/>
                  </a:lnTo>
                  <a:lnTo>
                    <a:pt x="2591" y="63"/>
                  </a:lnTo>
                  <a:lnTo>
                    <a:pt x="2571" y="109"/>
                  </a:lnTo>
                  <a:lnTo>
                    <a:pt x="2558" y="135"/>
                  </a:lnTo>
                  <a:lnTo>
                    <a:pt x="2544" y="164"/>
                  </a:lnTo>
                  <a:lnTo>
                    <a:pt x="2529" y="195"/>
                  </a:lnTo>
                  <a:lnTo>
                    <a:pt x="2510" y="226"/>
                  </a:lnTo>
                  <a:lnTo>
                    <a:pt x="2489" y="261"/>
                  </a:lnTo>
                  <a:lnTo>
                    <a:pt x="2466" y="296"/>
                  </a:lnTo>
                  <a:lnTo>
                    <a:pt x="2441" y="333"/>
                  </a:lnTo>
                  <a:lnTo>
                    <a:pt x="2413" y="371"/>
                  </a:lnTo>
                  <a:lnTo>
                    <a:pt x="2384" y="409"/>
                  </a:lnTo>
                  <a:lnTo>
                    <a:pt x="2351" y="450"/>
                  </a:lnTo>
                  <a:lnTo>
                    <a:pt x="2315" y="489"/>
                  </a:lnTo>
                  <a:lnTo>
                    <a:pt x="2277" y="530"/>
                  </a:lnTo>
                  <a:lnTo>
                    <a:pt x="2236" y="570"/>
                  </a:lnTo>
                  <a:lnTo>
                    <a:pt x="2191" y="610"/>
                  </a:lnTo>
                  <a:lnTo>
                    <a:pt x="2145" y="651"/>
                  </a:lnTo>
                  <a:lnTo>
                    <a:pt x="2094" y="691"/>
                  </a:lnTo>
                  <a:lnTo>
                    <a:pt x="2040" y="730"/>
                  </a:lnTo>
                  <a:lnTo>
                    <a:pt x="1983" y="768"/>
                  </a:lnTo>
                  <a:lnTo>
                    <a:pt x="1923" y="805"/>
                  </a:lnTo>
                  <a:lnTo>
                    <a:pt x="1858" y="841"/>
                  </a:lnTo>
                  <a:lnTo>
                    <a:pt x="1790" y="876"/>
                  </a:lnTo>
                  <a:lnTo>
                    <a:pt x="1719" y="910"/>
                  </a:lnTo>
                  <a:lnTo>
                    <a:pt x="1643" y="942"/>
                  </a:lnTo>
                  <a:lnTo>
                    <a:pt x="1564" y="971"/>
                  </a:lnTo>
                  <a:lnTo>
                    <a:pt x="1509" y="990"/>
                  </a:lnTo>
                  <a:lnTo>
                    <a:pt x="1454" y="1008"/>
                  </a:lnTo>
                  <a:lnTo>
                    <a:pt x="1398" y="1025"/>
                  </a:lnTo>
                  <a:lnTo>
                    <a:pt x="1343" y="1042"/>
                  </a:lnTo>
                  <a:lnTo>
                    <a:pt x="1287" y="1057"/>
                  </a:lnTo>
                  <a:lnTo>
                    <a:pt x="1232" y="1073"/>
                  </a:lnTo>
                  <a:lnTo>
                    <a:pt x="1176" y="1087"/>
                  </a:lnTo>
                  <a:lnTo>
                    <a:pt x="1121" y="1100"/>
                  </a:lnTo>
                  <a:lnTo>
                    <a:pt x="1066" y="1113"/>
                  </a:lnTo>
                  <a:lnTo>
                    <a:pt x="1011" y="1125"/>
                  </a:lnTo>
                  <a:lnTo>
                    <a:pt x="957" y="1136"/>
                  </a:lnTo>
                  <a:lnTo>
                    <a:pt x="903" y="1147"/>
                  </a:lnTo>
                  <a:lnTo>
                    <a:pt x="796" y="1167"/>
                  </a:lnTo>
                  <a:lnTo>
                    <a:pt x="693" y="1184"/>
                  </a:lnTo>
                  <a:lnTo>
                    <a:pt x="591" y="1200"/>
                  </a:lnTo>
                  <a:lnTo>
                    <a:pt x="493" y="1212"/>
                  </a:lnTo>
                  <a:lnTo>
                    <a:pt x="399" y="1224"/>
                  </a:lnTo>
                  <a:lnTo>
                    <a:pt x="309" y="1234"/>
                  </a:lnTo>
                  <a:lnTo>
                    <a:pt x="223" y="1241"/>
                  </a:lnTo>
                  <a:lnTo>
                    <a:pt x="143" y="1247"/>
                  </a:lnTo>
                  <a:lnTo>
                    <a:pt x="69" y="1253"/>
                  </a:lnTo>
                  <a:lnTo>
                    <a:pt x="0" y="1256"/>
                  </a:lnTo>
                  <a:lnTo>
                    <a:pt x="41" y="14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3311525" y="3989387"/>
              <a:ext cx="730250" cy="731838"/>
            </a:xfrm>
            <a:custGeom>
              <a:avLst/>
              <a:gdLst>
                <a:gd name="T0" fmla="*/ 119 w 1382"/>
                <a:gd name="T1" fmla="*/ 1382 h 1382"/>
                <a:gd name="T2" fmla="*/ 124 w 1382"/>
                <a:gd name="T3" fmla="*/ 1336 h 1382"/>
                <a:gd name="T4" fmla="*/ 141 w 1382"/>
                <a:gd name="T5" fmla="*/ 1213 h 1382"/>
                <a:gd name="T6" fmla="*/ 155 w 1382"/>
                <a:gd name="T7" fmla="*/ 1131 h 1382"/>
                <a:gd name="T8" fmla="*/ 174 w 1382"/>
                <a:gd name="T9" fmla="*/ 1037 h 1382"/>
                <a:gd name="T10" fmla="*/ 197 w 1382"/>
                <a:gd name="T11" fmla="*/ 938 h 1382"/>
                <a:gd name="T12" fmla="*/ 225 w 1382"/>
                <a:gd name="T13" fmla="*/ 833 h 1382"/>
                <a:gd name="T14" fmla="*/ 260 w 1382"/>
                <a:gd name="T15" fmla="*/ 727 h 1382"/>
                <a:gd name="T16" fmla="*/ 302 w 1382"/>
                <a:gd name="T17" fmla="*/ 623 h 1382"/>
                <a:gd name="T18" fmla="*/ 349 w 1382"/>
                <a:gd name="T19" fmla="*/ 523 h 1382"/>
                <a:gd name="T20" fmla="*/ 403 w 1382"/>
                <a:gd name="T21" fmla="*/ 430 h 1382"/>
                <a:gd name="T22" fmla="*/ 466 w 1382"/>
                <a:gd name="T23" fmla="*/ 349 h 1382"/>
                <a:gd name="T24" fmla="*/ 536 w 1382"/>
                <a:gd name="T25" fmla="*/ 280 h 1382"/>
                <a:gd name="T26" fmla="*/ 615 w 1382"/>
                <a:gd name="T27" fmla="*/ 228 h 1382"/>
                <a:gd name="T28" fmla="*/ 702 w 1382"/>
                <a:gd name="T29" fmla="*/ 195 h 1382"/>
                <a:gd name="T30" fmla="*/ 1016 w 1382"/>
                <a:gd name="T31" fmla="*/ 122 h 1382"/>
                <a:gd name="T32" fmla="*/ 1227 w 1382"/>
                <a:gd name="T33" fmla="*/ 77 h 1382"/>
                <a:gd name="T34" fmla="*/ 1345 w 1382"/>
                <a:gd name="T35" fmla="*/ 54 h 1382"/>
                <a:gd name="T36" fmla="*/ 1382 w 1382"/>
                <a:gd name="T37" fmla="*/ 47 h 1382"/>
                <a:gd name="T38" fmla="*/ 1227 w 1382"/>
                <a:gd name="T39" fmla="*/ 0 h 1382"/>
                <a:gd name="T40" fmla="*/ 1169 w 1382"/>
                <a:gd name="T41" fmla="*/ 5 h 1382"/>
                <a:gd name="T42" fmla="*/ 1063 w 1382"/>
                <a:gd name="T43" fmla="*/ 16 h 1382"/>
                <a:gd name="T44" fmla="*/ 964 w 1382"/>
                <a:gd name="T45" fmla="*/ 30 h 1382"/>
                <a:gd name="T46" fmla="*/ 891 w 1382"/>
                <a:gd name="T47" fmla="*/ 44 h 1382"/>
                <a:gd name="T48" fmla="*/ 813 w 1382"/>
                <a:gd name="T49" fmla="*/ 60 h 1382"/>
                <a:gd name="T50" fmla="*/ 734 w 1382"/>
                <a:gd name="T51" fmla="*/ 80 h 1382"/>
                <a:gd name="T52" fmla="*/ 656 w 1382"/>
                <a:gd name="T53" fmla="*/ 103 h 1382"/>
                <a:gd name="T54" fmla="*/ 580 w 1382"/>
                <a:gd name="T55" fmla="*/ 131 h 1382"/>
                <a:gd name="T56" fmla="*/ 507 w 1382"/>
                <a:gd name="T57" fmla="*/ 163 h 1382"/>
                <a:gd name="T58" fmla="*/ 439 w 1382"/>
                <a:gd name="T59" fmla="*/ 198 h 1382"/>
                <a:gd name="T60" fmla="*/ 379 w 1382"/>
                <a:gd name="T61" fmla="*/ 240 h 1382"/>
                <a:gd name="T62" fmla="*/ 328 w 1382"/>
                <a:gd name="T63" fmla="*/ 285 h 1382"/>
                <a:gd name="T64" fmla="*/ 286 w 1382"/>
                <a:gd name="T65" fmla="*/ 338 h 1382"/>
                <a:gd name="T66" fmla="*/ 249 w 1382"/>
                <a:gd name="T67" fmla="*/ 399 h 1382"/>
                <a:gd name="T68" fmla="*/ 214 w 1382"/>
                <a:gd name="T69" fmla="*/ 470 h 1382"/>
                <a:gd name="T70" fmla="*/ 182 w 1382"/>
                <a:gd name="T71" fmla="*/ 548 h 1382"/>
                <a:gd name="T72" fmla="*/ 153 w 1382"/>
                <a:gd name="T73" fmla="*/ 629 h 1382"/>
                <a:gd name="T74" fmla="*/ 126 w 1382"/>
                <a:gd name="T75" fmla="*/ 714 h 1382"/>
                <a:gd name="T76" fmla="*/ 103 w 1382"/>
                <a:gd name="T77" fmla="*/ 800 h 1382"/>
                <a:gd name="T78" fmla="*/ 82 w 1382"/>
                <a:gd name="T79" fmla="*/ 886 h 1382"/>
                <a:gd name="T80" fmla="*/ 55 w 1382"/>
                <a:gd name="T81" fmla="*/ 1009 h 1382"/>
                <a:gd name="T82" fmla="*/ 28 w 1382"/>
                <a:gd name="T83" fmla="*/ 1155 h 1382"/>
                <a:gd name="T84" fmla="*/ 11 w 1382"/>
                <a:gd name="T85" fmla="*/ 1267 h 1382"/>
                <a:gd name="T86" fmla="*/ 1 w 1382"/>
                <a:gd name="T87" fmla="*/ 133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2" h="1382">
                  <a:moveTo>
                    <a:pt x="0" y="1338"/>
                  </a:moveTo>
                  <a:lnTo>
                    <a:pt x="119" y="1382"/>
                  </a:lnTo>
                  <a:lnTo>
                    <a:pt x="120" y="1371"/>
                  </a:lnTo>
                  <a:lnTo>
                    <a:pt x="124" y="1336"/>
                  </a:lnTo>
                  <a:lnTo>
                    <a:pt x="130" y="1283"/>
                  </a:lnTo>
                  <a:lnTo>
                    <a:pt x="141" y="1213"/>
                  </a:lnTo>
                  <a:lnTo>
                    <a:pt x="147" y="1174"/>
                  </a:lnTo>
                  <a:lnTo>
                    <a:pt x="155" y="1131"/>
                  </a:lnTo>
                  <a:lnTo>
                    <a:pt x="164" y="1085"/>
                  </a:lnTo>
                  <a:lnTo>
                    <a:pt x="174" y="1037"/>
                  </a:lnTo>
                  <a:lnTo>
                    <a:pt x="185" y="989"/>
                  </a:lnTo>
                  <a:lnTo>
                    <a:pt x="197" y="938"/>
                  </a:lnTo>
                  <a:lnTo>
                    <a:pt x="211" y="886"/>
                  </a:lnTo>
                  <a:lnTo>
                    <a:pt x="225" y="833"/>
                  </a:lnTo>
                  <a:lnTo>
                    <a:pt x="242" y="780"/>
                  </a:lnTo>
                  <a:lnTo>
                    <a:pt x="260" y="727"/>
                  </a:lnTo>
                  <a:lnTo>
                    <a:pt x="280" y="675"/>
                  </a:lnTo>
                  <a:lnTo>
                    <a:pt x="302" y="623"/>
                  </a:lnTo>
                  <a:lnTo>
                    <a:pt x="324" y="572"/>
                  </a:lnTo>
                  <a:lnTo>
                    <a:pt x="349" y="523"/>
                  </a:lnTo>
                  <a:lnTo>
                    <a:pt x="376" y="476"/>
                  </a:lnTo>
                  <a:lnTo>
                    <a:pt x="403" y="430"/>
                  </a:lnTo>
                  <a:lnTo>
                    <a:pt x="434" y="388"/>
                  </a:lnTo>
                  <a:lnTo>
                    <a:pt x="466" y="349"/>
                  </a:lnTo>
                  <a:lnTo>
                    <a:pt x="499" y="313"/>
                  </a:lnTo>
                  <a:lnTo>
                    <a:pt x="536" y="280"/>
                  </a:lnTo>
                  <a:lnTo>
                    <a:pt x="574" y="251"/>
                  </a:lnTo>
                  <a:lnTo>
                    <a:pt x="615" y="228"/>
                  </a:lnTo>
                  <a:lnTo>
                    <a:pt x="657" y="209"/>
                  </a:lnTo>
                  <a:lnTo>
                    <a:pt x="702" y="195"/>
                  </a:lnTo>
                  <a:lnTo>
                    <a:pt x="873" y="155"/>
                  </a:lnTo>
                  <a:lnTo>
                    <a:pt x="1016" y="122"/>
                  </a:lnTo>
                  <a:lnTo>
                    <a:pt x="1134" y="97"/>
                  </a:lnTo>
                  <a:lnTo>
                    <a:pt x="1227" y="77"/>
                  </a:lnTo>
                  <a:lnTo>
                    <a:pt x="1297" y="63"/>
                  </a:lnTo>
                  <a:lnTo>
                    <a:pt x="1345" y="54"/>
                  </a:lnTo>
                  <a:lnTo>
                    <a:pt x="1373" y="49"/>
                  </a:lnTo>
                  <a:lnTo>
                    <a:pt x="1382" y="47"/>
                  </a:lnTo>
                  <a:lnTo>
                    <a:pt x="1235" y="0"/>
                  </a:lnTo>
                  <a:lnTo>
                    <a:pt x="1227" y="0"/>
                  </a:lnTo>
                  <a:lnTo>
                    <a:pt x="1205" y="2"/>
                  </a:lnTo>
                  <a:lnTo>
                    <a:pt x="1169" y="5"/>
                  </a:lnTo>
                  <a:lnTo>
                    <a:pt x="1121" y="9"/>
                  </a:lnTo>
                  <a:lnTo>
                    <a:pt x="1063" y="16"/>
                  </a:lnTo>
                  <a:lnTo>
                    <a:pt x="999" y="25"/>
                  </a:lnTo>
                  <a:lnTo>
                    <a:pt x="964" y="30"/>
                  </a:lnTo>
                  <a:lnTo>
                    <a:pt x="928" y="37"/>
                  </a:lnTo>
                  <a:lnTo>
                    <a:pt x="891" y="44"/>
                  </a:lnTo>
                  <a:lnTo>
                    <a:pt x="852" y="51"/>
                  </a:lnTo>
                  <a:lnTo>
                    <a:pt x="813" y="60"/>
                  </a:lnTo>
                  <a:lnTo>
                    <a:pt x="774" y="69"/>
                  </a:lnTo>
                  <a:lnTo>
                    <a:pt x="734" y="80"/>
                  </a:lnTo>
                  <a:lnTo>
                    <a:pt x="695" y="91"/>
                  </a:lnTo>
                  <a:lnTo>
                    <a:pt x="656" y="103"/>
                  </a:lnTo>
                  <a:lnTo>
                    <a:pt x="618" y="116"/>
                  </a:lnTo>
                  <a:lnTo>
                    <a:pt x="580" y="131"/>
                  </a:lnTo>
                  <a:lnTo>
                    <a:pt x="543" y="146"/>
                  </a:lnTo>
                  <a:lnTo>
                    <a:pt x="507" y="163"/>
                  </a:lnTo>
                  <a:lnTo>
                    <a:pt x="472" y="179"/>
                  </a:lnTo>
                  <a:lnTo>
                    <a:pt x="439" y="198"/>
                  </a:lnTo>
                  <a:lnTo>
                    <a:pt x="408" y="219"/>
                  </a:lnTo>
                  <a:lnTo>
                    <a:pt x="379" y="240"/>
                  </a:lnTo>
                  <a:lnTo>
                    <a:pt x="352" y="262"/>
                  </a:lnTo>
                  <a:lnTo>
                    <a:pt x="328" y="285"/>
                  </a:lnTo>
                  <a:lnTo>
                    <a:pt x="306" y="311"/>
                  </a:lnTo>
                  <a:lnTo>
                    <a:pt x="286" y="338"/>
                  </a:lnTo>
                  <a:lnTo>
                    <a:pt x="267" y="368"/>
                  </a:lnTo>
                  <a:lnTo>
                    <a:pt x="249" y="399"/>
                  </a:lnTo>
                  <a:lnTo>
                    <a:pt x="231" y="434"/>
                  </a:lnTo>
                  <a:lnTo>
                    <a:pt x="214" y="470"/>
                  </a:lnTo>
                  <a:lnTo>
                    <a:pt x="197" y="508"/>
                  </a:lnTo>
                  <a:lnTo>
                    <a:pt x="182" y="548"/>
                  </a:lnTo>
                  <a:lnTo>
                    <a:pt x="167" y="588"/>
                  </a:lnTo>
                  <a:lnTo>
                    <a:pt x="153" y="629"/>
                  </a:lnTo>
                  <a:lnTo>
                    <a:pt x="139" y="671"/>
                  </a:lnTo>
                  <a:lnTo>
                    <a:pt x="126" y="714"/>
                  </a:lnTo>
                  <a:lnTo>
                    <a:pt x="114" y="757"/>
                  </a:lnTo>
                  <a:lnTo>
                    <a:pt x="103" y="800"/>
                  </a:lnTo>
                  <a:lnTo>
                    <a:pt x="92" y="843"/>
                  </a:lnTo>
                  <a:lnTo>
                    <a:pt x="82" y="886"/>
                  </a:lnTo>
                  <a:lnTo>
                    <a:pt x="72" y="927"/>
                  </a:lnTo>
                  <a:lnTo>
                    <a:pt x="55" y="1009"/>
                  </a:lnTo>
                  <a:lnTo>
                    <a:pt x="40" y="1086"/>
                  </a:lnTo>
                  <a:lnTo>
                    <a:pt x="28" y="1155"/>
                  </a:lnTo>
                  <a:lnTo>
                    <a:pt x="18" y="1216"/>
                  </a:lnTo>
                  <a:lnTo>
                    <a:pt x="11" y="1267"/>
                  </a:lnTo>
                  <a:lnTo>
                    <a:pt x="4" y="1305"/>
                  </a:lnTo>
                  <a:lnTo>
                    <a:pt x="1" y="1330"/>
                  </a:lnTo>
                  <a:lnTo>
                    <a:pt x="0" y="133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4087813" y="3429000"/>
              <a:ext cx="1517650" cy="541338"/>
            </a:xfrm>
            <a:custGeom>
              <a:avLst/>
              <a:gdLst>
                <a:gd name="T0" fmla="*/ 188 w 2868"/>
                <a:gd name="T1" fmla="*/ 1023 h 1023"/>
                <a:gd name="T2" fmla="*/ 266 w 2868"/>
                <a:gd name="T3" fmla="*/ 1010 h 1023"/>
                <a:gd name="T4" fmla="*/ 470 w 2868"/>
                <a:gd name="T5" fmla="*/ 973 h 1023"/>
                <a:gd name="T6" fmla="*/ 768 w 2868"/>
                <a:gd name="T7" fmla="*/ 917 h 1023"/>
                <a:gd name="T8" fmla="*/ 1121 w 2868"/>
                <a:gd name="T9" fmla="*/ 844 h 1023"/>
                <a:gd name="T10" fmla="*/ 1308 w 2868"/>
                <a:gd name="T11" fmla="*/ 802 h 1023"/>
                <a:gd name="T12" fmla="*/ 1495 w 2868"/>
                <a:gd name="T13" fmla="*/ 757 h 1023"/>
                <a:gd name="T14" fmla="*/ 1678 w 2868"/>
                <a:gd name="T15" fmla="*/ 711 h 1023"/>
                <a:gd name="T16" fmla="*/ 1853 w 2868"/>
                <a:gd name="T17" fmla="*/ 662 h 1023"/>
                <a:gd name="T18" fmla="*/ 2015 w 2868"/>
                <a:gd name="T19" fmla="*/ 612 h 1023"/>
                <a:gd name="T20" fmla="*/ 2158 w 2868"/>
                <a:gd name="T21" fmla="*/ 561 h 1023"/>
                <a:gd name="T22" fmla="*/ 2280 w 2868"/>
                <a:gd name="T23" fmla="*/ 510 h 1023"/>
                <a:gd name="T24" fmla="*/ 2375 w 2868"/>
                <a:gd name="T25" fmla="*/ 458 h 1023"/>
                <a:gd name="T26" fmla="*/ 2451 w 2868"/>
                <a:gd name="T27" fmla="*/ 407 h 1023"/>
                <a:gd name="T28" fmla="*/ 2519 w 2868"/>
                <a:gd name="T29" fmla="*/ 360 h 1023"/>
                <a:gd name="T30" fmla="*/ 2633 w 2868"/>
                <a:gd name="T31" fmla="*/ 274 h 1023"/>
                <a:gd name="T32" fmla="*/ 2719 w 2868"/>
                <a:gd name="T33" fmla="*/ 201 h 1023"/>
                <a:gd name="T34" fmla="*/ 2782 w 2868"/>
                <a:gd name="T35" fmla="*/ 139 h 1023"/>
                <a:gd name="T36" fmla="*/ 2825 w 2868"/>
                <a:gd name="T37" fmla="*/ 92 h 1023"/>
                <a:gd name="T38" fmla="*/ 2851 w 2868"/>
                <a:gd name="T39" fmla="*/ 57 h 1023"/>
                <a:gd name="T40" fmla="*/ 2868 w 2868"/>
                <a:gd name="T41" fmla="*/ 29 h 1023"/>
                <a:gd name="T42" fmla="*/ 2782 w 2868"/>
                <a:gd name="T43" fmla="*/ 4 h 1023"/>
                <a:gd name="T44" fmla="*/ 2753 w 2868"/>
                <a:gd name="T45" fmla="*/ 38 h 1023"/>
                <a:gd name="T46" fmla="*/ 2692 w 2868"/>
                <a:gd name="T47" fmla="*/ 98 h 1023"/>
                <a:gd name="T48" fmla="*/ 2629 w 2868"/>
                <a:gd name="T49" fmla="*/ 157 h 1023"/>
                <a:gd name="T50" fmla="*/ 2577 w 2868"/>
                <a:gd name="T51" fmla="*/ 200 h 1023"/>
                <a:gd name="T52" fmla="*/ 2518 w 2868"/>
                <a:gd name="T53" fmla="*/ 246 h 1023"/>
                <a:gd name="T54" fmla="*/ 2451 w 2868"/>
                <a:gd name="T55" fmla="*/ 293 h 1023"/>
                <a:gd name="T56" fmla="*/ 2378 w 2868"/>
                <a:gd name="T57" fmla="*/ 340 h 1023"/>
                <a:gd name="T58" fmla="*/ 2297 w 2868"/>
                <a:gd name="T59" fmla="*/ 387 h 1023"/>
                <a:gd name="T60" fmla="*/ 2210 w 2868"/>
                <a:gd name="T61" fmla="*/ 432 h 1023"/>
                <a:gd name="T62" fmla="*/ 2115 w 2868"/>
                <a:gd name="T63" fmla="*/ 476 h 1023"/>
                <a:gd name="T64" fmla="*/ 2014 w 2868"/>
                <a:gd name="T65" fmla="*/ 515 h 1023"/>
                <a:gd name="T66" fmla="*/ 1905 w 2868"/>
                <a:gd name="T67" fmla="*/ 550 h 1023"/>
                <a:gd name="T68" fmla="*/ 1726 w 2868"/>
                <a:gd name="T69" fmla="*/ 597 h 1023"/>
                <a:gd name="T70" fmla="*/ 1449 w 2868"/>
                <a:gd name="T71" fmla="*/ 664 h 1023"/>
                <a:gd name="T72" fmla="*/ 1146 w 2868"/>
                <a:gd name="T73" fmla="*/ 734 h 1023"/>
                <a:gd name="T74" fmla="*/ 841 w 2868"/>
                <a:gd name="T75" fmla="*/ 802 h 1023"/>
                <a:gd name="T76" fmla="*/ 553 w 2868"/>
                <a:gd name="T77" fmla="*/ 865 h 1023"/>
                <a:gd name="T78" fmla="*/ 305 w 2868"/>
                <a:gd name="T79" fmla="*/ 918 h 1023"/>
                <a:gd name="T80" fmla="*/ 119 w 2868"/>
                <a:gd name="T81" fmla="*/ 957 h 1023"/>
                <a:gd name="T82" fmla="*/ 15 w 2868"/>
                <a:gd name="T83" fmla="*/ 97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8" h="1023">
                  <a:moveTo>
                    <a:pt x="0" y="982"/>
                  </a:moveTo>
                  <a:lnTo>
                    <a:pt x="188" y="1023"/>
                  </a:lnTo>
                  <a:lnTo>
                    <a:pt x="208" y="1019"/>
                  </a:lnTo>
                  <a:lnTo>
                    <a:pt x="266" y="1010"/>
                  </a:lnTo>
                  <a:lnTo>
                    <a:pt x="353" y="994"/>
                  </a:lnTo>
                  <a:lnTo>
                    <a:pt x="470" y="973"/>
                  </a:lnTo>
                  <a:lnTo>
                    <a:pt x="609" y="948"/>
                  </a:lnTo>
                  <a:lnTo>
                    <a:pt x="768" y="917"/>
                  </a:lnTo>
                  <a:lnTo>
                    <a:pt x="940" y="882"/>
                  </a:lnTo>
                  <a:lnTo>
                    <a:pt x="1121" y="844"/>
                  </a:lnTo>
                  <a:lnTo>
                    <a:pt x="1214" y="823"/>
                  </a:lnTo>
                  <a:lnTo>
                    <a:pt x="1308" y="802"/>
                  </a:lnTo>
                  <a:lnTo>
                    <a:pt x="1401" y="780"/>
                  </a:lnTo>
                  <a:lnTo>
                    <a:pt x="1495" y="757"/>
                  </a:lnTo>
                  <a:lnTo>
                    <a:pt x="1587" y="735"/>
                  </a:lnTo>
                  <a:lnTo>
                    <a:pt x="1678" y="711"/>
                  </a:lnTo>
                  <a:lnTo>
                    <a:pt x="1767" y="686"/>
                  </a:lnTo>
                  <a:lnTo>
                    <a:pt x="1853" y="662"/>
                  </a:lnTo>
                  <a:lnTo>
                    <a:pt x="1935" y="638"/>
                  </a:lnTo>
                  <a:lnTo>
                    <a:pt x="2015" y="612"/>
                  </a:lnTo>
                  <a:lnTo>
                    <a:pt x="2089" y="587"/>
                  </a:lnTo>
                  <a:lnTo>
                    <a:pt x="2158" y="561"/>
                  </a:lnTo>
                  <a:lnTo>
                    <a:pt x="2222" y="535"/>
                  </a:lnTo>
                  <a:lnTo>
                    <a:pt x="2280" y="510"/>
                  </a:lnTo>
                  <a:lnTo>
                    <a:pt x="2331" y="483"/>
                  </a:lnTo>
                  <a:lnTo>
                    <a:pt x="2375" y="458"/>
                  </a:lnTo>
                  <a:lnTo>
                    <a:pt x="2414" y="432"/>
                  </a:lnTo>
                  <a:lnTo>
                    <a:pt x="2451" y="407"/>
                  </a:lnTo>
                  <a:lnTo>
                    <a:pt x="2486" y="384"/>
                  </a:lnTo>
                  <a:lnTo>
                    <a:pt x="2519" y="360"/>
                  </a:lnTo>
                  <a:lnTo>
                    <a:pt x="2579" y="316"/>
                  </a:lnTo>
                  <a:lnTo>
                    <a:pt x="2633" y="274"/>
                  </a:lnTo>
                  <a:lnTo>
                    <a:pt x="2679" y="235"/>
                  </a:lnTo>
                  <a:lnTo>
                    <a:pt x="2719" y="201"/>
                  </a:lnTo>
                  <a:lnTo>
                    <a:pt x="2754" y="169"/>
                  </a:lnTo>
                  <a:lnTo>
                    <a:pt x="2782" y="139"/>
                  </a:lnTo>
                  <a:lnTo>
                    <a:pt x="2806" y="114"/>
                  </a:lnTo>
                  <a:lnTo>
                    <a:pt x="2825" y="92"/>
                  </a:lnTo>
                  <a:lnTo>
                    <a:pt x="2839" y="73"/>
                  </a:lnTo>
                  <a:lnTo>
                    <a:pt x="2851" y="57"/>
                  </a:lnTo>
                  <a:lnTo>
                    <a:pt x="2864" y="36"/>
                  </a:lnTo>
                  <a:lnTo>
                    <a:pt x="2868" y="29"/>
                  </a:lnTo>
                  <a:lnTo>
                    <a:pt x="2787" y="0"/>
                  </a:lnTo>
                  <a:lnTo>
                    <a:pt x="2782" y="4"/>
                  </a:lnTo>
                  <a:lnTo>
                    <a:pt x="2772" y="18"/>
                  </a:lnTo>
                  <a:lnTo>
                    <a:pt x="2753" y="38"/>
                  </a:lnTo>
                  <a:lnTo>
                    <a:pt x="2726" y="65"/>
                  </a:lnTo>
                  <a:lnTo>
                    <a:pt x="2692" y="98"/>
                  </a:lnTo>
                  <a:lnTo>
                    <a:pt x="2652" y="136"/>
                  </a:lnTo>
                  <a:lnTo>
                    <a:pt x="2629" y="157"/>
                  </a:lnTo>
                  <a:lnTo>
                    <a:pt x="2604" y="178"/>
                  </a:lnTo>
                  <a:lnTo>
                    <a:pt x="2577" y="200"/>
                  </a:lnTo>
                  <a:lnTo>
                    <a:pt x="2549" y="223"/>
                  </a:lnTo>
                  <a:lnTo>
                    <a:pt x="2518" y="246"/>
                  </a:lnTo>
                  <a:lnTo>
                    <a:pt x="2485" y="269"/>
                  </a:lnTo>
                  <a:lnTo>
                    <a:pt x="2451" y="293"/>
                  </a:lnTo>
                  <a:lnTo>
                    <a:pt x="2415" y="316"/>
                  </a:lnTo>
                  <a:lnTo>
                    <a:pt x="2378" y="340"/>
                  </a:lnTo>
                  <a:lnTo>
                    <a:pt x="2338" y="364"/>
                  </a:lnTo>
                  <a:lnTo>
                    <a:pt x="2297" y="387"/>
                  </a:lnTo>
                  <a:lnTo>
                    <a:pt x="2255" y="410"/>
                  </a:lnTo>
                  <a:lnTo>
                    <a:pt x="2210" y="432"/>
                  </a:lnTo>
                  <a:lnTo>
                    <a:pt x="2164" y="454"/>
                  </a:lnTo>
                  <a:lnTo>
                    <a:pt x="2115" y="476"/>
                  </a:lnTo>
                  <a:lnTo>
                    <a:pt x="2065" y="496"/>
                  </a:lnTo>
                  <a:lnTo>
                    <a:pt x="2014" y="515"/>
                  </a:lnTo>
                  <a:lnTo>
                    <a:pt x="1961" y="533"/>
                  </a:lnTo>
                  <a:lnTo>
                    <a:pt x="1905" y="550"/>
                  </a:lnTo>
                  <a:lnTo>
                    <a:pt x="1849" y="566"/>
                  </a:lnTo>
                  <a:lnTo>
                    <a:pt x="1726" y="597"/>
                  </a:lnTo>
                  <a:lnTo>
                    <a:pt x="1593" y="630"/>
                  </a:lnTo>
                  <a:lnTo>
                    <a:pt x="1449" y="664"/>
                  </a:lnTo>
                  <a:lnTo>
                    <a:pt x="1300" y="699"/>
                  </a:lnTo>
                  <a:lnTo>
                    <a:pt x="1146" y="734"/>
                  </a:lnTo>
                  <a:lnTo>
                    <a:pt x="993" y="768"/>
                  </a:lnTo>
                  <a:lnTo>
                    <a:pt x="841" y="802"/>
                  </a:lnTo>
                  <a:lnTo>
                    <a:pt x="694" y="834"/>
                  </a:lnTo>
                  <a:lnTo>
                    <a:pt x="553" y="865"/>
                  </a:lnTo>
                  <a:lnTo>
                    <a:pt x="423" y="893"/>
                  </a:lnTo>
                  <a:lnTo>
                    <a:pt x="305" y="918"/>
                  </a:lnTo>
                  <a:lnTo>
                    <a:pt x="202" y="939"/>
                  </a:lnTo>
                  <a:lnTo>
                    <a:pt x="119" y="957"/>
                  </a:lnTo>
                  <a:lnTo>
                    <a:pt x="55" y="971"/>
                  </a:lnTo>
                  <a:lnTo>
                    <a:pt x="15" y="979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603875" y="2681287"/>
              <a:ext cx="887413" cy="696913"/>
            </a:xfrm>
            <a:custGeom>
              <a:avLst/>
              <a:gdLst>
                <a:gd name="T0" fmla="*/ 71 w 1677"/>
                <a:gd name="T1" fmla="*/ 1316 h 1316"/>
                <a:gd name="T2" fmla="*/ 93 w 1677"/>
                <a:gd name="T3" fmla="*/ 1289 h 1316"/>
                <a:gd name="T4" fmla="*/ 155 w 1677"/>
                <a:gd name="T5" fmla="*/ 1210 h 1316"/>
                <a:gd name="T6" fmla="*/ 251 w 1677"/>
                <a:gd name="T7" fmla="*/ 1096 h 1316"/>
                <a:gd name="T8" fmla="*/ 374 w 1677"/>
                <a:gd name="T9" fmla="*/ 954 h 1316"/>
                <a:gd name="T10" fmla="*/ 519 w 1677"/>
                <a:gd name="T11" fmla="*/ 799 h 1316"/>
                <a:gd name="T12" fmla="*/ 597 w 1677"/>
                <a:gd name="T13" fmla="*/ 719 h 1316"/>
                <a:gd name="T14" fmla="*/ 678 w 1677"/>
                <a:gd name="T15" fmla="*/ 640 h 1316"/>
                <a:gd name="T16" fmla="*/ 761 w 1677"/>
                <a:gd name="T17" fmla="*/ 563 h 1316"/>
                <a:gd name="T18" fmla="*/ 845 w 1677"/>
                <a:gd name="T19" fmla="*/ 490 h 1316"/>
                <a:gd name="T20" fmla="*/ 930 w 1677"/>
                <a:gd name="T21" fmla="*/ 421 h 1316"/>
                <a:gd name="T22" fmla="*/ 1014 w 1677"/>
                <a:gd name="T23" fmla="*/ 360 h 1316"/>
                <a:gd name="T24" fmla="*/ 1095 w 1677"/>
                <a:gd name="T25" fmla="*/ 305 h 1316"/>
                <a:gd name="T26" fmla="*/ 1172 w 1677"/>
                <a:gd name="T27" fmla="*/ 257 h 1316"/>
                <a:gd name="T28" fmla="*/ 1242 w 1677"/>
                <a:gd name="T29" fmla="*/ 215 h 1316"/>
                <a:gd name="T30" fmla="*/ 1307 w 1677"/>
                <a:gd name="T31" fmla="*/ 180 h 1316"/>
                <a:gd name="T32" fmla="*/ 1421 w 1677"/>
                <a:gd name="T33" fmla="*/ 124 h 1316"/>
                <a:gd name="T34" fmla="*/ 1514 w 1677"/>
                <a:gd name="T35" fmla="*/ 86 h 1316"/>
                <a:gd name="T36" fmla="*/ 1585 w 1677"/>
                <a:gd name="T37" fmla="*/ 62 h 1316"/>
                <a:gd name="T38" fmla="*/ 1636 w 1677"/>
                <a:gd name="T39" fmla="*/ 50 h 1316"/>
                <a:gd name="T40" fmla="*/ 1677 w 1677"/>
                <a:gd name="T41" fmla="*/ 44 h 1316"/>
                <a:gd name="T42" fmla="*/ 1543 w 1677"/>
                <a:gd name="T43" fmla="*/ 2 h 1316"/>
                <a:gd name="T44" fmla="*/ 1500 w 1677"/>
                <a:gd name="T45" fmla="*/ 16 h 1316"/>
                <a:gd name="T46" fmla="*/ 1422 w 1677"/>
                <a:gd name="T47" fmla="*/ 47 h 1316"/>
                <a:gd name="T48" fmla="*/ 1314 w 1677"/>
                <a:gd name="T49" fmla="*/ 93 h 1316"/>
                <a:gd name="T50" fmla="*/ 1218 w 1677"/>
                <a:gd name="T51" fmla="*/ 141 h 1316"/>
                <a:gd name="T52" fmla="*/ 1148 w 1677"/>
                <a:gd name="T53" fmla="*/ 178 h 1316"/>
                <a:gd name="T54" fmla="*/ 1074 w 1677"/>
                <a:gd name="T55" fmla="*/ 220 h 1316"/>
                <a:gd name="T56" fmla="*/ 998 w 1677"/>
                <a:gd name="T57" fmla="*/ 268 h 1316"/>
                <a:gd name="T58" fmla="*/ 921 w 1677"/>
                <a:gd name="T59" fmla="*/ 320 h 1316"/>
                <a:gd name="T60" fmla="*/ 842 w 1677"/>
                <a:gd name="T61" fmla="*/ 378 h 1316"/>
                <a:gd name="T62" fmla="*/ 762 w 1677"/>
                <a:gd name="T63" fmla="*/ 441 h 1316"/>
                <a:gd name="T64" fmla="*/ 684 w 1677"/>
                <a:gd name="T65" fmla="*/ 510 h 1316"/>
                <a:gd name="T66" fmla="*/ 570 w 1677"/>
                <a:gd name="T67" fmla="*/ 621 h 1316"/>
                <a:gd name="T68" fmla="*/ 433 w 1677"/>
                <a:gd name="T69" fmla="*/ 764 h 1316"/>
                <a:gd name="T70" fmla="*/ 313 w 1677"/>
                <a:gd name="T71" fmla="*/ 897 h 1316"/>
                <a:gd name="T72" fmla="*/ 211 w 1677"/>
                <a:gd name="T73" fmla="*/ 1017 h 1316"/>
                <a:gd name="T74" fmla="*/ 129 w 1677"/>
                <a:gd name="T75" fmla="*/ 1119 h 1316"/>
                <a:gd name="T76" fmla="*/ 66 w 1677"/>
                <a:gd name="T77" fmla="*/ 1202 h 1316"/>
                <a:gd name="T78" fmla="*/ 24 w 1677"/>
                <a:gd name="T79" fmla="*/ 1260 h 1316"/>
                <a:gd name="T80" fmla="*/ 2 w 1677"/>
                <a:gd name="T81" fmla="*/ 1291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7" h="1316">
                  <a:moveTo>
                    <a:pt x="0" y="1294"/>
                  </a:moveTo>
                  <a:lnTo>
                    <a:pt x="71" y="1316"/>
                  </a:lnTo>
                  <a:lnTo>
                    <a:pt x="76" y="1309"/>
                  </a:lnTo>
                  <a:lnTo>
                    <a:pt x="93" y="1289"/>
                  </a:lnTo>
                  <a:lnTo>
                    <a:pt x="119" y="1255"/>
                  </a:lnTo>
                  <a:lnTo>
                    <a:pt x="155" y="1210"/>
                  </a:lnTo>
                  <a:lnTo>
                    <a:pt x="200" y="1157"/>
                  </a:lnTo>
                  <a:lnTo>
                    <a:pt x="251" y="1096"/>
                  </a:lnTo>
                  <a:lnTo>
                    <a:pt x="310" y="1027"/>
                  </a:lnTo>
                  <a:lnTo>
                    <a:pt x="374" y="954"/>
                  </a:lnTo>
                  <a:lnTo>
                    <a:pt x="445" y="878"/>
                  </a:lnTo>
                  <a:lnTo>
                    <a:pt x="519" y="799"/>
                  </a:lnTo>
                  <a:lnTo>
                    <a:pt x="557" y="759"/>
                  </a:lnTo>
                  <a:lnTo>
                    <a:pt x="597" y="719"/>
                  </a:lnTo>
                  <a:lnTo>
                    <a:pt x="637" y="679"/>
                  </a:lnTo>
                  <a:lnTo>
                    <a:pt x="678" y="640"/>
                  </a:lnTo>
                  <a:lnTo>
                    <a:pt x="719" y="601"/>
                  </a:lnTo>
                  <a:lnTo>
                    <a:pt x="761" y="563"/>
                  </a:lnTo>
                  <a:lnTo>
                    <a:pt x="802" y="526"/>
                  </a:lnTo>
                  <a:lnTo>
                    <a:pt x="845" y="490"/>
                  </a:lnTo>
                  <a:lnTo>
                    <a:pt x="888" y="455"/>
                  </a:lnTo>
                  <a:lnTo>
                    <a:pt x="930" y="421"/>
                  </a:lnTo>
                  <a:lnTo>
                    <a:pt x="973" y="389"/>
                  </a:lnTo>
                  <a:lnTo>
                    <a:pt x="1014" y="360"/>
                  </a:lnTo>
                  <a:lnTo>
                    <a:pt x="1056" y="331"/>
                  </a:lnTo>
                  <a:lnTo>
                    <a:pt x="1095" y="305"/>
                  </a:lnTo>
                  <a:lnTo>
                    <a:pt x="1135" y="280"/>
                  </a:lnTo>
                  <a:lnTo>
                    <a:pt x="1172" y="257"/>
                  </a:lnTo>
                  <a:lnTo>
                    <a:pt x="1207" y="235"/>
                  </a:lnTo>
                  <a:lnTo>
                    <a:pt x="1242" y="215"/>
                  </a:lnTo>
                  <a:lnTo>
                    <a:pt x="1275" y="197"/>
                  </a:lnTo>
                  <a:lnTo>
                    <a:pt x="1307" y="180"/>
                  </a:lnTo>
                  <a:lnTo>
                    <a:pt x="1366" y="149"/>
                  </a:lnTo>
                  <a:lnTo>
                    <a:pt x="1421" y="124"/>
                  </a:lnTo>
                  <a:lnTo>
                    <a:pt x="1470" y="103"/>
                  </a:lnTo>
                  <a:lnTo>
                    <a:pt x="1514" y="86"/>
                  </a:lnTo>
                  <a:lnTo>
                    <a:pt x="1552" y="72"/>
                  </a:lnTo>
                  <a:lnTo>
                    <a:pt x="1585" y="62"/>
                  </a:lnTo>
                  <a:lnTo>
                    <a:pt x="1614" y="55"/>
                  </a:lnTo>
                  <a:lnTo>
                    <a:pt x="1636" y="50"/>
                  </a:lnTo>
                  <a:lnTo>
                    <a:pt x="1666" y="46"/>
                  </a:lnTo>
                  <a:lnTo>
                    <a:pt x="1677" y="44"/>
                  </a:lnTo>
                  <a:lnTo>
                    <a:pt x="1549" y="0"/>
                  </a:lnTo>
                  <a:lnTo>
                    <a:pt x="1543" y="2"/>
                  </a:lnTo>
                  <a:lnTo>
                    <a:pt x="1527" y="7"/>
                  </a:lnTo>
                  <a:lnTo>
                    <a:pt x="1500" y="16"/>
                  </a:lnTo>
                  <a:lnTo>
                    <a:pt x="1466" y="30"/>
                  </a:lnTo>
                  <a:lnTo>
                    <a:pt x="1422" y="47"/>
                  </a:lnTo>
                  <a:lnTo>
                    <a:pt x="1371" y="68"/>
                  </a:lnTo>
                  <a:lnTo>
                    <a:pt x="1314" y="93"/>
                  </a:lnTo>
                  <a:lnTo>
                    <a:pt x="1251" y="124"/>
                  </a:lnTo>
                  <a:lnTo>
                    <a:pt x="1218" y="141"/>
                  </a:lnTo>
                  <a:lnTo>
                    <a:pt x="1183" y="159"/>
                  </a:lnTo>
                  <a:lnTo>
                    <a:pt x="1148" y="178"/>
                  </a:lnTo>
                  <a:lnTo>
                    <a:pt x="1111" y="199"/>
                  </a:lnTo>
                  <a:lnTo>
                    <a:pt x="1074" y="220"/>
                  </a:lnTo>
                  <a:lnTo>
                    <a:pt x="1037" y="243"/>
                  </a:lnTo>
                  <a:lnTo>
                    <a:pt x="998" y="268"/>
                  </a:lnTo>
                  <a:lnTo>
                    <a:pt x="960" y="293"/>
                  </a:lnTo>
                  <a:lnTo>
                    <a:pt x="921" y="320"/>
                  </a:lnTo>
                  <a:lnTo>
                    <a:pt x="881" y="348"/>
                  </a:lnTo>
                  <a:lnTo>
                    <a:pt x="842" y="378"/>
                  </a:lnTo>
                  <a:lnTo>
                    <a:pt x="802" y="408"/>
                  </a:lnTo>
                  <a:lnTo>
                    <a:pt x="762" y="441"/>
                  </a:lnTo>
                  <a:lnTo>
                    <a:pt x="723" y="475"/>
                  </a:lnTo>
                  <a:lnTo>
                    <a:pt x="684" y="510"/>
                  </a:lnTo>
                  <a:lnTo>
                    <a:pt x="645" y="547"/>
                  </a:lnTo>
                  <a:lnTo>
                    <a:pt x="570" y="621"/>
                  </a:lnTo>
                  <a:lnTo>
                    <a:pt x="499" y="693"/>
                  </a:lnTo>
                  <a:lnTo>
                    <a:pt x="433" y="764"/>
                  </a:lnTo>
                  <a:lnTo>
                    <a:pt x="371" y="832"/>
                  </a:lnTo>
                  <a:lnTo>
                    <a:pt x="313" y="897"/>
                  </a:lnTo>
                  <a:lnTo>
                    <a:pt x="260" y="959"/>
                  </a:lnTo>
                  <a:lnTo>
                    <a:pt x="211" y="1017"/>
                  </a:lnTo>
                  <a:lnTo>
                    <a:pt x="168" y="1071"/>
                  </a:lnTo>
                  <a:lnTo>
                    <a:pt x="129" y="1119"/>
                  </a:lnTo>
                  <a:lnTo>
                    <a:pt x="95" y="1163"/>
                  </a:lnTo>
                  <a:lnTo>
                    <a:pt x="66" y="1202"/>
                  </a:lnTo>
                  <a:lnTo>
                    <a:pt x="42" y="1234"/>
                  </a:lnTo>
                  <a:lnTo>
                    <a:pt x="24" y="1260"/>
                  </a:lnTo>
                  <a:lnTo>
                    <a:pt x="10" y="1279"/>
                  </a:lnTo>
                  <a:lnTo>
                    <a:pt x="2" y="1291"/>
                  </a:lnTo>
                  <a:lnTo>
                    <a:pt x="0" y="129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6500813" y="2308225"/>
              <a:ext cx="1587500" cy="369888"/>
            </a:xfrm>
            <a:custGeom>
              <a:avLst/>
              <a:gdLst>
                <a:gd name="T0" fmla="*/ 94 w 3000"/>
                <a:gd name="T1" fmla="*/ 697 h 697"/>
                <a:gd name="T2" fmla="*/ 106 w 3000"/>
                <a:gd name="T3" fmla="*/ 686 h 697"/>
                <a:gd name="T4" fmla="*/ 146 w 3000"/>
                <a:gd name="T5" fmla="*/ 672 h 697"/>
                <a:gd name="T6" fmla="*/ 209 w 3000"/>
                <a:gd name="T7" fmla="*/ 655 h 697"/>
                <a:gd name="T8" fmla="*/ 296 w 3000"/>
                <a:gd name="T9" fmla="*/ 636 h 697"/>
                <a:gd name="T10" fmla="*/ 523 w 3000"/>
                <a:gd name="T11" fmla="*/ 591 h 697"/>
                <a:gd name="T12" fmla="*/ 809 w 3000"/>
                <a:gd name="T13" fmla="*/ 540 h 697"/>
                <a:gd name="T14" fmla="*/ 1130 w 3000"/>
                <a:gd name="T15" fmla="*/ 486 h 697"/>
                <a:gd name="T16" fmla="*/ 1467 w 3000"/>
                <a:gd name="T17" fmla="*/ 431 h 697"/>
                <a:gd name="T18" fmla="*/ 1799 w 3000"/>
                <a:gd name="T19" fmla="*/ 380 h 697"/>
                <a:gd name="T20" fmla="*/ 2105 w 3000"/>
                <a:gd name="T21" fmla="*/ 335 h 697"/>
                <a:gd name="T22" fmla="*/ 2242 w 3000"/>
                <a:gd name="T23" fmla="*/ 313 h 697"/>
                <a:gd name="T24" fmla="*/ 2363 w 3000"/>
                <a:gd name="T25" fmla="*/ 289 h 697"/>
                <a:gd name="T26" fmla="*/ 2473 w 3000"/>
                <a:gd name="T27" fmla="*/ 265 h 697"/>
                <a:gd name="T28" fmla="*/ 2571 w 3000"/>
                <a:gd name="T29" fmla="*/ 240 h 697"/>
                <a:gd name="T30" fmla="*/ 2656 w 3000"/>
                <a:gd name="T31" fmla="*/ 214 h 697"/>
                <a:gd name="T32" fmla="*/ 2730 w 3000"/>
                <a:gd name="T33" fmla="*/ 189 h 697"/>
                <a:gd name="T34" fmla="*/ 2794 w 3000"/>
                <a:gd name="T35" fmla="*/ 163 h 697"/>
                <a:gd name="T36" fmla="*/ 2848 w 3000"/>
                <a:gd name="T37" fmla="*/ 139 h 697"/>
                <a:gd name="T38" fmla="*/ 2892 w 3000"/>
                <a:gd name="T39" fmla="*/ 116 h 697"/>
                <a:gd name="T40" fmla="*/ 2928 w 3000"/>
                <a:gd name="T41" fmla="*/ 95 h 697"/>
                <a:gd name="T42" fmla="*/ 2956 w 3000"/>
                <a:gd name="T43" fmla="*/ 74 h 697"/>
                <a:gd name="T44" fmla="*/ 2977 w 3000"/>
                <a:gd name="T45" fmla="*/ 58 h 697"/>
                <a:gd name="T46" fmla="*/ 2991 w 3000"/>
                <a:gd name="T47" fmla="*/ 43 h 697"/>
                <a:gd name="T48" fmla="*/ 2998 w 3000"/>
                <a:gd name="T49" fmla="*/ 31 h 697"/>
                <a:gd name="T50" fmla="*/ 3000 w 3000"/>
                <a:gd name="T51" fmla="*/ 24 h 697"/>
                <a:gd name="T52" fmla="*/ 2997 w 3000"/>
                <a:gd name="T53" fmla="*/ 19 h 697"/>
                <a:gd name="T54" fmla="*/ 2939 w 3000"/>
                <a:gd name="T55" fmla="*/ 3 h 697"/>
                <a:gd name="T56" fmla="*/ 2893 w 3000"/>
                <a:gd name="T57" fmla="*/ 18 h 697"/>
                <a:gd name="T58" fmla="*/ 2802 w 3000"/>
                <a:gd name="T59" fmla="*/ 48 h 697"/>
                <a:gd name="T60" fmla="*/ 2663 w 3000"/>
                <a:gd name="T61" fmla="*/ 88 h 697"/>
                <a:gd name="T62" fmla="*/ 2473 w 3000"/>
                <a:gd name="T63" fmla="*/ 136 h 697"/>
                <a:gd name="T64" fmla="*/ 2233 w 3000"/>
                <a:gd name="T65" fmla="*/ 190 h 697"/>
                <a:gd name="T66" fmla="*/ 2020 w 3000"/>
                <a:gd name="T67" fmla="*/ 233 h 697"/>
                <a:gd name="T68" fmla="*/ 1860 w 3000"/>
                <a:gd name="T69" fmla="*/ 262 h 697"/>
                <a:gd name="T70" fmla="*/ 1688 w 3000"/>
                <a:gd name="T71" fmla="*/ 291 h 697"/>
                <a:gd name="T72" fmla="*/ 1501 w 3000"/>
                <a:gd name="T73" fmla="*/ 320 h 697"/>
                <a:gd name="T74" fmla="*/ 1304 w 3000"/>
                <a:gd name="T75" fmla="*/ 349 h 697"/>
                <a:gd name="T76" fmla="*/ 1121 w 3000"/>
                <a:gd name="T77" fmla="*/ 377 h 697"/>
                <a:gd name="T78" fmla="*/ 954 w 3000"/>
                <a:gd name="T79" fmla="*/ 406 h 697"/>
                <a:gd name="T80" fmla="*/ 803 w 3000"/>
                <a:gd name="T81" fmla="*/ 434 h 697"/>
                <a:gd name="T82" fmla="*/ 666 w 3000"/>
                <a:gd name="T83" fmla="*/ 462 h 697"/>
                <a:gd name="T84" fmla="*/ 545 w 3000"/>
                <a:gd name="T85" fmla="*/ 489 h 697"/>
                <a:gd name="T86" fmla="*/ 388 w 3000"/>
                <a:gd name="T87" fmla="*/ 527 h 697"/>
                <a:gd name="T88" fmla="*/ 225 w 3000"/>
                <a:gd name="T89" fmla="*/ 574 h 697"/>
                <a:gd name="T90" fmla="*/ 110 w 3000"/>
                <a:gd name="T91" fmla="*/ 612 h 697"/>
                <a:gd name="T92" fmla="*/ 38 w 3000"/>
                <a:gd name="T93" fmla="*/ 641 h 697"/>
                <a:gd name="T94" fmla="*/ 4 w 3000"/>
                <a:gd name="T95" fmla="*/ 65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00" h="697">
                  <a:moveTo>
                    <a:pt x="0" y="657"/>
                  </a:moveTo>
                  <a:lnTo>
                    <a:pt x="94" y="697"/>
                  </a:lnTo>
                  <a:lnTo>
                    <a:pt x="96" y="691"/>
                  </a:lnTo>
                  <a:lnTo>
                    <a:pt x="106" y="686"/>
                  </a:lnTo>
                  <a:lnTo>
                    <a:pt x="123" y="680"/>
                  </a:lnTo>
                  <a:lnTo>
                    <a:pt x="146" y="672"/>
                  </a:lnTo>
                  <a:lnTo>
                    <a:pt x="174" y="664"/>
                  </a:lnTo>
                  <a:lnTo>
                    <a:pt x="209" y="655"/>
                  </a:lnTo>
                  <a:lnTo>
                    <a:pt x="251" y="646"/>
                  </a:lnTo>
                  <a:lnTo>
                    <a:pt x="296" y="636"/>
                  </a:lnTo>
                  <a:lnTo>
                    <a:pt x="402" y="614"/>
                  </a:lnTo>
                  <a:lnTo>
                    <a:pt x="523" y="591"/>
                  </a:lnTo>
                  <a:lnTo>
                    <a:pt x="661" y="565"/>
                  </a:lnTo>
                  <a:lnTo>
                    <a:pt x="809" y="540"/>
                  </a:lnTo>
                  <a:lnTo>
                    <a:pt x="966" y="513"/>
                  </a:lnTo>
                  <a:lnTo>
                    <a:pt x="1130" y="486"/>
                  </a:lnTo>
                  <a:lnTo>
                    <a:pt x="1297" y="459"/>
                  </a:lnTo>
                  <a:lnTo>
                    <a:pt x="1467" y="431"/>
                  </a:lnTo>
                  <a:lnTo>
                    <a:pt x="1635" y="406"/>
                  </a:lnTo>
                  <a:lnTo>
                    <a:pt x="1799" y="380"/>
                  </a:lnTo>
                  <a:lnTo>
                    <a:pt x="1956" y="356"/>
                  </a:lnTo>
                  <a:lnTo>
                    <a:pt x="2105" y="335"/>
                  </a:lnTo>
                  <a:lnTo>
                    <a:pt x="2175" y="324"/>
                  </a:lnTo>
                  <a:lnTo>
                    <a:pt x="2242" y="313"/>
                  </a:lnTo>
                  <a:lnTo>
                    <a:pt x="2304" y="301"/>
                  </a:lnTo>
                  <a:lnTo>
                    <a:pt x="2363" y="289"/>
                  </a:lnTo>
                  <a:lnTo>
                    <a:pt x="2421" y="278"/>
                  </a:lnTo>
                  <a:lnTo>
                    <a:pt x="2473" y="265"/>
                  </a:lnTo>
                  <a:lnTo>
                    <a:pt x="2523" y="252"/>
                  </a:lnTo>
                  <a:lnTo>
                    <a:pt x="2571" y="240"/>
                  </a:lnTo>
                  <a:lnTo>
                    <a:pt x="2615" y="227"/>
                  </a:lnTo>
                  <a:lnTo>
                    <a:pt x="2656" y="214"/>
                  </a:lnTo>
                  <a:lnTo>
                    <a:pt x="2694" y="201"/>
                  </a:lnTo>
                  <a:lnTo>
                    <a:pt x="2730" y="189"/>
                  </a:lnTo>
                  <a:lnTo>
                    <a:pt x="2763" y="176"/>
                  </a:lnTo>
                  <a:lnTo>
                    <a:pt x="2794" y="163"/>
                  </a:lnTo>
                  <a:lnTo>
                    <a:pt x="2822" y="151"/>
                  </a:lnTo>
                  <a:lnTo>
                    <a:pt x="2848" y="139"/>
                  </a:lnTo>
                  <a:lnTo>
                    <a:pt x="2871" y="127"/>
                  </a:lnTo>
                  <a:lnTo>
                    <a:pt x="2892" y="116"/>
                  </a:lnTo>
                  <a:lnTo>
                    <a:pt x="2911" y="105"/>
                  </a:lnTo>
                  <a:lnTo>
                    <a:pt x="2928" y="95"/>
                  </a:lnTo>
                  <a:lnTo>
                    <a:pt x="2943" y="84"/>
                  </a:lnTo>
                  <a:lnTo>
                    <a:pt x="2956" y="74"/>
                  </a:lnTo>
                  <a:lnTo>
                    <a:pt x="2967" y="65"/>
                  </a:lnTo>
                  <a:lnTo>
                    <a:pt x="2977" y="58"/>
                  </a:lnTo>
                  <a:lnTo>
                    <a:pt x="2984" y="49"/>
                  </a:lnTo>
                  <a:lnTo>
                    <a:pt x="2991" y="43"/>
                  </a:lnTo>
                  <a:lnTo>
                    <a:pt x="2995" y="36"/>
                  </a:lnTo>
                  <a:lnTo>
                    <a:pt x="2998" y="31"/>
                  </a:lnTo>
                  <a:lnTo>
                    <a:pt x="2999" y="27"/>
                  </a:lnTo>
                  <a:lnTo>
                    <a:pt x="3000" y="24"/>
                  </a:lnTo>
                  <a:lnTo>
                    <a:pt x="2999" y="21"/>
                  </a:lnTo>
                  <a:lnTo>
                    <a:pt x="2997" y="19"/>
                  </a:lnTo>
                  <a:lnTo>
                    <a:pt x="2944" y="0"/>
                  </a:lnTo>
                  <a:lnTo>
                    <a:pt x="2939" y="3"/>
                  </a:lnTo>
                  <a:lnTo>
                    <a:pt x="2922" y="9"/>
                  </a:lnTo>
                  <a:lnTo>
                    <a:pt x="2893" y="18"/>
                  </a:lnTo>
                  <a:lnTo>
                    <a:pt x="2853" y="32"/>
                  </a:lnTo>
                  <a:lnTo>
                    <a:pt x="2802" y="48"/>
                  </a:lnTo>
                  <a:lnTo>
                    <a:pt x="2738" y="66"/>
                  </a:lnTo>
                  <a:lnTo>
                    <a:pt x="2663" y="88"/>
                  </a:lnTo>
                  <a:lnTo>
                    <a:pt x="2574" y="110"/>
                  </a:lnTo>
                  <a:lnTo>
                    <a:pt x="2473" y="136"/>
                  </a:lnTo>
                  <a:lnTo>
                    <a:pt x="2359" y="162"/>
                  </a:lnTo>
                  <a:lnTo>
                    <a:pt x="2233" y="190"/>
                  </a:lnTo>
                  <a:lnTo>
                    <a:pt x="2094" y="218"/>
                  </a:lnTo>
                  <a:lnTo>
                    <a:pt x="2020" y="233"/>
                  </a:lnTo>
                  <a:lnTo>
                    <a:pt x="1941" y="247"/>
                  </a:lnTo>
                  <a:lnTo>
                    <a:pt x="1860" y="262"/>
                  </a:lnTo>
                  <a:lnTo>
                    <a:pt x="1775" y="277"/>
                  </a:lnTo>
                  <a:lnTo>
                    <a:pt x="1688" y="291"/>
                  </a:lnTo>
                  <a:lnTo>
                    <a:pt x="1596" y="305"/>
                  </a:lnTo>
                  <a:lnTo>
                    <a:pt x="1501" y="320"/>
                  </a:lnTo>
                  <a:lnTo>
                    <a:pt x="1402" y="334"/>
                  </a:lnTo>
                  <a:lnTo>
                    <a:pt x="1304" y="349"/>
                  </a:lnTo>
                  <a:lnTo>
                    <a:pt x="1211" y="362"/>
                  </a:lnTo>
                  <a:lnTo>
                    <a:pt x="1121" y="377"/>
                  </a:lnTo>
                  <a:lnTo>
                    <a:pt x="1035" y="391"/>
                  </a:lnTo>
                  <a:lnTo>
                    <a:pt x="954" y="406"/>
                  </a:lnTo>
                  <a:lnTo>
                    <a:pt x="876" y="419"/>
                  </a:lnTo>
                  <a:lnTo>
                    <a:pt x="803" y="434"/>
                  </a:lnTo>
                  <a:lnTo>
                    <a:pt x="733" y="448"/>
                  </a:lnTo>
                  <a:lnTo>
                    <a:pt x="666" y="462"/>
                  </a:lnTo>
                  <a:lnTo>
                    <a:pt x="604" y="475"/>
                  </a:lnTo>
                  <a:lnTo>
                    <a:pt x="545" y="489"/>
                  </a:lnTo>
                  <a:lnTo>
                    <a:pt x="488" y="502"/>
                  </a:lnTo>
                  <a:lnTo>
                    <a:pt x="388" y="527"/>
                  </a:lnTo>
                  <a:lnTo>
                    <a:pt x="300" y="552"/>
                  </a:lnTo>
                  <a:lnTo>
                    <a:pt x="225" y="574"/>
                  </a:lnTo>
                  <a:lnTo>
                    <a:pt x="162" y="595"/>
                  </a:lnTo>
                  <a:lnTo>
                    <a:pt x="110" y="612"/>
                  </a:lnTo>
                  <a:lnTo>
                    <a:pt x="69" y="628"/>
                  </a:lnTo>
                  <a:lnTo>
                    <a:pt x="38" y="641"/>
                  </a:lnTo>
                  <a:lnTo>
                    <a:pt x="17" y="649"/>
                  </a:lnTo>
                  <a:lnTo>
                    <a:pt x="4" y="65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516560" y="4270827"/>
            <a:ext cx="2585071" cy="1448033"/>
            <a:chOff x="516560" y="4270827"/>
            <a:chExt cx="2585071" cy="1448033"/>
          </a:xfrm>
        </p:grpSpPr>
        <p:cxnSp>
          <p:nvCxnSpPr>
            <p:cNvPr id="5" name="直接连接符 4"/>
            <p:cNvCxnSpPr/>
            <p:nvPr/>
          </p:nvCxnSpPr>
          <p:spPr>
            <a:xfrm flipH="1" flipV="1">
              <a:off x="516560" y="4270827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26"/>
            <p:cNvSpPr txBox="1"/>
            <p:nvPr/>
          </p:nvSpPr>
          <p:spPr>
            <a:xfrm>
              <a:off x="569021" y="4705912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请替换文字内容复制你的内容到此小木头</a:t>
              </a:r>
            </a:p>
          </p:txBody>
        </p:sp>
        <p:sp>
          <p:nvSpPr>
            <p:cNvPr id="7" name="文本框 27"/>
            <p:cNvSpPr txBox="1"/>
            <p:nvPr/>
          </p:nvSpPr>
          <p:spPr>
            <a:xfrm>
              <a:off x="516560" y="4306779"/>
              <a:ext cx="1798475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3767490" y="3043690"/>
            <a:ext cx="2585071" cy="1448033"/>
            <a:chOff x="3767490" y="3043690"/>
            <a:chExt cx="2585071" cy="1448033"/>
          </a:xfrm>
        </p:grpSpPr>
        <p:cxnSp>
          <p:nvCxnSpPr>
            <p:cNvPr id="8" name="直接连接符 7"/>
            <p:cNvCxnSpPr/>
            <p:nvPr/>
          </p:nvCxnSpPr>
          <p:spPr>
            <a:xfrm flipH="1" flipV="1">
              <a:off x="3767490" y="3043690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23"/>
            <p:cNvSpPr txBox="1"/>
            <p:nvPr/>
          </p:nvSpPr>
          <p:spPr>
            <a:xfrm>
              <a:off x="3819951" y="3478775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请替换文字内容复制你的内容到此小木头</a:t>
              </a:r>
            </a:p>
          </p:txBody>
        </p:sp>
        <p:sp>
          <p:nvSpPr>
            <p:cNvPr id="10" name="文本框 24"/>
            <p:cNvSpPr txBox="1"/>
            <p:nvPr/>
          </p:nvSpPr>
          <p:spPr>
            <a:xfrm>
              <a:off x="3767490" y="3079642"/>
              <a:ext cx="1798475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7321162" y="1751465"/>
            <a:ext cx="2585071" cy="1448033"/>
            <a:chOff x="7321162" y="1751465"/>
            <a:chExt cx="2585071" cy="1448033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7321162" y="1751465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20"/>
            <p:cNvSpPr txBox="1"/>
            <p:nvPr/>
          </p:nvSpPr>
          <p:spPr>
            <a:xfrm>
              <a:off x="7373623" y="2186550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请替换文字内容复制你的内容到此小木头</a:t>
              </a:r>
            </a:p>
          </p:txBody>
        </p:sp>
        <p:sp>
          <p:nvSpPr>
            <p:cNvPr id="13" name="文本框 21"/>
            <p:cNvSpPr txBox="1"/>
            <p:nvPr/>
          </p:nvSpPr>
          <p:spPr>
            <a:xfrm>
              <a:off x="7321162" y="1787417"/>
              <a:ext cx="1798475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5262665" y="4561339"/>
            <a:ext cx="2585071" cy="1448033"/>
            <a:chOff x="5262665" y="4561339"/>
            <a:chExt cx="2585071" cy="1448033"/>
          </a:xfrm>
        </p:grpSpPr>
        <p:cxnSp>
          <p:nvCxnSpPr>
            <p:cNvPr id="14" name="直接连接符 13"/>
            <p:cNvCxnSpPr/>
            <p:nvPr/>
          </p:nvCxnSpPr>
          <p:spPr>
            <a:xfrm flipH="1" flipV="1">
              <a:off x="5262665" y="4561339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7"/>
            <p:cNvSpPr txBox="1"/>
            <p:nvPr/>
          </p:nvSpPr>
          <p:spPr>
            <a:xfrm>
              <a:off x="5315126" y="4996424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请替换文字内容复制你的内容到此小木头</a:t>
              </a: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5262665" y="4597291"/>
              <a:ext cx="1798475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6"/>
            </p:custDataLst>
          </p:nvPr>
        </p:nvGrpSpPr>
        <p:grpSpPr>
          <a:xfrm>
            <a:off x="8141969" y="2863562"/>
            <a:ext cx="2585071" cy="1448033"/>
            <a:chOff x="8141969" y="2863562"/>
            <a:chExt cx="2585071" cy="1448033"/>
          </a:xfrm>
        </p:grpSpPr>
        <p:cxnSp>
          <p:nvCxnSpPr>
            <p:cNvPr id="17" name="直接连接符 16"/>
            <p:cNvCxnSpPr/>
            <p:nvPr/>
          </p:nvCxnSpPr>
          <p:spPr>
            <a:xfrm flipH="1" flipV="1">
              <a:off x="8141969" y="2863562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4"/>
            <p:cNvSpPr txBox="1"/>
            <p:nvPr/>
          </p:nvSpPr>
          <p:spPr>
            <a:xfrm>
              <a:off x="8194430" y="3298647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请替换文字内容复制你的内容到此小木头</a:t>
              </a:r>
              <a:r>
                <a:rPr lang="en-US" altLang="zh-CN" sz="1100" dirty="0"/>
                <a:t>58PIC.COM</a:t>
              </a:r>
              <a:endParaRPr lang="zh-CN" altLang="en-US" sz="1100" dirty="0"/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8141969" y="2899514"/>
              <a:ext cx="1798475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1"/>
          <p:cNvCxnSpPr/>
          <p:nvPr>
            <p:custDataLst>
              <p:tags r:id="rId1"/>
            </p:custDataLst>
          </p:nvPr>
        </p:nvCxnSpPr>
        <p:spPr>
          <a:xfrm>
            <a:off x="1524000" y="3063472"/>
            <a:ext cx="870585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029658" y="1666719"/>
            <a:ext cx="2147157" cy="2377817"/>
            <a:chOff x="2029658" y="1666719"/>
            <a:chExt cx="2147157" cy="2377817"/>
          </a:xfrm>
        </p:grpSpPr>
        <p:sp>
          <p:nvSpPr>
            <p:cNvPr id="6" name="Isosceles Triangle 19"/>
            <p:cNvSpPr/>
            <p:nvPr/>
          </p:nvSpPr>
          <p:spPr>
            <a:xfrm rot="10800000">
              <a:off x="2159977" y="3072985"/>
              <a:ext cx="1850048" cy="7239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0"/>
            <p:cNvSpPr/>
            <p:nvPr/>
          </p:nvSpPr>
          <p:spPr>
            <a:xfrm>
              <a:off x="2699240" y="3273011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8"/>
            <p:cNvSpPr/>
            <p:nvPr/>
          </p:nvSpPr>
          <p:spPr bwMode="auto">
            <a:xfrm>
              <a:off x="2861448" y="3401345"/>
              <a:ext cx="526556" cy="526556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2029658" y="1666719"/>
              <a:ext cx="2147157" cy="1055674"/>
              <a:chOff x="2029658" y="1666719"/>
              <a:chExt cx="2147157" cy="1055674"/>
            </a:xfrm>
          </p:grpSpPr>
          <p:sp>
            <p:nvSpPr>
              <p:cNvPr id="33" name="TextBox 12"/>
              <p:cNvSpPr txBox="1"/>
              <p:nvPr/>
            </p:nvSpPr>
            <p:spPr bwMode="auto">
              <a:xfrm>
                <a:off x="2029658" y="1666719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2013</a:t>
                </a:r>
              </a:p>
            </p:txBody>
          </p:sp>
          <p:sp>
            <p:nvSpPr>
              <p:cNvPr id="34" name="Rectangle 42"/>
              <p:cNvSpPr/>
              <p:nvPr/>
            </p:nvSpPr>
            <p:spPr>
              <a:xfrm>
                <a:off x="2029658" y="2168395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TextBox 43"/>
              <p:cNvSpPr txBox="1"/>
              <p:nvPr/>
            </p:nvSpPr>
            <p:spPr bwMode="auto">
              <a:xfrm>
                <a:off x="2029658" y="1974496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5896807" y="1666719"/>
            <a:ext cx="2147157" cy="2377816"/>
            <a:chOff x="5896807" y="1666719"/>
            <a:chExt cx="2147157" cy="2377816"/>
          </a:xfrm>
        </p:grpSpPr>
        <p:sp>
          <p:nvSpPr>
            <p:cNvPr id="10" name="Isosceles Triangle 27"/>
            <p:cNvSpPr/>
            <p:nvPr/>
          </p:nvSpPr>
          <p:spPr>
            <a:xfrm rot="10800000">
              <a:off x="6017602" y="3072985"/>
              <a:ext cx="1850048" cy="7239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28"/>
            <p:cNvSpPr/>
            <p:nvPr/>
          </p:nvSpPr>
          <p:spPr>
            <a:xfrm>
              <a:off x="6556864" y="3273010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0"/>
            <p:cNvSpPr/>
            <p:nvPr/>
          </p:nvSpPr>
          <p:spPr bwMode="auto">
            <a:xfrm>
              <a:off x="6679347" y="3401345"/>
              <a:ext cx="526556" cy="526556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4"/>
            <p:cNvGrpSpPr/>
            <p:nvPr/>
          </p:nvGrpSpPr>
          <p:grpSpPr>
            <a:xfrm>
              <a:off x="5896807" y="1666719"/>
              <a:ext cx="2147157" cy="1055674"/>
              <a:chOff x="5896807" y="1666719"/>
              <a:chExt cx="2147157" cy="1055674"/>
            </a:xfrm>
          </p:grpSpPr>
          <p:sp>
            <p:nvSpPr>
              <p:cNvPr id="30" name="TextBox 36"/>
              <p:cNvSpPr txBox="1"/>
              <p:nvPr/>
            </p:nvSpPr>
            <p:spPr bwMode="auto">
              <a:xfrm>
                <a:off x="5896807" y="1666719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2015</a:t>
                </a:r>
              </a:p>
            </p:txBody>
          </p:sp>
          <p:sp>
            <p:nvSpPr>
              <p:cNvPr id="31" name="Rectangle 44"/>
              <p:cNvSpPr/>
              <p:nvPr/>
            </p:nvSpPr>
            <p:spPr>
              <a:xfrm>
                <a:off x="5896807" y="2168395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45"/>
              <p:cNvSpPr txBox="1"/>
              <p:nvPr/>
            </p:nvSpPr>
            <p:spPr bwMode="auto">
              <a:xfrm>
                <a:off x="5896807" y="1974496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8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3908474" y="2082385"/>
            <a:ext cx="2147157" cy="2296449"/>
            <a:chOff x="3908474" y="2082385"/>
            <a:chExt cx="2147157" cy="2296449"/>
          </a:xfrm>
        </p:grpSpPr>
        <p:sp>
          <p:nvSpPr>
            <p:cNvPr id="8" name="Isosceles Triangle 23"/>
            <p:cNvSpPr/>
            <p:nvPr/>
          </p:nvSpPr>
          <p:spPr>
            <a:xfrm>
              <a:off x="4074502" y="2330035"/>
              <a:ext cx="1850048" cy="7239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4"/>
            <p:cNvSpPr/>
            <p:nvPr/>
          </p:nvSpPr>
          <p:spPr>
            <a:xfrm rot="10800000">
              <a:off x="4613763" y="2082385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9"/>
            <p:cNvSpPr/>
            <p:nvPr/>
          </p:nvSpPr>
          <p:spPr bwMode="auto">
            <a:xfrm>
              <a:off x="4736247" y="2200938"/>
              <a:ext cx="526556" cy="52655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3"/>
            <p:cNvGrpSpPr/>
            <p:nvPr/>
          </p:nvGrpSpPr>
          <p:grpSpPr>
            <a:xfrm>
              <a:off x="3908474" y="3323160"/>
              <a:ext cx="2147157" cy="1055674"/>
              <a:chOff x="3908474" y="3323160"/>
              <a:chExt cx="2147157" cy="1055674"/>
            </a:xfrm>
          </p:grpSpPr>
          <p:sp>
            <p:nvSpPr>
              <p:cNvPr id="27" name="TextBox 5"/>
              <p:cNvSpPr txBox="1"/>
              <p:nvPr/>
            </p:nvSpPr>
            <p:spPr bwMode="auto">
              <a:xfrm>
                <a:off x="3908474" y="3323160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2014</a:t>
                </a:r>
              </a:p>
            </p:txBody>
          </p:sp>
          <p:sp>
            <p:nvSpPr>
              <p:cNvPr id="28" name="Rectangle 46"/>
              <p:cNvSpPr/>
              <p:nvPr/>
            </p:nvSpPr>
            <p:spPr>
              <a:xfrm>
                <a:off x="3908474" y="3824836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TextBox 47"/>
              <p:cNvSpPr txBox="1"/>
              <p:nvPr/>
            </p:nvSpPr>
            <p:spPr bwMode="auto">
              <a:xfrm>
                <a:off x="3908474" y="3630937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5"/>
            </p:custDataLst>
          </p:nvPr>
        </p:nvGrpSpPr>
        <p:grpSpPr>
          <a:xfrm>
            <a:off x="7775623" y="2082385"/>
            <a:ext cx="2147157" cy="2296449"/>
            <a:chOff x="7775623" y="2082385"/>
            <a:chExt cx="2147157" cy="2296449"/>
          </a:xfrm>
        </p:grpSpPr>
        <p:sp>
          <p:nvSpPr>
            <p:cNvPr id="12" name="Isosceles Triangle 31"/>
            <p:cNvSpPr/>
            <p:nvPr/>
          </p:nvSpPr>
          <p:spPr>
            <a:xfrm>
              <a:off x="7913077" y="2330035"/>
              <a:ext cx="1850048" cy="7239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32"/>
            <p:cNvSpPr/>
            <p:nvPr/>
          </p:nvSpPr>
          <p:spPr>
            <a:xfrm rot="10800000">
              <a:off x="8452338" y="2082385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1"/>
            <p:cNvSpPr/>
            <p:nvPr/>
          </p:nvSpPr>
          <p:spPr bwMode="auto">
            <a:xfrm>
              <a:off x="8574822" y="2213801"/>
              <a:ext cx="526556" cy="526556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6"/>
            <p:cNvGrpSpPr/>
            <p:nvPr/>
          </p:nvGrpSpPr>
          <p:grpSpPr>
            <a:xfrm>
              <a:off x="7775623" y="3323160"/>
              <a:ext cx="2147157" cy="1055674"/>
              <a:chOff x="7775623" y="3323160"/>
              <a:chExt cx="2147157" cy="1055674"/>
            </a:xfrm>
          </p:grpSpPr>
          <p:sp>
            <p:nvSpPr>
              <p:cNvPr id="24" name="TextBox 9"/>
              <p:cNvSpPr txBox="1"/>
              <p:nvPr/>
            </p:nvSpPr>
            <p:spPr bwMode="auto">
              <a:xfrm>
                <a:off x="7775623" y="3323160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2016</a:t>
                </a:r>
              </a:p>
            </p:txBody>
          </p:sp>
          <p:sp>
            <p:nvSpPr>
              <p:cNvPr id="25" name="Rectangle 48"/>
              <p:cNvSpPr/>
              <p:nvPr/>
            </p:nvSpPr>
            <p:spPr>
              <a:xfrm>
                <a:off x="7775623" y="3824836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49"/>
              <p:cNvSpPr txBox="1"/>
              <p:nvPr/>
            </p:nvSpPr>
            <p:spPr bwMode="auto">
              <a:xfrm>
                <a:off x="7775623" y="3630937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2133598" y="5291879"/>
            <a:ext cx="7616893" cy="789027"/>
            <a:chOff x="2133598" y="5291879"/>
            <a:chExt cx="7616893" cy="789027"/>
          </a:xfrm>
        </p:grpSpPr>
        <p:grpSp>
          <p:nvGrpSpPr>
            <p:cNvPr id="5" name="Group 16"/>
            <p:cNvGrpSpPr/>
            <p:nvPr/>
          </p:nvGrpSpPr>
          <p:grpSpPr>
            <a:xfrm>
              <a:off x="2133598" y="5291879"/>
              <a:ext cx="7616893" cy="789027"/>
              <a:chOff x="1667114" y="5698221"/>
              <a:chExt cx="8410731" cy="789392"/>
            </a:xfrm>
          </p:grpSpPr>
          <p:sp>
            <p:nvSpPr>
              <p:cNvPr id="36" name="Left Bracket 17"/>
              <p:cNvSpPr/>
              <p:nvPr/>
            </p:nvSpPr>
            <p:spPr>
              <a:xfrm>
                <a:off x="1667114" y="5698221"/>
                <a:ext cx="92378" cy="789390"/>
              </a:xfrm>
              <a:prstGeom prst="leftBracket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Left Bracket 18"/>
              <p:cNvSpPr/>
              <p:nvPr/>
            </p:nvSpPr>
            <p:spPr>
              <a:xfrm flipH="1">
                <a:off x="9996684" y="5698223"/>
                <a:ext cx="81161" cy="789390"/>
              </a:xfrm>
              <a:prstGeom prst="leftBracket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TextBox 50"/>
            <p:cNvSpPr txBox="1"/>
            <p:nvPr/>
          </p:nvSpPr>
          <p:spPr bwMode="auto">
            <a:xfrm>
              <a:off x="2392554" y="5403873"/>
              <a:ext cx="7098996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3" name="Rectangle 51"/>
            <p:cNvSpPr/>
            <p:nvPr/>
          </p:nvSpPr>
          <p:spPr>
            <a:xfrm>
              <a:off x="2392554" y="5597772"/>
              <a:ext cx="7098996" cy="29860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 需更改请在（设置形状格式）菜单下（文本选项）中调整</a:t>
              </a:r>
            </a:p>
          </p:txBody>
        </p:sp>
      </p:grpSp>
      <p:sp>
        <p:nvSpPr>
          <p:cNvPr id="3" name="TextBox 13"/>
          <p:cNvSpPr txBox="1"/>
          <p:nvPr userDrawn="1"/>
        </p:nvSpPr>
        <p:spPr>
          <a:xfrm>
            <a:off x="4037517" y="175507"/>
            <a:ext cx="377539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8778" y="2271167"/>
            <a:ext cx="5724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第二章</a:t>
            </a:r>
            <a:endParaRPr lang="en-US" altLang="zh-CN" sz="4800" dirty="0">
              <a:latin typeface="腾祥铁山楷书简繁合集" panose="01010104010101010101" pitchFamily="2" charset="-122"/>
              <a:ea typeface="腾祥铁山楷书简繁合集" panose="01010104010101010101" pitchFamily="2" charset="-122"/>
            </a:endParaRPr>
          </a:p>
          <a:p>
            <a:pPr algn="ctr"/>
            <a:r>
              <a:rPr lang="zh-CN" altLang="en-US" sz="7200" dirty="0">
                <a:latin typeface="腾祥铁山楷书简繁合集" panose="01010104010101010101" pitchFamily="2" charset="-122"/>
                <a:ea typeface="腾祥铁山楷书简繁合集" panose="01010104010101010101" pitchFamily="2" charset="-122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ttps://freeppt7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1D1B"/>
      </a:accent1>
      <a:accent2>
        <a:srgbClr val="535250"/>
      </a:accent2>
      <a:accent3>
        <a:srgbClr val="C0091C"/>
      </a:accent3>
      <a:accent4>
        <a:srgbClr val="1E1D1B"/>
      </a:accent4>
      <a:accent5>
        <a:srgbClr val="535250"/>
      </a:accent5>
      <a:accent6>
        <a:srgbClr val="C0091C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393</TotalTime>
  <Words>1465</Words>
  <Application>Microsoft Office PowerPoint</Application>
  <PresentationFormat>宽屏</PresentationFormat>
  <Paragraphs>278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方正清刻本悦宋简体</vt:lpstr>
      <vt:lpstr>方正苏新诗柳楷简体</vt:lpstr>
      <vt:lpstr>华文新魏</vt:lpstr>
      <vt:lpstr>腾祥铁山楷书简繁合集</vt:lpstr>
      <vt:lpstr>文悦古典明朝体 (非商业使用) W5</vt:lpstr>
      <vt:lpstr>叶根友刀锋黑草</vt:lpstr>
      <vt:lpstr>Arial</vt:lpstr>
      <vt:lpstr>Calibri</vt:lpstr>
      <vt:lpstr>Impact</vt:lpstr>
      <vt:lpstr>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https://freeppt7.com</dc:creator>
  <cp:lastModifiedBy>宇 之灵</cp:lastModifiedBy>
  <cp:revision>4</cp:revision>
  <dcterms:created xsi:type="dcterms:W3CDTF">2018-05-12T14:46:00Z</dcterms:created>
  <dcterms:modified xsi:type="dcterms:W3CDTF">2019-10-06T10:23:36Z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